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8"/>
  </p:notesMasterIdLst>
  <p:handoutMasterIdLst>
    <p:handoutMasterId r:id="rId19"/>
  </p:handoutMasterIdLst>
  <p:sldIdLst>
    <p:sldId id="260" r:id="rId6"/>
    <p:sldId id="267" r:id="rId7"/>
    <p:sldId id="269" r:id="rId8"/>
    <p:sldId id="274" r:id="rId9"/>
    <p:sldId id="271" r:id="rId10"/>
    <p:sldId id="292" r:id="rId11"/>
    <p:sldId id="284" r:id="rId12"/>
    <p:sldId id="289" r:id="rId13"/>
    <p:sldId id="287" r:id="rId14"/>
    <p:sldId id="291" r:id="rId15"/>
    <p:sldId id="285" r:id="rId16"/>
    <p:sldId id="272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7" autoAdjust="0"/>
    <p:restoredTop sz="82406" autoAdjust="0"/>
  </p:normalViewPr>
  <p:slideViewPr>
    <p:cSldViewPr showGuides="1">
      <p:cViewPr varScale="1">
        <p:scale>
          <a:sx n="56" d="100"/>
          <a:sy n="56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users\amoreno\Study\DAM%20Long%20Runtime\DAMdelay_Dec2010-Aug202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users\amoreno\Study\DAM%20Long%20Runtime\DAM%20submissions_interval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users\amoreno\Study\DAM%20Long%20Runtime\DAM%20submissions_interval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users\amoreno\Study\DAM%20Long%20Runtime\DAM%20submissions_interval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users\amoreno\Study\DAM%20Long%20Runtime\DAM_constraints_12012010-08312020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dirty="0"/>
              <a:t># of Late DAM</a:t>
            </a:r>
            <a:r>
              <a:rPr lang="en-US" sz="1400" b="1" baseline="0" dirty="0"/>
              <a:t> Publishes </a:t>
            </a:r>
            <a:r>
              <a:rPr lang="en-US" sz="1400" b="1" baseline="0" dirty="0" smtClean="0"/>
              <a:t>Dec, </a:t>
            </a:r>
            <a:r>
              <a:rPr lang="en-US" sz="1400" b="1" baseline="0" dirty="0"/>
              <a:t>2010 </a:t>
            </a:r>
            <a:r>
              <a:rPr lang="en-US" sz="1400" b="1" baseline="0" dirty="0" smtClean="0"/>
              <a:t>– Sep, </a:t>
            </a:r>
            <a:r>
              <a:rPr lang="en-US" sz="1400" b="1" baseline="0" dirty="0"/>
              <a:t>2020</a:t>
            </a:r>
            <a:endParaRPr lang="en-US" sz="14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9206094813369557E-2"/>
          <c:y val="9.0208429828624356E-2"/>
          <c:w val="0.90456971639606998"/>
          <c:h val="0.84323915392928828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Sheet1!$S$4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Sheet1!$P$5:$P$15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Sheet1!$S$5:$S$15</c:f>
              <c:numCache>
                <c:formatCode>General</c:formatCode>
                <c:ptCount val="11"/>
                <c:pt idx="0">
                  <c:v>5</c:v>
                </c:pt>
                <c:pt idx="1">
                  <c:v>42</c:v>
                </c:pt>
                <c:pt idx="2">
                  <c:v>17</c:v>
                </c:pt>
                <c:pt idx="3">
                  <c:v>4</c:v>
                </c:pt>
                <c:pt idx="4">
                  <c:v>6</c:v>
                </c:pt>
                <c:pt idx="5">
                  <c:v>4</c:v>
                </c:pt>
                <c:pt idx="6">
                  <c:v>5</c:v>
                </c:pt>
                <c:pt idx="7">
                  <c:v>2</c:v>
                </c:pt>
                <c:pt idx="8">
                  <c:v>9</c:v>
                </c:pt>
                <c:pt idx="9">
                  <c:v>10</c:v>
                </c:pt>
                <c:pt idx="10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99866928"/>
        <c:axId val="499864968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Sheet1!$Q$4</c15:sqref>
                        </c15:formulaRef>
                      </c:ext>
                    </c:extLst>
                    <c:strCache>
                      <c:ptCount val="1"/>
                      <c:pt idx="0">
                        <c:v>Summer (Jun-Sep)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Sheet1!$P$5:$P$15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2010</c:v>
                      </c:pt>
                      <c:pt idx="1">
                        <c:v>2011</c:v>
                      </c:pt>
                      <c:pt idx="2">
                        <c:v>2012</c:v>
                      </c:pt>
                      <c:pt idx="3">
                        <c:v>2013</c:v>
                      </c:pt>
                      <c:pt idx="4">
                        <c:v>2014</c:v>
                      </c:pt>
                      <c:pt idx="5">
                        <c:v>2015</c:v>
                      </c:pt>
                      <c:pt idx="6">
                        <c:v>2016</c:v>
                      </c:pt>
                      <c:pt idx="7">
                        <c:v>2017</c:v>
                      </c:pt>
                      <c:pt idx="8">
                        <c:v>2018</c:v>
                      </c:pt>
                      <c:pt idx="9">
                        <c:v>2019</c:v>
                      </c:pt>
                      <c:pt idx="10">
                        <c:v>2020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Sheet1!$Q$5:$Q$15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0</c:v>
                      </c:pt>
                      <c:pt idx="1">
                        <c:v>13</c:v>
                      </c:pt>
                      <c:pt idx="2">
                        <c:v>9</c:v>
                      </c:pt>
                      <c:pt idx="3">
                        <c:v>2</c:v>
                      </c:pt>
                      <c:pt idx="4">
                        <c:v>0</c:v>
                      </c:pt>
                      <c:pt idx="5">
                        <c:v>1</c:v>
                      </c:pt>
                      <c:pt idx="6">
                        <c:v>1</c:v>
                      </c:pt>
                      <c:pt idx="7">
                        <c:v>1</c:v>
                      </c:pt>
                      <c:pt idx="8">
                        <c:v>2</c:v>
                      </c:pt>
                      <c:pt idx="9">
                        <c:v>2</c:v>
                      </c:pt>
                      <c:pt idx="10">
                        <c:v>6</c:v>
                      </c:pt>
                    </c:numCache>
                  </c:numRef>
                </c:val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Sheet1!$R$4</c15:sqref>
                        </c15:formulaRef>
                      </c:ext>
                    </c:extLst>
                    <c:strCache>
                      <c:ptCount val="1"/>
                      <c:pt idx="0">
                        <c:v>Non-Summer 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Sheet1!$P$5:$P$15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2010</c:v>
                      </c:pt>
                      <c:pt idx="1">
                        <c:v>2011</c:v>
                      </c:pt>
                      <c:pt idx="2">
                        <c:v>2012</c:v>
                      </c:pt>
                      <c:pt idx="3">
                        <c:v>2013</c:v>
                      </c:pt>
                      <c:pt idx="4">
                        <c:v>2014</c:v>
                      </c:pt>
                      <c:pt idx="5">
                        <c:v>2015</c:v>
                      </c:pt>
                      <c:pt idx="6">
                        <c:v>2016</c:v>
                      </c:pt>
                      <c:pt idx="7">
                        <c:v>2017</c:v>
                      </c:pt>
                      <c:pt idx="8">
                        <c:v>2018</c:v>
                      </c:pt>
                      <c:pt idx="9">
                        <c:v>2019</c:v>
                      </c:pt>
                      <c:pt idx="10">
                        <c:v>2020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Sheet1!$R$5:$R$15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5</c:v>
                      </c:pt>
                      <c:pt idx="1">
                        <c:v>29</c:v>
                      </c:pt>
                      <c:pt idx="2">
                        <c:v>8</c:v>
                      </c:pt>
                      <c:pt idx="3">
                        <c:v>2</c:v>
                      </c:pt>
                      <c:pt idx="4">
                        <c:v>6</c:v>
                      </c:pt>
                      <c:pt idx="5">
                        <c:v>3</c:v>
                      </c:pt>
                      <c:pt idx="6">
                        <c:v>4</c:v>
                      </c:pt>
                      <c:pt idx="7">
                        <c:v>1</c:v>
                      </c:pt>
                      <c:pt idx="8">
                        <c:v>7</c:v>
                      </c:pt>
                      <c:pt idx="9">
                        <c:v>8</c:v>
                      </c:pt>
                      <c:pt idx="10">
                        <c:v>14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499866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9864968"/>
        <c:crosses val="autoZero"/>
        <c:auto val="1"/>
        <c:lblAlgn val="ctr"/>
        <c:lblOffset val="100"/>
        <c:noMultiLvlLbl val="0"/>
      </c:catAx>
      <c:valAx>
        <c:axId val="499864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50" dirty="0" smtClean="0"/>
                  <a:t># of</a:t>
                </a:r>
              </a:p>
              <a:p>
                <a:pPr>
                  <a:defRPr sz="1050"/>
                </a:pPr>
                <a:r>
                  <a:rPr lang="en-US" sz="1050" dirty="0" smtClean="0"/>
                  <a:t> delays</a:t>
                </a:r>
                <a:endParaRPr lang="en-US" sz="1050" dirty="0"/>
              </a:p>
            </c:rich>
          </c:tx>
          <c:layout>
            <c:manualLayout>
              <c:xMode val="edge"/>
              <c:yMode val="edge"/>
              <c:x val="0"/>
              <c:y val="0.4638499691215068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98669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/>
              <a:t>Energy intervals Dec 2010</a:t>
            </a:r>
            <a:r>
              <a:rPr lang="en-US" sz="1600" b="1" baseline="0" dirty="0"/>
              <a:t> - Sep 2020</a:t>
            </a:r>
            <a:endParaRPr lang="en-US" sz="16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1"/>
          <c:tx>
            <c:strRef>
              <c:f>'Select select'!$C$1</c:f>
              <c:strCache>
                <c:ptCount val="1"/>
                <c:pt idx="0">
                  <c:v>TPO_INT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25400" cap="rnd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'Select select'!$A$2:$A$3593</c:f>
              <c:numCache>
                <c:formatCode>m/d/yyyy</c:formatCode>
                <c:ptCount val="3592"/>
                <c:pt idx="0">
                  <c:v>40513</c:v>
                </c:pt>
                <c:pt idx="1">
                  <c:v>40514</c:v>
                </c:pt>
                <c:pt idx="2">
                  <c:v>40515</c:v>
                </c:pt>
                <c:pt idx="3">
                  <c:v>40516</c:v>
                </c:pt>
                <c:pt idx="4">
                  <c:v>40517</c:v>
                </c:pt>
                <c:pt idx="5">
                  <c:v>40518</c:v>
                </c:pt>
                <c:pt idx="6">
                  <c:v>40519</c:v>
                </c:pt>
                <c:pt idx="7">
                  <c:v>40520</c:v>
                </c:pt>
                <c:pt idx="8">
                  <c:v>40521</c:v>
                </c:pt>
                <c:pt idx="9">
                  <c:v>40522</c:v>
                </c:pt>
                <c:pt idx="10">
                  <c:v>40523</c:v>
                </c:pt>
                <c:pt idx="11">
                  <c:v>40524</c:v>
                </c:pt>
                <c:pt idx="12">
                  <c:v>40525</c:v>
                </c:pt>
                <c:pt idx="13">
                  <c:v>40526</c:v>
                </c:pt>
                <c:pt idx="14">
                  <c:v>40527</c:v>
                </c:pt>
                <c:pt idx="15">
                  <c:v>40528</c:v>
                </c:pt>
                <c:pt idx="16">
                  <c:v>40529</c:v>
                </c:pt>
                <c:pt idx="17">
                  <c:v>40530</c:v>
                </c:pt>
                <c:pt idx="18">
                  <c:v>40531</c:v>
                </c:pt>
                <c:pt idx="19">
                  <c:v>40532</c:v>
                </c:pt>
                <c:pt idx="20">
                  <c:v>40533</c:v>
                </c:pt>
                <c:pt idx="21">
                  <c:v>40534</c:v>
                </c:pt>
                <c:pt idx="22">
                  <c:v>40535</c:v>
                </c:pt>
                <c:pt idx="23">
                  <c:v>40536</c:v>
                </c:pt>
                <c:pt idx="24">
                  <c:v>40537</c:v>
                </c:pt>
                <c:pt idx="25">
                  <c:v>40538</c:v>
                </c:pt>
                <c:pt idx="26">
                  <c:v>40539</c:v>
                </c:pt>
                <c:pt idx="27">
                  <c:v>40540</c:v>
                </c:pt>
                <c:pt idx="28">
                  <c:v>40541</c:v>
                </c:pt>
                <c:pt idx="29">
                  <c:v>40542</c:v>
                </c:pt>
                <c:pt idx="30">
                  <c:v>40543</c:v>
                </c:pt>
                <c:pt idx="31">
                  <c:v>40544</c:v>
                </c:pt>
                <c:pt idx="32">
                  <c:v>40545</c:v>
                </c:pt>
                <c:pt idx="33">
                  <c:v>40546</c:v>
                </c:pt>
                <c:pt idx="34">
                  <c:v>40547</c:v>
                </c:pt>
                <c:pt idx="35">
                  <c:v>40548</c:v>
                </c:pt>
                <c:pt idx="36">
                  <c:v>40549</c:v>
                </c:pt>
                <c:pt idx="37">
                  <c:v>40550</c:v>
                </c:pt>
                <c:pt idx="38">
                  <c:v>40551</c:v>
                </c:pt>
                <c:pt idx="39">
                  <c:v>40552</c:v>
                </c:pt>
                <c:pt idx="40">
                  <c:v>40553</c:v>
                </c:pt>
                <c:pt idx="41">
                  <c:v>40554</c:v>
                </c:pt>
                <c:pt idx="42">
                  <c:v>40555</c:v>
                </c:pt>
                <c:pt idx="43">
                  <c:v>40556</c:v>
                </c:pt>
                <c:pt idx="44">
                  <c:v>40557</c:v>
                </c:pt>
                <c:pt idx="45">
                  <c:v>40558</c:v>
                </c:pt>
                <c:pt idx="46">
                  <c:v>40559</c:v>
                </c:pt>
                <c:pt idx="47">
                  <c:v>40560</c:v>
                </c:pt>
                <c:pt idx="48">
                  <c:v>40561</c:v>
                </c:pt>
                <c:pt idx="49">
                  <c:v>40562</c:v>
                </c:pt>
                <c:pt idx="50">
                  <c:v>40563</c:v>
                </c:pt>
                <c:pt idx="51">
                  <c:v>40564</c:v>
                </c:pt>
                <c:pt idx="52">
                  <c:v>40565</c:v>
                </c:pt>
                <c:pt idx="53">
                  <c:v>40566</c:v>
                </c:pt>
                <c:pt idx="54">
                  <c:v>40567</c:v>
                </c:pt>
                <c:pt idx="55">
                  <c:v>40568</c:v>
                </c:pt>
                <c:pt idx="56">
                  <c:v>40569</c:v>
                </c:pt>
                <c:pt idx="57">
                  <c:v>40570</c:v>
                </c:pt>
                <c:pt idx="58">
                  <c:v>40571</c:v>
                </c:pt>
                <c:pt idx="59">
                  <c:v>40572</c:v>
                </c:pt>
                <c:pt idx="60">
                  <c:v>40573</c:v>
                </c:pt>
                <c:pt idx="61">
                  <c:v>40574</c:v>
                </c:pt>
                <c:pt idx="62">
                  <c:v>40575</c:v>
                </c:pt>
                <c:pt idx="63">
                  <c:v>40576</c:v>
                </c:pt>
                <c:pt idx="64">
                  <c:v>40577</c:v>
                </c:pt>
                <c:pt idx="65">
                  <c:v>40578</c:v>
                </c:pt>
                <c:pt idx="66">
                  <c:v>40579</c:v>
                </c:pt>
                <c:pt idx="67">
                  <c:v>40580</c:v>
                </c:pt>
                <c:pt idx="68">
                  <c:v>40581</c:v>
                </c:pt>
                <c:pt idx="69">
                  <c:v>40582</c:v>
                </c:pt>
                <c:pt idx="70">
                  <c:v>40583</c:v>
                </c:pt>
                <c:pt idx="71">
                  <c:v>40584</c:v>
                </c:pt>
                <c:pt idx="72">
                  <c:v>40585</c:v>
                </c:pt>
                <c:pt idx="73">
                  <c:v>40586</c:v>
                </c:pt>
                <c:pt idx="74">
                  <c:v>40587</c:v>
                </c:pt>
                <c:pt idx="75">
                  <c:v>40588</c:v>
                </c:pt>
                <c:pt idx="76">
                  <c:v>40589</c:v>
                </c:pt>
                <c:pt idx="77">
                  <c:v>40590</c:v>
                </c:pt>
                <c:pt idx="78">
                  <c:v>40591</c:v>
                </c:pt>
                <c:pt idx="79">
                  <c:v>40592</c:v>
                </c:pt>
                <c:pt idx="80">
                  <c:v>40593</c:v>
                </c:pt>
                <c:pt idx="81">
                  <c:v>40594</c:v>
                </c:pt>
                <c:pt idx="82">
                  <c:v>40595</c:v>
                </c:pt>
                <c:pt idx="83">
                  <c:v>40596</c:v>
                </c:pt>
                <c:pt idx="84">
                  <c:v>40597</c:v>
                </c:pt>
                <c:pt idx="85">
                  <c:v>40598</c:v>
                </c:pt>
                <c:pt idx="86">
                  <c:v>40599</c:v>
                </c:pt>
                <c:pt idx="87">
                  <c:v>40600</c:v>
                </c:pt>
                <c:pt idx="88">
                  <c:v>40601</c:v>
                </c:pt>
                <c:pt idx="89">
                  <c:v>40602</c:v>
                </c:pt>
                <c:pt idx="90">
                  <c:v>40603</c:v>
                </c:pt>
                <c:pt idx="91">
                  <c:v>40604</c:v>
                </c:pt>
                <c:pt idx="92">
                  <c:v>40605</c:v>
                </c:pt>
                <c:pt idx="93">
                  <c:v>40606</c:v>
                </c:pt>
                <c:pt idx="94">
                  <c:v>40607</c:v>
                </c:pt>
                <c:pt idx="95">
                  <c:v>40608</c:v>
                </c:pt>
                <c:pt idx="96">
                  <c:v>40609</c:v>
                </c:pt>
                <c:pt idx="97">
                  <c:v>40610</c:v>
                </c:pt>
                <c:pt idx="98">
                  <c:v>40611</c:v>
                </c:pt>
                <c:pt idx="99">
                  <c:v>40612</c:v>
                </c:pt>
                <c:pt idx="100">
                  <c:v>40613</c:v>
                </c:pt>
                <c:pt idx="101">
                  <c:v>40614</c:v>
                </c:pt>
                <c:pt idx="102">
                  <c:v>40615</c:v>
                </c:pt>
                <c:pt idx="103">
                  <c:v>40616</c:v>
                </c:pt>
                <c:pt idx="104">
                  <c:v>40617</c:v>
                </c:pt>
                <c:pt idx="105">
                  <c:v>40618</c:v>
                </c:pt>
                <c:pt idx="106">
                  <c:v>40619</c:v>
                </c:pt>
                <c:pt idx="107">
                  <c:v>40620</c:v>
                </c:pt>
                <c:pt idx="108">
                  <c:v>40621</c:v>
                </c:pt>
                <c:pt idx="109">
                  <c:v>40622</c:v>
                </c:pt>
                <c:pt idx="110">
                  <c:v>40623</c:v>
                </c:pt>
                <c:pt idx="111">
                  <c:v>40624</c:v>
                </c:pt>
                <c:pt idx="112">
                  <c:v>40625</c:v>
                </c:pt>
                <c:pt idx="113">
                  <c:v>40626</c:v>
                </c:pt>
                <c:pt idx="114">
                  <c:v>40627</c:v>
                </c:pt>
                <c:pt idx="115">
                  <c:v>40628</c:v>
                </c:pt>
                <c:pt idx="116">
                  <c:v>40629</c:v>
                </c:pt>
                <c:pt idx="117">
                  <c:v>40630</c:v>
                </c:pt>
                <c:pt idx="118">
                  <c:v>40631</c:v>
                </c:pt>
                <c:pt idx="119">
                  <c:v>40632</c:v>
                </c:pt>
                <c:pt idx="120">
                  <c:v>40633</c:v>
                </c:pt>
                <c:pt idx="121">
                  <c:v>40634</c:v>
                </c:pt>
                <c:pt idx="122">
                  <c:v>40635</c:v>
                </c:pt>
                <c:pt idx="123">
                  <c:v>40636</c:v>
                </c:pt>
                <c:pt idx="124">
                  <c:v>40637</c:v>
                </c:pt>
                <c:pt idx="125">
                  <c:v>40638</c:v>
                </c:pt>
                <c:pt idx="126">
                  <c:v>40639</c:v>
                </c:pt>
                <c:pt idx="127">
                  <c:v>40640</c:v>
                </c:pt>
                <c:pt idx="128">
                  <c:v>40641</c:v>
                </c:pt>
                <c:pt idx="129">
                  <c:v>40642</c:v>
                </c:pt>
                <c:pt idx="130">
                  <c:v>40643</c:v>
                </c:pt>
                <c:pt idx="131">
                  <c:v>40644</c:v>
                </c:pt>
                <c:pt idx="132">
                  <c:v>40645</c:v>
                </c:pt>
                <c:pt idx="133">
                  <c:v>40646</c:v>
                </c:pt>
                <c:pt idx="134">
                  <c:v>40647</c:v>
                </c:pt>
                <c:pt idx="135">
                  <c:v>40648</c:v>
                </c:pt>
                <c:pt idx="136">
                  <c:v>40649</c:v>
                </c:pt>
                <c:pt idx="137">
                  <c:v>40650</c:v>
                </c:pt>
                <c:pt idx="138">
                  <c:v>40651</c:v>
                </c:pt>
                <c:pt idx="139">
                  <c:v>40652</c:v>
                </c:pt>
                <c:pt idx="140">
                  <c:v>40653</c:v>
                </c:pt>
                <c:pt idx="141">
                  <c:v>40654</c:v>
                </c:pt>
                <c:pt idx="142">
                  <c:v>40655</c:v>
                </c:pt>
                <c:pt idx="143">
                  <c:v>40656</c:v>
                </c:pt>
                <c:pt idx="144">
                  <c:v>40657</c:v>
                </c:pt>
                <c:pt idx="145">
                  <c:v>40658</c:v>
                </c:pt>
                <c:pt idx="146">
                  <c:v>40659</c:v>
                </c:pt>
                <c:pt idx="147">
                  <c:v>40660</c:v>
                </c:pt>
                <c:pt idx="148">
                  <c:v>40661</c:v>
                </c:pt>
                <c:pt idx="149">
                  <c:v>40662</c:v>
                </c:pt>
                <c:pt idx="150">
                  <c:v>40663</c:v>
                </c:pt>
                <c:pt idx="151">
                  <c:v>40664</c:v>
                </c:pt>
                <c:pt idx="152">
                  <c:v>40665</c:v>
                </c:pt>
                <c:pt idx="153">
                  <c:v>40666</c:v>
                </c:pt>
                <c:pt idx="154">
                  <c:v>40667</c:v>
                </c:pt>
                <c:pt idx="155">
                  <c:v>40668</c:v>
                </c:pt>
                <c:pt idx="156">
                  <c:v>40669</c:v>
                </c:pt>
                <c:pt idx="157">
                  <c:v>40670</c:v>
                </c:pt>
                <c:pt idx="158">
                  <c:v>40671</c:v>
                </c:pt>
                <c:pt idx="159">
                  <c:v>40672</c:v>
                </c:pt>
                <c:pt idx="160">
                  <c:v>40673</c:v>
                </c:pt>
                <c:pt idx="161">
                  <c:v>40674</c:v>
                </c:pt>
                <c:pt idx="162">
                  <c:v>40675</c:v>
                </c:pt>
                <c:pt idx="163">
                  <c:v>40676</c:v>
                </c:pt>
                <c:pt idx="164">
                  <c:v>40677</c:v>
                </c:pt>
                <c:pt idx="165">
                  <c:v>40678</c:v>
                </c:pt>
                <c:pt idx="166">
                  <c:v>40679</c:v>
                </c:pt>
                <c:pt idx="167">
                  <c:v>40680</c:v>
                </c:pt>
                <c:pt idx="168">
                  <c:v>40681</c:v>
                </c:pt>
                <c:pt idx="169">
                  <c:v>40682</c:v>
                </c:pt>
                <c:pt idx="170">
                  <c:v>40683</c:v>
                </c:pt>
                <c:pt idx="171">
                  <c:v>40684</c:v>
                </c:pt>
                <c:pt idx="172">
                  <c:v>40685</c:v>
                </c:pt>
                <c:pt idx="173">
                  <c:v>40686</c:v>
                </c:pt>
                <c:pt idx="174">
                  <c:v>40687</c:v>
                </c:pt>
                <c:pt idx="175">
                  <c:v>40688</c:v>
                </c:pt>
                <c:pt idx="176">
                  <c:v>40689</c:v>
                </c:pt>
                <c:pt idx="177">
                  <c:v>40690</c:v>
                </c:pt>
                <c:pt idx="178">
                  <c:v>40691</c:v>
                </c:pt>
                <c:pt idx="179">
                  <c:v>40692</c:v>
                </c:pt>
                <c:pt idx="180">
                  <c:v>40693</c:v>
                </c:pt>
                <c:pt idx="181">
                  <c:v>40694</c:v>
                </c:pt>
                <c:pt idx="182">
                  <c:v>40695</c:v>
                </c:pt>
                <c:pt idx="183">
                  <c:v>40696</c:v>
                </c:pt>
                <c:pt idx="184">
                  <c:v>40697</c:v>
                </c:pt>
                <c:pt idx="185">
                  <c:v>40698</c:v>
                </c:pt>
                <c:pt idx="186">
                  <c:v>40699</c:v>
                </c:pt>
                <c:pt idx="187">
                  <c:v>40700</c:v>
                </c:pt>
                <c:pt idx="188">
                  <c:v>40701</c:v>
                </c:pt>
                <c:pt idx="189">
                  <c:v>40702</c:v>
                </c:pt>
                <c:pt idx="190">
                  <c:v>40703</c:v>
                </c:pt>
                <c:pt idx="191">
                  <c:v>40704</c:v>
                </c:pt>
                <c:pt idx="192">
                  <c:v>40705</c:v>
                </c:pt>
                <c:pt idx="193">
                  <c:v>40706</c:v>
                </c:pt>
                <c:pt idx="194">
                  <c:v>40707</c:v>
                </c:pt>
                <c:pt idx="195">
                  <c:v>40708</c:v>
                </c:pt>
                <c:pt idx="196">
                  <c:v>40709</c:v>
                </c:pt>
                <c:pt idx="197">
                  <c:v>40710</c:v>
                </c:pt>
                <c:pt idx="198">
                  <c:v>40711</c:v>
                </c:pt>
                <c:pt idx="199">
                  <c:v>40712</c:v>
                </c:pt>
                <c:pt idx="200">
                  <c:v>40713</c:v>
                </c:pt>
                <c:pt idx="201">
                  <c:v>40714</c:v>
                </c:pt>
                <c:pt idx="202">
                  <c:v>40715</c:v>
                </c:pt>
                <c:pt idx="203">
                  <c:v>40716</c:v>
                </c:pt>
                <c:pt idx="204">
                  <c:v>40717</c:v>
                </c:pt>
                <c:pt idx="205">
                  <c:v>40718</c:v>
                </c:pt>
                <c:pt idx="206">
                  <c:v>40719</c:v>
                </c:pt>
                <c:pt idx="207">
                  <c:v>40720</c:v>
                </c:pt>
                <c:pt idx="208">
                  <c:v>40721</c:v>
                </c:pt>
                <c:pt idx="209">
                  <c:v>40722</c:v>
                </c:pt>
                <c:pt idx="210">
                  <c:v>40723</c:v>
                </c:pt>
                <c:pt idx="211">
                  <c:v>40724</c:v>
                </c:pt>
                <c:pt idx="212">
                  <c:v>40725</c:v>
                </c:pt>
                <c:pt idx="213">
                  <c:v>40726</c:v>
                </c:pt>
                <c:pt idx="214">
                  <c:v>40727</c:v>
                </c:pt>
                <c:pt idx="215">
                  <c:v>40728</c:v>
                </c:pt>
                <c:pt idx="216">
                  <c:v>40729</c:v>
                </c:pt>
                <c:pt idx="217">
                  <c:v>40730</c:v>
                </c:pt>
                <c:pt idx="218">
                  <c:v>40731</c:v>
                </c:pt>
                <c:pt idx="219">
                  <c:v>40732</c:v>
                </c:pt>
                <c:pt idx="220">
                  <c:v>40733</c:v>
                </c:pt>
                <c:pt idx="221">
                  <c:v>40734</c:v>
                </c:pt>
                <c:pt idx="222">
                  <c:v>40735</c:v>
                </c:pt>
                <c:pt idx="223">
                  <c:v>40736</c:v>
                </c:pt>
                <c:pt idx="224">
                  <c:v>40737</c:v>
                </c:pt>
                <c:pt idx="225">
                  <c:v>40738</c:v>
                </c:pt>
                <c:pt idx="226">
                  <c:v>40739</c:v>
                </c:pt>
                <c:pt idx="227">
                  <c:v>40740</c:v>
                </c:pt>
                <c:pt idx="228">
                  <c:v>40741</c:v>
                </c:pt>
                <c:pt idx="229">
                  <c:v>40742</c:v>
                </c:pt>
                <c:pt idx="230">
                  <c:v>40743</c:v>
                </c:pt>
                <c:pt idx="231">
                  <c:v>40744</c:v>
                </c:pt>
                <c:pt idx="232">
                  <c:v>40745</c:v>
                </c:pt>
                <c:pt idx="233">
                  <c:v>40746</c:v>
                </c:pt>
                <c:pt idx="234">
                  <c:v>40747</c:v>
                </c:pt>
                <c:pt idx="235">
                  <c:v>40748</c:v>
                </c:pt>
                <c:pt idx="236">
                  <c:v>40749</c:v>
                </c:pt>
                <c:pt idx="237">
                  <c:v>40750</c:v>
                </c:pt>
                <c:pt idx="238">
                  <c:v>40751</c:v>
                </c:pt>
                <c:pt idx="239">
                  <c:v>40752</c:v>
                </c:pt>
                <c:pt idx="240">
                  <c:v>40753</c:v>
                </c:pt>
                <c:pt idx="241">
                  <c:v>40754</c:v>
                </c:pt>
                <c:pt idx="242">
                  <c:v>40755</c:v>
                </c:pt>
                <c:pt idx="243">
                  <c:v>40756</c:v>
                </c:pt>
                <c:pt idx="244">
                  <c:v>40757</c:v>
                </c:pt>
                <c:pt idx="245">
                  <c:v>40758</c:v>
                </c:pt>
                <c:pt idx="246">
                  <c:v>40759</c:v>
                </c:pt>
                <c:pt idx="247">
                  <c:v>40760</c:v>
                </c:pt>
                <c:pt idx="248">
                  <c:v>40761</c:v>
                </c:pt>
                <c:pt idx="249">
                  <c:v>40762</c:v>
                </c:pt>
                <c:pt idx="250">
                  <c:v>40763</c:v>
                </c:pt>
                <c:pt idx="251">
                  <c:v>40764</c:v>
                </c:pt>
                <c:pt idx="252">
                  <c:v>40765</c:v>
                </c:pt>
                <c:pt idx="253">
                  <c:v>40766</c:v>
                </c:pt>
                <c:pt idx="254">
                  <c:v>40767</c:v>
                </c:pt>
                <c:pt idx="255">
                  <c:v>40768</c:v>
                </c:pt>
                <c:pt idx="256">
                  <c:v>40769</c:v>
                </c:pt>
                <c:pt idx="257">
                  <c:v>40770</c:v>
                </c:pt>
                <c:pt idx="258">
                  <c:v>40771</c:v>
                </c:pt>
                <c:pt idx="259">
                  <c:v>40772</c:v>
                </c:pt>
                <c:pt idx="260">
                  <c:v>40773</c:v>
                </c:pt>
                <c:pt idx="261">
                  <c:v>40774</c:v>
                </c:pt>
                <c:pt idx="262">
                  <c:v>40775</c:v>
                </c:pt>
                <c:pt idx="263">
                  <c:v>40776</c:v>
                </c:pt>
                <c:pt idx="264">
                  <c:v>40777</c:v>
                </c:pt>
                <c:pt idx="265">
                  <c:v>40778</c:v>
                </c:pt>
                <c:pt idx="266">
                  <c:v>40779</c:v>
                </c:pt>
                <c:pt idx="267">
                  <c:v>40780</c:v>
                </c:pt>
                <c:pt idx="268">
                  <c:v>40781</c:v>
                </c:pt>
                <c:pt idx="269">
                  <c:v>40782</c:v>
                </c:pt>
                <c:pt idx="270">
                  <c:v>40783</c:v>
                </c:pt>
                <c:pt idx="271">
                  <c:v>40784</c:v>
                </c:pt>
                <c:pt idx="272">
                  <c:v>40785</c:v>
                </c:pt>
                <c:pt idx="273">
                  <c:v>40786</c:v>
                </c:pt>
                <c:pt idx="274">
                  <c:v>40787</c:v>
                </c:pt>
                <c:pt idx="275">
                  <c:v>40788</c:v>
                </c:pt>
                <c:pt idx="276">
                  <c:v>40789</c:v>
                </c:pt>
                <c:pt idx="277">
                  <c:v>40790</c:v>
                </c:pt>
                <c:pt idx="278">
                  <c:v>40791</c:v>
                </c:pt>
                <c:pt idx="279">
                  <c:v>40792</c:v>
                </c:pt>
                <c:pt idx="280">
                  <c:v>40793</c:v>
                </c:pt>
                <c:pt idx="281">
                  <c:v>40794</c:v>
                </c:pt>
                <c:pt idx="282">
                  <c:v>40795</c:v>
                </c:pt>
                <c:pt idx="283">
                  <c:v>40796</c:v>
                </c:pt>
                <c:pt idx="284">
                  <c:v>40797</c:v>
                </c:pt>
                <c:pt idx="285">
                  <c:v>40798</c:v>
                </c:pt>
                <c:pt idx="286">
                  <c:v>40799</c:v>
                </c:pt>
                <c:pt idx="287">
                  <c:v>40800</c:v>
                </c:pt>
                <c:pt idx="288">
                  <c:v>40801</c:v>
                </c:pt>
                <c:pt idx="289">
                  <c:v>40802</c:v>
                </c:pt>
                <c:pt idx="290">
                  <c:v>40803</c:v>
                </c:pt>
                <c:pt idx="291">
                  <c:v>40804</c:v>
                </c:pt>
                <c:pt idx="292">
                  <c:v>40805</c:v>
                </c:pt>
                <c:pt idx="293">
                  <c:v>40806</c:v>
                </c:pt>
                <c:pt idx="294">
                  <c:v>40807</c:v>
                </c:pt>
                <c:pt idx="295">
                  <c:v>40808</c:v>
                </c:pt>
                <c:pt idx="296">
                  <c:v>40809</c:v>
                </c:pt>
                <c:pt idx="297">
                  <c:v>40810</c:v>
                </c:pt>
                <c:pt idx="298">
                  <c:v>40811</c:v>
                </c:pt>
                <c:pt idx="299">
                  <c:v>40812</c:v>
                </c:pt>
                <c:pt idx="300">
                  <c:v>40813</c:v>
                </c:pt>
                <c:pt idx="301">
                  <c:v>40814</c:v>
                </c:pt>
                <c:pt idx="302">
                  <c:v>40815</c:v>
                </c:pt>
                <c:pt idx="303">
                  <c:v>40816</c:v>
                </c:pt>
                <c:pt idx="304">
                  <c:v>40817</c:v>
                </c:pt>
                <c:pt idx="305">
                  <c:v>40818</c:v>
                </c:pt>
                <c:pt idx="306">
                  <c:v>40819</c:v>
                </c:pt>
                <c:pt idx="307">
                  <c:v>40820</c:v>
                </c:pt>
                <c:pt idx="308">
                  <c:v>40821</c:v>
                </c:pt>
                <c:pt idx="309">
                  <c:v>40822</c:v>
                </c:pt>
                <c:pt idx="310">
                  <c:v>40823</c:v>
                </c:pt>
                <c:pt idx="311">
                  <c:v>40824</c:v>
                </c:pt>
                <c:pt idx="312">
                  <c:v>40825</c:v>
                </c:pt>
                <c:pt idx="313">
                  <c:v>40826</c:v>
                </c:pt>
                <c:pt idx="314">
                  <c:v>40827</c:v>
                </c:pt>
                <c:pt idx="315">
                  <c:v>40828</c:v>
                </c:pt>
                <c:pt idx="316">
                  <c:v>40829</c:v>
                </c:pt>
                <c:pt idx="317">
                  <c:v>40830</c:v>
                </c:pt>
                <c:pt idx="318">
                  <c:v>40831</c:v>
                </c:pt>
                <c:pt idx="319">
                  <c:v>40832</c:v>
                </c:pt>
                <c:pt idx="320">
                  <c:v>40833</c:v>
                </c:pt>
                <c:pt idx="321">
                  <c:v>40834</c:v>
                </c:pt>
                <c:pt idx="322">
                  <c:v>40835</c:v>
                </c:pt>
                <c:pt idx="323">
                  <c:v>40836</c:v>
                </c:pt>
                <c:pt idx="324">
                  <c:v>40837</c:v>
                </c:pt>
                <c:pt idx="325">
                  <c:v>40838</c:v>
                </c:pt>
                <c:pt idx="326">
                  <c:v>40839</c:v>
                </c:pt>
                <c:pt idx="327">
                  <c:v>40840</c:v>
                </c:pt>
                <c:pt idx="328">
                  <c:v>40841</c:v>
                </c:pt>
                <c:pt idx="329">
                  <c:v>40842</c:v>
                </c:pt>
                <c:pt idx="330">
                  <c:v>40843</c:v>
                </c:pt>
                <c:pt idx="331">
                  <c:v>40844</c:v>
                </c:pt>
                <c:pt idx="332">
                  <c:v>40845</c:v>
                </c:pt>
                <c:pt idx="333">
                  <c:v>40846</c:v>
                </c:pt>
                <c:pt idx="334">
                  <c:v>40847</c:v>
                </c:pt>
                <c:pt idx="335">
                  <c:v>40848</c:v>
                </c:pt>
                <c:pt idx="336">
                  <c:v>40849</c:v>
                </c:pt>
                <c:pt idx="337">
                  <c:v>40850</c:v>
                </c:pt>
                <c:pt idx="338">
                  <c:v>40851</c:v>
                </c:pt>
                <c:pt idx="339">
                  <c:v>40852</c:v>
                </c:pt>
                <c:pt idx="340">
                  <c:v>40853</c:v>
                </c:pt>
                <c:pt idx="341">
                  <c:v>40854</c:v>
                </c:pt>
                <c:pt idx="342">
                  <c:v>40855</c:v>
                </c:pt>
                <c:pt idx="343">
                  <c:v>40856</c:v>
                </c:pt>
                <c:pt idx="344">
                  <c:v>40857</c:v>
                </c:pt>
                <c:pt idx="345">
                  <c:v>40858</c:v>
                </c:pt>
                <c:pt idx="346">
                  <c:v>40859</c:v>
                </c:pt>
                <c:pt idx="347">
                  <c:v>40860</c:v>
                </c:pt>
                <c:pt idx="348">
                  <c:v>40861</c:v>
                </c:pt>
                <c:pt idx="349">
                  <c:v>40862</c:v>
                </c:pt>
                <c:pt idx="350">
                  <c:v>40863</c:v>
                </c:pt>
                <c:pt idx="351">
                  <c:v>40864</c:v>
                </c:pt>
                <c:pt idx="352">
                  <c:v>40865</c:v>
                </c:pt>
                <c:pt idx="353">
                  <c:v>40866</c:v>
                </c:pt>
                <c:pt idx="354">
                  <c:v>40867</c:v>
                </c:pt>
                <c:pt idx="355">
                  <c:v>40868</c:v>
                </c:pt>
                <c:pt idx="356">
                  <c:v>40869</c:v>
                </c:pt>
                <c:pt idx="357">
                  <c:v>40870</c:v>
                </c:pt>
                <c:pt idx="358">
                  <c:v>40871</c:v>
                </c:pt>
                <c:pt idx="359">
                  <c:v>40872</c:v>
                </c:pt>
                <c:pt idx="360">
                  <c:v>40873</c:v>
                </c:pt>
                <c:pt idx="361">
                  <c:v>40874</c:v>
                </c:pt>
                <c:pt idx="362">
                  <c:v>40875</c:v>
                </c:pt>
                <c:pt idx="363">
                  <c:v>40876</c:v>
                </c:pt>
                <c:pt idx="364">
                  <c:v>40877</c:v>
                </c:pt>
                <c:pt idx="365">
                  <c:v>40878</c:v>
                </c:pt>
                <c:pt idx="366">
                  <c:v>40879</c:v>
                </c:pt>
                <c:pt idx="367">
                  <c:v>40880</c:v>
                </c:pt>
                <c:pt idx="368">
                  <c:v>40881</c:v>
                </c:pt>
                <c:pt idx="369">
                  <c:v>40882</c:v>
                </c:pt>
                <c:pt idx="370">
                  <c:v>40883</c:v>
                </c:pt>
                <c:pt idx="371">
                  <c:v>40884</c:v>
                </c:pt>
                <c:pt idx="372">
                  <c:v>40885</c:v>
                </c:pt>
                <c:pt idx="373">
                  <c:v>40886</c:v>
                </c:pt>
                <c:pt idx="374">
                  <c:v>40887</c:v>
                </c:pt>
                <c:pt idx="375">
                  <c:v>40888</c:v>
                </c:pt>
                <c:pt idx="376">
                  <c:v>40889</c:v>
                </c:pt>
                <c:pt idx="377">
                  <c:v>40890</c:v>
                </c:pt>
                <c:pt idx="378">
                  <c:v>40891</c:v>
                </c:pt>
                <c:pt idx="379">
                  <c:v>40892</c:v>
                </c:pt>
                <c:pt idx="380">
                  <c:v>40893</c:v>
                </c:pt>
                <c:pt idx="381">
                  <c:v>40894</c:v>
                </c:pt>
                <c:pt idx="382">
                  <c:v>40895</c:v>
                </c:pt>
                <c:pt idx="383">
                  <c:v>40896</c:v>
                </c:pt>
                <c:pt idx="384">
                  <c:v>40897</c:v>
                </c:pt>
                <c:pt idx="385">
                  <c:v>40898</c:v>
                </c:pt>
                <c:pt idx="386">
                  <c:v>40899</c:v>
                </c:pt>
                <c:pt idx="387">
                  <c:v>40900</c:v>
                </c:pt>
                <c:pt idx="388">
                  <c:v>40901</c:v>
                </c:pt>
                <c:pt idx="389">
                  <c:v>40902</c:v>
                </c:pt>
                <c:pt idx="390">
                  <c:v>40903</c:v>
                </c:pt>
                <c:pt idx="391">
                  <c:v>40904</c:v>
                </c:pt>
                <c:pt idx="392">
                  <c:v>40905</c:v>
                </c:pt>
                <c:pt idx="393">
                  <c:v>40906</c:v>
                </c:pt>
                <c:pt idx="394">
                  <c:v>40907</c:v>
                </c:pt>
                <c:pt idx="395">
                  <c:v>40908</c:v>
                </c:pt>
                <c:pt idx="396">
                  <c:v>40909</c:v>
                </c:pt>
                <c:pt idx="397">
                  <c:v>40910</c:v>
                </c:pt>
                <c:pt idx="398">
                  <c:v>40911</c:v>
                </c:pt>
                <c:pt idx="399">
                  <c:v>40912</c:v>
                </c:pt>
                <c:pt idx="400">
                  <c:v>40913</c:v>
                </c:pt>
                <c:pt idx="401">
                  <c:v>40914</c:v>
                </c:pt>
                <c:pt idx="402">
                  <c:v>40915</c:v>
                </c:pt>
                <c:pt idx="403">
                  <c:v>40916</c:v>
                </c:pt>
                <c:pt idx="404">
                  <c:v>40917</c:v>
                </c:pt>
                <c:pt idx="405">
                  <c:v>40918</c:v>
                </c:pt>
                <c:pt idx="406">
                  <c:v>40919</c:v>
                </c:pt>
                <c:pt idx="407">
                  <c:v>40920</c:v>
                </c:pt>
                <c:pt idx="408">
                  <c:v>40921</c:v>
                </c:pt>
                <c:pt idx="409">
                  <c:v>40922</c:v>
                </c:pt>
                <c:pt idx="410">
                  <c:v>40923</c:v>
                </c:pt>
                <c:pt idx="411">
                  <c:v>40924</c:v>
                </c:pt>
                <c:pt idx="412">
                  <c:v>40925</c:v>
                </c:pt>
                <c:pt idx="413">
                  <c:v>40926</c:v>
                </c:pt>
                <c:pt idx="414">
                  <c:v>40927</c:v>
                </c:pt>
                <c:pt idx="415">
                  <c:v>40928</c:v>
                </c:pt>
                <c:pt idx="416">
                  <c:v>40929</c:v>
                </c:pt>
                <c:pt idx="417">
                  <c:v>40930</c:v>
                </c:pt>
                <c:pt idx="418">
                  <c:v>40931</c:v>
                </c:pt>
                <c:pt idx="419">
                  <c:v>40932</c:v>
                </c:pt>
                <c:pt idx="420">
                  <c:v>40933</c:v>
                </c:pt>
                <c:pt idx="421">
                  <c:v>40934</c:v>
                </c:pt>
                <c:pt idx="422">
                  <c:v>40935</c:v>
                </c:pt>
                <c:pt idx="423">
                  <c:v>40936</c:v>
                </c:pt>
                <c:pt idx="424">
                  <c:v>40937</c:v>
                </c:pt>
                <c:pt idx="425">
                  <c:v>40938</c:v>
                </c:pt>
                <c:pt idx="426">
                  <c:v>40939</c:v>
                </c:pt>
                <c:pt idx="427">
                  <c:v>40940</c:v>
                </c:pt>
                <c:pt idx="428">
                  <c:v>40941</c:v>
                </c:pt>
                <c:pt idx="429">
                  <c:v>40942</c:v>
                </c:pt>
                <c:pt idx="430">
                  <c:v>40943</c:v>
                </c:pt>
                <c:pt idx="431">
                  <c:v>40944</c:v>
                </c:pt>
                <c:pt idx="432">
                  <c:v>40945</c:v>
                </c:pt>
                <c:pt idx="433">
                  <c:v>40946</c:v>
                </c:pt>
                <c:pt idx="434">
                  <c:v>40947</c:v>
                </c:pt>
                <c:pt idx="435">
                  <c:v>40948</c:v>
                </c:pt>
                <c:pt idx="436">
                  <c:v>40949</c:v>
                </c:pt>
                <c:pt idx="437">
                  <c:v>40950</c:v>
                </c:pt>
                <c:pt idx="438">
                  <c:v>40951</c:v>
                </c:pt>
                <c:pt idx="439">
                  <c:v>40952</c:v>
                </c:pt>
                <c:pt idx="440">
                  <c:v>40953</c:v>
                </c:pt>
                <c:pt idx="441">
                  <c:v>40954</c:v>
                </c:pt>
                <c:pt idx="442">
                  <c:v>40955</c:v>
                </c:pt>
                <c:pt idx="443">
                  <c:v>40956</c:v>
                </c:pt>
                <c:pt idx="444">
                  <c:v>40957</c:v>
                </c:pt>
                <c:pt idx="445">
                  <c:v>40958</c:v>
                </c:pt>
                <c:pt idx="446">
                  <c:v>40959</c:v>
                </c:pt>
                <c:pt idx="447">
                  <c:v>40960</c:v>
                </c:pt>
                <c:pt idx="448">
                  <c:v>40961</c:v>
                </c:pt>
                <c:pt idx="449">
                  <c:v>40962</c:v>
                </c:pt>
                <c:pt idx="450">
                  <c:v>40963</c:v>
                </c:pt>
                <c:pt idx="451">
                  <c:v>40964</c:v>
                </c:pt>
                <c:pt idx="452">
                  <c:v>40965</c:v>
                </c:pt>
                <c:pt idx="453">
                  <c:v>40966</c:v>
                </c:pt>
                <c:pt idx="454">
                  <c:v>40967</c:v>
                </c:pt>
                <c:pt idx="455">
                  <c:v>40968</c:v>
                </c:pt>
                <c:pt idx="456">
                  <c:v>40969</c:v>
                </c:pt>
                <c:pt idx="457">
                  <c:v>40970</c:v>
                </c:pt>
                <c:pt idx="458">
                  <c:v>40971</c:v>
                </c:pt>
                <c:pt idx="459">
                  <c:v>40972</c:v>
                </c:pt>
                <c:pt idx="460">
                  <c:v>40973</c:v>
                </c:pt>
                <c:pt idx="461">
                  <c:v>40974</c:v>
                </c:pt>
                <c:pt idx="462">
                  <c:v>40975</c:v>
                </c:pt>
                <c:pt idx="463">
                  <c:v>40976</c:v>
                </c:pt>
                <c:pt idx="464">
                  <c:v>40977</c:v>
                </c:pt>
                <c:pt idx="465">
                  <c:v>40978</c:v>
                </c:pt>
                <c:pt idx="466">
                  <c:v>40979</c:v>
                </c:pt>
                <c:pt idx="467">
                  <c:v>40980</c:v>
                </c:pt>
                <c:pt idx="468">
                  <c:v>40981</c:v>
                </c:pt>
                <c:pt idx="469">
                  <c:v>40982</c:v>
                </c:pt>
                <c:pt idx="470">
                  <c:v>40983</c:v>
                </c:pt>
                <c:pt idx="471">
                  <c:v>40984</c:v>
                </c:pt>
                <c:pt idx="472">
                  <c:v>40985</c:v>
                </c:pt>
                <c:pt idx="473">
                  <c:v>40986</c:v>
                </c:pt>
                <c:pt idx="474">
                  <c:v>40987</c:v>
                </c:pt>
                <c:pt idx="475">
                  <c:v>40988</c:v>
                </c:pt>
                <c:pt idx="476">
                  <c:v>40989</c:v>
                </c:pt>
                <c:pt idx="477">
                  <c:v>40990</c:v>
                </c:pt>
                <c:pt idx="478">
                  <c:v>40991</c:v>
                </c:pt>
                <c:pt idx="479">
                  <c:v>40992</c:v>
                </c:pt>
                <c:pt idx="480">
                  <c:v>40993</c:v>
                </c:pt>
                <c:pt idx="481">
                  <c:v>40994</c:v>
                </c:pt>
                <c:pt idx="482">
                  <c:v>40995</c:v>
                </c:pt>
                <c:pt idx="483">
                  <c:v>40996</c:v>
                </c:pt>
                <c:pt idx="484">
                  <c:v>40997</c:v>
                </c:pt>
                <c:pt idx="485">
                  <c:v>40998</c:v>
                </c:pt>
                <c:pt idx="486">
                  <c:v>40999</c:v>
                </c:pt>
                <c:pt idx="487">
                  <c:v>41000</c:v>
                </c:pt>
                <c:pt idx="488">
                  <c:v>41001</c:v>
                </c:pt>
                <c:pt idx="489">
                  <c:v>41002</c:v>
                </c:pt>
                <c:pt idx="490">
                  <c:v>41003</c:v>
                </c:pt>
                <c:pt idx="491">
                  <c:v>41004</c:v>
                </c:pt>
                <c:pt idx="492">
                  <c:v>41005</c:v>
                </c:pt>
                <c:pt idx="493">
                  <c:v>41006</c:v>
                </c:pt>
                <c:pt idx="494">
                  <c:v>41007</c:v>
                </c:pt>
                <c:pt idx="495">
                  <c:v>41008</c:v>
                </c:pt>
                <c:pt idx="496">
                  <c:v>41009</c:v>
                </c:pt>
                <c:pt idx="497">
                  <c:v>41010</c:v>
                </c:pt>
                <c:pt idx="498">
                  <c:v>41011</c:v>
                </c:pt>
                <c:pt idx="499">
                  <c:v>41012</c:v>
                </c:pt>
                <c:pt idx="500">
                  <c:v>41013</c:v>
                </c:pt>
                <c:pt idx="501">
                  <c:v>41014</c:v>
                </c:pt>
                <c:pt idx="502">
                  <c:v>41015</c:v>
                </c:pt>
                <c:pt idx="503">
                  <c:v>41016</c:v>
                </c:pt>
                <c:pt idx="504">
                  <c:v>41017</c:v>
                </c:pt>
                <c:pt idx="505">
                  <c:v>41018</c:v>
                </c:pt>
                <c:pt idx="506">
                  <c:v>41019</c:v>
                </c:pt>
                <c:pt idx="507">
                  <c:v>41020</c:v>
                </c:pt>
                <c:pt idx="508">
                  <c:v>41021</c:v>
                </c:pt>
                <c:pt idx="509">
                  <c:v>41022</c:v>
                </c:pt>
                <c:pt idx="510">
                  <c:v>41023</c:v>
                </c:pt>
                <c:pt idx="511">
                  <c:v>41024</c:v>
                </c:pt>
                <c:pt idx="512">
                  <c:v>41025</c:v>
                </c:pt>
                <c:pt idx="513">
                  <c:v>41026</c:v>
                </c:pt>
                <c:pt idx="514">
                  <c:v>41027</c:v>
                </c:pt>
                <c:pt idx="515">
                  <c:v>41028</c:v>
                </c:pt>
                <c:pt idx="516">
                  <c:v>41029</c:v>
                </c:pt>
                <c:pt idx="517">
                  <c:v>41030</c:v>
                </c:pt>
                <c:pt idx="518">
                  <c:v>41031</c:v>
                </c:pt>
                <c:pt idx="519">
                  <c:v>41032</c:v>
                </c:pt>
                <c:pt idx="520">
                  <c:v>41033</c:v>
                </c:pt>
                <c:pt idx="521">
                  <c:v>41034</c:v>
                </c:pt>
                <c:pt idx="522">
                  <c:v>41035</c:v>
                </c:pt>
                <c:pt idx="523">
                  <c:v>41036</c:v>
                </c:pt>
                <c:pt idx="524">
                  <c:v>41037</c:v>
                </c:pt>
                <c:pt idx="525">
                  <c:v>41038</c:v>
                </c:pt>
                <c:pt idx="526">
                  <c:v>41039</c:v>
                </c:pt>
                <c:pt idx="527">
                  <c:v>41040</c:v>
                </c:pt>
                <c:pt idx="528">
                  <c:v>41041</c:v>
                </c:pt>
                <c:pt idx="529">
                  <c:v>41042</c:v>
                </c:pt>
                <c:pt idx="530">
                  <c:v>41043</c:v>
                </c:pt>
                <c:pt idx="531">
                  <c:v>41044</c:v>
                </c:pt>
                <c:pt idx="532">
                  <c:v>41045</c:v>
                </c:pt>
                <c:pt idx="533">
                  <c:v>41046</c:v>
                </c:pt>
                <c:pt idx="534">
                  <c:v>41047</c:v>
                </c:pt>
                <c:pt idx="535">
                  <c:v>41048</c:v>
                </c:pt>
                <c:pt idx="536">
                  <c:v>41049</c:v>
                </c:pt>
                <c:pt idx="537">
                  <c:v>41050</c:v>
                </c:pt>
                <c:pt idx="538">
                  <c:v>41051</c:v>
                </c:pt>
                <c:pt idx="539">
                  <c:v>41052</c:v>
                </c:pt>
                <c:pt idx="540">
                  <c:v>41053</c:v>
                </c:pt>
                <c:pt idx="541">
                  <c:v>41054</c:v>
                </c:pt>
                <c:pt idx="542">
                  <c:v>41055</c:v>
                </c:pt>
                <c:pt idx="543">
                  <c:v>41056</c:v>
                </c:pt>
                <c:pt idx="544">
                  <c:v>41057</c:v>
                </c:pt>
                <c:pt idx="545">
                  <c:v>41058</c:v>
                </c:pt>
                <c:pt idx="546">
                  <c:v>41059</c:v>
                </c:pt>
                <c:pt idx="547">
                  <c:v>41060</c:v>
                </c:pt>
                <c:pt idx="548">
                  <c:v>41061</c:v>
                </c:pt>
                <c:pt idx="549">
                  <c:v>41062</c:v>
                </c:pt>
                <c:pt idx="550">
                  <c:v>41063</c:v>
                </c:pt>
                <c:pt idx="551">
                  <c:v>41064</c:v>
                </c:pt>
                <c:pt idx="552">
                  <c:v>41065</c:v>
                </c:pt>
                <c:pt idx="553">
                  <c:v>41066</c:v>
                </c:pt>
                <c:pt idx="554">
                  <c:v>41067</c:v>
                </c:pt>
                <c:pt idx="555">
                  <c:v>41068</c:v>
                </c:pt>
                <c:pt idx="556">
                  <c:v>41069</c:v>
                </c:pt>
                <c:pt idx="557">
                  <c:v>41070</c:v>
                </c:pt>
                <c:pt idx="558">
                  <c:v>41071</c:v>
                </c:pt>
                <c:pt idx="559">
                  <c:v>41072</c:v>
                </c:pt>
                <c:pt idx="560">
                  <c:v>41073</c:v>
                </c:pt>
                <c:pt idx="561">
                  <c:v>41074</c:v>
                </c:pt>
                <c:pt idx="562">
                  <c:v>41075</c:v>
                </c:pt>
                <c:pt idx="563">
                  <c:v>41076</c:v>
                </c:pt>
                <c:pt idx="564">
                  <c:v>41077</c:v>
                </c:pt>
                <c:pt idx="565">
                  <c:v>41078</c:v>
                </c:pt>
                <c:pt idx="566">
                  <c:v>41079</c:v>
                </c:pt>
                <c:pt idx="567">
                  <c:v>41080</c:v>
                </c:pt>
                <c:pt idx="568">
                  <c:v>41081</c:v>
                </c:pt>
                <c:pt idx="569">
                  <c:v>41082</c:v>
                </c:pt>
                <c:pt idx="570">
                  <c:v>41083</c:v>
                </c:pt>
                <c:pt idx="571">
                  <c:v>41084</c:v>
                </c:pt>
                <c:pt idx="572">
                  <c:v>41085</c:v>
                </c:pt>
                <c:pt idx="573">
                  <c:v>41086</c:v>
                </c:pt>
                <c:pt idx="574">
                  <c:v>41087</c:v>
                </c:pt>
                <c:pt idx="575">
                  <c:v>41088</c:v>
                </c:pt>
                <c:pt idx="576">
                  <c:v>41089</c:v>
                </c:pt>
                <c:pt idx="577">
                  <c:v>41090</c:v>
                </c:pt>
                <c:pt idx="578">
                  <c:v>41091</c:v>
                </c:pt>
                <c:pt idx="579">
                  <c:v>41092</c:v>
                </c:pt>
                <c:pt idx="580">
                  <c:v>41093</c:v>
                </c:pt>
                <c:pt idx="581">
                  <c:v>41094</c:v>
                </c:pt>
                <c:pt idx="582">
                  <c:v>41095</c:v>
                </c:pt>
                <c:pt idx="583">
                  <c:v>41096</c:v>
                </c:pt>
                <c:pt idx="584">
                  <c:v>41097</c:v>
                </c:pt>
                <c:pt idx="585">
                  <c:v>41098</c:v>
                </c:pt>
                <c:pt idx="586">
                  <c:v>41099</c:v>
                </c:pt>
                <c:pt idx="587">
                  <c:v>41100</c:v>
                </c:pt>
                <c:pt idx="588">
                  <c:v>41101</c:v>
                </c:pt>
                <c:pt idx="589">
                  <c:v>41102</c:v>
                </c:pt>
                <c:pt idx="590">
                  <c:v>41103</c:v>
                </c:pt>
                <c:pt idx="591">
                  <c:v>41104</c:v>
                </c:pt>
                <c:pt idx="592">
                  <c:v>41105</c:v>
                </c:pt>
                <c:pt idx="593">
                  <c:v>41106</c:v>
                </c:pt>
                <c:pt idx="594">
                  <c:v>41107</c:v>
                </c:pt>
                <c:pt idx="595">
                  <c:v>41108</c:v>
                </c:pt>
                <c:pt idx="596">
                  <c:v>41109</c:v>
                </c:pt>
                <c:pt idx="597">
                  <c:v>41110</c:v>
                </c:pt>
                <c:pt idx="598">
                  <c:v>41111</c:v>
                </c:pt>
                <c:pt idx="599">
                  <c:v>41112</c:v>
                </c:pt>
                <c:pt idx="600">
                  <c:v>41113</c:v>
                </c:pt>
                <c:pt idx="601">
                  <c:v>41114</c:v>
                </c:pt>
                <c:pt idx="602">
                  <c:v>41115</c:v>
                </c:pt>
                <c:pt idx="603">
                  <c:v>41116</c:v>
                </c:pt>
                <c:pt idx="604">
                  <c:v>41117</c:v>
                </c:pt>
                <c:pt idx="605">
                  <c:v>41118</c:v>
                </c:pt>
                <c:pt idx="606">
                  <c:v>41119</c:v>
                </c:pt>
                <c:pt idx="607">
                  <c:v>41120</c:v>
                </c:pt>
                <c:pt idx="608">
                  <c:v>41121</c:v>
                </c:pt>
                <c:pt idx="609">
                  <c:v>41122</c:v>
                </c:pt>
                <c:pt idx="610">
                  <c:v>41123</c:v>
                </c:pt>
                <c:pt idx="611">
                  <c:v>41124</c:v>
                </c:pt>
                <c:pt idx="612">
                  <c:v>41125</c:v>
                </c:pt>
                <c:pt idx="613">
                  <c:v>41126</c:v>
                </c:pt>
                <c:pt idx="614">
                  <c:v>41127</c:v>
                </c:pt>
                <c:pt idx="615">
                  <c:v>41128</c:v>
                </c:pt>
                <c:pt idx="616">
                  <c:v>41129</c:v>
                </c:pt>
                <c:pt idx="617">
                  <c:v>41130</c:v>
                </c:pt>
                <c:pt idx="618">
                  <c:v>41131</c:v>
                </c:pt>
                <c:pt idx="619">
                  <c:v>41132</c:v>
                </c:pt>
                <c:pt idx="620">
                  <c:v>41133</c:v>
                </c:pt>
                <c:pt idx="621">
                  <c:v>41134</c:v>
                </c:pt>
                <c:pt idx="622">
                  <c:v>41135</c:v>
                </c:pt>
                <c:pt idx="623">
                  <c:v>41136</c:v>
                </c:pt>
                <c:pt idx="624">
                  <c:v>41137</c:v>
                </c:pt>
                <c:pt idx="625">
                  <c:v>41138</c:v>
                </c:pt>
                <c:pt idx="626">
                  <c:v>41139</c:v>
                </c:pt>
                <c:pt idx="627">
                  <c:v>41140</c:v>
                </c:pt>
                <c:pt idx="628">
                  <c:v>41141</c:v>
                </c:pt>
                <c:pt idx="629">
                  <c:v>41142</c:v>
                </c:pt>
                <c:pt idx="630">
                  <c:v>41143</c:v>
                </c:pt>
                <c:pt idx="631">
                  <c:v>41144</c:v>
                </c:pt>
                <c:pt idx="632">
                  <c:v>41145</c:v>
                </c:pt>
                <c:pt idx="633">
                  <c:v>41146</c:v>
                </c:pt>
                <c:pt idx="634">
                  <c:v>41147</c:v>
                </c:pt>
                <c:pt idx="635">
                  <c:v>41148</c:v>
                </c:pt>
                <c:pt idx="636">
                  <c:v>41149</c:v>
                </c:pt>
                <c:pt idx="637">
                  <c:v>41150</c:v>
                </c:pt>
                <c:pt idx="638">
                  <c:v>41151</c:v>
                </c:pt>
                <c:pt idx="639">
                  <c:v>41152</c:v>
                </c:pt>
                <c:pt idx="640">
                  <c:v>41153</c:v>
                </c:pt>
                <c:pt idx="641">
                  <c:v>41154</c:v>
                </c:pt>
                <c:pt idx="642">
                  <c:v>41155</c:v>
                </c:pt>
                <c:pt idx="643">
                  <c:v>41156</c:v>
                </c:pt>
                <c:pt idx="644">
                  <c:v>41157</c:v>
                </c:pt>
                <c:pt idx="645">
                  <c:v>41158</c:v>
                </c:pt>
                <c:pt idx="646">
                  <c:v>41159</c:v>
                </c:pt>
                <c:pt idx="647">
                  <c:v>41160</c:v>
                </c:pt>
                <c:pt idx="648">
                  <c:v>41161</c:v>
                </c:pt>
                <c:pt idx="649">
                  <c:v>41162</c:v>
                </c:pt>
                <c:pt idx="650">
                  <c:v>41163</c:v>
                </c:pt>
                <c:pt idx="651">
                  <c:v>41164</c:v>
                </c:pt>
                <c:pt idx="652">
                  <c:v>41165</c:v>
                </c:pt>
                <c:pt idx="653">
                  <c:v>41166</c:v>
                </c:pt>
                <c:pt idx="654">
                  <c:v>41167</c:v>
                </c:pt>
                <c:pt idx="655">
                  <c:v>41168</c:v>
                </c:pt>
                <c:pt idx="656">
                  <c:v>41169</c:v>
                </c:pt>
                <c:pt idx="657">
                  <c:v>41170</c:v>
                </c:pt>
                <c:pt idx="658">
                  <c:v>41171</c:v>
                </c:pt>
                <c:pt idx="659">
                  <c:v>41172</c:v>
                </c:pt>
                <c:pt idx="660">
                  <c:v>41173</c:v>
                </c:pt>
                <c:pt idx="661">
                  <c:v>41174</c:v>
                </c:pt>
                <c:pt idx="662">
                  <c:v>41175</c:v>
                </c:pt>
                <c:pt idx="663">
                  <c:v>41176</c:v>
                </c:pt>
                <c:pt idx="664">
                  <c:v>41177</c:v>
                </c:pt>
                <c:pt idx="665">
                  <c:v>41178</c:v>
                </c:pt>
                <c:pt idx="666">
                  <c:v>41179</c:v>
                </c:pt>
                <c:pt idx="667">
                  <c:v>41180</c:v>
                </c:pt>
                <c:pt idx="668">
                  <c:v>41181</c:v>
                </c:pt>
                <c:pt idx="669">
                  <c:v>41182</c:v>
                </c:pt>
                <c:pt idx="670">
                  <c:v>41183</c:v>
                </c:pt>
                <c:pt idx="671">
                  <c:v>41184</c:v>
                </c:pt>
                <c:pt idx="672">
                  <c:v>41185</c:v>
                </c:pt>
                <c:pt idx="673">
                  <c:v>41186</c:v>
                </c:pt>
                <c:pt idx="674">
                  <c:v>41187</c:v>
                </c:pt>
                <c:pt idx="675">
                  <c:v>41188</c:v>
                </c:pt>
                <c:pt idx="676">
                  <c:v>41189</c:v>
                </c:pt>
                <c:pt idx="677">
                  <c:v>41190</c:v>
                </c:pt>
                <c:pt idx="678">
                  <c:v>41191</c:v>
                </c:pt>
                <c:pt idx="679">
                  <c:v>41192</c:v>
                </c:pt>
                <c:pt idx="680">
                  <c:v>41193</c:v>
                </c:pt>
                <c:pt idx="681">
                  <c:v>41194</c:v>
                </c:pt>
                <c:pt idx="682">
                  <c:v>41195</c:v>
                </c:pt>
                <c:pt idx="683">
                  <c:v>41196</c:v>
                </c:pt>
                <c:pt idx="684">
                  <c:v>41197</c:v>
                </c:pt>
                <c:pt idx="685">
                  <c:v>41198</c:v>
                </c:pt>
                <c:pt idx="686">
                  <c:v>41199</c:v>
                </c:pt>
                <c:pt idx="687">
                  <c:v>41200</c:v>
                </c:pt>
                <c:pt idx="688">
                  <c:v>41201</c:v>
                </c:pt>
                <c:pt idx="689">
                  <c:v>41202</c:v>
                </c:pt>
                <c:pt idx="690">
                  <c:v>41203</c:v>
                </c:pt>
                <c:pt idx="691">
                  <c:v>41204</c:v>
                </c:pt>
                <c:pt idx="692">
                  <c:v>41205</c:v>
                </c:pt>
                <c:pt idx="693">
                  <c:v>41206</c:v>
                </c:pt>
                <c:pt idx="694">
                  <c:v>41207</c:v>
                </c:pt>
                <c:pt idx="695">
                  <c:v>41208</c:v>
                </c:pt>
                <c:pt idx="696">
                  <c:v>41209</c:v>
                </c:pt>
                <c:pt idx="697">
                  <c:v>41210</c:v>
                </c:pt>
                <c:pt idx="698">
                  <c:v>41211</c:v>
                </c:pt>
                <c:pt idx="699">
                  <c:v>41212</c:v>
                </c:pt>
                <c:pt idx="700">
                  <c:v>41213</c:v>
                </c:pt>
                <c:pt idx="701">
                  <c:v>41214</c:v>
                </c:pt>
                <c:pt idx="702">
                  <c:v>41215</c:v>
                </c:pt>
                <c:pt idx="703">
                  <c:v>41216</c:v>
                </c:pt>
                <c:pt idx="704">
                  <c:v>41217</c:v>
                </c:pt>
                <c:pt idx="705">
                  <c:v>41218</c:v>
                </c:pt>
                <c:pt idx="706">
                  <c:v>41219</c:v>
                </c:pt>
                <c:pt idx="707">
                  <c:v>41220</c:v>
                </c:pt>
                <c:pt idx="708">
                  <c:v>41221</c:v>
                </c:pt>
                <c:pt idx="709">
                  <c:v>41222</c:v>
                </c:pt>
                <c:pt idx="710">
                  <c:v>41223</c:v>
                </c:pt>
                <c:pt idx="711">
                  <c:v>41224</c:v>
                </c:pt>
                <c:pt idx="712">
                  <c:v>41225</c:v>
                </c:pt>
                <c:pt idx="713">
                  <c:v>41226</c:v>
                </c:pt>
                <c:pt idx="714">
                  <c:v>41227</c:v>
                </c:pt>
                <c:pt idx="715">
                  <c:v>41228</c:v>
                </c:pt>
                <c:pt idx="716">
                  <c:v>41229</c:v>
                </c:pt>
                <c:pt idx="717">
                  <c:v>41230</c:v>
                </c:pt>
                <c:pt idx="718">
                  <c:v>41231</c:v>
                </c:pt>
                <c:pt idx="719">
                  <c:v>41232</c:v>
                </c:pt>
                <c:pt idx="720">
                  <c:v>41233</c:v>
                </c:pt>
                <c:pt idx="721">
                  <c:v>41234</c:v>
                </c:pt>
                <c:pt idx="722">
                  <c:v>41235</c:v>
                </c:pt>
                <c:pt idx="723">
                  <c:v>41236</c:v>
                </c:pt>
                <c:pt idx="724">
                  <c:v>41237</c:v>
                </c:pt>
                <c:pt idx="725">
                  <c:v>41238</c:v>
                </c:pt>
                <c:pt idx="726">
                  <c:v>41239</c:v>
                </c:pt>
                <c:pt idx="727">
                  <c:v>41240</c:v>
                </c:pt>
                <c:pt idx="728">
                  <c:v>41241</c:v>
                </c:pt>
                <c:pt idx="729">
                  <c:v>41242</c:v>
                </c:pt>
                <c:pt idx="730">
                  <c:v>41243</c:v>
                </c:pt>
                <c:pt idx="731">
                  <c:v>41244</c:v>
                </c:pt>
                <c:pt idx="732">
                  <c:v>41245</c:v>
                </c:pt>
                <c:pt idx="733">
                  <c:v>41246</c:v>
                </c:pt>
                <c:pt idx="734">
                  <c:v>41247</c:v>
                </c:pt>
                <c:pt idx="735">
                  <c:v>41248</c:v>
                </c:pt>
                <c:pt idx="736">
                  <c:v>41249</c:v>
                </c:pt>
                <c:pt idx="737">
                  <c:v>41250</c:v>
                </c:pt>
                <c:pt idx="738">
                  <c:v>41251</c:v>
                </c:pt>
                <c:pt idx="739">
                  <c:v>41252</c:v>
                </c:pt>
                <c:pt idx="740">
                  <c:v>41253</c:v>
                </c:pt>
                <c:pt idx="741">
                  <c:v>41254</c:v>
                </c:pt>
                <c:pt idx="742">
                  <c:v>41255</c:v>
                </c:pt>
                <c:pt idx="743">
                  <c:v>41256</c:v>
                </c:pt>
                <c:pt idx="744">
                  <c:v>41257</c:v>
                </c:pt>
                <c:pt idx="745">
                  <c:v>41258</c:v>
                </c:pt>
                <c:pt idx="746">
                  <c:v>41259</c:v>
                </c:pt>
                <c:pt idx="747">
                  <c:v>41260</c:v>
                </c:pt>
                <c:pt idx="748">
                  <c:v>41261</c:v>
                </c:pt>
                <c:pt idx="749">
                  <c:v>41262</c:v>
                </c:pt>
                <c:pt idx="750">
                  <c:v>41263</c:v>
                </c:pt>
                <c:pt idx="751">
                  <c:v>41264</c:v>
                </c:pt>
                <c:pt idx="752">
                  <c:v>41265</c:v>
                </c:pt>
                <c:pt idx="753">
                  <c:v>41266</c:v>
                </c:pt>
                <c:pt idx="754">
                  <c:v>41267</c:v>
                </c:pt>
                <c:pt idx="755">
                  <c:v>41268</c:v>
                </c:pt>
                <c:pt idx="756">
                  <c:v>41269</c:v>
                </c:pt>
                <c:pt idx="757">
                  <c:v>41270</c:v>
                </c:pt>
                <c:pt idx="758">
                  <c:v>41271</c:v>
                </c:pt>
                <c:pt idx="759">
                  <c:v>41272</c:v>
                </c:pt>
                <c:pt idx="760">
                  <c:v>41273</c:v>
                </c:pt>
                <c:pt idx="761">
                  <c:v>41274</c:v>
                </c:pt>
                <c:pt idx="762">
                  <c:v>41275</c:v>
                </c:pt>
                <c:pt idx="763">
                  <c:v>41276</c:v>
                </c:pt>
                <c:pt idx="764">
                  <c:v>41277</c:v>
                </c:pt>
                <c:pt idx="765">
                  <c:v>41278</c:v>
                </c:pt>
                <c:pt idx="766">
                  <c:v>41279</c:v>
                </c:pt>
                <c:pt idx="767">
                  <c:v>41280</c:v>
                </c:pt>
                <c:pt idx="768">
                  <c:v>41281</c:v>
                </c:pt>
                <c:pt idx="769">
                  <c:v>41282</c:v>
                </c:pt>
                <c:pt idx="770">
                  <c:v>41283</c:v>
                </c:pt>
                <c:pt idx="771">
                  <c:v>41284</c:v>
                </c:pt>
                <c:pt idx="772">
                  <c:v>41285</c:v>
                </c:pt>
                <c:pt idx="773">
                  <c:v>41286</c:v>
                </c:pt>
                <c:pt idx="774">
                  <c:v>41287</c:v>
                </c:pt>
                <c:pt idx="775">
                  <c:v>41288</c:v>
                </c:pt>
                <c:pt idx="776">
                  <c:v>41289</c:v>
                </c:pt>
                <c:pt idx="777">
                  <c:v>41290</c:v>
                </c:pt>
                <c:pt idx="778">
                  <c:v>41291</c:v>
                </c:pt>
                <c:pt idx="779">
                  <c:v>41292</c:v>
                </c:pt>
                <c:pt idx="780">
                  <c:v>41293</c:v>
                </c:pt>
                <c:pt idx="781">
                  <c:v>41294</c:v>
                </c:pt>
                <c:pt idx="782">
                  <c:v>41295</c:v>
                </c:pt>
                <c:pt idx="783">
                  <c:v>41296</c:v>
                </c:pt>
                <c:pt idx="784">
                  <c:v>41297</c:v>
                </c:pt>
                <c:pt idx="785">
                  <c:v>41298</c:v>
                </c:pt>
                <c:pt idx="786">
                  <c:v>41299</c:v>
                </c:pt>
                <c:pt idx="787">
                  <c:v>41300</c:v>
                </c:pt>
                <c:pt idx="788">
                  <c:v>41301</c:v>
                </c:pt>
                <c:pt idx="789">
                  <c:v>41302</c:v>
                </c:pt>
                <c:pt idx="790">
                  <c:v>41303</c:v>
                </c:pt>
                <c:pt idx="791">
                  <c:v>41304</c:v>
                </c:pt>
                <c:pt idx="792">
                  <c:v>41305</c:v>
                </c:pt>
                <c:pt idx="793">
                  <c:v>41306</c:v>
                </c:pt>
                <c:pt idx="794">
                  <c:v>41307</c:v>
                </c:pt>
                <c:pt idx="795">
                  <c:v>41308</c:v>
                </c:pt>
                <c:pt idx="796">
                  <c:v>41309</c:v>
                </c:pt>
                <c:pt idx="797">
                  <c:v>41310</c:v>
                </c:pt>
                <c:pt idx="798">
                  <c:v>41311</c:v>
                </c:pt>
                <c:pt idx="799">
                  <c:v>41312</c:v>
                </c:pt>
                <c:pt idx="800">
                  <c:v>41313</c:v>
                </c:pt>
                <c:pt idx="801">
                  <c:v>41314</c:v>
                </c:pt>
                <c:pt idx="802">
                  <c:v>41315</c:v>
                </c:pt>
                <c:pt idx="803">
                  <c:v>41316</c:v>
                </c:pt>
                <c:pt idx="804">
                  <c:v>41317</c:v>
                </c:pt>
                <c:pt idx="805">
                  <c:v>41318</c:v>
                </c:pt>
                <c:pt idx="806">
                  <c:v>41319</c:v>
                </c:pt>
                <c:pt idx="807">
                  <c:v>41320</c:v>
                </c:pt>
                <c:pt idx="808">
                  <c:v>41321</c:v>
                </c:pt>
                <c:pt idx="809">
                  <c:v>41322</c:v>
                </c:pt>
                <c:pt idx="810">
                  <c:v>41323</c:v>
                </c:pt>
                <c:pt idx="811">
                  <c:v>41324</c:v>
                </c:pt>
                <c:pt idx="812">
                  <c:v>41325</c:v>
                </c:pt>
                <c:pt idx="813">
                  <c:v>41326</c:v>
                </c:pt>
                <c:pt idx="814">
                  <c:v>41327</c:v>
                </c:pt>
                <c:pt idx="815">
                  <c:v>41328</c:v>
                </c:pt>
                <c:pt idx="816">
                  <c:v>41329</c:v>
                </c:pt>
                <c:pt idx="817">
                  <c:v>41330</c:v>
                </c:pt>
                <c:pt idx="818">
                  <c:v>41331</c:v>
                </c:pt>
                <c:pt idx="819">
                  <c:v>41332</c:v>
                </c:pt>
                <c:pt idx="820">
                  <c:v>41333</c:v>
                </c:pt>
                <c:pt idx="821">
                  <c:v>41334</c:v>
                </c:pt>
                <c:pt idx="822">
                  <c:v>41335</c:v>
                </c:pt>
                <c:pt idx="823">
                  <c:v>41336</c:v>
                </c:pt>
                <c:pt idx="824">
                  <c:v>41337</c:v>
                </c:pt>
                <c:pt idx="825">
                  <c:v>41338</c:v>
                </c:pt>
                <c:pt idx="826">
                  <c:v>41339</c:v>
                </c:pt>
                <c:pt idx="827">
                  <c:v>41340</c:v>
                </c:pt>
                <c:pt idx="828">
                  <c:v>41341</c:v>
                </c:pt>
                <c:pt idx="829">
                  <c:v>41342</c:v>
                </c:pt>
                <c:pt idx="830">
                  <c:v>41343</c:v>
                </c:pt>
                <c:pt idx="831">
                  <c:v>41344</c:v>
                </c:pt>
                <c:pt idx="832">
                  <c:v>41345</c:v>
                </c:pt>
                <c:pt idx="833">
                  <c:v>41346</c:v>
                </c:pt>
                <c:pt idx="834">
                  <c:v>41347</c:v>
                </c:pt>
                <c:pt idx="835">
                  <c:v>41348</c:v>
                </c:pt>
                <c:pt idx="836">
                  <c:v>41349</c:v>
                </c:pt>
                <c:pt idx="837">
                  <c:v>41350</c:v>
                </c:pt>
                <c:pt idx="838">
                  <c:v>41351</c:v>
                </c:pt>
                <c:pt idx="839">
                  <c:v>41352</c:v>
                </c:pt>
                <c:pt idx="840">
                  <c:v>41353</c:v>
                </c:pt>
                <c:pt idx="841">
                  <c:v>41354</c:v>
                </c:pt>
                <c:pt idx="842">
                  <c:v>41355</c:v>
                </c:pt>
                <c:pt idx="843">
                  <c:v>41356</c:v>
                </c:pt>
                <c:pt idx="844">
                  <c:v>41357</c:v>
                </c:pt>
                <c:pt idx="845">
                  <c:v>41358</c:v>
                </c:pt>
                <c:pt idx="846">
                  <c:v>41359</c:v>
                </c:pt>
                <c:pt idx="847">
                  <c:v>41360</c:v>
                </c:pt>
                <c:pt idx="848">
                  <c:v>41361</c:v>
                </c:pt>
                <c:pt idx="849">
                  <c:v>41362</c:v>
                </c:pt>
                <c:pt idx="850">
                  <c:v>41363</c:v>
                </c:pt>
                <c:pt idx="851">
                  <c:v>41364</c:v>
                </c:pt>
                <c:pt idx="852">
                  <c:v>41365</c:v>
                </c:pt>
                <c:pt idx="853">
                  <c:v>41366</c:v>
                </c:pt>
                <c:pt idx="854">
                  <c:v>41367</c:v>
                </c:pt>
                <c:pt idx="855">
                  <c:v>41368</c:v>
                </c:pt>
                <c:pt idx="856">
                  <c:v>41369</c:v>
                </c:pt>
                <c:pt idx="857">
                  <c:v>41370</c:v>
                </c:pt>
                <c:pt idx="858">
                  <c:v>41371</c:v>
                </c:pt>
                <c:pt idx="859">
                  <c:v>41372</c:v>
                </c:pt>
                <c:pt idx="860">
                  <c:v>41373</c:v>
                </c:pt>
                <c:pt idx="861">
                  <c:v>41374</c:v>
                </c:pt>
                <c:pt idx="862">
                  <c:v>41375</c:v>
                </c:pt>
                <c:pt idx="863">
                  <c:v>41376</c:v>
                </c:pt>
                <c:pt idx="864">
                  <c:v>41377</c:v>
                </c:pt>
                <c:pt idx="865">
                  <c:v>41378</c:v>
                </c:pt>
                <c:pt idx="866">
                  <c:v>41379</c:v>
                </c:pt>
                <c:pt idx="867">
                  <c:v>41380</c:v>
                </c:pt>
                <c:pt idx="868">
                  <c:v>41381</c:v>
                </c:pt>
                <c:pt idx="869">
                  <c:v>41382</c:v>
                </c:pt>
                <c:pt idx="870">
                  <c:v>41383</c:v>
                </c:pt>
                <c:pt idx="871">
                  <c:v>41384</c:v>
                </c:pt>
                <c:pt idx="872">
                  <c:v>41385</c:v>
                </c:pt>
                <c:pt idx="873">
                  <c:v>41386</c:v>
                </c:pt>
                <c:pt idx="874">
                  <c:v>41387</c:v>
                </c:pt>
                <c:pt idx="875">
                  <c:v>41388</c:v>
                </c:pt>
                <c:pt idx="876">
                  <c:v>41389</c:v>
                </c:pt>
                <c:pt idx="877">
                  <c:v>41390</c:v>
                </c:pt>
                <c:pt idx="878">
                  <c:v>41391</c:v>
                </c:pt>
                <c:pt idx="879">
                  <c:v>41392</c:v>
                </c:pt>
                <c:pt idx="880">
                  <c:v>41393</c:v>
                </c:pt>
                <c:pt idx="881">
                  <c:v>41394</c:v>
                </c:pt>
                <c:pt idx="882">
                  <c:v>41395</c:v>
                </c:pt>
                <c:pt idx="883">
                  <c:v>41396</c:v>
                </c:pt>
                <c:pt idx="884">
                  <c:v>41397</c:v>
                </c:pt>
                <c:pt idx="885">
                  <c:v>41398</c:v>
                </c:pt>
                <c:pt idx="886">
                  <c:v>41399</c:v>
                </c:pt>
                <c:pt idx="887">
                  <c:v>41400</c:v>
                </c:pt>
                <c:pt idx="888">
                  <c:v>41401</c:v>
                </c:pt>
                <c:pt idx="889">
                  <c:v>41402</c:v>
                </c:pt>
                <c:pt idx="890">
                  <c:v>41403</c:v>
                </c:pt>
                <c:pt idx="891">
                  <c:v>41404</c:v>
                </c:pt>
                <c:pt idx="892">
                  <c:v>41405</c:v>
                </c:pt>
                <c:pt idx="893">
                  <c:v>41406</c:v>
                </c:pt>
                <c:pt idx="894">
                  <c:v>41407</c:v>
                </c:pt>
                <c:pt idx="895">
                  <c:v>41408</c:v>
                </c:pt>
                <c:pt idx="896">
                  <c:v>41409</c:v>
                </c:pt>
                <c:pt idx="897">
                  <c:v>41410</c:v>
                </c:pt>
                <c:pt idx="898">
                  <c:v>41411</c:v>
                </c:pt>
                <c:pt idx="899">
                  <c:v>41412</c:v>
                </c:pt>
                <c:pt idx="900">
                  <c:v>41413</c:v>
                </c:pt>
                <c:pt idx="901">
                  <c:v>41414</c:v>
                </c:pt>
                <c:pt idx="902">
                  <c:v>41415</c:v>
                </c:pt>
                <c:pt idx="903">
                  <c:v>41416</c:v>
                </c:pt>
                <c:pt idx="904">
                  <c:v>41417</c:v>
                </c:pt>
                <c:pt idx="905">
                  <c:v>41418</c:v>
                </c:pt>
                <c:pt idx="906">
                  <c:v>41419</c:v>
                </c:pt>
                <c:pt idx="907">
                  <c:v>41420</c:v>
                </c:pt>
                <c:pt idx="908">
                  <c:v>41421</c:v>
                </c:pt>
                <c:pt idx="909">
                  <c:v>41422</c:v>
                </c:pt>
                <c:pt idx="910">
                  <c:v>41423</c:v>
                </c:pt>
                <c:pt idx="911">
                  <c:v>41424</c:v>
                </c:pt>
                <c:pt idx="912">
                  <c:v>41425</c:v>
                </c:pt>
                <c:pt idx="913">
                  <c:v>41426</c:v>
                </c:pt>
                <c:pt idx="914">
                  <c:v>41427</c:v>
                </c:pt>
                <c:pt idx="915">
                  <c:v>41428</c:v>
                </c:pt>
                <c:pt idx="916">
                  <c:v>41429</c:v>
                </c:pt>
                <c:pt idx="917">
                  <c:v>41430</c:v>
                </c:pt>
                <c:pt idx="918">
                  <c:v>41431</c:v>
                </c:pt>
                <c:pt idx="919">
                  <c:v>41432</c:v>
                </c:pt>
                <c:pt idx="920">
                  <c:v>41433</c:v>
                </c:pt>
                <c:pt idx="921">
                  <c:v>41434</c:v>
                </c:pt>
                <c:pt idx="922">
                  <c:v>41435</c:v>
                </c:pt>
                <c:pt idx="923">
                  <c:v>41436</c:v>
                </c:pt>
                <c:pt idx="924">
                  <c:v>41437</c:v>
                </c:pt>
                <c:pt idx="925">
                  <c:v>41438</c:v>
                </c:pt>
                <c:pt idx="926">
                  <c:v>41439</c:v>
                </c:pt>
                <c:pt idx="927">
                  <c:v>41440</c:v>
                </c:pt>
                <c:pt idx="928">
                  <c:v>41441</c:v>
                </c:pt>
                <c:pt idx="929">
                  <c:v>41442</c:v>
                </c:pt>
                <c:pt idx="930">
                  <c:v>41443</c:v>
                </c:pt>
                <c:pt idx="931">
                  <c:v>41444</c:v>
                </c:pt>
                <c:pt idx="932">
                  <c:v>41445</c:v>
                </c:pt>
                <c:pt idx="933">
                  <c:v>41446</c:v>
                </c:pt>
                <c:pt idx="934">
                  <c:v>41447</c:v>
                </c:pt>
                <c:pt idx="935">
                  <c:v>41448</c:v>
                </c:pt>
                <c:pt idx="936">
                  <c:v>41449</c:v>
                </c:pt>
                <c:pt idx="937">
                  <c:v>41450</c:v>
                </c:pt>
                <c:pt idx="938">
                  <c:v>41451</c:v>
                </c:pt>
                <c:pt idx="939">
                  <c:v>41452</c:v>
                </c:pt>
                <c:pt idx="940">
                  <c:v>41453</c:v>
                </c:pt>
                <c:pt idx="941">
                  <c:v>41454</c:v>
                </c:pt>
                <c:pt idx="942">
                  <c:v>41455</c:v>
                </c:pt>
                <c:pt idx="943">
                  <c:v>41456</c:v>
                </c:pt>
                <c:pt idx="944">
                  <c:v>41457</c:v>
                </c:pt>
                <c:pt idx="945">
                  <c:v>41458</c:v>
                </c:pt>
                <c:pt idx="946">
                  <c:v>41459</c:v>
                </c:pt>
                <c:pt idx="947">
                  <c:v>41460</c:v>
                </c:pt>
                <c:pt idx="948">
                  <c:v>41461</c:v>
                </c:pt>
                <c:pt idx="949">
                  <c:v>41462</c:v>
                </c:pt>
                <c:pt idx="950">
                  <c:v>41463</c:v>
                </c:pt>
                <c:pt idx="951">
                  <c:v>41464</c:v>
                </c:pt>
                <c:pt idx="952">
                  <c:v>41465</c:v>
                </c:pt>
                <c:pt idx="953">
                  <c:v>41466</c:v>
                </c:pt>
                <c:pt idx="954">
                  <c:v>41467</c:v>
                </c:pt>
                <c:pt idx="955">
                  <c:v>41468</c:v>
                </c:pt>
                <c:pt idx="956">
                  <c:v>41469</c:v>
                </c:pt>
                <c:pt idx="957">
                  <c:v>41470</c:v>
                </c:pt>
                <c:pt idx="958">
                  <c:v>41471</c:v>
                </c:pt>
                <c:pt idx="959">
                  <c:v>41472</c:v>
                </c:pt>
                <c:pt idx="960">
                  <c:v>41473</c:v>
                </c:pt>
                <c:pt idx="961">
                  <c:v>41474</c:v>
                </c:pt>
                <c:pt idx="962">
                  <c:v>41475</c:v>
                </c:pt>
                <c:pt idx="963">
                  <c:v>41476</c:v>
                </c:pt>
                <c:pt idx="964">
                  <c:v>41477</c:v>
                </c:pt>
                <c:pt idx="965">
                  <c:v>41478</c:v>
                </c:pt>
                <c:pt idx="966">
                  <c:v>41479</c:v>
                </c:pt>
                <c:pt idx="967">
                  <c:v>41480</c:v>
                </c:pt>
                <c:pt idx="968">
                  <c:v>41481</c:v>
                </c:pt>
                <c:pt idx="969">
                  <c:v>41482</c:v>
                </c:pt>
                <c:pt idx="970">
                  <c:v>41483</c:v>
                </c:pt>
                <c:pt idx="971">
                  <c:v>41484</c:v>
                </c:pt>
                <c:pt idx="972">
                  <c:v>41485</c:v>
                </c:pt>
                <c:pt idx="973">
                  <c:v>41486</c:v>
                </c:pt>
                <c:pt idx="974">
                  <c:v>41487</c:v>
                </c:pt>
                <c:pt idx="975">
                  <c:v>41488</c:v>
                </c:pt>
                <c:pt idx="976">
                  <c:v>41489</c:v>
                </c:pt>
                <c:pt idx="977">
                  <c:v>41490</c:v>
                </c:pt>
                <c:pt idx="978">
                  <c:v>41491</c:v>
                </c:pt>
                <c:pt idx="979">
                  <c:v>41492</c:v>
                </c:pt>
                <c:pt idx="980">
                  <c:v>41493</c:v>
                </c:pt>
                <c:pt idx="981">
                  <c:v>41494</c:v>
                </c:pt>
                <c:pt idx="982">
                  <c:v>41495</c:v>
                </c:pt>
                <c:pt idx="983">
                  <c:v>41496</c:v>
                </c:pt>
                <c:pt idx="984">
                  <c:v>41497</c:v>
                </c:pt>
                <c:pt idx="985">
                  <c:v>41498</c:v>
                </c:pt>
                <c:pt idx="986">
                  <c:v>41499</c:v>
                </c:pt>
                <c:pt idx="987">
                  <c:v>41500</c:v>
                </c:pt>
                <c:pt idx="988">
                  <c:v>41501</c:v>
                </c:pt>
                <c:pt idx="989">
                  <c:v>41502</c:v>
                </c:pt>
                <c:pt idx="990">
                  <c:v>41503</c:v>
                </c:pt>
                <c:pt idx="991">
                  <c:v>41504</c:v>
                </c:pt>
                <c:pt idx="992">
                  <c:v>41505</c:v>
                </c:pt>
                <c:pt idx="993">
                  <c:v>41506</c:v>
                </c:pt>
                <c:pt idx="994">
                  <c:v>41507</c:v>
                </c:pt>
                <c:pt idx="995">
                  <c:v>41508</c:v>
                </c:pt>
                <c:pt idx="996">
                  <c:v>41509</c:v>
                </c:pt>
                <c:pt idx="997">
                  <c:v>41510</c:v>
                </c:pt>
                <c:pt idx="998">
                  <c:v>41511</c:v>
                </c:pt>
                <c:pt idx="999">
                  <c:v>41512</c:v>
                </c:pt>
                <c:pt idx="1000">
                  <c:v>41513</c:v>
                </c:pt>
                <c:pt idx="1001">
                  <c:v>41514</c:v>
                </c:pt>
                <c:pt idx="1002">
                  <c:v>41515</c:v>
                </c:pt>
                <c:pt idx="1003">
                  <c:v>41516</c:v>
                </c:pt>
                <c:pt idx="1004">
                  <c:v>41517</c:v>
                </c:pt>
                <c:pt idx="1005">
                  <c:v>41518</c:v>
                </c:pt>
                <c:pt idx="1006">
                  <c:v>41519</c:v>
                </c:pt>
                <c:pt idx="1007">
                  <c:v>41520</c:v>
                </c:pt>
                <c:pt idx="1008">
                  <c:v>41521</c:v>
                </c:pt>
                <c:pt idx="1009">
                  <c:v>41522</c:v>
                </c:pt>
                <c:pt idx="1010">
                  <c:v>41523</c:v>
                </c:pt>
                <c:pt idx="1011">
                  <c:v>41524</c:v>
                </c:pt>
                <c:pt idx="1012">
                  <c:v>41525</c:v>
                </c:pt>
                <c:pt idx="1013">
                  <c:v>41526</c:v>
                </c:pt>
                <c:pt idx="1014">
                  <c:v>41527</c:v>
                </c:pt>
                <c:pt idx="1015">
                  <c:v>41528</c:v>
                </c:pt>
                <c:pt idx="1016">
                  <c:v>41529</c:v>
                </c:pt>
                <c:pt idx="1017">
                  <c:v>41530</c:v>
                </c:pt>
                <c:pt idx="1018">
                  <c:v>41531</c:v>
                </c:pt>
                <c:pt idx="1019">
                  <c:v>41532</c:v>
                </c:pt>
                <c:pt idx="1020">
                  <c:v>41533</c:v>
                </c:pt>
                <c:pt idx="1021">
                  <c:v>41534</c:v>
                </c:pt>
                <c:pt idx="1022">
                  <c:v>41535</c:v>
                </c:pt>
                <c:pt idx="1023">
                  <c:v>41536</c:v>
                </c:pt>
                <c:pt idx="1024">
                  <c:v>41537</c:v>
                </c:pt>
                <c:pt idx="1025">
                  <c:v>41538</c:v>
                </c:pt>
                <c:pt idx="1026">
                  <c:v>41539</c:v>
                </c:pt>
                <c:pt idx="1027">
                  <c:v>41540</c:v>
                </c:pt>
                <c:pt idx="1028">
                  <c:v>41541</c:v>
                </c:pt>
                <c:pt idx="1029">
                  <c:v>41542</c:v>
                </c:pt>
                <c:pt idx="1030">
                  <c:v>41543</c:v>
                </c:pt>
                <c:pt idx="1031">
                  <c:v>41544</c:v>
                </c:pt>
                <c:pt idx="1032">
                  <c:v>41545</c:v>
                </c:pt>
                <c:pt idx="1033">
                  <c:v>41546</c:v>
                </c:pt>
                <c:pt idx="1034">
                  <c:v>41547</c:v>
                </c:pt>
                <c:pt idx="1035">
                  <c:v>41548</c:v>
                </c:pt>
                <c:pt idx="1036">
                  <c:v>41549</c:v>
                </c:pt>
                <c:pt idx="1037">
                  <c:v>41550</c:v>
                </c:pt>
                <c:pt idx="1038">
                  <c:v>41551</c:v>
                </c:pt>
                <c:pt idx="1039">
                  <c:v>41552</c:v>
                </c:pt>
                <c:pt idx="1040">
                  <c:v>41553</c:v>
                </c:pt>
                <c:pt idx="1041">
                  <c:v>41554</c:v>
                </c:pt>
                <c:pt idx="1042">
                  <c:v>41555</c:v>
                </c:pt>
                <c:pt idx="1043">
                  <c:v>41556</c:v>
                </c:pt>
                <c:pt idx="1044">
                  <c:v>41557</c:v>
                </c:pt>
                <c:pt idx="1045">
                  <c:v>41558</c:v>
                </c:pt>
                <c:pt idx="1046">
                  <c:v>41559</c:v>
                </c:pt>
                <c:pt idx="1047">
                  <c:v>41560</c:v>
                </c:pt>
                <c:pt idx="1048">
                  <c:v>41561</c:v>
                </c:pt>
                <c:pt idx="1049">
                  <c:v>41562</c:v>
                </c:pt>
                <c:pt idx="1050">
                  <c:v>41563</c:v>
                </c:pt>
                <c:pt idx="1051">
                  <c:v>41564</c:v>
                </c:pt>
                <c:pt idx="1052">
                  <c:v>41565</c:v>
                </c:pt>
                <c:pt idx="1053">
                  <c:v>41566</c:v>
                </c:pt>
                <c:pt idx="1054">
                  <c:v>41567</c:v>
                </c:pt>
                <c:pt idx="1055">
                  <c:v>41568</c:v>
                </c:pt>
                <c:pt idx="1056">
                  <c:v>41569</c:v>
                </c:pt>
                <c:pt idx="1057">
                  <c:v>41570</c:v>
                </c:pt>
                <c:pt idx="1058">
                  <c:v>41571</c:v>
                </c:pt>
                <c:pt idx="1059">
                  <c:v>41572</c:v>
                </c:pt>
                <c:pt idx="1060">
                  <c:v>41573</c:v>
                </c:pt>
                <c:pt idx="1061">
                  <c:v>41574</c:v>
                </c:pt>
                <c:pt idx="1062">
                  <c:v>41575</c:v>
                </c:pt>
                <c:pt idx="1063">
                  <c:v>41576</c:v>
                </c:pt>
                <c:pt idx="1064">
                  <c:v>41577</c:v>
                </c:pt>
                <c:pt idx="1065">
                  <c:v>41578</c:v>
                </c:pt>
                <c:pt idx="1066">
                  <c:v>41579</c:v>
                </c:pt>
                <c:pt idx="1067">
                  <c:v>41580</c:v>
                </c:pt>
                <c:pt idx="1068">
                  <c:v>41581</c:v>
                </c:pt>
                <c:pt idx="1069">
                  <c:v>41582</c:v>
                </c:pt>
                <c:pt idx="1070">
                  <c:v>41583</c:v>
                </c:pt>
                <c:pt idx="1071">
                  <c:v>41584</c:v>
                </c:pt>
                <c:pt idx="1072">
                  <c:v>41585</c:v>
                </c:pt>
                <c:pt idx="1073">
                  <c:v>41586</c:v>
                </c:pt>
                <c:pt idx="1074">
                  <c:v>41587</c:v>
                </c:pt>
                <c:pt idx="1075">
                  <c:v>41588</c:v>
                </c:pt>
                <c:pt idx="1076">
                  <c:v>41589</c:v>
                </c:pt>
                <c:pt idx="1077">
                  <c:v>41590</c:v>
                </c:pt>
                <c:pt idx="1078">
                  <c:v>41591</c:v>
                </c:pt>
                <c:pt idx="1079">
                  <c:v>41592</c:v>
                </c:pt>
                <c:pt idx="1080">
                  <c:v>41593</c:v>
                </c:pt>
                <c:pt idx="1081">
                  <c:v>41594</c:v>
                </c:pt>
                <c:pt idx="1082">
                  <c:v>41595</c:v>
                </c:pt>
                <c:pt idx="1083">
                  <c:v>41596</c:v>
                </c:pt>
                <c:pt idx="1084">
                  <c:v>41597</c:v>
                </c:pt>
                <c:pt idx="1085">
                  <c:v>41598</c:v>
                </c:pt>
                <c:pt idx="1086">
                  <c:v>41599</c:v>
                </c:pt>
                <c:pt idx="1087">
                  <c:v>41600</c:v>
                </c:pt>
                <c:pt idx="1088">
                  <c:v>41601</c:v>
                </c:pt>
                <c:pt idx="1089">
                  <c:v>41602</c:v>
                </c:pt>
                <c:pt idx="1090">
                  <c:v>41603</c:v>
                </c:pt>
                <c:pt idx="1091">
                  <c:v>41604</c:v>
                </c:pt>
                <c:pt idx="1092">
                  <c:v>41605</c:v>
                </c:pt>
                <c:pt idx="1093">
                  <c:v>41606</c:v>
                </c:pt>
                <c:pt idx="1094">
                  <c:v>41607</c:v>
                </c:pt>
                <c:pt idx="1095">
                  <c:v>41608</c:v>
                </c:pt>
                <c:pt idx="1096">
                  <c:v>41609</c:v>
                </c:pt>
                <c:pt idx="1097">
                  <c:v>41610</c:v>
                </c:pt>
                <c:pt idx="1098">
                  <c:v>41611</c:v>
                </c:pt>
                <c:pt idx="1099">
                  <c:v>41612</c:v>
                </c:pt>
                <c:pt idx="1100">
                  <c:v>41613</c:v>
                </c:pt>
                <c:pt idx="1101">
                  <c:v>41614</c:v>
                </c:pt>
                <c:pt idx="1102">
                  <c:v>41615</c:v>
                </c:pt>
                <c:pt idx="1103">
                  <c:v>41616</c:v>
                </c:pt>
                <c:pt idx="1104">
                  <c:v>41617</c:v>
                </c:pt>
                <c:pt idx="1105">
                  <c:v>41618</c:v>
                </c:pt>
                <c:pt idx="1106">
                  <c:v>41619</c:v>
                </c:pt>
                <c:pt idx="1107">
                  <c:v>41620</c:v>
                </c:pt>
                <c:pt idx="1108">
                  <c:v>41621</c:v>
                </c:pt>
                <c:pt idx="1109">
                  <c:v>41622</c:v>
                </c:pt>
                <c:pt idx="1110">
                  <c:v>41623</c:v>
                </c:pt>
                <c:pt idx="1111">
                  <c:v>41624</c:v>
                </c:pt>
                <c:pt idx="1112">
                  <c:v>41625</c:v>
                </c:pt>
                <c:pt idx="1113">
                  <c:v>41626</c:v>
                </c:pt>
                <c:pt idx="1114">
                  <c:v>41627</c:v>
                </c:pt>
                <c:pt idx="1115">
                  <c:v>41628</c:v>
                </c:pt>
                <c:pt idx="1116">
                  <c:v>41629</c:v>
                </c:pt>
                <c:pt idx="1117">
                  <c:v>41630</c:v>
                </c:pt>
                <c:pt idx="1118">
                  <c:v>41631</c:v>
                </c:pt>
                <c:pt idx="1119">
                  <c:v>41632</c:v>
                </c:pt>
                <c:pt idx="1120">
                  <c:v>41633</c:v>
                </c:pt>
                <c:pt idx="1121">
                  <c:v>41634</c:v>
                </c:pt>
                <c:pt idx="1122">
                  <c:v>41635</c:v>
                </c:pt>
                <c:pt idx="1123">
                  <c:v>41636</c:v>
                </c:pt>
                <c:pt idx="1124">
                  <c:v>41637</c:v>
                </c:pt>
                <c:pt idx="1125">
                  <c:v>41638</c:v>
                </c:pt>
                <c:pt idx="1126">
                  <c:v>41639</c:v>
                </c:pt>
                <c:pt idx="1127">
                  <c:v>41640</c:v>
                </c:pt>
                <c:pt idx="1128">
                  <c:v>41641</c:v>
                </c:pt>
                <c:pt idx="1129">
                  <c:v>41642</c:v>
                </c:pt>
                <c:pt idx="1130">
                  <c:v>41643</c:v>
                </c:pt>
                <c:pt idx="1131">
                  <c:v>41644</c:v>
                </c:pt>
                <c:pt idx="1132">
                  <c:v>41645</c:v>
                </c:pt>
                <c:pt idx="1133">
                  <c:v>41646</c:v>
                </c:pt>
                <c:pt idx="1134">
                  <c:v>41647</c:v>
                </c:pt>
                <c:pt idx="1135">
                  <c:v>41648</c:v>
                </c:pt>
                <c:pt idx="1136">
                  <c:v>41649</c:v>
                </c:pt>
                <c:pt idx="1137">
                  <c:v>41650</c:v>
                </c:pt>
                <c:pt idx="1138">
                  <c:v>41651</c:v>
                </c:pt>
                <c:pt idx="1139">
                  <c:v>41652</c:v>
                </c:pt>
                <c:pt idx="1140">
                  <c:v>41653</c:v>
                </c:pt>
                <c:pt idx="1141">
                  <c:v>41654</c:v>
                </c:pt>
                <c:pt idx="1142">
                  <c:v>41655</c:v>
                </c:pt>
                <c:pt idx="1143">
                  <c:v>41656</c:v>
                </c:pt>
                <c:pt idx="1144">
                  <c:v>41657</c:v>
                </c:pt>
                <c:pt idx="1145">
                  <c:v>41658</c:v>
                </c:pt>
                <c:pt idx="1146">
                  <c:v>41659</c:v>
                </c:pt>
                <c:pt idx="1147">
                  <c:v>41660</c:v>
                </c:pt>
                <c:pt idx="1148">
                  <c:v>41661</c:v>
                </c:pt>
                <c:pt idx="1149">
                  <c:v>41662</c:v>
                </c:pt>
                <c:pt idx="1150">
                  <c:v>41663</c:v>
                </c:pt>
                <c:pt idx="1151">
                  <c:v>41664</c:v>
                </c:pt>
                <c:pt idx="1152">
                  <c:v>41665</c:v>
                </c:pt>
                <c:pt idx="1153">
                  <c:v>41666</c:v>
                </c:pt>
                <c:pt idx="1154">
                  <c:v>41667</c:v>
                </c:pt>
                <c:pt idx="1155">
                  <c:v>41668</c:v>
                </c:pt>
                <c:pt idx="1156">
                  <c:v>41669</c:v>
                </c:pt>
                <c:pt idx="1157">
                  <c:v>41670</c:v>
                </c:pt>
                <c:pt idx="1158">
                  <c:v>41671</c:v>
                </c:pt>
                <c:pt idx="1159">
                  <c:v>41672</c:v>
                </c:pt>
                <c:pt idx="1160">
                  <c:v>41673</c:v>
                </c:pt>
                <c:pt idx="1161">
                  <c:v>41674</c:v>
                </c:pt>
                <c:pt idx="1162">
                  <c:v>41675</c:v>
                </c:pt>
                <c:pt idx="1163">
                  <c:v>41676</c:v>
                </c:pt>
                <c:pt idx="1164">
                  <c:v>41677</c:v>
                </c:pt>
                <c:pt idx="1165">
                  <c:v>41678</c:v>
                </c:pt>
                <c:pt idx="1166">
                  <c:v>41679</c:v>
                </c:pt>
                <c:pt idx="1167">
                  <c:v>41680</c:v>
                </c:pt>
                <c:pt idx="1168">
                  <c:v>41681</c:v>
                </c:pt>
                <c:pt idx="1169">
                  <c:v>41682</c:v>
                </c:pt>
                <c:pt idx="1170">
                  <c:v>41683</c:v>
                </c:pt>
                <c:pt idx="1171">
                  <c:v>41684</c:v>
                </c:pt>
                <c:pt idx="1172">
                  <c:v>41685</c:v>
                </c:pt>
                <c:pt idx="1173">
                  <c:v>41686</c:v>
                </c:pt>
                <c:pt idx="1174">
                  <c:v>41687</c:v>
                </c:pt>
                <c:pt idx="1175">
                  <c:v>41688</c:v>
                </c:pt>
                <c:pt idx="1176">
                  <c:v>41689</c:v>
                </c:pt>
                <c:pt idx="1177">
                  <c:v>41690</c:v>
                </c:pt>
                <c:pt idx="1178">
                  <c:v>41691</c:v>
                </c:pt>
                <c:pt idx="1179">
                  <c:v>41692</c:v>
                </c:pt>
                <c:pt idx="1180">
                  <c:v>41693</c:v>
                </c:pt>
                <c:pt idx="1181">
                  <c:v>41694</c:v>
                </c:pt>
                <c:pt idx="1182">
                  <c:v>41695</c:v>
                </c:pt>
                <c:pt idx="1183">
                  <c:v>41696</c:v>
                </c:pt>
                <c:pt idx="1184">
                  <c:v>41697</c:v>
                </c:pt>
                <c:pt idx="1185">
                  <c:v>41698</c:v>
                </c:pt>
                <c:pt idx="1186">
                  <c:v>41699</c:v>
                </c:pt>
                <c:pt idx="1187">
                  <c:v>41700</c:v>
                </c:pt>
                <c:pt idx="1188">
                  <c:v>41701</c:v>
                </c:pt>
                <c:pt idx="1189">
                  <c:v>41702</c:v>
                </c:pt>
                <c:pt idx="1190">
                  <c:v>41703</c:v>
                </c:pt>
                <c:pt idx="1191">
                  <c:v>41704</c:v>
                </c:pt>
                <c:pt idx="1192">
                  <c:v>41705</c:v>
                </c:pt>
                <c:pt idx="1193">
                  <c:v>41706</c:v>
                </c:pt>
                <c:pt idx="1194">
                  <c:v>41707</c:v>
                </c:pt>
                <c:pt idx="1195">
                  <c:v>41708</c:v>
                </c:pt>
                <c:pt idx="1196">
                  <c:v>41709</c:v>
                </c:pt>
                <c:pt idx="1197">
                  <c:v>41710</c:v>
                </c:pt>
                <c:pt idx="1198">
                  <c:v>41711</c:v>
                </c:pt>
                <c:pt idx="1199">
                  <c:v>41712</c:v>
                </c:pt>
                <c:pt idx="1200">
                  <c:v>41713</c:v>
                </c:pt>
                <c:pt idx="1201">
                  <c:v>41714</c:v>
                </c:pt>
                <c:pt idx="1202">
                  <c:v>41715</c:v>
                </c:pt>
                <c:pt idx="1203">
                  <c:v>41716</c:v>
                </c:pt>
                <c:pt idx="1204">
                  <c:v>41717</c:v>
                </c:pt>
                <c:pt idx="1205">
                  <c:v>41718</c:v>
                </c:pt>
                <c:pt idx="1206">
                  <c:v>41719</c:v>
                </c:pt>
                <c:pt idx="1207">
                  <c:v>41720</c:v>
                </c:pt>
                <c:pt idx="1208">
                  <c:v>41721</c:v>
                </c:pt>
                <c:pt idx="1209">
                  <c:v>41722</c:v>
                </c:pt>
                <c:pt idx="1210">
                  <c:v>41723</c:v>
                </c:pt>
                <c:pt idx="1211">
                  <c:v>41724</c:v>
                </c:pt>
                <c:pt idx="1212">
                  <c:v>41725</c:v>
                </c:pt>
                <c:pt idx="1213">
                  <c:v>41726</c:v>
                </c:pt>
                <c:pt idx="1214">
                  <c:v>41727</c:v>
                </c:pt>
                <c:pt idx="1215">
                  <c:v>41728</c:v>
                </c:pt>
                <c:pt idx="1216">
                  <c:v>41729</c:v>
                </c:pt>
                <c:pt idx="1217">
                  <c:v>41730</c:v>
                </c:pt>
                <c:pt idx="1218">
                  <c:v>41731</c:v>
                </c:pt>
                <c:pt idx="1219">
                  <c:v>41732</c:v>
                </c:pt>
                <c:pt idx="1220">
                  <c:v>41733</c:v>
                </c:pt>
                <c:pt idx="1221">
                  <c:v>41734</c:v>
                </c:pt>
                <c:pt idx="1222">
                  <c:v>41735</c:v>
                </c:pt>
                <c:pt idx="1223">
                  <c:v>41736</c:v>
                </c:pt>
                <c:pt idx="1224">
                  <c:v>41737</c:v>
                </c:pt>
                <c:pt idx="1225">
                  <c:v>41738</c:v>
                </c:pt>
                <c:pt idx="1226">
                  <c:v>41739</c:v>
                </c:pt>
                <c:pt idx="1227">
                  <c:v>41740</c:v>
                </c:pt>
                <c:pt idx="1228">
                  <c:v>41741</c:v>
                </c:pt>
                <c:pt idx="1229">
                  <c:v>41742</c:v>
                </c:pt>
                <c:pt idx="1230">
                  <c:v>41743</c:v>
                </c:pt>
                <c:pt idx="1231">
                  <c:v>41744</c:v>
                </c:pt>
                <c:pt idx="1232">
                  <c:v>41745</c:v>
                </c:pt>
                <c:pt idx="1233">
                  <c:v>41746</c:v>
                </c:pt>
                <c:pt idx="1234">
                  <c:v>41747</c:v>
                </c:pt>
                <c:pt idx="1235">
                  <c:v>41748</c:v>
                </c:pt>
                <c:pt idx="1236">
                  <c:v>41749</c:v>
                </c:pt>
                <c:pt idx="1237">
                  <c:v>41750</c:v>
                </c:pt>
                <c:pt idx="1238">
                  <c:v>41751</c:v>
                </c:pt>
                <c:pt idx="1239">
                  <c:v>41752</c:v>
                </c:pt>
                <c:pt idx="1240">
                  <c:v>41753</c:v>
                </c:pt>
                <c:pt idx="1241">
                  <c:v>41754</c:v>
                </c:pt>
                <c:pt idx="1242">
                  <c:v>41755</c:v>
                </c:pt>
                <c:pt idx="1243">
                  <c:v>41756</c:v>
                </c:pt>
                <c:pt idx="1244">
                  <c:v>41757</c:v>
                </c:pt>
                <c:pt idx="1245">
                  <c:v>41758</c:v>
                </c:pt>
                <c:pt idx="1246">
                  <c:v>41759</c:v>
                </c:pt>
                <c:pt idx="1247">
                  <c:v>41760</c:v>
                </c:pt>
                <c:pt idx="1248">
                  <c:v>41761</c:v>
                </c:pt>
                <c:pt idx="1249">
                  <c:v>41762</c:v>
                </c:pt>
                <c:pt idx="1250">
                  <c:v>41763</c:v>
                </c:pt>
                <c:pt idx="1251">
                  <c:v>41764</c:v>
                </c:pt>
                <c:pt idx="1252">
                  <c:v>41765</c:v>
                </c:pt>
                <c:pt idx="1253">
                  <c:v>41766</c:v>
                </c:pt>
                <c:pt idx="1254">
                  <c:v>41767</c:v>
                </c:pt>
                <c:pt idx="1255">
                  <c:v>41768</c:v>
                </c:pt>
                <c:pt idx="1256">
                  <c:v>41769</c:v>
                </c:pt>
                <c:pt idx="1257">
                  <c:v>41770</c:v>
                </c:pt>
                <c:pt idx="1258">
                  <c:v>41771</c:v>
                </c:pt>
                <c:pt idx="1259">
                  <c:v>41772</c:v>
                </c:pt>
                <c:pt idx="1260">
                  <c:v>41773</c:v>
                </c:pt>
                <c:pt idx="1261">
                  <c:v>41774</c:v>
                </c:pt>
                <c:pt idx="1262">
                  <c:v>41775</c:v>
                </c:pt>
                <c:pt idx="1263">
                  <c:v>41776</c:v>
                </c:pt>
                <c:pt idx="1264">
                  <c:v>41777</c:v>
                </c:pt>
                <c:pt idx="1265">
                  <c:v>41778</c:v>
                </c:pt>
                <c:pt idx="1266">
                  <c:v>41779</c:v>
                </c:pt>
                <c:pt idx="1267">
                  <c:v>41780</c:v>
                </c:pt>
                <c:pt idx="1268">
                  <c:v>41781</c:v>
                </c:pt>
                <c:pt idx="1269">
                  <c:v>41782</c:v>
                </c:pt>
                <c:pt idx="1270">
                  <c:v>41783</c:v>
                </c:pt>
                <c:pt idx="1271">
                  <c:v>41784</c:v>
                </c:pt>
                <c:pt idx="1272">
                  <c:v>41785</c:v>
                </c:pt>
                <c:pt idx="1273">
                  <c:v>41786</c:v>
                </c:pt>
                <c:pt idx="1274">
                  <c:v>41787</c:v>
                </c:pt>
                <c:pt idx="1275">
                  <c:v>41788</c:v>
                </c:pt>
                <c:pt idx="1276">
                  <c:v>41789</c:v>
                </c:pt>
                <c:pt idx="1277">
                  <c:v>41790</c:v>
                </c:pt>
                <c:pt idx="1278">
                  <c:v>41791</c:v>
                </c:pt>
                <c:pt idx="1279">
                  <c:v>41792</c:v>
                </c:pt>
                <c:pt idx="1280">
                  <c:v>41793</c:v>
                </c:pt>
                <c:pt idx="1281">
                  <c:v>41794</c:v>
                </c:pt>
                <c:pt idx="1282">
                  <c:v>41795</c:v>
                </c:pt>
                <c:pt idx="1283">
                  <c:v>41796</c:v>
                </c:pt>
                <c:pt idx="1284">
                  <c:v>41797</c:v>
                </c:pt>
                <c:pt idx="1285">
                  <c:v>41798</c:v>
                </c:pt>
                <c:pt idx="1286">
                  <c:v>41799</c:v>
                </c:pt>
                <c:pt idx="1287">
                  <c:v>41800</c:v>
                </c:pt>
                <c:pt idx="1288">
                  <c:v>41801</c:v>
                </c:pt>
                <c:pt idx="1289">
                  <c:v>41802</c:v>
                </c:pt>
                <c:pt idx="1290">
                  <c:v>41803</c:v>
                </c:pt>
                <c:pt idx="1291">
                  <c:v>41804</c:v>
                </c:pt>
                <c:pt idx="1292">
                  <c:v>41805</c:v>
                </c:pt>
                <c:pt idx="1293">
                  <c:v>41806</c:v>
                </c:pt>
                <c:pt idx="1294">
                  <c:v>41807</c:v>
                </c:pt>
                <c:pt idx="1295">
                  <c:v>41808</c:v>
                </c:pt>
                <c:pt idx="1296">
                  <c:v>41809</c:v>
                </c:pt>
                <c:pt idx="1297">
                  <c:v>41810</c:v>
                </c:pt>
                <c:pt idx="1298">
                  <c:v>41811</c:v>
                </c:pt>
                <c:pt idx="1299">
                  <c:v>41812</c:v>
                </c:pt>
                <c:pt idx="1300">
                  <c:v>41813</c:v>
                </c:pt>
                <c:pt idx="1301">
                  <c:v>41814</c:v>
                </c:pt>
                <c:pt idx="1302">
                  <c:v>41815</c:v>
                </c:pt>
                <c:pt idx="1303">
                  <c:v>41816</c:v>
                </c:pt>
                <c:pt idx="1304">
                  <c:v>41817</c:v>
                </c:pt>
                <c:pt idx="1305">
                  <c:v>41818</c:v>
                </c:pt>
                <c:pt idx="1306">
                  <c:v>41819</c:v>
                </c:pt>
                <c:pt idx="1307">
                  <c:v>41820</c:v>
                </c:pt>
                <c:pt idx="1308">
                  <c:v>41821</c:v>
                </c:pt>
                <c:pt idx="1309">
                  <c:v>41822</c:v>
                </c:pt>
                <c:pt idx="1310">
                  <c:v>41823</c:v>
                </c:pt>
                <c:pt idx="1311">
                  <c:v>41824</c:v>
                </c:pt>
                <c:pt idx="1312">
                  <c:v>41825</c:v>
                </c:pt>
                <c:pt idx="1313">
                  <c:v>41826</c:v>
                </c:pt>
                <c:pt idx="1314">
                  <c:v>41827</c:v>
                </c:pt>
                <c:pt idx="1315">
                  <c:v>41828</c:v>
                </c:pt>
                <c:pt idx="1316">
                  <c:v>41829</c:v>
                </c:pt>
                <c:pt idx="1317">
                  <c:v>41830</c:v>
                </c:pt>
                <c:pt idx="1318">
                  <c:v>41831</c:v>
                </c:pt>
                <c:pt idx="1319">
                  <c:v>41832</c:v>
                </c:pt>
                <c:pt idx="1320">
                  <c:v>41833</c:v>
                </c:pt>
                <c:pt idx="1321">
                  <c:v>41834</c:v>
                </c:pt>
                <c:pt idx="1322">
                  <c:v>41835</c:v>
                </c:pt>
                <c:pt idx="1323">
                  <c:v>41836</c:v>
                </c:pt>
                <c:pt idx="1324">
                  <c:v>41837</c:v>
                </c:pt>
                <c:pt idx="1325">
                  <c:v>41838</c:v>
                </c:pt>
                <c:pt idx="1326">
                  <c:v>41839</c:v>
                </c:pt>
                <c:pt idx="1327">
                  <c:v>41840</c:v>
                </c:pt>
                <c:pt idx="1328">
                  <c:v>41841</c:v>
                </c:pt>
                <c:pt idx="1329">
                  <c:v>41842</c:v>
                </c:pt>
                <c:pt idx="1330">
                  <c:v>41843</c:v>
                </c:pt>
                <c:pt idx="1331">
                  <c:v>41844</c:v>
                </c:pt>
                <c:pt idx="1332">
                  <c:v>41845</c:v>
                </c:pt>
                <c:pt idx="1333">
                  <c:v>41846</c:v>
                </c:pt>
                <c:pt idx="1334">
                  <c:v>41847</c:v>
                </c:pt>
                <c:pt idx="1335">
                  <c:v>41848</c:v>
                </c:pt>
                <c:pt idx="1336">
                  <c:v>41849</c:v>
                </c:pt>
                <c:pt idx="1337">
                  <c:v>41850</c:v>
                </c:pt>
                <c:pt idx="1338">
                  <c:v>41851</c:v>
                </c:pt>
                <c:pt idx="1339">
                  <c:v>41852</c:v>
                </c:pt>
                <c:pt idx="1340">
                  <c:v>41853</c:v>
                </c:pt>
                <c:pt idx="1341">
                  <c:v>41854</c:v>
                </c:pt>
                <c:pt idx="1342">
                  <c:v>41855</c:v>
                </c:pt>
                <c:pt idx="1343">
                  <c:v>41856</c:v>
                </c:pt>
                <c:pt idx="1344">
                  <c:v>41857</c:v>
                </c:pt>
                <c:pt idx="1345">
                  <c:v>41858</c:v>
                </c:pt>
                <c:pt idx="1346">
                  <c:v>41859</c:v>
                </c:pt>
                <c:pt idx="1347">
                  <c:v>41860</c:v>
                </c:pt>
                <c:pt idx="1348">
                  <c:v>41861</c:v>
                </c:pt>
                <c:pt idx="1349">
                  <c:v>41862</c:v>
                </c:pt>
                <c:pt idx="1350">
                  <c:v>41863</c:v>
                </c:pt>
                <c:pt idx="1351">
                  <c:v>41864</c:v>
                </c:pt>
                <c:pt idx="1352">
                  <c:v>41865</c:v>
                </c:pt>
                <c:pt idx="1353">
                  <c:v>41866</c:v>
                </c:pt>
                <c:pt idx="1354">
                  <c:v>41867</c:v>
                </c:pt>
                <c:pt idx="1355">
                  <c:v>41868</c:v>
                </c:pt>
                <c:pt idx="1356">
                  <c:v>41869</c:v>
                </c:pt>
                <c:pt idx="1357">
                  <c:v>41870</c:v>
                </c:pt>
                <c:pt idx="1358">
                  <c:v>41871</c:v>
                </c:pt>
                <c:pt idx="1359">
                  <c:v>41872</c:v>
                </c:pt>
                <c:pt idx="1360">
                  <c:v>41873</c:v>
                </c:pt>
                <c:pt idx="1361">
                  <c:v>41874</c:v>
                </c:pt>
                <c:pt idx="1362">
                  <c:v>41875</c:v>
                </c:pt>
                <c:pt idx="1363">
                  <c:v>41876</c:v>
                </c:pt>
                <c:pt idx="1364">
                  <c:v>41877</c:v>
                </c:pt>
                <c:pt idx="1365">
                  <c:v>41878</c:v>
                </c:pt>
                <c:pt idx="1366">
                  <c:v>41879</c:v>
                </c:pt>
                <c:pt idx="1367">
                  <c:v>41880</c:v>
                </c:pt>
                <c:pt idx="1368">
                  <c:v>41881</c:v>
                </c:pt>
                <c:pt idx="1369">
                  <c:v>41882</c:v>
                </c:pt>
                <c:pt idx="1370">
                  <c:v>41883</c:v>
                </c:pt>
                <c:pt idx="1371">
                  <c:v>41884</c:v>
                </c:pt>
                <c:pt idx="1372">
                  <c:v>41885</c:v>
                </c:pt>
                <c:pt idx="1373">
                  <c:v>41886</c:v>
                </c:pt>
                <c:pt idx="1374">
                  <c:v>41887</c:v>
                </c:pt>
                <c:pt idx="1375">
                  <c:v>41888</c:v>
                </c:pt>
                <c:pt idx="1376">
                  <c:v>41889</c:v>
                </c:pt>
                <c:pt idx="1377">
                  <c:v>41890</c:v>
                </c:pt>
                <c:pt idx="1378">
                  <c:v>41891</c:v>
                </c:pt>
                <c:pt idx="1379">
                  <c:v>41892</c:v>
                </c:pt>
                <c:pt idx="1380">
                  <c:v>41893</c:v>
                </c:pt>
                <c:pt idx="1381">
                  <c:v>41894</c:v>
                </c:pt>
                <c:pt idx="1382">
                  <c:v>41895</c:v>
                </c:pt>
                <c:pt idx="1383">
                  <c:v>41896</c:v>
                </c:pt>
                <c:pt idx="1384">
                  <c:v>41897</c:v>
                </c:pt>
                <c:pt idx="1385">
                  <c:v>41898</c:v>
                </c:pt>
                <c:pt idx="1386">
                  <c:v>41899</c:v>
                </c:pt>
                <c:pt idx="1387">
                  <c:v>41900</c:v>
                </c:pt>
                <c:pt idx="1388">
                  <c:v>41901</c:v>
                </c:pt>
                <c:pt idx="1389">
                  <c:v>41902</c:v>
                </c:pt>
                <c:pt idx="1390">
                  <c:v>41903</c:v>
                </c:pt>
                <c:pt idx="1391">
                  <c:v>41904</c:v>
                </c:pt>
                <c:pt idx="1392">
                  <c:v>41905</c:v>
                </c:pt>
                <c:pt idx="1393">
                  <c:v>41906</c:v>
                </c:pt>
                <c:pt idx="1394">
                  <c:v>41907</c:v>
                </c:pt>
                <c:pt idx="1395">
                  <c:v>41908</c:v>
                </c:pt>
                <c:pt idx="1396">
                  <c:v>41909</c:v>
                </c:pt>
                <c:pt idx="1397">
                  <c:v>41910</c:v>
                </c:pt>
                <c:pt idx="1398">
                  <c:v>41911</c:v>
                </c:pt>
                <c:pt idx="1399">
                  <c:v>41912</c:v>
                </c:pt>
                <c:pt idx="1400">
                  <c:v>41913</c:v>
                </c:pt>
                <c:pt idx="1401">
                  <c:v>41914</c:v>
                </c:pt>
                <c:pt idx="1402">
                  <c:v>41915</c:v>
                </c:pt>
                <c:pt idx="1403">
                  <c:v>41916</c:v>
                </c:pt>
                <c:pt idx="1404">
                  <c:v>41917</c:v>
                </c:pt>
                <c:pt idx="1405">
                  <c:v>41918</c:v>
                </c:pt>
                <c:pt idx="1406">
                  <c:v>41919</c:v>
                </c:pt>
                <c:pt idx="1407">
                  <c:v>41920</c:v>
                </c:pt>
                <c:pt idx="1408">
                  <c:v>41921</c:v>
                </c:pt>
                <c:pt idx="1409">
                  <c:v>41922</c:v>
                </c:pt>
                <c:pt idx="1410">
                  <c:v>41923</c:v>
                </c:pt>
                <c:pt idx="1411">
                  <c:v>41924</c:v>
                </c:pt>
                <c:pt idx="1412">
                  <c:v>41925</c:v>
                </c:pt>
                <c:pt idx="1413">
                  <c:v>41926</c:v>
                </c:pt>
                <c:pt idx="1414">
                  <c:v>41927</c:v>
                </c:pt>
                <c:pt idx="1415">
                  <c:v>41928</c:v>
                </c:pt>
                <c:pt idx="1416">
                  <c:v>41929</c:v>
                </c:pt>
                <c:pt idx="1417">
                  <c:v>41930</c:v>
                </c:pt>
                <c:pt idx="1418">
                  <c:v>41931</c:v>
                </c:pt>
                <c:pt idx="1419">
                  <c:v>41932</c:v>
                </c:pt>
                <c:pt idx="1420">
                  <c:v>41933</c:v>
                </c:pt>
                <c:pt idx="1421">
                  <c:v>41934</c:v>
                </c:pt>
                <c:pt idx="1422">
                  <c:v>41935</c:v>
                </c:pt>
                <c:pt idx="1423">
                  <c:v>41936</c:v>
                </c:pt>
                <c:pt idx="1424">
                  <c:v>41937</c:v>
                </c:pt>
                <c:pt idx="1425">
                  <c:v>41938</c:v>
                </c:pt>
                <c:pt idx="1426">
                  <c:v>41939</c:v>
                </c:pt>
                <c:pt idx="1427">
                  <c:v>41940</c:v>
                </c:pt>
                <c:pt idx="1428">
                  <c:v>41941</c:v>
                </c:pt>
                <c:pt idx="1429">
                  <c:v>41942</c:v>
                </c:pt>
                <c:pt idx="1430">
                  <c:v>41943</c:v>
                </c:pt>
                <c:pt idx="1431">
                  <c:v>41944</c:v>
                </c:pt>
                <c:pt idx="1432">
                  <c:v>41945</c:v>
                </c:pt>
                <c:pt idx="1433">
                  <c:v>41946</c:v>
                </c:pt>
                <c:pt idx="1434">
                  <c:v>41947</c:v>
                </c:pt>
                <c:pt idx="1435">
                  <c:v>41948</c:v>
                </c:pt>
                <c:pt idx="1436">
                  <c:v>41949</c:v>
                </c:pt>
                <c:pt idx="1437">
                  <c:v>41950</c:v>
                </c:pt>
                <c:pt idx="1438">
                  <c:v>41951</c:v>
                </c:pt>
                <c:pt idx="1439">
                  <c:v>41952</c:v>
                </c:pt>
                <c:pt idx="1440">
                  <c:v>41953</c:v>
                </c:pt>
                <c:pt idx="1441">
                  <c:v>41954</c:v>
                </c:pt>
                <c:pt idx="1442">
                  <c:v>41955</c:v>
                </c:pt>
                <c:pt idx="1443">
                  <c:v>41956</c:v>
                </c:pt>
                <c:pt idx="1444">
                  <c:v>41957</c:v>
                </c:pt>
                <c:pt idx="1445">
                  <c:v>41958</c:v>
                </c:pt>
                <c:pt idx="1446">
                  <c:v>41959</c:v>
                </c:pt>
                <c:pt idx="1447">
                  <c:v>41960</c:v>
                </c:pt>
                <c:pt idx="1448">
                  <c:v>41961</c:v>
                </c:pt>
                <c:pt idx="1449">
                  <c:v>41962</c:v>
                </c:pt>
                <c:pt idx="1450">
                  <c:v>41963</c:v>
                </c:pt>
                <c:pt idx="1451">
                  <c:v>41964</c:v>
                </c:pt>
                <c:pt idx="1452">
                  <c:v>41965</c:v>
                </c:pt>
                <c:pt idx="1453">
                  <c:v>41966</c:v>
                </c:pt>
                <c:pt idx="1454">
                  <c:v>41967</c:v>
                </c:pt>
                <c:pt idx="1455">
                  <c:v>41968</c:v>
                </c:pt>
                <c:pt idx="1456">
                  <c:v>41969</c:v>
                </c:pt>
                <c:pt idx="1457">
                  <c:v>41970</c:v>
                </c:pt>
                <c:pt idx="1458">
                  <c:v>41971</c:v>
                </c:pt>
                <c:pt idx="1459">
                  <c:v>41972</c:v>
                </c:pt>
                <c:pt idx="1460">
                  <c:v>41973</c:v>
                </c:pt>
                <c:pt idx="1461">
                  <c:v>41974</c:v>
                </c:pt>
                <c:pt idx="1462">
                  <c:v>41975</c:v>
                </c:pt>
                <c:pt idx="1463">
                  <c:v>41976</c:v>
                </c:pt>
                <c:pt idx="1464">
                  <c:v>41977</c:v>
                </c:pt>
                <c:pt idx="1465">
                  <c:v>41978</c:v>
                </c:pt>
                <c:pt idx="1466">
                  <c:v>41979</c:v>
                </c:pt>
                <c:pt idx="1467">
                  <c:v>41980</c:v>
                </c:pt>
                <c:pt idx="1468">
                  <c:v>41981</c:v>
                </c:pt>
                <c:pt idx="1469">
                  <c:v>41982</c:v>
                </c:pt>
                <c:pt idx="1470">
                  <c:v>41983</c:v>
                </c:pt>
                <c:pt idx="1471">
                  <c:v>41984</c:v>
                </c:pt>
                <c:pt idx="1472">
                  <c:v>41985</c:v>
                </c:pt>
                <c:pt idx="1473">
                  <c:v>41986</c:v>
                </c:pt>
                <c:pt idx="1474">
                  <c:v>41987</c:v>
                </c:pt>
                <c:pt idx="1475">
                  <c:v>41988</c:v>
                </c:pt>
                <c:pt idx="1476">
                  <c:v>41989</c:v>
                </c:pt>
                <c:pt idx="1477">
                  <c:v>41990</c:v>
                </c:pt>
                <c:pt idx="1478">
                  <c:v>41991</c:v>
                </c:pt>
                <c:pt idx="1479">
                  <c:v>41992</c:v>
                </c:pt>
                <c:pt idx="1480">
                  <c:v>41993</c:v>
                </c:pt>
                <c:pt idx="1481">
                  <c:v>41994</c:v>
                </c:pt>
                <c:pt idx="1482">
                  <c:v>41995</c:v>
                </c:pt>
                <c:pt idx="1483">
                  <c:v>41996</c:v>
                </c:pt>
                <c:pt idx="1484">
                  <c:v>41997</c:v>
                </c:pt>
                <c:pt idx="1485">
                  <c:v>41998</c:v>
                </c:pt>
                <c:pt idx="1486">
                  <c:v>41999</c:v>
                </c:pt>
                <c:pt idx="1487">
                  <c:v>42000</c:v>
                </c:pt>
                <c:pt idx="1488">
                  <c:v>42001</c:v>
                </c:pt>
                <c:pt idx="1489">
                  <c:v>42002</c:v>
                </c:pt>
                <c:pt idx="1490">
                  <c:v>42003</c:v>
                </c:pt>
                <c:pt idx="1491">
                  <c:v>42004</c:v>
                </c:pt>
                <c:pt idx="1492">
                  <c:v>42005</c:v>
                </c:pt>
                <c:pt idx="1493">
                  <c:v>42006</c:v>
                </c:pt>
                <c:pt idx="1494">
                  <c:v>42007</c:v>
                </c:pt>
                <c:pt idx="1495">
                  <c:v>42008</c:v>
                </c:pt>
                <c:pt idx="1496">
                  <c:v>42009</c:v>
                </c:pt>
                <c:pt idx="1497">
                  <c:v>42010</c:v>
                </c:pt>
                <c:pt idx="1498">
                  <c:v>42011</c:v>
                </c:pt>
                <c:pt idx="1499">
                  <c:v>42012</c:v>
                </c:pt>
                <c:pt idx="1500">
                  <c:v>42013</c:v>
                </c:pt>
                <c:pt idx="1501">
                  <c:v>42014</c:v>
                </c:pt>
                <c:pt idx="1502">
                  <c:v>42015</c:v>
                </c:pt>
                <c:pt idx="1503">
                  <c:v>42016</c:v>
                </c:pt>
                <c:pt idx="1504">
                  <c:v>42017</c:v>
                </c:pt>
                <c:pt idx="1505">
                  <c:v>42018</c:v>
                </c:pt>
                <c:pt idx="1506">
                  <c:v>42019</c:v>
                </c:pt>
                <c:pt idx="1507">
                  <c:v>42020</c:v>
                </c:pt>
                <c:pt idx="1508">
                  <c:v>42021</c:v>
                </c:pt>
                <c:pt idx="1509">
                  <c:v>42022</c:v>
                </c:pt>
                <c:pt idx="1510">
                  <c:v>42023</c:v>
                </c:pt>
                <c:pt idx="1511">
                  <c:v>42024</c:v>
                </c:pt>
                <c:pt idx="1512">
                  <c:v>42025</c:v>
                </c:pt>
                <c:pt idx="1513">
                  <c:v>42026</c:v>
                </c:pt>
                <c:pt idx="1514">
                  <c:v>42027</c:v>
                </c:pt>
                <c:pt idx="1515">
                  <c:v>42028</c:v>
                </c:pt>
                <c:pt idx="1516">
                  <c:v>42029</c:v>
                </c:pt>
                <c:pt idx="1517">
                  <c:v>42030</c:v>
                </c:pt>
                <c:pt idx="1518">
                  <c:v>42031</c:v>
                </c:pt>
                <c:pt idx="1519">
                  <c:v>42032</c:v>
                </c:pt>
                <c:pt idx="1520">
                  <c:v>42033</c:v>
                </c:pt>
                <c:pt idx="1521">
                  <c:v>42034</c:v>
                </c:pt>
                <c:pt idx="1522">
                  <c:v>42035</c:v>
                </c:pt>
                <c:pt idx="1523">
                  <c:v>42036</c:v>
                </c:pt>
                <c:pt idx="1524">
                  <c:v>42037</c:v>
                </c:pt>
                <c:pt idx="1525">
                  <c:v>42038</c:v>
                </c:pt>
                <c:pt idx="1526">
                  <c:v>42039</c:v>
                </c:pt>
                <c:pt idx="1527">
                  <c:v>42040</c:v>
                </c:pt>
                <c:pt idx="1528">
                  <c:v>42041</c:v>
                </c:pt>
                <c:pt idx="1529">
                  <c:v>42042</c:v>
                </c:pt>
                <c:pt idx="1530">
                  <c:v>42043</c:v>
                </c:pt>
                <c:pt idx="1531">
                  <c:v>42044</c:v>
                </c:pt>
                <c:pt idx="1532">
                  <c:v>42045</c:v>
                </c:pt>
                <c:pt idx="1533">
                  <c:v>42046</c:v>
                </c:pt>
                <c:pt idx="1534">
                  <c:v>42047</c:v>
                </c:pt>
                <c:pt idx="1535">
                  <c:v>42048</c:v>
                </c:pt>
                <c:pt idx="1536">
                  <c:v>42049</c:v>
                </c:pt>
                <c:pt idx="1537">
                  <c:v>42050</c:v>
                </c:pt>
                <c:pt idx="1538">
                  <c:v>42051</c:v>
                </c:pt>
                <c:pt idx="1539">
                  <c:v>42052</c:v>
                </c:pt>
                <c:pt idx="1540">
                  <c:v>42053</c:v>
                </c:pt>
                <c:pt idx="1541">
                  <c:v>42054</c:v>
                </c:pt>
                <c:pt idx="1542">
                  <c:v>42055</c:v>
                </c:pt>
                <c:pt idx="1543">
                  <c:v>42056</c:v>
                </c:pt>
                <c:pt idx="1544">
                  <c:v>42057</c:v>
                </c:pt>
                <c:pt idx="1545">
                  <c:v>42058</c:v>
                </c:pt>
                <c:pt idx="1546">
                  <c:v>42059</c:v>
                </c:pt>
                <c:pt idx="1547">
                  <c:v>42060</c:v>
                </c:pt>
                <c:pt idx="1548">
                  <c:v>42061</c:v>
                </c:pt>
                <c:pt idx="1549">
                  <c:v>42062</c:v>
                </c:pt>
                <c:pt idx="1550">
                  <c:v>42063</c:v>
                </c:pt>
                <c:pt idx="1551">
                  <c:v>42064</c:v>
                </c:pt>
                <c:pt idx="1552">
                  <c:v>42065</c:v>
                </c:pt>
                <c:pt idx="1553">
                  <c:v>42066</c:v>
                </c:pt>
                <c:pt idx="1554">
                  <c:v>42067</c:v>
                </c:pt>
                <c:pt idx="1555">
                  <c:v>42068</c:v>
                </c:pt>
                <c:pt idx="1556">
                  <c:v>42069</c:v>
                </c:pt>
                <c:pt idx="1557">
                  <c:v>42070</c:v>
                </c:pt>
                <c:pt idx="1558">
                  <c:v>42071</c:v>
                </c:pt>
                <c:pt idx="1559">
                  <c:v>42072</c:v>
                </c:pt>
                <c:pt idx="1560">
                  <c:v>42073</c:v>
                </c:pt>
                <c:pt idx="1561">
                  <c:v>42074</c:v>
                </c:pt>
                <c:pt idx="1562">
                  <c:v>42075</c:v>
                </c:pt>
                <c:pt idx="1563">
                  <c:v>42076</c:v>
                </c:pt>
                <c:pt idx="1564">
                  <c:v>42077</c:v>
                </c:pt>
                <c:pt idx="1565">
                  <c:v>42078</c:v>
                </c:pt>
                <c:pt idx="1566">
                  <c:v>42079</c:v>
                </c:pt>
                <c:pt idx="1567">
                  <c:v>42080</c:v>
                </c:pt>
                <c:pt idx="1568">
                  <c:v>42081</c:v>
                </c:pt>
                <c:pt idx="1569">
                  <c:v>42082</c:v>
                </c:pt>
                <c:pt idx="1570">
                  <c:v>42083</c:v>
                </c:pt>
                <c:pt idx="1571">
                  <c:v>42084</c:v>
                </c:pt>
                <c:pt idx="1572">
                  <c:v>42085</c:v>
                </c:pt>
                <c:pt idx="1573">
                  <c:v>42086</c:v>
                </c:pt>
                <c:pt idx="1574">
                  <c:v>42087</c:v>
                </c:pt>
                <c:pt idx="1575">
                  <c:v>42088</c:v>
                </c:pt>
                <c:pt idx="1576">
                  <c:v>42089</c:v>
                </c:pt>
                <c:pt idx="1577">
                  <c:v>42090</c:v>
                </c:pt>
                <c:pt idx="1578">
                  <c:v>42091</c:v>
                </c:pt>
                <c:pt idx="1579">
                  <c:v>42092</c:v>
                </c:pt>
                <c:pt idx="1580">
                  <c:v>42093</c:v>
                </c:pt>
                <c:pt idx="1581">
                  <c:v>42094</c:v>
                </c:pt>
                <c:pt idx="1582">
                  <c:v>42095</c:v>
                </c:pt>
                <c:pt idx="1583">
                  <c:v>42096</c:v>
                </c:pt>
                <c:pt idx="1584">
                  <c:v>42097</c:v>
                </c:pt>
                <c:pt idx="1585">
                  <c:v>42098</c:v>
                </c:pt>
                <c:pt idx="1586">
                  <c:v>42099</c:v>
                </c:pt>
                <c:pt idx="1587">
                  <c:v>42100</c:v>
                </c:pt>
                <c:pt idx="1588">
                  <c:v>42101</c:v>
                </c:pt>
                <c:pt idx="1589">
                  <c:v>42102</c:v>
                </c:pt>
                <c:pt idx="1590">
                  <c:v>42103</c:v>
                </c:pt>
                <c:pt idx="1591">
                  <c:v>42104</c:v>
                </c:pt>
                <c:pt idx="1592">
                  <c:v>42105</c:v>
                </c:pt>
                <c:pt idx="1593">
                  <c:v>42106</c:v>
                </c:pt>
                <c:pt idx="1594">
                  <c:v>42107</c:v>
                </c:pt>
                <c:pt idx="1595">
                  <c:v>42108</c:v>
                </c:pt>
                <c:pt idx="1596">
                  <c:v>42109</c:v>
                </c:pt>
                <c:pt idx="1597">
                  <c:v>42110</c:v>
                </c:pt>
                <c:pt idx="1598">
                  <c:v>42111</c:v>
                </c:pt>
                <c:pt idx="1599">
                  <c:v>42112</c:v>
                </c:pt>
                <c:pt idx="1600">
                  <c:v>42113</c:v>
                </c:pt>
                <c:pt idx="1601">
                  <c:v>42114</c:v>
                </c:pt>
                <c:pt idx="1602">
                  <c:v>42115</c:v>
                </c:pt>
                <c:pt idx="1603">
                  <c:v>42116</c:v>
                </c:pt>
                <c:pt idx="1604">
                  <c:v>42117</c:v>
                </c:pt>
                <c:pt idx="1605">
                  <c:v>42118</c:v>
                </c:pt>
                <c:pt idx="1606">
                  <c:v>42119</c:v>
                </c:pt>
                <c:pt idx="1607">
                  <c:v>42120</c:v>
                </c:pt>
                <c:pt idx="1608">
                  <c:v>42121</c:v>
                </c:pt>
                <c:pt idx="1609">
                  <c:v>42122</c:v>
                </c:pt>
                <c:pt idx="1610">
                  <c:v>42123</c:v>
                </c:pt>
                <c:pt idx="1611">
                  <c:v>42124</c:v>
                </c:pt>
                <c:pt idx="1612">
                  <c:v>42125</c:v>
                </c:pt>
                <c:pt idx="1613">
                  <c:v>42126</c:v>
                </c:pt>
                <c:pt idx="1614">
                  <c:v>42127</c:v>
                </c:pt>
                <c:pt idx="1615">
                  <c:v>42128</c:v>
                </c:pt>
                <c:pt idx="1616">
                  <c:v>42129</c:v>
                </c:pt>
                <c:pt idx="1617">
                  <c:v>42130</c:v>
                </c:pt>
                <c:pt idx="1618">
                  <c:v>42131</c:v>
                </c:pt>
                <c:pt idx="1619">
                  <c:v>42132</c:v>
                </c:pt>
                <c:pt idx="1620">
                  <c:v>42133</c:v>
                </c:pt>
                <c:pt idx="1621">
                  <c:v>42134</c:v>
                </c:pt>
                <c:pt idx="1622">
                  <c:v>42135</c:v>
                </c:pt>
                <c:pt idx="1623">
                  <c:v>42136</c:v>
                </c:pt>
                <c:pt idx="1624">
                  <c:v>42137</c:v>
                </c:pt>
                <c:pt idx="1625">
                  <c:v>42138</c:v>
                </c:pt>
                <c:pt idx="1626">
                  <c:v>42139</c:v>
                </c:pt>
                <c:pt idx="1627">
                  <c:v>42140</c:v>
                </c:pt>
                <c:pt idx="1628">
                  <c:v>42141</c:v>
                </c:pt>
                <c:pt idx="1629">
                  <c:v>42142</c:v>
                </c:pt>
                <c:pt idx="1630">
                  <c:v>42143</c:v>
                </c:pt>
                <c:pt idx="1631">
                  <c:v>42144</c:v>
                </c:pt>
                <c:pt idx="1632">
                  <c:v>42145</c:v>
                </c:pt>
                <c:pt idx="1633">
                  <c:v>42146</c:v>
                </c:pt>
                <c:pt idx="1634">
                  <c:v>42147</c:v>
                </c:pt>
                <c:pt idx="1635">
                  <c:v>42148</c:v>
                </c:pt>
                <c:pt idx="1636">
                  <c:v>42149</c:v>
                </c:pt>
                <c:pt idx="1637">
                  <c:v>42150</c:v>
                </c:pt>
                <c:pt idx="1638">
                  <c:v>42151</c:v>
                </c:pt>
                <c:pt idx="1639">
                  <c:v>42152</c:v>
                </c:pt>
                <c:pt idx="1640">
                  <c:v>42153</c:v>
                </c:pt>
                <c:pt idx="1641">
                  <c:v>42154</c:v>
                </c:pt>
                <c:pt idx="1642">
                  <c:v>42155</c:v>
                </c:pt>
                <c:pt idx="1643">
                  <c:v>42156</c:v>
                </c:pt>
                <c:pt idx="1644">
                  <c:v>42157</c:v>
                </c:pt>
                <c:pt idx="1645">
                  <c:v>42158</c:v>
                </c:pt>
                <c:pt idx="1646">
                  <c:v>42159</c:v>
                </c:pt>
                <c:pt idx="1647">
                  <c:v>42160</c:v>
                </c:pt>
                <c:pt idx="1648">
                  <c:v>42161</c:v>
                </c:pt>
                <c:pt idx="1649">
                  <c:v>42162</c:v>
                </c:pt>
                <c:pt idx="1650">
                  <c:v>42163</c:v>
                </c:pt>
                <c:pt idx="1651">
                  <c:v>42164</c:v>
                </c:pt>
                <c:pt idx="1652">
                  <c:v>42165</c:v>
                </c:pt>
                <c:pt idx="1653">
                  <c:v>42166</c:v>
                </c:pt>
                <c:pt idx="1654">
                  <c:v>42167</c:v>
                </c:pt>
                <c:pt idx="1655">
                  <c:v>42168</c:v>
                </c:pt>
                <c:pt idx="1656">
                  <c:v>42169</c:v>
                </c:pt>
                <c:pt idx="1657">
                  <c:v>42170</c:v>
                </c:pt>
                <c:pt idx="1658">
                  <c:v>42171</c:v>
                </c:pt>
                <c:pt idx="1659">
                  <c:v>42172</c:v>
                </c:pt>
                <c:pt idx="1660">
                  <c:v>42173</c:v>
                </c:pt>
                <c:pt idx="1661">
                  <c:v>42174</c:v>
                </c:pt>
                <c:pt idx="1662">
                  <c:v>42175</c:v>
                </c:pt>
                <c:pt idx="1663">
                  <c:v>42176</c:v>
                </c:pt>
                <c:pt idx="1664">
                  <c:v>42177</c:v>
                </c:pt>
                <c:pt idx="1665">
                  <c:v>42178</c:v>
                </c:pt>
                <c:pt idx="1666">
                  <c:v>42179</c:v>
                </c:pt>
                <c:pt idx="1667">
                  <c:v>42180</c:v>
                </c:pt>
                <c:pt idx="1668">
                  <c:v>42181</c:v>
                </c:pt>
                <c:pt idx="1669">
                  <c:v>42182</c:v>
                </c:pt>
                <c:pt idx="1670">
                  <c:v>42183</c:v>
                </c:pt>
                <c:pt idx="1671">
                  <c:v>42184</c:v>
                </c:pt>
                <c:pt idx="1672">
                  <c:v>42185</c:v>
                </c:pt>
                <c:pt idx="1673">
                  <c:v>42186</c:v>
                </c:pt>
                <c:pt idx="1674">
                  <c:v>42187</c:v>
                </c:pt>
                <c:pt idx="1675">
                  <c:v>42188</c:v>
                </c:pt>
                <c:pt idx="1676">
                  <c:v>42189</c:v>
                </c:pt>
                <c:pt idx="1677">
                  <c:v>42190</c:v>
                </c:pt>
                <c:pt idx="1678">
                  <c:v>42191</c:v>
                </c:pt>
                <c:pt idx="1679">
                  <c:v>42192</c:v>
                </c:pt>
                <c:pt idx="1680">
                  <c:v>42193</c:v>
                </c:pt>
                <c:pt idx="1681">
                  <c:v>42194</c:v>
                </c:pt>
                <c:pt idx="1682">
                  <c:v>42195</c:v>
                </c:pt>
                <c:pt idx="1683">
                  <c:v>42196</c:v>
                </c:pt>
                <c:pt idx="1684">
                  <c:v>42197</c:v>
                </c:pt>
                <c:pt idx="1685">
                  <c:v>42198</c:v>
                </c:pt>
                <c:pt idx="1686">
                  <c:v>42199</c:v>
                </c:pt>
                <c:pt idx="1687">
                  <c:v>42200</c:v>
                </c:pt>
                <c:pt idx="1688">
                  <c:v>42201</c:v>
                </c:pt>
                <c:pt idx="1689">
                  <c:v>42202</c:v>
                </c:pt>
                <c:pt idx="1690">
                  <c:v>42203</c:v>
                </c:pt>
                <c:pt idx="1691">
                  <c:v>42204</c:v>
                </c:pt>
                <c:pt idx="1692">
                  <c:v>42205</c:v>
                </c:pt>
                <c:pt idx="1693">
                  <c:v>42206</c:v>
                </c:pt>
                <c:pt idx="1694">
                  <c:v>42207</c:v>
                </c:pt>
                <c:pt idx="1695">
                  <c:v>42208</c:v>
                </c:pt>
                <c:pt idx="1696">
                  <c:v>42209</c:v>
                </c:pt>
                <c:pt idx="1697">
                  <c:v>42210</c:v>
                </c:pt>
                <c:pt idx="1698">
                  <c:v>42211</c:v>
                </c:pt>
                <c:pt idx="1699">
                  <c:v>42212</c:v>
                </c:pt>
                <c:pt idx="1700">
                  <c:v>42213</c:v>
                </c:pt>
                <c:pt idx="1701">
                  <c:v>42214</c:v>
                </c:pt>
                <c:pt idx="1702">
                  <c:v>42215</c:v>
                </c:pt>
                <c:pt idx="1703">
                  <c:v>42216</c:v>
                </c:pt>
                <c:pt idx="1704">
                  <c:v>42217</c:v>
                </c:pt>
                <c:pt idx="1705">
                  <c:v>42218</c:v>
                </c:pt>
                <c:pt idx="1706">
                  <c:v>42219</c:v>
                </c:pt>
                <c:pt idx="1707">
                  <c:v>42220</c:v>
                </c:pt>
                <c:pt idx="1708">
                  <c:v>42221</c:v>
                </c:pt>
                <c:pt idx="1709">
                  <c:v>42222</c:v>
                </c:pt>
                <c:pt idx="1710">
                  <c:v>42223</c:v>
                </c:pt>
                <c:pt idx="1711">
                  <c:v>42224</c:v>
                </c:pt>
                <c:pt idx="1712">
                  <c:v>42225</c:v>
                </c:pt>
                <c:pt idx="1713">
                  <c:v>42226</c:v>
                </c:pt>
                <c:pt idx="1714">
                  <c:v>42227</c:v>
                </c:pt>
                <c:pt idx="1715">
                  <c:v>42228</c:v>
                </c:pt>
                <c:pt idx="1716">
                  <c:v>42229</c:v>
                </c:pt>
                <c:pt idx="1717">
                  <c:v>42230</c:v>
                </c:pt>
                <c:pt idx="1718">
                  <c:v>42231</c:v>
                </c:pt>
                <c:pt idx="1719">
                  <c:v>42232</c:v>
                </c:pt>
                <c:pt idx="1720">
                  <c:v>42233</c:v>
                </c:pt>
                <c:pt idx="1721">
                  <c:v>42234</c:v>
                </c:pt>
                <c:pt idx="1722">
                  <c:v>42235</c:v>
                </c:pt>
                <c:pt idx="1723">
                  <c:v>42236</c:v>
                </c:pt>
                <c:pt idx="1724">
                  <c:v>42237</c:v>
                </c:pt>
                <c:pt idx="1725">
                  <c:v>42238</c:v>
                </c:pt>
                <c:pt idx="1726">
                  <c:v>42239</c:v>
                </c:pt>
                <c:pt idx="1727">
                  <c:v>42240</c:v>
                </c:pt>
                <c:pt idx="1728">
                  <c:v>42241</c:v>
                </c:pt>
                <c:pt idx="1729">
                  <c:v>42242</c:v>
                </c:pt>
                <c:pt idx="1730">
                  <c:v>42243</c:v>
                </c:pt>
                <c:pt idx="1731">
                  <c:v>42244</c:v>
                </c:pt>
                <c:pt idx="1732">
                  <c:v>42245</c:v>
                </c:pt>
                <c:pt idx="1733">
                  <c:v>42246</c:v>
                </c:pt>
                <c:pt idx="1734">
                  <c:v>42247</c:v>
                </c:pt>
                <c:pt idx="1735">
                  <c:v>42248</c:v>
                </c:pt>
                <c:pt idx="1736">
                  <c:v>42249</c:v>
                </c:pt>
                <c:pt idx="1737">
                  <c:v>42250</c:v>
                </c:pt>
                <c:pt idx="1738">
                  <c:v>42251</c:v>
                </c:pt>
                <c:pt idx="1739">
                  <c:v>42252</c:v>
                </c:pt>
                <c:pt idx="1740">
                  <c:v>42253</c:v>
                </c:pt>
                <c:pt idx="1741">
                  <c:v>42254</c:v>
                </c:pt>
                <c:pt idx="1742">
                  <c:v>42255</c:v>
                </c:pt>
                <c:pt idx="1743">
                  <c:v>42256</c:v>
                </c:pt>
                <c:pt idx="1744">
                  <c:v>42257</c:v>
                </c:pt>
                <c:pt idx="1745">
                  <c:v>42258</c:v>
                </c:pt>
                <c:pt idx="1746">
                  <c:v>42259</c:v>
                </c:pt>
                <c:pt idx="1747">
                  <c:v>42260</c:v>
                </c:pt>
                <c:pt idx="1748">
                  <c:v>42261</c:v>
                </c:pt>
                <c:pt idx="1749">
                  <c:v>42262</c:v>
                </c:pt>
                <c:pt idx="1750">
                  <c:v>42263</c:v>
                </c:pt>
                <c:pt idx="1751">
                  <c:v>42264</c:v>
                </c:pt>
                <c:pt idx="1752">
                  <c:v>42265</c:v>
                </c:pt>
                <c:pt idx="1753">
                  <c:v>42266</c:v>
                </c:pt>
                <c:pt idx="1754">
                  <c:v>42267</c:v>
                </c:pt>
                <c:pt idx="1755">
                  <c:v>42268</c:v>
                </c:pt>
                <c:pt idx="1756">
                  <c:v>42269</c:v>
                </c:pt>
                <c:pt idx="1757">
                  <c:v>42270</c:v>
                </c:pt>
                <c:pt idx="1758">
                  <c:v>42271</c:v>
                </c:pt>
                <c:pt idx="1759">
                  <c:v>42272</c:v>
                </c:pt>
                <c:pt idx="1760">
                  <c:v>42273</c:v>
                </c:pt>
                <c:pt idx="1761">
                  <c:v>42274</c:v>
                </c:pt>
                <c:pt idx="1762">
                  <c:v>42275</c:v>
                </c:pt>
                <c:pt idx="1763">
                  <c:v>42276</c:v>
                </c:pt>
                <c:pt idx="1764">
                  <c:v>42277</c:v>
                </c:pt>
                <c:pt idx="1765">
                  <c:v>42278</c:v>
                </c:pt>
                <c:pt idx="1766">
                  <c:v>42279</c:v>
                </c:pt>
                <c:pt idx="1767">
                  <c:v>42280</c:v>
                </c:pt>
                <c:pt idx="1768">
                  <c:v>42281</c:v>
                </c:pt>
                <c:pt idx="1769">
                  <c:v>42282</c:v>
                </c:pt>
                <c:pt idx="1770">
                  <c:v>42283</c:v>
                </c:pt>
                <c:pt idx="1771">
                  <c:v>42284</c:v>
                </c:pt>
                <c:pt idx="1772">
                  <c:v>42285</c:v>
                </c:pt>
                <c:pt idx="1773">
                  <c:v>42286</c:v>
                </c:pt>
                <c:pt idx="1774">
                  <c:v>42287</c:v>
                </c:pt>
                <c:pt idx="1775">
                  <c:v>42288</c:v>
                </c:pt>
                <c:pt idx="1776">
                  <c:v>42289</c:v>
                </c:pt>
                <c:pt idx="1777">
                  <c:v>42290</c:v>
                </c:pt>
                <c:pt idx="1778">
                  <c:v>42291</c:v>
                </c:pt>
                <c:pt idx="1779">
                  <c:v>42292</c:v>
                </c:pt>
                <c:pt idx="1780">
                  <c:v>42293</c:v>
                </c:pt>
                <c:pt idx="1781">
                  <c:v>42294</c:v>
                </c:pt>
                <c:pt idx="1782">
                  <c:v>42295</c:v>
                </c:pt>
                <c:pt idx="1783">
                  <c:v>42296</c:v>
                </c:pt>
                <c:pt idx="1784">
                  <c:v>42297</c:v>
                </c:pt>
                <c:pt idx="1785">
                  <c:v>42298</c:v>
                </c:pt>
                <c:pt idx="1786">
                  <c:v>42299</c:v>
                </c:pt>
                <c:pt idx="1787">
                  <c:v>42300</c:v>
                </c:pt>
                <c:pt idx="1788">
                  <c:v>42301</c:v>
                </c:pt>
                <c:pt idx="1789">
                  <c:v>42302</c:v>
                </c:pt>
                <c:pt idx="1790">
                  <c:v>42303</c:v>
                </c:pt>
                <c:pt idx="1791">
                  <c:v>42304</c:v>
                </c:pt>
                <c:pt idx="1792">
                  <c:v>42305</c:v>
                </c:pt>
                <c:pt idx="1793">
                  <c:v>42306</c:v>
                </c:pt>
                <c:pt idx="1794">
                  <c:v>42307</c:v>
                </c:pt>
                <c:pt idx="1795">
                  <c:v>42308</c:v>
                </c:pt>
                <c:pt idx="1796">
                  <c:v>42309</c:v>
                </c:pt>
                <c:pt idx="1797">
                  <c:v>42310</c:v>
                </c:pt>
                <c:pt idx="1798">
                  <c:v>42311</c:v>
                </c:pt>
                <c:pt idx="1799">
                  <c:v>42312</c:v>
                </c:pt>
                <c:pt idx="1800">
                  <c:v>42313</c:v>
                </c:pt>
                <c:pt idx="1801">
                  <c:v>42314</c:v>
                </c:pt>
                <c:pt idx="1802">
                  <c:v>42315</c:v>
                </c:pt>
                <c:pt idx="1803">
                  <c:v>42316</c:v>
                </c:pt>
                <c:pt idx="1804">
                  <c:v>42317</c:v>
                </c:pt>
                <c:pt idx="1805">
                  <c:v>42318</c:v>
                </c:pt>
                <c:pt idx="1806">
                  <c:v>42319</c:v>
                </c:pt>
                <c:pt idx="1807">
                  <c:v>42320</c:v>
                </c:pt>
                <c:pt idx="1808">
                  <c:v>42321</c:v>
                </c:pt>
                <c:pt idx="1809">
                  <c:v>42322</c:v>
                </c:pt>
                <c:pt idx="1810">
                  <c:v>42323</c:v>
                </c:pt>
                <c:pt idx="1811">
                  <c:v>42324</c:v>
                </c:pt>
                <c:pt idx="1812">
                  <c:v>42325</c:v>
                </c:pt>
                <c:pt idx="1813">
                  <c:v>42326</c:v>
                </c:pt>
                <c:pt idx="1814">
                  <c:v>42327</c:v>
                </c:pt>
                <c:pt idx="1815">
                  <c:v>42328</c:v>
                </c:pt>
                <c:pt idx="1816">
                  <c:v>42329</c:v>
                </c:pt>
                <c:pt idx="1817">
                  <c:v>42330</c:v>
                </c:pt>
                <c:pt idx="1818">
                  <c:v>42331</c:v>
                </c:pt>
                <c:pt idx="1819">
                  <c:v>42332</c:v>
                </c:pt>
                <c:pt idx="1820">
                  <c:v>42333</c:v>
                </c:pt>
                <c:pt idx="1821">
                  <c:v>42334</c:v>
                </c:pt>
                <c:pt idx="1822">
                  <c:v>42335</c:v>
                </c:pt>
                <c:pt idx="1823">
                  <c:v>42336</c:v>
                </c:pt>
                <c:pt idx="1824">
                  <c:v>42337</c:v>
                </c:pt>
                <c:pt idx="1825">
                  <c:v>42338</c:v>
                </c:pt>
                <c:pt idx="1826">
                  <c:v>42339</c:v>
                </c:pt>
                <c:pt idx="1827">
                  <c:v>42340</c:v>
                </c:pt>
                <c:pt idx="1828">
                  <c:v>42341</c:v>
                </c:pt>
                <c:pt idx="1829">
                  <c:v>42342</c:v>
                </c:pt>
                <c:pt idx="1830">
                  <c:v>42343</c:v>
                </c:pt>
                <c:pt idx="1831">
                  <c:v>42344</c:v>
                </c:pt>
                <c:pt idx="1832">
                  <c:v>42345</c:v>
                </c:pt>
                <c:pt idx="1833">
                  <c:v>42346</c:v>
                </c:pt>
                <c:pt idx="1834">
                  <c:v>42347</c:v>
                </c:pt>
                <c:pt idx="1835">
                  <c:v>42348</c:v>
                </c:pt>
                <c:pt idx="1836">
                  <c:v>42349</c:v>
                </c:pt>
                <c:pt idx="1837">
                  <c:v>42350</c:v>
                </c:pt>
                <c:pt idx="1838">
                  <c:v>42351</c:v>
                </c:pt>
                <c:pt idx="1839">
                  <c:v>42352</c:v>
                </c:pt>
                <c:pt idx="1840">
                  <c:v>42353</c:v>
                </c:pt>
                <c:pt idx="1841">
                  <c:v>42354</c:v>
                </c:pt>
                <c:pt idx="1842">
                  <c:v>42355</c:v>
                </c:pt>
                <c:pt idx="1843">
                  <c:v>42356</c:v>
                </c:pt>
                <c:pt idx="1844">
                  <c:v>42357</c:v>
                </c:pt>
                <c:pt idx="1845">
                  <c:v>42358</c:v>
                </c:pt>
                <c:pt idx="1846">
                  <c:v>42359</c:v>
                </c:pt>
                <c:pt idx="1847">
                  <c:v>42360</c:v>
                </c:pt>
                <c:pt idx="1848">
                  <c:v>42361</c:v>
                </c:pt>
                <c:pt idx="1849">
                  <c:v>42362</c:v>
                </c:pt>
                <c:pt idx="1850">
                  <c:v>42363</c:v>
                </c:pt>
                <c:pt idx="1851">
                  <c:v>42364</c:v>
                </c:pt>
                <c:pt idx="1852">
                  <c:v>42365</c:v>
                </c:pt>
                <c:pt idx="1853">
                  <c:v>42366</c:v>
                </c:pt>
                <c:pt idx="1854">
                  <c:v>42367</c:v>
                </c:pt>
                <c:pt idx="1855">
                  <c:v>42368</c:v>
                </c:pt>
                <c:pt idx="1856">
                  <c:v>42369</c:v>
                </c:pt>
                <c:pt idx="1857">
                  <c:v>42370</c:v>
                </c:pt>
                <c:pt idx="1858">
                  <c:v>42371</c:v>
                </c:pt>
                <c:pt idx="1859">
                  <c:v>42372</c:v>
                </c:pt>
                <c:pt idx="1860">
                  <c:v>42373</c:v>
                </c:pt>
                <c:pt idx="1861">
                  <c:v>42374</c:v>
                </c:pt>
                <c:pt idx="1862">
                  <c:v>42375</c:v>
                </c:pt>
                <c:pt idx="1863">
                  <c:v>42376</c:v>
                </c:pt>
                <c:pt idx="1864">
                  <c:v>42377</c:v>
                </c:pt>
                <c:pt idx="1865">
                  <c:v>42378</c:v>
                </c:pt>
                <c:pt idx="1866">
                  <c:v>42379</c:v>
                </c:pt>
                <c:pt idx="1867">
                  <c:v>42380</c:v>
                </c:pt>
                <c:pt idx="1868">
                  <c:v>42381</c:v>
                </c:pt>
                <c:pt idx="1869">
                  <c:v>42382</c:v>
                </c:pt>
                <c:pt idx="1870">
                  <c:v>42383</c:v>
                </c:pt>
                <c:pt idx="1871">
                  <c:v>42384</c:v>
                </c:pt>
                <c:pt idx="1872">
                  <c:v>42385</c:v>
                </c:pt>
                <c:pt idx="1873">
                  <c:v>42386</c:v>
                </c:pt>
                <c:pt idx="1874">
                  <c:v>42387</c:v>
                </c:pt>
                <c:pt idx="1875">
                  <c:v>42388</c:v>
                </c:pt>
                <c:pt idx="1876">
                  <c:v>42389</c:v>
                </c:pt>
                <c:pt idx="1877">
                  <c:v>42390</c:v>
                </c:pt>
                <c:pt idx="1878">
                  <c:v>42391</c:v>
                </c:pt>
                <c:pt idx="1879">
                  <c:v>42392</c:v>
                </c:pt>
                <c:pt idx="1880">
                  <c:v>42393</c:v>
                </c:pt>
                <c:pt idx="1881">
                  <c:v>42394</c:v>
                </c:pt>
                <c:pt idx="1882">
                  <c:v>42395</c:v>
                </c:pt>
                <c:pt idx="1883">
                  <c:v>42396</c:v>
                </c:pt>
                <c:pt idx="1884">
                  <c:v>42397</c:v>
                </c:pt>
                <c:pt idx="1885">
                  <c:v>42398</c:v>
                </c:pt>
                <c:pt idx="1886">
                  <c:v>42399</c:v>
                </c:pt>
                <c:pt idx="1887">
                  <c:v>42400</c:v>
                </c:pt>
                <c:pt idx="1888">
                  <c:v>42401</c:v>
                </c:pt>
                <c:pt idx="1889">
                  <c:v>42402</c:v>
                </c:pt>
                <c:pt idx="1890">
                  <c:v>42403</c:v>
                </c:pt>
                <c:pt idx="1891">
                  <c:v>42404</c:v>
                </c:pt>
                <c:pt idx="1892">
                  <c:v>42405</c:v>
                </c:pt>
                <c:pt idx="1893">
                  <c:v>42406</c:v>
                </c:pt>
                <c:pt idx="1894">
                  <c:v>42407</c:v>
                </c:pt>
                <c:pt idx="1895">
                  <c:v>42408</c:v>
                </c:pt>
                <c:pt idx="1896">
                  <c:v>42409</c:v>
                </c:pt>
                <c:pt idx="1897">
                  <c:v>42410</c:v>
                </c:pt>
                <c:pt idx="1898">
                  <c:v>42411</c:v>
                </c:pt>
                <c:pt idx="1899">
                  <c:v>42412</c:v>
                </c:pt>
                <c:pt idx="1900">
                  <c:v>42413</c:v>
                </c:pt>
                <c:pt idx="1901">
                  <c:v>42414</c:v>
                </c:pt>
                <c:pt idx="1902">
                  <c:v>42415</c:v>
                </c:pt>
                <c:pt idx="1903">
                  <c:v>42416</c:v>
                </c:pt>
                <c:pt idx="1904">
                  <c:v>42417</c:v>
                </c:pt>
                <c:pt idx="1905">
                  <c:v>42418</c:v>
                </c:pt>
                <c:pt idx="1906">
                  <c:v>42419</c:v>
                </c:pt>
                <c:pt idx="1907">
                  <c:v>42420</c:v>
                </c:pt>
                <c:pt idx="1908">
                  <c:v>42421</c:v>
                </c:pt>
                <c:pt idx="1909">
                  <c:v>42422</c:v>
                </c:pt>
                <c:pt idx="1910">
                  <c:v>42423</c:v>
                </c:pt>
                <c:pt idx="1911">
                  <c:v>42424</c:v>
                </c:pt>
                <c:pt idx="1912">
                  <c:v>42425</c:v>
                </c:pt>
                <c:pt idx="1913">
                  <c:v>42426</c:v>
                </c:pt>
                <c:pt idx="1914">
                  <c:v>42427</c:v>
                </c:pt>
                <c:pt idx="1915">
                  <c:v>42428</c:v>
                </c:pt>
                <c:pt idx="1916">
                  <c:v>42429</c:v>
                </c:pt>
                <c:pt idx="1917">
                  <c:v>42430</c:v>
                </c:pt>
                <c:pt idx="1918">
                  <c:v>42431</c:v>
                </c:pt>
                <c:pt idx="1919">
                  <c:v>42432</c:v>
                </c:pt>
                <c:pt idx="1920">
                  <c:v>42433</c:v>
                </c:pt>
                <c:pt idx="1921">
                  <c:v>42434</c:v>
                </c:pt>
                <c:pt idx="1922">
                  <c:v>42435</c:v>
                </c:pt>
                <c:pt idx="1923">
                  <c:v>42436</c:v>
                </c:pt>
                <c:pt idx="1924">
                  <c:v>42437</c:v>
                </c:pt>
                <c:pt idx="1925">
                  <c:v>42438</c:v>
                </c:pt>
                <c:pt idx="1926">
                  <c:v>42439</c:v>
                </c:pt>
                <c:pt idx="1927">
                  <c:v>42440</c:v>
                </c:pt>
                <c:pt idx="1928">
                  <c:v>42441</c:v>
                </c:pt>
                <c:pt idx="1929">
                  <c:v>42442</c:v>
                </c:pt>
                <c:pt idx="1930">
                  <c:v>42443</c:v>
                </c:pt>
                <c:pt idx="1931">
                  <c:v>42444</c:v>
                </c:pt>
                <c:pt idx="1932">
                  <c:v>42445</c:v>
                </c:pt>
                <c:pt idx="1933">
                  <c:v>42446</c:v>
                </c:pt>
                <c:pt idx="1934">
                  <c:v>42447</c:v>
                </c:pt>
                <c:pt idx="1935">
                  <c:v>42448</c:v>
                </c:pt>
                <c:pt idx="1936">
                  <c:v>42449</c:v>
                </c:pt>
                <c:pt idx="1937">
                  <c:v>42450</c:v>
                </c:pt>
                <c:pt idx="1938">
                  <c:v>42451</c:v>
                </c:pt>
                <c:pt idx="1939">
                  <c:v>42452</c:v>
                </c:pt>
                <c:pt idx="1940">
                  <c:v>42453</c:v>
                </c:pt>
                <c:pt idx="1941">
                  <c:v>42454</c:v>
                </c:pt>
                <c:pt idx="1942">
                  <c:v>42455</c:v>
                </c:pt>
                <c:pt idx="1943">
                  <c:v>42456</c:v>
                </c:pt>
                <c:pt idx="1944">
                  <c:v>42457</c:v>
                </c:pt>
                <c:pt idx="1945">
                  <c:v>42458</c:v>
                </c:pt>
                <c:pt idx="1946">
                  <c:v>42459</c:v>
                </c:pt>
                <c:pt idx="1947">
                  <c:v>42460</c:v>
                </c:pt>
                <c:pt idx="1948">
                  <c:v>42461</c:v>
                </c:pt>
                <c:pt idx="1949">
                  <c:v>42462</c:v>
                </c:pt>
                <c:pt idx="1950">
                  <c:v>42463</c:v>
                </c:pt>
                <c:pt idx="1951">
                  <c:v>42464</c:v>
                </c:pt>
                <c:pt idx="1952">
                  <c:v>42465</c:v>
                </c:pt>
                <c:pt idx="1953">
                  <c:v>42466</c:v>
                </c:pt>
                <c:pt idx="1954">
                  <c:v>42467</c:v>
                </c:pt>
                <c:pt idx="1955">
                  <c:v>42468</c:v>
                </c:pt>
                <c:pt idx="1956">
                  <c:v>42469</c:v>
                </c:pt>
                <c:pt idx="1957">
                  <c:v>42470</c:v>
                </c:pt>
                <c:pt idx="1958">
                  <c:v>42471</c:v>
                </c:pt>
                <c:pt idx="1959">
                  <c:v>42472</c:v>
                </c:pt>
                <c:pt idx="1960">
                  <c:v>42473</c:v>
                </c:pt>
                <c:pt idx="1961">
                  <c:v>42474</c:v>
                </c:pt>
                <c:pt idx="1962">
                  <c:v>42475</c:v>
                </c:pt>
                <c:pt idx="1963">
                  <c:v>42476</c:v>
                </c:pt>
                <c:pt idx="1964">
                  <c:v>42477</c:v>
                </c:pt>
                <c:pt idx="1965">
                  <c:v>42478</c:v>
                </c:pt>
                <c:pt idx="1966">
                  <c:v>42479</c:v>
                </c:pt>
                <c:pt idx="1967">
                  <c:v>42480</c:v>
                </c:pt>
                <c:pt idx="1968">
                  <c:v>42481</c:v>
                </c:pt>
                <c:pt idx="1969">
                  <c:v>42482</c:v>
                </c:pt>
                <c:pt idx="1970">
                  <c:v>42483</c:v>
                </c:pt>
                <c:pt idx="1971">
                  <c:v>42484</c:v>
                </c:pt>
                <c:pt idx="1972">
                  <c:v>42485</c:v>
                </c:pt>
                <c:pt idx="1973">
                  <c:v>42486</c:v>
                </c:pt>
                <c:pt idx="1974">
                  <c:v>42487</c:v>
                </c:pt>
                <c:pt idx="1975">
                  <c:v>42488</c:v>
                </c:pt>
                <c:pt idx="1976">
                  <c:v>42489</c:v>
                </c:pt>
                <c:pt idx="1977">
                  <c:v>42490</c:v>
                </c:pt>
                <c:pt idx="1978">
                  <c:v>42491</c:v>
                </c:pt>
                <c:pt idx="1979">
                  <c:v>42492</c:v>
                </c:pt>
                <c:pt idx="1980">
                  <c:v>42493</c:v>
                </c:pt>
                <c:pt idx="1981">
                  <c:v>42494</c:v>
                </c:pt>
                <c:pt idx="1982">
                  <c:v>42495</c:v>
                </c:pt>
                <c:pt idx="1983">
                  <c:v>42496</c:v>
                </c:pt>
                <c:pt idx="1984">
                  <c:v>42497</c:v>
                </c:pt>
                <c:pt idx="1985">
                  <c:v>42498</c:v>
                </c:pt>
                <c:pt idx="1986">
                  <c:v>42499</c:v>
                </c:pt>
                <c:pt idx="1987">
                  <c:v>42500</c:v>
                </c:pt>
                <c:pt idx="1988">
                  <c:v>42501</c:v>
                </c:pt>
                <c:pt idx="1989">
                  <c:v>42502</c:v>
                </c:pt>
                <c:pt idx="1990">
                  <c:v>42503</c:v>
                </c:pt>
                <c:pt idx="1991">
                  <c:v>42504</c:v>
                </c:pt>
                <c:pt idx="1992">
                  <c:v>42505</c:v>
                </c:pt>
                <c:pt idx="1993">
                  <c:v>42506</c:v>
                </c:pt>
                <c:pt idx="1994">
                  <c:v>42507</c:v>
                </c:pt>
                <c:pt idx="1995">
                  <c:v>42508</c:v>
                </c:pt>
                <c:pt idx="1996">
                  <c:v>42509</c:v>
                </c:pt>
                <c:pt idx="1997">
                  <c:v>42510</c:v>
                </c:pt>
                <c:pt idx="1998">
                  <c:v>42511</c:v>
                </c:pt>
                <c:pt idx="1999">
                  <c:v>42512</c:v>
                </c:pt>
                <c:pt idx="2000">
                  <c:v>42513</c:v>
                </c:pt>
                <c:pt idx="2001">
                  <c:v>42514</c:v>
                </c:pt>
                <c:pt idx="2002">
                  <c:v>42515</c:v>
                </c:pt>
                <c:pt idx="2003">
                  <c:v>42516</c:v>
                </c:pt>
                <c:pt idx="2004">
                  <c:v>42517</c:v>
                </c:pt>
                <c:pt idx="2005">
                  <c:v>42518</c:v>
                </c:pt>
                <c:pt idx="2006">
                  <c:v>42519</c:v>
                </c:pt>
                <c:pt idx="2007">
                  <c:v>42520</c:v>
                </c:pt>
                <c:pt idx="2008">
                  <c:v>42521</c:v>
                </c:pt>
                <c:pt idx="2009">
                  <c:v>42522</c:v>
                </c:pt>
                <c:pt idx="2010">
                  <c:v>42523</c:v>
                </c:pt>
                <c:pt idx="2011">
                  <c:v>42524</c:v>
                </c:pt>
                <c:pt idx="2012">
                  <c:v>42525</c:v>
                </c:pt>
                <c:pt idx="2013">
                  <c:v>42526</c:v>
                </c:pt>
                <c:pt idx="2014">
                  <c:v>42527</c:v>
                </c:pt>
                <c:pt idx="2015">
                  <c:v>42528</c:v>
                </c:pt>
                <c:pt idx="2016">
                  <c:v>42529</c:v>
                </c:pt>
                <c:pt idx="2017">
                  <c:v>42530</c:v>
                </c:pt>
                <c:pt idx="2018">
                  <c:v>42531</c:v>
                </c:pt>
                <c:pt idx="2019">
                  <c:v>42532</c:v>
                </c:pt>
                <c:pt idx="2020">
                  <c:v>42533</c:v>
                </c:pt>
                <c:pt idx="2021">
                  <c:v>42534</c:v>
                </c:pt>
                <c:pt idx="2022">
                  <c:v>42535</c:v>
                </c:pt>
                <c:pt idx="2023">
                  <c:v>42536</c:v>
                </c:pt>
                <c:pt idx="2024">
                  <c:v>42537</c:v>
                </c:pt>
                <c:pt idx="2025">
                  <c:v>42538</c:v>
                </c:pt>
                <c:pt idx="2026">
                  <c:v>42539</c:v>
                </c:pt>
                <c:pt idx="2027">
                  <c:v>42540</c:v>
                </c:pt>
                <c:pt idx="2028">
                  <c:v>42541</c:v>
                </c:pt>
                <c:pt idx="2029">
                  <c:v>42542</c:v>
                </c:pt>
                <c:pt idx="2030">
                  <c:v>42543</c:v>
                </c:pt>
                <c:pt idx="2031">
                  <c:v>42544</c:v>
                </c:pt>
                <c:pt idx="2032">
                  <c:v>42545</c:v>
                </c:pt>
                <c:pt idx="2033">
                  <c:v>42546</c:v>
                </c:pt>
                <c:pt idx="2034">
                  <c:v>42547</c:v>
                </c:pt>
                <c:pt idx="2035">
                  <c:v>42548</c:v>
                </c:pt>
                <c:pt idx="2036">
                  <c:v>42549</c:v>
                </c:pt>
                <c:pt idx="2037">
                  <c:v>42550</c:v>
                </c:pt>
                <c:pt idx="2038">
                  <c:v>42551</c:v>
                </c:pt>
                <c:pt idx="2039">
                  <c:v>42552</c:v>
                </c:pt>
                <c:pt idx="2040">
                  <c:v>42553</c:v>
                </c:pt>
                <c:pt idx="2041">
                  <c:v>42554</c:v>
                </c:pt>
                <c:pt idx="2042">
                  <c:v>42555</c:v>
                </c:pt>
                <c:pt idx="2043">
                  <c:v>42556</c:v>
                </c:pt>
                <c:pt idx="2044">
                  <c:v>42557</c:v>
                </c:pt>
                <c:pt idx="2045">
                  <c:v>42558</c:v>
                </c:pt>
                <c:pt idx="2046">
                  <c:v>42559</c:v>
                </c:pt>
                <c:pt idx="2047">
                  <c:v>42560</c:v>
                </c:pt>
                <c:pt idx="2048">
                  <c:v>42561</c:v>
                </c:pt>
                <c:pt idx="2049">
                  <c:v>42562</c:v>
                </c:pt>
                <c:pt idx="2050">
                  <c:v>42563</c:v>
                </c:pt>
                <c:pt idx="2051">
                  <c:v>42564</c:v>
                </c:pt>
                <c:pt idx="2052">
                  <c:v>42565</c:v>
                </c:pt>
                <c:pt idx="2053">
                  <c:v>42566</c:v>
                </c:pt>
                <c:pt idx="2054">
                  <c:v>42567</c:v>
                </c:pt>
                <c:pt idx="2055">
                  <c:v>42568</c:v>
                </c:pt>
                <c:pt idx="2056">
                  <c:v>42569</c:v>
                </c:pt>
                <c:pt idx="2057">
                  <c:v>42570</c:v>
                </c:pt>
                <c:pt idx="2058">
                  <c:v>42571</c:v>
                </c:pt>
                <c:pt idx="2059">
                  <c:v>42572</c:v>
                </c:pt>
                <c:pt idx="2060">
                  <c:v>42573</c:v>
                </c:pt>
                <c:pt idx="2061">
                  <c:v>42574</c:v>
                </c:pt>
                <c:pt idx="2062">
                  <c:v>42575</c:v>
                </c:pt>
                <c:pt idx="2063">
                  <c:v>42576</c:v>
                </c:pt>
                <c:pt idx="2064">
                  <c:v>42577</c:v>
                </c:pt>
                <c:pt idx="2065">
                  <c:v>42578</c:v>
                </c:pt>
                <c:pt idx="2066">
                  <c:v>42579</c:v>
                </c:pt>
                <c:pt idx="2067">
                  <c:v>42580</c:v>
                </c:pt>
                <c:pt idx="2068">
                  <c:v>42581</c:v>
                </c:pt>
                <c:pt idx="2069">
                  <c:v>42582</c:v>
                </c:pt>
                <c:pt idx="2070">
                  <c:v>42583</c:v>
                </c:pt>
                <c:pt idx="2071">
                  <c:v>42584</c:v>
                </c:pt>
                <c:pt idx="2072">
                  <c:v>42585</c:v>
                </c:pt>
                <c:pt idx="2073">
                  <c:v>42586</c:v>
                </c:pt>
                <c:pt idx="2074">
                  <c:v>42587</c:v>
                </c:pt>
                <c:pt idx="2075">
                  <c:v>42588</c:v>
                </c:pt>
                <c:pt idx="2076">
                  <c:v>42589</c:v>
                </c:pt>
                <c:pt idx="2077">
                  <c:v>42590</c:v>
                </c:pt>
                <c:pt idx="2078">
                  <c:v>42591</c:v>
                </c:pt>
                <c:pt idx="2079">
                  <c:v>42592</c:v>
                </c:pt>
                <c:pt idx="2080">
                  <c:v>42593</c:v>
                </c:pt>
                <c:pt idx="2081">
                  <c:v>42594</c:v>
                </c:pt>
                <c:pt idx="2082">
                  <c:v>42595</c:v>
                </c:pt>
                <c:pt idx="2083">
                  <c:v>42596</c:v>
                </c:pt>
                <c:pt idx="2084">
                  <c:v>42597</c:v>
                </c:pt>
                <c:pt idx="2085">
                  <c:v>42598</c:v>
                </c:pt>
                <c:pt idx="2086">
                  <c:v>42599</c:v>
                </c:pt>
                <c:pt idx="2087">
                  <c:v>42600</c:v>
                </c:pt>
                <c:pt idx="2088">
                  <c:v>42601</c:v>
                </c:pt>
                <c:pt idx="2089">
                  <c:v>42602</c:v>
                </c:pt>
                <c:pt idx="2090">
                  <c:v>42603</c:v>
                </c:pt>
                <c:pt idx="2091">
                  <c:v>42604</c:v>
                </c:pt>
                <c:pt idx="2092">
                  <c:v>42605</c:v>
                </c:pt>
                <c:pt idx="2093">
                  <c:v>42606</c:v>
                </c:pt>
                <c:pt idx="2094">
                  <c:v>42607</c:v>
                </c:pt>
                <c:pt idx="2095">
                  <c:v>42608</c:v>
                </c:pt>
                <c:pt idx="2096">
                  <c:v>42609</c:v>
                </c:pt>
                <c:pt idx="2097">
                  <c:v>42610</c:v>
                </c:pt>
                <c:pt idx="2098">
                  <c:v>42611</c:v>
                </c:pt>
                <c:pt idx="2099">
                  <c:v>42612</c:v>
                </c:pt>
                <c:pt idx="2100">
                  <c:v>42613</c:v>
                </c:pt>
                <c:pt idx="2101">
                  <c:v>42614</c:v>
                </c:pt>
                <c:pt idx="2102">
                  <c:v>42615</c:v>
                </c:pt>
                <c:pt idx="2103">
                  <c:v>42616</c:v>
                </c:pt>
                <c:pt idx="2104">
                  <c:v>42617</c:v>
                </c:pt>
                <c:pt idx="2105">
                  <c:v>42618</c:v>
                </c:pt>
                <c:pt idx="2106">
                  <c:v>42619</c:v>
                </c:pt>
                <c:pt idx="2107">
                  <c:v>42620</c:v>
                </c:pt>
                <c:pt idx="2108">
                  <c:v>42621</c:v>
                </c:pt>
                <c:pt idx="2109">
                  <c:v>42622</c:v>
                </c:pt>
                <c:pt idx="2110">
                  <c:v>42623</c:v>
                </c:pt>
                <c:pt idx="2111">
                  <c:v>42624</c:v>
                </c:pt>
                <c:pt idx="2112">
                  <c:v>42625</c:v>
                </c:pt>
                <c:pt idx="2113">
                  <c:v>42626</c:v>
                </c:pt>
                <c:pt idx="2114">
                  <c:v>42627</c:v>
                </c:pt>
                <c:pt idx="2115">
                  <c:v>42628</c:v>
                </c:pt>
                <c:pt idx="2116">
                  <c:v>42629</c:v>
                </c:pt>
                <c:pt idx="2117">
                  <c:v>42630</c:v>
                </c:pt>
                <c:pt idx="2118">
                  <c:v>42631</c:v>
                </c:pt>
                <c:pt idx="2119">
                  <c:v>42632</c:v>
                </c:pt>
                <c:pt idx="2120">
                  <c:v>42633</c:v>
                </c:pt>
                <c:pt idx="2121">
                  <c:v>42634</c:v>
                </c:pt>
                <c:pt idx="2122">
                  <c:v>42635</c:v>
                </c:pt>
                <c:pt idx="2123">
                  <c:v>42636</c:v>
                </c:pt>
                <c:pt idx="2124">
                  <c:v>42637</c:v>
                </c:pt>
                <c:pt idx="2125">
                  <c:v>42638</c:v>
                </c:pt>
                <c:pt idx="2126">
                  <c:v>42639</c:v>
                </c:pt>
                <c:pt idx="2127">
                  <c:v>42640</c:v>
                </c:pt>
                <c:pt idx="2128">
                  <c:v>42641</c:v>
                </c:pt>
                <c:pt idx="2129">
                  <c:v>42642</c:v>
                </c:pt>
                <c:pt idx="2130">
                  <c:v>42643</c:v>
                </c:pt>
                <c:pt idx="2131">
                  <c:v>42644</c:v>
                </c:pt>
                <c:pt idx="2132">
                  <c:v>42645</c:v>
                </c:pt>
                <c:pt idx="2133">
                  <c:v>42646</c:v>
                </c:pt>
                <c:pt idx="2134">
                  <c:v>42647</c:v>
                </c:pt>
                <c:pt idx="2135">
                  <c:v>42648</c:v>
                </c:pt>
                <c:pt idx="2136">
                  <c:v>42649</c:v>
                </c:pt>
                <c:pt idx="2137">
                  <c:v>42650</c:v>
                </c:pt>
                <c:pt idx="2138">
                  <c:v>42651</c:v>
                </c:pt>
                <c:pt idx="2139">
                  <c:v>42652</c:v>
                </c:pt>
                <c:pt idx="2140">
                  <c:v>42653</c:v>
                </c:pt>
                <c:pt idx="2141">
                  <c:v>42654</c:v>
                </c:pt>
                <c:pt idx="2142">
                  <c:v>42655</c:v>
                </c:pt>
                <c:pt idx="2143">
                  <c:v>42656</c:v>
                </c:pt>
                <c:pt idx="2144">
                  <c:v>42657</c:v>
                </c:pt>
                <c:pt idx="2145">
                  <c:v>42658</c:v>
                </c:pt>
                <c:pt idx="2146">
                  <c:v>42659</c:v>
                </c:pt>
                <c:pt idx="2147">
                  <c:v>42660</c:v>
                </c:pt>
                <c:pt idx="2148">
                  <c:v>42661</c:v>
                </c:pt>
                <c:pt idx="2149">
                  <c:v>42662</c:v>
                </c:pt>
                <c:pt idx="2150">
                  <c:v>42663</c:v>
                </c:pt>
                <c:pt idx="2151">
                  <c:v>42664</c:v>
                </c:pt>
                <c:pt idx="2152">
                  <c:v>42665</c:v>
                </c:pt>
                <c:pt idx="2153">
                  <c:v>42666</c:v>
                </c:pt>
                <c:pt idx="2154">
                  <c:v>42667</c:v>
                </c:pt>
                <c:pt idx="2155">
                  <c:v>42668</c:v>
                </c:pt>
                <c:pt idx="2156">
                  <c:v>42669</c:v>
                </c:pt>
                <c:pt idx="2157">
                  <c:v>42670</c:v>
                </c:pt>
                <c:pt idx="2158">
                  <c:v>42671</c:v>
                </c:pt>
                <c:pt idx="2159">
                  <c:v>42672</c:v>
                </c:pt>
                <c:pt idx="2160">
                  <c:v>42673</c:v>
                </c:pt>
                <c:pt idx="2161">
                  <c:v>42674</c:v>
                </c:pt>
                <c:pt idx="2162">
                  <c:v>42675</c:v>
                </c:pt>
                <c:pt idx="2163">
                  <c:v>42676</c:v>
                </c:pt>
                <c:pt idx="2164">
                  <c:v>42677</c:v>
                </c:pt>
                <c:pt idx="2165">
                  <c:v>42678</c:v>
                </c:pt>
                <c:pt idx="2166">
                  <c:v>42679</c:v>
                </c:pt>
                <c:pt idx="2167">
                  <c:v>42680</c:v>
                </c:pt>
                <c:pt idx="2168">
                  <c:v>42681</c:v>
                </c:pt>
                <c:pt idx="2169">
                  <c:v>42682</c:v>
                </c:pt>
                <c:pt idx="2170">
                  <c:v>42683</c:v>
                </c:pt>
                <c:pt idx="2171">
                  <c:v>42684</c:v>
                </c:pt>
                <c:pt idx="2172">
                  <c:v>42685</c:v>
                </c:pt>
                <c:pt idx="2173">
                  <c:v>42686</c:v>
                </c:pt>
                <c:pt idx="2174">
                  <c:v>42687</c:v>
                </c:pt>
                <c:pt idx="2175">
                  <c:v>42688</c:v>
                </c:pt>
                <c:pt idx="2176">
                  <c:v>42689</c:v>
                </c:pt>
                <c:pt idx="2177">
                  <c:v>42690</c:v>
                </c:pt>
                <c:pt idx="2178">
                  <c:v>42691</c:v>
                </c:pt>
                <c:pt idx="2179">
                  <c:v>42692</c:v>
                </c:pt>
                <c:pt idx="2180">
                  <c:v>42693</c:v>
                </c:pt>
                <c:pt idx="2181">
                  <c:v>42694</c:v>
                </c:pt>
                <c:pt idx="2182">
                  <c:v>42695</c:v>
                </c:pt>
                <c:pt idx="2183">
                  <c:v>42696</c:v>
                </c:pt>
                <c:pt idx="2184">
                  <c:v>42697</c:v>
                </c:pt>
                <c:pt idx="2185">
                  <c:v>42698</c:v>
                </c:pt>
                <c:pt idx="2186">
                  <c:v>42699</c:v>
                </c:pt>
                <c:pt idx="2187">
                  <c:v>42700</c:v>
                </c:pt>
                <c:pt idx="2188">
                  <c:v>42701</c:v>
                </c:pt>
                <c:pt idx="2189">
                  <c:v>42702</c:v>
                </c:pt>
                <c:pt idx="2190">
                  <c:v>42703</c:v>
                </c:pt>
                <c:pt idx="2191">
                  <c:v>42704</c:v>
                </c:pt>
                <c:pt idx="2192">
                  <c:v>42705</c:v>
                </c:pt>
                <c:pt idx="2193">
                  <c:v>42706</c:v>
                </c:pt>
                <c:pt idx="2194">
                  <c:v>42707</c:v>
                </c:pt>
                <c:pt idx="2195">
                  <c:v>42708</c:v>
                </c:pt>
                <c:pt idx="2196">
                  <c:v>42709</c:v>
                </c:pt>
                <c:pt idx="2197">
                  <c:v>42710</c:v>
                </c:pt>
                <c:pt idx="2198">
                  <c:v>42711</c:v>
                </c:pt>
                <c:pt idx="2199">
                  <c:v>42712</c:v>
                </c:pt>
                <c:pt idx="2200">
                  <c:v>42713</c:v>
                </c:pt>
                <c:pt idx="2201">
                  <c:v>42714</c:v>
                </c:pt>
                <c:pt idx="2202">
                  <c:v>42715</c:v>
                </c:pt>
                <c:pt idx="2203">
                  <c:v>42716</c:v>
                </c:pt>
                <c:pt idx="2204">
                  <c:v>42717</c:v>
                </c:pt>
                <c:pt idx="2205">
                  <c:v>42718</c:v>
                </c:pt>
                <c:pt idx="2206">
                  <c:v>42719</c:v>
                </c:pt>
                <c:pt idx="2207">
                  <c:v>42720</c:v>
                </c:pt>
                <c:pt idx="2208">
                  <c:v>42721</c:v>
                </c:pt>
                <c:pt idx="2209">
                  <c:v>42722</c:v>
                </c:pt>
                <c:pt idx="2210">
                  <c:v>42723</c:v>
                </c:pt>
                <c:pt idx="2211">
                  <c:v>42724</c:v>
                </c:pt>
                <c:pt idx="2212">
                  <c:v>42725</c:v>
                </c:pt>
                <c:pt idx="2213">
                  <c:v>42726</c:v>
                </c:pt>
                <c:pt idx="2214">
                  <c:v>42727</c:v>
                </c:pt>
                <c:pt idx="2215">
                  <c:v>42728</c:v>
                </c:pt>
                <c:pt idx="2216">
                  <c:v>42729</c:v>
                </c:pt>
                <c:pt idx="2217">
                  <c:v>42730</c:v>
                </c:pt>
                <c:pt idx="2218">
                  <c:v>42731</c:v>
                </c:pt>
                <c:pt idx="2219">
                  <c:v>42732</c:v>
                </c:pt>
                <c:pt idx="2220">
                  <c:v>42733</c:v>
                </c:pt>
                <c:pt idx="2221">
                  <c:v>42734</c:v>
                </c:pt>
                <c:pt idx="2222">
                  <c:v>42735</c:v>
                </c:pt>
                <c:pt idx="2223">
                  <c:v>42736</c:v>
                </c:pt>
                <c:pt idx="2224">
                  <c:v>42737</c:v>
                </c:pt>
                <c:pt idx="2225">
                  <c:v>42738</c:v>
                </c:pt>
                <c:pt idx="2226">
                  <c:v>42739</c:v>
                </c:pt>
                <c:pt idx="2227">
                  <c:v>42740</c:v>
                </c:pt>
                <c:pt idx="2228">
                  <c:v>42741</c:v>
                </c:pt>
                <c:pt idx="2229">
                  <c:v>42742</c:v>
                </c:pt>
                <c:pt idx="2230">
                  <c:v>42743</c:v>
                </c:pt>
                <c:pt idx="2231">
                  <c:v>42744</c:v>
                </c:pt>
                <c:pt idx="2232">
                  <c:v>42745</c:v>
                </c:pt>
                <c:pt idx="2233">
                  <c:v>42746</c:v>
                </c:pt>
                <c:pt idx="2234">
                  <c:v>42747</c:v>
                </c:pt>
                <c:pt idx="2235">
                  <c:v>42748</c:v>
                </c:pt>
                <c:pt idx="2236">
                  <c:v>42749</c:v>
                </c:pt>
                <c:pt idx="2237">
                  <c:v>42750</c:v>
                </c:pt>
                <c:pt idx="2238">
                  <c:v>42751</c:v>
                </c:pt>
                <c:pt idx="2239">
                  <c:v>42752</c:v>
                </c:pt>
                <c:pt idx="2240">
                  <c:v>42753</c:v>
                </c:pt>
                <c:pt idx="2241">
                  <c:v>42754</c:v>
                </c:pt>
                <c:pt idx="2242">
                  <c:v>42755</c:v>
                </c:pt>
                <c:pt idx="2243">
                  <c:v>42756</c:v>
                </c:pt>
                <c:pt idx="2244">
                  <c:v>42757</c:v>
                </c:pt>
                <c:pt idx="2245">
                  <c:v>42758</c:v>
                </c:pt>
                <c:pt idx="2246">
                  <c:v>42759</c:v>
                </c:pt>
                <c:pt idx="2247">
                  <c:v>42760</c:v>
                </c:pt>
                <c:pt idx="2248">
                  <c:v>42761</c:v>
                </c:pt>
                <c:pt idx="2249">
                  <c:v>42762</c:v>
                </c:pt>
                <c:pt idx="2250">
                  <c:v>42763</c:v>
                </c:pt>
                <c:pt idx="2251">
                  <c:v>42764</c:v>
                </c:pt>
                <c:pt idx="2252">
                  <c:v>42765</c:v>
                </c:pt>
                <c:pt idx="2253">
                  <c:v>42766</c:v>
                </c:pt>
                <c:pt idx="2254">
                  <c:v>42767</c:v>
                </c:pt>
                <c:pt idx="2255">
                  <c:v>42768</c:v>
                </c:pt>
                <c:pt idx="2256">
                  <c:v>42769</c:v>
                </c:pt>
                <c:pt idx="2257">
                  <c:v>42770</c:v>
                </c:pt>
                <c:pt idx="2258">
                  <c:v>42771</c:v>
                </c:pt>
                <c:pt idx="2259">
                  <c:v>42772</c:v>
                </c:pt>
                <c:pt idx="2260">
                  <c:v>42773</c:v>
                </c:pt>
                <c:pt idx="2261">
                  <c:v>42774</c:v>
                </c:pt>
                <c:pt idx="2262">
                  <c:v>42775</c:v>
                </c:pt>
                <c:pt idx="2263">
                  <c:v>42776</c:v>
                </c:pt>
                <c:pt idx="2264">
                  <c:v>42777</c:v>
                </c:pt>
                <c:pt idx="2265">
                  <c:v>42778</c:v>
                </c:pt>
                <c:pt idx="2266">
                  <c:v>42779</c:v>
                </c:pt>
                <c:pt idx="2267">
                  <c:v>42780</c:v>
                </c:pt>
                <c:pt idx="2268">
                  <c:v>42781</c:v>
                </c:pt>
                <c:pt idx="2269">
                  <c:v>42782</c:v>
                </c:pt>
                <c:pt idx="2270">
                  <c:v>42783</c:v>
                </c:pt>
                <c:pt idx="2271">
                  <c:v>42784</c:v>
                </c:pt>
                <c:pt idx="2272">
                  <c:v>42785</c:v>
                </c:pt>
                <c:pt idx="2273">
                  <c:v>42786</c:v>
                </c:pt>
                <c:pt idx="2274">
                  <c:v>42787</c:v>
                </c:pt>
                <c:pt idx="2275">
                  <c:v>42788</c:v>
                </c:pt>
                <c:pt idx="2276">
                  <c:v>42789</c:v>
                </c:pt>
                <c:pt idx="2277">
                  <c:v>42790</c:v>
                </c:pt>
                <c:pt idx="2278">
                  <c:v>42791</c:v>
                </c:pt>
                <c:pt idx="2279">
                  <c:v>42792</c:v>
                </c:pt>
                <c:pt idx="2280">
                  <c:v>42793</c:v>
                </c:pt>
                <c:pt idx="2281">
                  <c:v>42794</c:v>
                </c:pt>
                <c:pt idx="2282">
                  <c:v>42795</c:v>
                </c:pt>
                <c:pt idx="2283">
                  <c:v>42796</c:v>
                </c:pt>
                <c:pt idx="2284">
                  <c:v>42797</c:v>
                </c:pt>
                <c:pt idx="2285">
                  <c:v>42798</c:v>
                </c:pt>
                <c:pt idx="2286">
                  <c:v>42799</c:v>
                </c:pt>
                <c:pt idx="2287">
                  <c:v>42800</c:v>
                </c:pt>
                <c:pt idx="2288">
                  <c:v>42801</c:v>
                </c:pt>
                <c:pt idx="2289">
                  <c:v>42802</c:v>
                </c:pt>
                <c:pt idx="2290">
                  <c:v>42803</c:v>
                </c:pt>
                <c:pt idx="2291">
                  <c:v>42804</c:v>
                </c:pt>
                <c:pt idx="2292">
                  <c:v>42805</c:v>
                </c:pt>
                <c:pt idx="2293">
                  <c:v>42806</c:v>
                </c:pt>
                <c:pt idx="2294">
                  <c:v>42807</c:v>
                </c:pt>
                <c:pt idx="2295">
                  <c:v>42808</c:v>
                </c:pt>
                <c:pt idx="2296">
                  <c:v>42809</c:v>
                </c:pt>
                <c:pt idx="2297">
                  <c:v>42810</c:v>
                </c:pt>
                <c:pt idx="2298">
                  <c:v>42811</c:v>
                </c:pt>
                <c:pt idx="2299">
                  <c:v>42812</c:v>
                </c:pt>
                <c:pt idx="2300">
                  <c:v>42813</c:v>
                </c:pt>
                <c:pt idx="2301">
                  <c:v>42814</c:v>
                </c:pt>
                <c:pt idx="2302">
                  <c:v>42815</c:v>
                </c:pt>
                <c:pt idx="2303">
                  <c:v>42816</c:v>
                </c:pt>
                <c:pt idx="2304">
                  <c:v>42817</c:v>
                </c:pt>
                <c:pt idx="2305">
                  <c:v>42818</c:v>
                </c:pt>
                <c:pt idx="2306">
                  <c:v>42819</c:v>
                </c:pt>
                <c:pt idx="2307">
                  <c:v>42820</c:v>
                </c:pt>
                <c:pt idx="2308">
                  <c:v>42821</c:v>
                </c:pt>
                <c:pt idx="2309">
                  <c:v>42822</c:v>
                </c:pt>
                <c:pt idx="2310">
                  <c:v>42823</c:v>
                </c:pt>
                <c:pt idx="2311">
                  <c:v>42824</c:v>
                </c:pt>
                <c:pt idx="2312">
                  <c:v>42825</c:v>
                </c:pt>
                <c:pt idx="2313">
                  <c:v>42826</c:v>
                </c:pt>
                <c:pt idx="2314">
                  <c:v>42827</c:v>
                </c:pt>
                <c:pt idx="2315">
                  <c:v>42828</c:v>
                </c:pt>
                <c:pt idx="2316">
                  <c:v>42829</c:v>
                </c:pt>
                <c:pt idx="2317">
                  <c:v>42830</c:v>
                </c:pt>
                <c:pt idx="2318">
                  <c:v>42831</c:v>
                </c:pt>
                <c:pt idx="2319">
                  <c:v>42832</c:v>
                </c:pt>
                <c:pt idx="2320">
                  <c:v>42833</c:v>
                </c:pt>
                <c:pt idx="2321">
                  <c:v>42834</c:v>
                </c:pt>
                <c:pt idx="2322">
                  <c:v>42835</c:v>
                </c:pt>
                <c:pt idx="2323">
                  <c:v>42836</c:v>
                </c:pt>
                <c:pt idx="2324">
                  <c:v>42837</c:v>
                </c:pt>
                <c:pt idx="2325">
                  <c:v>42838</c:v>
                </c:pt>
                <c:pt idx="2326">
                  <c:v>42839</c:v>
                </c:pt>
                <c:pt idx="2327">
                  <c:v>42840</c:v>
                </c:pt>
                <c:pt idx="2328">
                  <c:v>42841</c:v>
                </c:pt>
                <c:pt idx="2329">
                  <c:v>42842</c:v>
                </c:pt>
                <c:pt idx="2330">
                  <c:v>42843</c:v>
                </c:pt>
                <c:pt idx="2331">
                  <c:v>42844</c:v>
                </c:pt>
                <c:pt idx="2332">
                  <c:v>42845</c:v>
                </c:pt>
                <c:pt idx="2333">
                  <c:v>42846</c:v>
                </c:pt>
                <c:pt idx="2334">
                  <c:v>42847</c:v>
                </c:pt>
                <c:pt idx="2335">
                  <c:v>42848</c:v>
                </c:pt>
                <c:pt idx="2336">
                  <c:v>42849</c:v>
                </c:pt>
                <c:pt idx="2337">
                  <c:v>42850</c:v>
                </c:pt>
                <c:pt idx="2338">
                  <c:v>42851</c:v>
                </c:pt>
                <c:pt idx="2339">
                  <c:v>42852</c:v>
                </c:pt>
                <c:pt idx="2340">
                  <c:v>42853</c:v>
                </c:pt>
                <c:pt idx="2341">
                  <c:v>42854</c:v>
                </c:pt>
                <c:pt idx="2342">
                  <c:v>42855</c:v>
                </c:pt>
                <c:pt idx="2343">
                  <c:v>42856</c:v>
                </c:pt>
                <c:pt idx="2344">
                  <c:v>42857</c:v>
                </c:pt>
                <c:pt idx="2345">
                  <c:v>42858</c:v>
                </c:pt>
                <c:pt idx="2346">
                  <c:v>42859</c:v>
                </c:pt>
                <c:pt idx="2347">
                  <c:v>42860</c:v>
                </c:pt>
                <c:pt idx="2348">
                  <c:v>42861</c:v>
                </c:pt>
                <c:pt idx="2349">
                  <c:v>42862</c:v>
                </c:pt>
                <c:pt idx="2350">
                  <c:v>42863</c:v>
                </c:pt>
                <c:pt idx="2351">
                  <c:v>42864</c:v>
                </c:pt>
                <c:pt idx="2352">
                  <c:v>42865</c:v>
                </c:pt>
                <c:pt idx="2353">
                  <c:v>42866</c:v>
                </c:pt>
                <c:pt idx="2354">
                  <c:v>42867</c:v>
                </c:pt>
                <c:pt idx="2355">
                  <c:v>42868</c:v>
                </c:pt>
                <c:pt idx="2356">
                  <c:v>42869</c:v>
                </c:pt>
                <c:pt idx="2357">
                  <c:v>42870</c:v>
                </c:pt>
                <c:pt idx="2358">
                  <c:v>42871</c:v>
                </c:pt>
                <c:pt idx="2359">
                  <c:v>42872</c:v>
                </c:pt>
                <c:pt idx="2360">
                  <c:v>42873</c:v>
                </c:pt>
                <c:pt idx="2361">
                  <c:v>42874</c:v>
                </c:pt>
                <c:pt idx="2362">
                  <c:v>42875</c:v>
                </c:pt>
                <c:pt idx="2363">
                  <c:v>42876</c:v>
                </c:pt>
                <c:pt idx="2364">
                  <c:v>42877</c:v>
                </c:pt>
                <c:pt idx="2365">
                  <c:v>42878</c:v>
                </c:pt>
                <c:pt idx="2366">
                  <c:v>42879</c:v>
                </c:pt>
                <c:pt idx="2367">
                  <c:v>42880</c:v>
                </c:pt>
                <c:pt idx="2368">
                  <c:v>42881</c:v>
                </c:pt>
                <c:pt idx="2369">
                  <c:v>42882</c:v>
                </c:pt>
                <c:pt idx="2370">
                  <c:v>42883</c:v>
                </c:pt>
                <c:pt idx="2371">
                  <c:v>42884</c:v>
                </c:pt>
                <c:pt idx="2372">
                  <c:v>42885</c:v>
                </c:pt>
                <c:pt idx="2373">
                  <c:v>42886</c:v>
                </c:pt>
                <c:pt idx="2374">
                  <c:v>42887</c:v>
                </c:pt>
                <c:pt idx="2375">
                  <c:v>42888</c:v>
                </c:pt>
                <c:pt idx="2376">
                  <c:v>42889</c:v>
                </c:pt>
                <c:pt idx="2377">
                  <c:v>42890</c:v>
                </c:pt>
                <c:pt idx="2378">
                  <c:v>42891</c:v>
                </c:pt>
                <c:pt idx="2379">
                  <c:v>42892</c:v>
                </c:pt>
                <c:pt idx="2380">
                  <c:v>42893</c:v>
                </c:pt>
                <c:pt idx="2381">
                  <c:v>42894</c:v>
                </c:pt>
                <c:pt idx="2382">
                  <c:v>42895</c:v>
                </c:pt>
                <c:pt idx="2383">
                  <c:v>42896</c:v>
                </c:pt>
                <c:pt idx="2384">
                  <c:v>42897</c:v>
                </c:pt>
                <c:pt idx="2385">
                  <c:v>42898</c:v>
                </c:pt>
                <c:pt idx="2386">
                  <c:v>42899</c:v>
                </c:pt>
                <c:pt idx="2387">
                  <c:v>42900</c:v>
                </c:pt>
                <c:pt idx="2388">
                  <c:v>42901</c:v>
                </c:pt>
                <c:pt idx="2389">
                  <c:v>42902</c:v>
                </c:pt>
                <c:pt idx="2390">
                  <c:v>42903</c:v>
                </c:pt>
                <c:pt idx="2391">
                  <c:v>42904</c:v>
                </c:pt>
                <c:pt idx="2392">
                  <c:v>42905</c:v>
                </c:pt>
                <c:pt idx="2393">
                  <c:v>42906</c:v>
                </c:pt>
                <c:pt idx="2394">
                  <c:v>42907</c:v>
                </c:pt>
                <c:pt idx="2395">
                  <c:v>42908</c:v>
                </c:pt>
                <c:pt idx="2396">
                  <c:v>42909</c:v>
                </c:pt>
                <c:pt idx="2397">
                  <c:v>42910</c:v>
                </c:pt>
                <c:pt idx="2398">
                  <c:v>42911</c:v>
                </c:pt>
                <c:pt idx="2399">
                  <c:v>42912</c:v>
                </c:pt>
                <c:pt idx="2400">
                  <c:v>42913</c:v>
                </c:pt>
                <c:pt idx="2401">
                  <c:v>42914</c:v>
                </c:pt>
                <c:pt idx="2402">
                  <c:v>42915</c:v>
                </c:pt>
                <c:pt idx="2403">
                  <c:v>42916</c:v>
                </c:pt>
                <c:pt idx="2404">
                  <c:v>42917</c:v>
                </c:pt>
                <c:pt idx="2405">
                  <c:v>42918</c:v>
                </c:pt>
                <c:pt idx="2406">
                  <c:v>42919</c:v>
                </c:pt>
                <c:pt idx="2407">
                  <c:v>42920</c:v>
                </c:pt>
                <c:pt idx="2408">
                  <c:v>42921</c:v>
                </c:pt>
                <c:pt idx="2409">
                  <c:v>42922</c:v>
                </c:pt>
                <c:pt idx="2410">
                  <c:v>42923</c:v>
                </c:pt>
                <c:pt idx="2411">
                  <c:v>42924</c:v>
                </c:pt>
                <c:pt idx="2412">
                  <c:v>42925</c:v>
                </c:pt>
                <c:pt idx="2413">
                  <c:v>42926</c:v>
                </c:pt>
                <c:pt idx="2414">
                  <c:v>42927</c:v>
                </c:pt>
                <c:pt idx="2415">
                  <c:v>42928</c:v>
                </c:pt>
                <c:pt idx="2416">
                  <c:v>42929</c:v>
                </c:pt>
                <c:pt idx="2417">
                  <c:v>42930</c:v>
                </c:pt>
                <c:pt idx="2418">
                  <c:v>42931</c:v>
                </c:pt>
                <c:pt idx="2419">
                  <c:v>42932</c:v>
                </c:pt>
                <c:pt idx="2420">
                  <c:v>42933</c:v>
                </c:pt>
                <c:pt idx="2421">
                  <c:v>42934</c:v>
                </c:pt>
                <c:pt idx="2422">
                  <c:v>42935</c:v>
                </c:pt>
                <c:pt idx="2423">
                  <c:v>42936</c:v>
                </c:pt>
                <c:pt idx="2424">
                  <c:v>42937</c:v>
                </c:pt>
                <c:pt idx="2425">
                  <c:v>42938</c:v>
                </c:pt>
                <c:pt idx="2426">
                  <c:v>42939</c:v>
                </c:pt>
                <c:pt idx="2427">
                  <c:v>42940</c:v>
                </c:pt>
                <c:pt idx="2428">
                  <c:v>42941</c:v>
                </c:pt>
                <c:pt idx="2429">
                  <c:v>42942</c:v>
                </c:pt>
                <c:pt idx="2430">
                  <c:v>42943</c:v>
                </c:pt>
                <c:pt idx="2431">
                  <c:v>42944</c:v>
                </c:pt>
                <c:pt idx="2432">
                  <c:v>42945</c:v>
                </c:pt>
                <c:pt idx="2433">
                  <c:v>42946</c:v>
                </c:pt>
                <c:pt idx="2434">
                  <c:v>42947</c:v>
                </c:pt>
                <c:pt idx="2435">
                  <c:v>42948</c:v>
                </c:pt>
                <c:pt idx="2436">
                  <c:v>42949</c:v>
                </c:pt>
                <c:pt idx="2437">
                  <c:v>42950</c:v>
                </c:pt>
                <c:pt idx="2438">
                  <c:v>42951</c:v>
                </c:pt>
                <c:pt idx="2439">
                  <c:v>42952</c:v>
                </c:pt>
                <c:pt idx="2440">
                  <c:v>42953</c:v>
                </c:pt>
                <c:pt idx="2441">
                  <c:v>42954</c:v>
                </c:pt>
                <c:pt idx="2442">
                  <c:v>42955</c:v>
                </c:pt>
                <c:pt idx="2443">
                  <c:v>42956</c:v>
                </c:pt>
                <c:pt idx="2444">
                  <c:v>42957</c:v>
                </c:pt>
                <c:pt idx="2445">
                  <c:v>42958</c:v>
                </c:pt>
                <c:pt idx="2446">
                  <c:v>42959</c:v>
                </c:pt>
                <c:pt idx="2447">
                  <c:v>42960</c:v>
                </c:pt>
                <c:pt idx="2448">
                  <c:v>42961</c:v>
                </c:pt>
                <c:pt idx="2449">
                  <c:v>42962</c:v>
                </c:pt>
                <c:pt idx="2450">
                  <c:v>42963</c:v>
                </c:pt>
                <c:pt idx="2451">
                  <c:v>42964</c:v>
                </c:pt>
                <c:pt idx="2452">
                  <c:v>42965</c:v>
                </c:pt>
                <c:pt idx="2453">
                  <c:v>42966</c:v>
                </c:pt>
                <c:pt idx="2454">
                  <c:v>42967</c:v>
                </c:pt>
                <c:pt idx="2455">
                  <c:v>42968</c:v>
                </c:pt>
                <c:pt idx="2456">
                  <c:v>42969</c:v>
                </c:pt>
                <c:pt idx="2457">
                  <c:v>42970</c:v>
                </c:pt>
                <c:pt idx="2458">
                  <c:v>42971</c:v>
                </c:pt>
                <c:pt idx="2459">
                  <c:v>42972</c:v>
                </c:pt>
                <c:pt idx="2460">
                  <c:v>42973</c:v>
                </c:pt>
                <c:pt idx="2461">
                  <c:v>42974</c:v>
                </c:pt>
                <c:pt idx="2462">
                  <c:v>42975</c:v>
                </c:pt>
                <c:pt idx="2463">
                  <c:v>42976</c:v>
                </c:pt>
                <c:pt idx="2464">
                  <c:v>42977</c:v>
                </c:pt>
                <c:pt idx="2465">
                  <c:v>42978</c:v>
                </c:pt>
                <c:pt idx="2466">
                  <c:v>42979</c:v>
                </c:pt>
                <c:pt idx="2467">
                  <c:v>42980</c:v>
                </c:pt>
                <c:pt idx="2468">
                  <c:v>42981</c:v>
                </c:pt>
                <c:pt idx="2469">
                  <c:v>42982</c:v>
                </c:pt>
                <c:pt idx="2470">
                  <c:v>42983</c:v>
                </c:pt>
                <c:pt idx="2471">
                  <c:v>42984</c:v>
                </c:pt>
                <c:pt idx="2472">
                  <c:v>42985</c:v>
                </c:pt>
                <c:pt idx="2473">
                  <c:v>42986</c:v>
                </c:pt>
                <c:pt idx="2474">
                  <c:v>42987</c:v>
                </c:pt>
                <c:pt idx="2475">
                  <c:v>42988</c:v>
                </c:pt>
                <c:pt idx="2476">
                  <c:v>42989</c:v>
                </c:pt>
                <c:pt idx="2477">
                  <c:v>42990</c:v>
                </c:pt>
                <c:pt idx="2478">
                  <c:v>42991</c:v>
                </c:pt>
                <c:pt idx="2479">
                  <c:v>42992</c:v>
                </c:pt>
                <c:pt idx="2480">
                  <c:v>42993</c:v>
                </c:pt>
                <c:pt idx="2481">
                  <c:v>42994</c:v>
                </c:pt>
                <c:pt idx="2482">
                  <c:v>42995</c:v>
                </c:pt>
                <c:pt idx="2483">
                  <c:v>42996</c:v>
                </c:pt>
                <c:pt idx="2484">
                  <c:v>42997</c:v>
                </c:pt>
                <c:pt idx="2485">
                  <c:v>42998</c:v>
                </c:pt>
                <c:pt idx="2486">
                  <c:v>42999</c:v>
                </c:pt>
                <c:pt idx="2487">
                  <c:v>43000</c:v>
                </c:pt>
                <c:pt idx="2488">
                  <c:v>43001</c:v>
                </c:pt>
                <c:pt idx="2489">
                  <c:v>43002</c:v>
                </c:pt>
                <c:pt idx="2490">
                  <c:v>43003</c:v>
                </c:pt>
                <c:pt idx="2491">
                  <c:v>43004</c:v>
                </c:pt>
                <c:pt idx="2492">
                  <c:v>43005</c:v>
                </c:pt>
                <c:pt idx="2493">
                  <c:v>43006</c:v>
                </c:pt>
                <c:pt idx="2494">
                  <c:v>43007</c:v>
                </c:pt>
                <c:pt idx="2495">
                  <c:v>43008</c:v>
                </c:pt>
                <c:pt idx="2496">
                  <c:v>43009</c:v>
                </c:pt>
                <c:pt idx="2497">
                  <c:v>43010</c:v>
                </c:pt>
                <c:pt idx="2498">
                  <c:v>43011</c:v>
                </c:pt>
                <c:pt idx="2499">
                  <c:v>43012</c:v>
                </c:pt>
                <c:pt idx="2500">
                  <c:v>43013</c:v>
                </c:pt>
                <c:pt idx="2501">
                  <c:v>43014</c:v>
                </c:pt>
                <c:pt idx="2502">
                  <c:v>43015</c:v>
                </c:pt>
                <c:pt idx="2503">
                  <c:v>43016</c:v>
                </c:pt>
                <c:pt idx="2504">
                  <c:v>43017</c:v>
                </c:pt>
                <c:pt idx="2505">
                  <c:v>43018</c:v>
                </c:pt>
                <c:pt idx="2506">
                  <c:v>43019</c:v>
                </c:pt>
                <c:pt idx="2507">
                  <c:v>43020</c:v>
                </c:pt>
                <c:pt idx="2508">
                  <c:v>43021</c:v>
                </c:pt>
                <c:pt idx="2509">
                  <c:v>43022</c:v>
                </c:pt>
                <c:pt idx="2510">
                  <c:v>43023</c:v>
                </c:pt>
                <c:pt idx="2511">
                  <c:v>43024</c:v>
                </c:pt>
                <c:pt idx="2512">
                  <c:v>43025</c:v>
                </c:pt>
                <c:pt idx="2513">
                  <c:v>43026</c:v>
                </c:pt>
                <c:pt idx="2514">
                  <c:v>43027</c:v>
                </c:pt>
                <c:pt idx="2515">
                  <c:v>43028</c:v>
                </c:pt>
                <c:pt idx="2516">
                  <c:v>43029</c:v>
                </c:pt>
                <c:pt idx="2517">
                  <c:v>43030</c:v>
                </c:pt>
                <c:pt idx="2518">
                  <c:v>43031</c:v>
                </c:pt>
                <c:pt idx="2519">
                  <c:v>43032</c:v>
                </c:pt>
                <c:pt idx="2520">
                  <c:v>43033</c:v>
                </c:pt>
                <c:pt idx="2521">
                  <c:v>43034</c:v>
                </c:pt>
                <c:pt idx="2522">
                  <c:v>43035</c:v>
                </c:pt>
                <c:pt idx="2523">
                  <c:v>43036</c:v>
                </c:pt>
                <c:pt idx="2524">
                  <c:v>43037</c:v>
                </c:pt>
                <c:pt idx="2525">
                  <c:v>43038</c:v>
                </c:pt>
                <c:pt idx="2526">
                  <c:v>43039</c:v>
                </c:pt>
                <c:pt idx="2527">
                  <c:v>43040</c:v>
                </c:pt>
                <c:pt idx="2528">
                  <c:v>43041</c:v>
                </c:pt>
                <c:pt idx="2529">
                  <c:v>43042</c:v>
                </c:pt>
                <c:pt idx="2530">
                  <c:v>43043</c:v>
                </c:pt>
                <c:pt idx="2531">
                  <c:v>43044</c:v>
                </c:pt>
                <c:pt idx="2532">
                  <c:v>43045</c:v>
                </c:pt>
                <c:pt idx="2533">
                  <c:v>43046</c:v>
                </c:pt>
                <c:pt idx="2534">
                  <c:v>43047</c:v>
                </c:pt>
                <c:pt idx="2535">
                  <c:v>43048</c:v>
                </c:pt>
                <c:pt idx="2536">
                  <c:v>43049</c:v>
                </c:pt>
                <c:pt idx="2537">
                  <c:v>43050</c:v>
                </c:pt>
                <c:pt idx="2538">
                  <c:v>43051</c:v>
                </c:pt>
                <c:pt idx="2539">
                  <c:v>43052</c:v>
                </c:pt>
                <c:pt idx="2540">
                  <c:v>43053</c:v>
                </c:pt>
                <c:pt idx="2541">
                  <c:v>43054</c:v>
                </c:pt>
                <c:pt idx="2542">
                  <c:v>43055</c:v>
                </c:pt>
                <c:pt idx="2543">
                  <c:v>43056</c:v>
                </c:pt>
                <c:pt idx="2544">
                  <c:v>43057</c:v>
                </c:pt>
                <c:pt idx="2545">
                  <c:v>43058</c:v>
                </c:pt>
                <c:pt idx="2546">
                  <c:v>43059</c:v>
                </c:pt>
                <c:pt idx="2547">
                  <c:v>43060</c:v>
                </c:pt>
                <c:pt idx="2548">
                  <c:v>43061</c:v>
                </c:pt>
                <c:pt idx="2549">
                  <c:v>43062</c:v>
                </c:pt>
                <c:pt idx="2550">
                  <c:v>43063</c:v>
                </c:pt>
                <c:pt idx="2551">
                  <c:v>43064</c:v>
                </c:pt>
                <c:pt idx="2552">
                  <c:v>43065</c:v>
                </c:pt>
                <c:pt idx="2553">
                  <c:v>43066</c:v>
                </c:pt>
                <c:pt idx="2554">
                  <c:v>43067</c:v>
                </c:pt>
                <c:pt idx="2555">
                  <c:v>43068</c:v>
                </c:pt>
                <c:pt idx="2556">
                  <c:v>43069</c:v>
                </c:pt>
                <c:pt idx="2557">
                  <c:v>43070</c:v>
                </c:pt>
                <c:pt idx="2558">
                  <c:v>43071</c:v>
                </c:pt>
                <c:pt idx="2559">
                  <c:v>43072</c:v>
                </c:pt>
                <c:pt idx="2560">
                  <c:v>43073</c:v>
                </c:pt>
                <c:pt idx="2561">
                  <c:v>43074</c:v>
                </c:pt>
                <c:pt idx="2562">
                  <c:v>43075</c:v>
                </c:pt>
                <c:pt idx="2563">
                  <c:v>43076</c:v>
                </c:pt>
                <c:pt idx="2564">
                  <c:v>43077</c:v>
                </c:pt>
                <c:pt idx="2565">
                  <c:v>43078</c:v>
                </c:pt>
                <c:pt idx="2566">
                  <c:v>43079</c:v>
                </c:pt>
                <c:pt idx="2567">
                  <c:v>43080</c:v>
                </c:pt>
                <c:pt idx="2568">
                  <c:v>43081</c:v>
                </c:pt>
                <c:pt idx="2569">
                  <c:v>43082</c:v>
                </c:pt>
                <c:pt idx="2570">
                  <c:v>43083</c:v>
                </c:pt>
                <c:pt idx="2571">
                  <c:v>43084</c:v>
                </c:pt>
                <c:pt idx="2572">
                  <c:v>43085</c:v>
                </c:pt>
                <c:pt idx="2573">
                  <c:v>43086</c:v>
                </c:pt>
                <c:pt idx="2574">
                  <c:v>43087</c:v>
                </c:pt>
                <c:pt idx="2575">
                  <c:v>43088</c:v>
                </c:pt>
                <c:pt idx="2576">
                  <c:v>43089</c:v>
                </c:pt>
                <c:pt idx="2577">
                  <c:v>43090</c:v>
                </c:pt>
                <c:pt idx="2578">
                  <c:v>43091</c:v>
                </c:pt>
                <c:pt idx="2579">
                  <c:v>43092</c:v>
                </c:pt>
                <c:pt idx="2580">
                  <c:v>43093</c:v>
                </c:pt>
                <c:pt idx="2581">
                  <c:v>43094</c:v>
                </c:pt>
                <c:pt idx="2582">
                  <c:v>43095</c:v>
                </c:pt>
                <c:pt idx="2583">
                  <c:v>43096</c:v>
                </c:pt>
                <c:pt idx="2584">
                  <c:v>43097</c:v>
                </c:pt>
                <c:pt idx="2585">
                  <c:v>43098</c:v>
                </c:pt>
                <c:pt idx="2586">
                  <c:v>43099</c:v>
                </c:pt>
                <c:pt idx="2587">
                  <c:v>43100</c:v>
                </c:pt>
                <c:pt idx="2588">
                  <c:v>43101</c:v>
                </c:pt>
                <c:pt idx="2589">
                  <c:v>43102</c:v>
                </c:pt>
                <c:pt idx="2590">
                  <c:v>43103</c:v>
                </c:pt>
                <c:pt idx="2591">
                  <c:v>43104</c:v>
                </c:pt>
                <c:pt idx="2592">
                  <c:v>43105</c:v>
                </c:pt>
                <c:pt idx="2593">
                  <c:v>43106</c:v>
                </c:pt>
                <c:pt idx="2594">
                  <c:v>43107</c:v>
                </c:pt>
                <c:pt idx="2595">
                  <c:v>43108</c:v>
                </c:pt>
                <c:pt idx="2596">
                  <c:v>43109</c:v>
                </c:pt>
                <c:pt idx="2597">
                  <c:v>43110</c:v>
                </c:pt>
                <c:pt idx="2598">
                  <c:v>43111</c:v>
                </c:pt>
                <c:pt idx="2599">
                  <c:v>43112</c:v>
                </c:pt>
                <c:pt idx="2600">
                  <c:v>43113</c:v>
                </c:pt>
                <c:pt idx="2601">
                  <c:v>43114</c:v>
                </c:pt>
                <c:pt idx="2602">
                  <c:v>43115</c:v>
                </c:pt>
                <c:pt idx="2603">
                  <c:v>43116</c:v>
                </c:pt>
                <c:pt idx="2604">
                  <c:v>43117</c:v>
                </c:pt>
                <c:pt idx="2605">
                  <c:v>43118</c:v>
                </c:pt>
                <c:pt idx="2606">
                  <c:v>43119</c:v>
                </c:pt>
                <c:pt idx="2607">
                  <c:v>43120</c:v>
                </c:pt>
                <c:pt idx="2608">
                  <c:v>43121</c:v>
                </c:pt>
                <c:pt idx="2609">
                  <c:v>43122</c:v>
                </c:pt>
                <c:pt idx="2610">
                  <c:v>43123</c:v>
                </c:pt>
                <c:pt idx="2611">
                  <c:v>43124</c:v>
                </c:pt>
                <c:pt idx="2612">
                  <c:v>43125</c:v>
                </c:pt>
                <c:pt idx="2613">
                  <c:v>43126</c:v>
                </c:pt>
                <c:pt idx="2614">
                  <c:v>43127</c:v>
                </c:pt>
                <c:pt idx="2615">
                  <c:v>43128</c:v>
                </c:pt>
                <c:pt idx="2616">
                  <c:v>43129</c:v>
                </c:pt>
                <c:pt idx="2617">
                  <c:v>43130</c:v>
                </c:pt>
                <c:pt idx="2618">
                  <c:v>43131</c:v>
                </c:pt>
                <c:pt idx="2619">
                  <c:v>43132</c:v>
                </c:pt>
                <c:pt idx="2620">
                  <c:v>43133</c:v>
                </c:pt>
                <c:pt idx="2621">
                  <c:v>43134</c:v>
                </c:pt>
                <c:pt idx="2622">
                  <c:v>43135</c:v>
                </c:pt>
                <c:pt idx="2623">
                  <c:v>43136</c:v>
                </c:pt>
                <c:pt idx="2624">
                  <c:v>43137</c:v>
                </c:pt>
                <c:pt idx="2625">
                  <c:v>43138</c:v>
                </c:pt>
                <c:pt idx="2626">
                  <c:v>43139</c:v>
                </c:pt>
                <c:pt idx="2627">
                  <c:v>43140</c:v>
                </c:pt>
                <c:pt idx="2628">
                  <c:v>43141</c:v>
                </c:pt>
                <c:pt idx="2629">
                  <c:v>43142</c:v>
                </c:pt>
                <c:pt idx="2630">
                  <c:v>43143</c:v>
                </c:pt>
                <c:pt idx="2631">
                  <c:v>43144</c:v>
                </c:pt>
                <c:pt idx="2632">
                  <c:v>43145</c:v>
                </c:pt>
                <c:pt idx="2633">
                  <c:v>43146</c:v>
                </c:pt>
                <c:pt idx="2634">
                  <c:v>43147</c:v>
                </c:pt>
                <c:pt idx="2635">
                  <c:v>43148</c:v>
                </c:pt>
                <c:pt idx="2636">
                  <c:v>43149</c:v>
                </c:pt>
                <c:pt idx="2637">
                  <c:v>43150</c:v>
                </c:pt>
                <c:pt idx="2638">
                  <c:v>43151</c:v>
                </c:pt>
                <c:pt idx="2639">
                  <c:v>43152</c:v>
                </c:pt>
                <c:pt idx="2640">
                  <c:v>43153</c:v>
                </c:pt>
                <c:pt idx="2641">
                  <c:v>43154</c:v>
                </c:pt>
                <c:pt idx="2642">
                  <c:v>43155</c:v>
                </c:pt>
                <c:pt idx="2643">
                  <c:v>43156</c:v>
                </c:pt>
                <c:pt idx="2644">
                  <c:v>43157</c:v>
                </c:pt>
                <c:pt idx="2645">
                  <c:v>43158</c:v>
                </c:pt>
                <c:pt idx="2646">
                  <c:v>43159</c:v>
                </c:pt>
                <c:pt idx="2647">
                  <c:v>43160</c:v>
                </c:pt>
                <c:pt idx="2648">
                  <c:v>43161</c:v>
                </c:pt>
                <c:pt idx="2649">
                  <c:v>43162</c:v>
                </c:pt>
                <c:pt idx="2650">
                  <c:v>43163</c:v>
                </c:pt>
                <c:pt idx="2651">
                  <c:v>43164</c:v>
                </c:pt>
                <c:pt idx="2652">
                  <c:v>43165</c:v>
                </c:pt>
                <c:pt idx="2653">
                  <c:v>43166</c:v>
                </c:pt>
                <c:pt idx="2654">
                  <c:v>43167</c:v>
                </c:pt>
                <c:pt idx="2655">
                  <c:v>43168</c:v>
                </c:pt>
                <c:pt idx="2656">
                  <c:v>43169</c:v>
                </c:pt>
                <c:pt idx="2657">
                  <c:v>43170</c:v>
                </c:pt>
                <c:pt idx="2658">
                  <c:v>43171</c:v>
                </c:pt>
                <c:pt idx="2659">
                  <c:v>43172</c:v>
                </c:pt>
                <c:pt idx="2660">
                  <c:v>43173</c:v>
                </c:pt>
                <c:pt idx="2661">
                  <c:v>43174</c:v>
                </c:pt>
                <c:pt idx="2662">
                  <c:v>43175</c:v>
                </c:pt>
                <c:pt idx="2663">
                  <c:v>43176</c:v>
                </c:pt>
                <c:pt idx="2664">
                  <c:v>43177</c:v>
                </c:pt>
                <c:pt idx="2665">
                  <c:v>43178</c:v>
                </c:pt>
                <c:pt idx="2666">
                  <c:v>43179</c:v>
                </c:pt>
                <c:pt idx="2667">
                  <c:v>43180</c:v>
                </c:pt>
                <c:pt idx="2668">
                  <c:v>43181</c:v>
                </c:pt>
                <c:pt idx="2669">
                  <c:v>43182</c:v>
                </c:pt>
                <c:pt idx="2670">
                  <c:v>43183</c:v>
                </c:pt>
                <c:pt idx="2671">
                  <c:v>43184</c:v>
                </c:pt>
                <c:pt idx="2672">
                  <c:v>43185</c:v>
                </c:pt>
                <c:pt idx="2673">
                  <c:v>43186</c:v>
                </c:pt>
                <c:pt idx="2674">
                  <c:v>43187</c:v>
                </c:pt>
                <c:pt idx="2675">
                  <c:v>43188</c:v>
                </c:pt>
                <c:pt idx="2676">
                  <c:v>43189</c:v>
                </c:pt>
                <c:pt idx="2677">
                  <c:v>43190</c:v>
                </c:pt>
                <c:pt idx="2678">
                  <c:v>43191</c:v>
                </c:pt>
                <c:pt idx="2679">
                  <c:v>43192</c:v>
                </c:pt>
                <c:pt idx="2680">
                  <c:v>43193</c:v>
                </c:pt>
                <c:pt idx="2681">
                  <c:v>43194</c:v>
                </c:pt>
                <c:pt idx="2682">
                  <c:v>43195</c:v>
                </c:pt>
                <c:pt idx="2683">
                  <c:v>43196</c:v>
                </c:pt>
                <c:pt idx="2684">
                  <c:v>43197</c:v>
                </c:pt>
                <c:pt idx="2685">
                  <c:v>43198</c:v>
                </c:pt>
                <c:pt idx="2686">
                  <c:v>43199</c:v>
                </c:pt>
                <c:pt idx="2687">
                  <c:v>43200</c:v>
                </c:pt>
                <c:pt idx="2688">
                  <c:v>43201</c:v>
                </c:pt>
                <c:pt idx="2689">
                  <c:v>43202</c:v>
                </c:pt>
                <c:pt idx="2690">
                  <c:v>43203</c:v>
                </c:pt>
                <c:pt idx="2691">
                  <c:v>43204</c:v>
                </c:pt>
                <c:pt idx="2692">
                  <c:v>43205</c:v>
                </c:pt>
                <c:pt idx="2693">
                  <c:v>43206</c:v>
                </c:pt>
                <c:pt idx="2694">
                  <c:v>43207</c:v>
                </c:pt>
                <c:pt idx="2695">
                  <c:v>43208</c:v>
                </c:pt>
                <c:pt idx="2696">
                  <c:v>43209</c:v>
                </c:pt>
                <c:pt idx="2697">
                  <c:v>43210</c:v>
                </c:pt>
                <c:pt idx="2698">
                  <c:v>43211</c:v>
                </c:pt>
                <c:pt idx="2699">
                  <c:v>43212</c:v>
                </c:pt>
                <c:pt idx="2700">
                  <c:v>43213</c:v>
                </c:pt>
                <c:pt idx="2701">
                  <c:v>43214</c:v>
                </c:pt>
                <c:pt idx="2702">
                  <c:v>43215</c:v>
                </c:pt>
                <c:pt idx="2703">
                  <c:v>43216</c:v>
                </c:pt>
                <c:pt idx="2704">
                  <c:v>43217</c:v>
                </c:pt>
                <c:pt idx="2705">
                  <c:v>43218</c:v>
                </c:pt>
                <c:pt idx="2706">
                  <c:v>43219</c:v>
                </c:pt>
                <c:pt idx="2707">
                  <c:v>43220</c:v>
                </c:pt>
                <c:pt idx="2708">
                  <c:v>43221</c:v>
                </c:pt>
                <c:pt idx="2709">
                  <c:v>43222</c:v>
                </c:pt>
                <c:pt idx="2710">
                  <c:v>43223</c:v>
                </c:pt>
                <c:pt idx="2711">
                  <c:v>43224</c:v>
                </c:pt>
                <c:pt idx="2712">
                  <c:v>43225</c:v>
                </c:pt>
                <c:pt idx="2713">
                  <c:v>43226</c:v>
                </c:pt>
                <c:pt idx="2714">
                  <c:v>43227</c:v>
                </c:pt>
                <c:pt idx="2715">
                  <c:v>43228</c:v>
                </c:pt>
                <c:pt idx="2716">
                  <c:v>43229</c:v>
                </c:pt>
                <c:pt idx="2717">
                  <c:v>43230</c:v>
                </c:pt>
                <c:pt idx="2718">
                  <c:v>43231</c:v>
                </c:pt>
                <c:pt idx="2719">
                  <c:v>43232</c:v>
                </c:pt>
                <c:pt idx="2720">
                  <c:v>43233</c:v>
                </c:pt>
                <c:pt idx="2721">
                  <c:v>43234</c:v>
                </c:pt>
                <c:pt idx="2722">
                  <c:v>43235</c:v>
                </c:pt>
                <c:pt idx="2723">
                  <c:v>43236</c:v>
                </c:pt>
                <c:pt idx="2724">
                  <c:v>43237</c:v>
                </c:pt>
                <c:pt idx="2725">
                  <c:v>43238</c:v>
                </c:pt>
                <c:pt idx="2726">
                  <c:v>43239</c:v>
                </c:pt>
                <c:pt idx="2727">
                  <c:v>43240</c:v>
                </c:pt>
                <c:pt idx="2728">
                  <c:v>43241</c:v>
                </c:pt>
                <c:pt idx="2729">
                  <c:v>43242</c:v>
                </c:pt>
                <c:pt idx="2730">
                  <c:v>43243</c:v>
                </c:pt>
                <c:pt idx="2731">
                  <c:v>43244</c:v>
                </c:pt>
                <c:pt idx="2732">
                  <c:v>43245</c:v>
                </c:pt>
                <c:pt idx="2733">
                  <c:v>43246</c:v>
                </c:pt>
                <c:pt idx="2734">
                  <c:v>43247</c:v>
                </c:pt>
                <c:pt idx="2735">
                  <c:v>43248</c:v>
                </c:pt>
                <c:pt idx="2736">
                  <c:v>43249</c:v>
                </c:pt>
                <c:pt idx="2737">
                  <c:v>43250</c:v>
                </c:pt>
                <c:pt idx="2738">
                  <c:v>43251</c:v>
                </c:pt>
                <c:pt idx="2739">
                  <c:v>43252</c:v>
                </c:pt>
                <c:pt idx="2740">
                  <c:v>43253</c:v>
                </c:pt>
                <c:pt idx="2741">
                  <c:v>43254</c:v>
                </c:pt>
                <c:pt idx="2742">
                  <c:v>43255</c:v>
                </c:pt>
                <c:pt idx="2743">
                  <c:v>43256</c:v>
                </c:pt>
                <c:pt idx="2744">
                  <c:v>43257</c:v>
                </c:pt>
                <c:pt idx="2745">
                  <c:v>43258</c:v>
                </c:pt>
                <c:pt idx="2746">
                  <c:v>43259</c:v>
                </c:pt>
                <c:pt idx="2747">
                  <c:v>43260</c:v>
                </c:pt>
                <c:pt idx="2748">
                  <c:v>43261</c:v>
                </c:pt>
                <c:pt idx="2749">
                  <c:v>43262</c:v>
                </c:pt>
                <c:pt idx="2750">
                  <c:v>43263</c:v>
                </c:pt>
                <c:pt idx="2751">
                  <c:v>43264</c:v>
                </c:pt>
                <c:pt idx="2752">
                  <c:v>43265</c:v>
                </c:pt>
                <c:pt idx="2753">
                  <c:v>43266</c:v>
                </c:pt>
                <c:pt idx="2754">
                  <c:v>43267</c:v>
                </c:pt>
                <c:pt idx="2755">
                  <c:v>43268</c:v>
                </c:pt>
                <c:pt idx="2756">
                  <c:v>43269</c:v>
                </c:pt>
                <c:pt idx="2757">
                  <c:v>43270</c:v>
                </c:pt>
                <c:pt idx="2758">
                  <c:v>43271</c:v>
                </c:pt>
                <c:pt idx="2759">
                  <c:v>43272</c:v>
                </c:pt>
                <c:pt idx="2760">
                  <c:v>43273</c:v>
                </c:pt>
                <c:pt idx="2761">
                  <c:v>43274</c:v>
                </c:pt>
                <c:pt idx="2762">
                  <c:v>43275</c:v>
                </c:pt>
                <c:pt idx="2763">
                  <c:v>43276</c:v>
                </c:pt>
                <c:pt idx="2764">
                  <c:v>43277</c:v>
                </c:pt>
                <c:pt idx="2765">
                  <c:v>43278</c:v>
                </c:pt>
                <c:pt idx="2766">
                  <c:v>43279</c:v>
                </c:pt>
                <c:pt idx="2767">
                  <c:v>43280</c:v>
                </c:pt>
                <c:pt idx="2768">
                  <c:v>43281</c:v>
                </c:pt>
                <c:pt idx="2769">
                  <c:v>43282</c:v>
                </c:pt>
                <c:pt idx="2770">
                  <c:v>43283</c:v>
                </c:pt>
                <c:pt idx="2771">
                  <c:v>43284</c:v>
                </c:pt>
                <c:pt idx="2772">
                  <c:v>43285</c:v>
                </c:pt>
                <c:pt idx="2773">
                  <c:v>43286</c:v>
                </c:pt>
                <c:pt idx="2774">
                  <c:v>43287</c:v>
                </c:pt>
                <c:pt idx="2775">
                  <c:v>43288</c:v>
                </c:pt>
                <c:pt idx="2776">
                  <c:v>43289</c:v>
                </c:pt>
                <c:pt idx="2777">
                  <c:v>43290</c:v>
                </c:pt>
                <c:pt idx="2778">
                  <c:v>43291</c:v>
                </c:pt>
                <c:pt idx="2779">
                  <c:v>43292</c:v>
                </c:pt>
                <c:pt idx="2780">
                  <c:v>43293</c:v>
                </c:pt>
                <c:pt idx="2781">
                  <c:v>43294</c:v>
                </c:pt>
                <c:pt idx="2782">
                  <c:v>43295</c:v>
                </c:pt>
                <c:pt idx="2783">
                  <c:v>43296</c:v>
                </c:pt>
                <c:pt idx="2784">
                  <c:v>43297</c:v>
                </c:pt>
                <c:pt idx="2785">
                  <c:v>43298</c:v>
                </c:pt>
                <c:pt idx="2786">
                  <c:v>43299</c:v>
                </c:pt>
                <c:pt idx="2787">
                  <c:v>43300</c:v>
                </c:pt>
                <c:pt idx="2788">
                  <c:v>43301</c:v>
                </c:pt>
                <c:pt idx="2789">
                  <c:v>43302</c:v>
                </c:pt>
                <c:pt idx="2790">
                  <c:v>43303</c:v>
                </c:pt>
                <c:pt idx="2791">
                  <c:v>43304</c:v>
                </c:pt>
                <c:pt idx="2792">
                  <c:v>43305</c:v>
                </c:pt>
                <c:pt idx="2793">
                  <c:v>43306</c:v>
                </c:pt>
                <c:pt idx="2794">
                  <c:v>43307</c:v>
                </c:pt>
                <c:pt idx="2795">
                  <c:v>43308</c:v>
                </c:pt>
                <c:pt idx="2796">
                  <c:v>43309</c:v>
                </c:pt>
                <c:pt idx="2797">
                  <c:v>43310</c:v>
                </c:pt>
                <c:pt idx="2798">
                  <c:v>43311</c:v>
                </c:pt>
                <c:pt idx="2799">
                  <c:v>43312</c:v>
                </c:pt>
                <c:pt idx="2800">
                  <c:v>43313</c:v>
                </c:pt>
                <c:pt idx="2801">
                  <c:v>43314</c:v>
                </c:pt>
                <c:pt idx="2802">
                  <c:v>43315</c:v>
                </c:pt>
                <c:pt idx="2803">
                  <c:v>43316</c:v>
                </c:pt>
                <c:pt idx="2804">
                  <c:v>43317</c:v>
                </c:pt>
                <c:pt idx="2805">
                  <c:v>43318</c:v>
                </c:pt>
                <c:pt idx="2806">
                  <c:v>43319</c:v>
                </c:pt>
                <c:pt idx="2807">
                  <c:v>43320</c:v>
                </c:pt>
                <c:pt idx="2808">
                  <c:v>43321</c:v>
                </c:pt>
                <c:pt idx="2809">
                  <c:v>43322</c:v>
                </c:pt>
                <c:pt idx="2810">
                  <c:v>43323</c:v>
                </c:pt>
                <c:pt idx="2811">
                  <c:v>43324</c:v>
                </c:pt>
                <c:pt idx="2812">
                  <c:v>43325</c:v>
                </c:pt>
                <c:pt idx="2813">
                  <c:v>43326</c:v>
                </c:pt>
                <c:pt idx="2814">
                  <c:v>43327</c:v>
                </c:pt>
                <c:pt idx="2815">
                  <c:v>43328</c:v>
                </c:pt>
                <c:pt idx="2816">
                  <c:v>43329</c:v>
                </c:pt>
                <c:pt idx="2817">
                  <c:v>43330</c:v>
                </c:pt>
                <c:pt idx="2818">
                  <c:v>43331</c:v>
                </c:pt>
                <c:pt idx="2819">
                  <c:v>43332</c:v>
                </c:pt>
                <c:pt idx="2820">
                  <c:v>43333</c:v>
                </c:pt>
                <c:pt idx="2821">
                  <c:v>43334</c:v>
                </c:pt>
                <c:pt idx="2822">
                  <c:v>43335</c:v>
                </c:pt>
                <c:pt idx="2823">
                  <c:v>43336</c:v>
                </c:pt>
                <c:pt idx="2824">
                  <c:v>43337</c:v>
                </c:pt>
                <c:pt idx="2825">
                  <c:v>43338</c:v>
                </c:pt>
                <c:pt idx="2826">
                  <c:v>43339</c:v>
                </c:pt>
                <c:pt idx="2827">
                  <c:v>43340</c:v>
                </c:pt>
                <c:pt idx="2828">
                  <c:v>43341</c:v>
                </c:pt>
                <c:pt idx="2829">
                  <c:v>43342</c:v>
                </c:pt>
                <c:pt idx="2830">
                  <c:v>43343</c:v>
                </c:pt>
                <c:pt idx="2831">
                  <c:v>43344</c:v>
                </c:pt>
                <c:pt idx="2832">
                  <c:v>43345</c:v>
                </c:pt>
                <c:pt idx="2833">
                  <c:v>43346</c:v>
                </c:pt>
                <c:pt idx="2834">
                  <c:v>43347</c:v>
                </c:pt>
                <c:pt idx="2835">
                  <c:v>43348</c:v>
                </c:pt>
                <c:pt idx="2836">
                  <c:v>43349</c:v>
                </c:pt>
                <c:pt idx="2837">
                  <c:v>43350</c:v>
                </c:pt>
                <c:pt idx="2838">
                  <c:v>43351</c:v>
                </c:pt>
                <c:pt idx="2839">
                  <c:v>43352</c:v>
                </c:pt>
                <c:pt idx="2840">
                  <c:v>43353</c:v>
                </c:pt>
                <c:pt idx="2841">
                  <c:v>43354</c:v>
                </c:pt>
                <c:pt idx="2842">
                  <c:v>43355</c:v>
                </c:pt>
                <c:pt idx="2843">
                  <c:v>43356</c:v>
                </c:pt>
                <c:pt idx="2844">
                  <c:v>43357</c:v>
                </c:pt>
                <c:pt idx="2845">
                  <c:v>43358</c:v>
                </c:pt>
                <c:pt idx="2846">
                  <c:v>43359</c:v>
                </c:pt>
                <c:pt idx="2847">
                  <c:v>43360</c:v>
                </c:pt>
                <c:pt idx="2848">
                  <c:v>43361</c:v>
                </c:pt>
                <c:pt idx="2849">
                  <c:v>43362</c:v>
                </c:pt>
                <c:pt idx="2850">
                  <c:v>43363</c:v>
                </c:pt>
                <c:pt idx="2851">
                  <c:v>43364</c:v>
                </c:pt>
                <c:pt idx="2852">
                  <c:v>43365</c:v>
                </c:pt>
                <c:pt idx="2853">
                  <c:v>43366</c:v>
                </c:pt>
                <c:pt idx="2854">
                  <c:v>43367</c:v>
                </c:pt>
                <c:pt idx="2855">
                  <c:v>43368</c:v>
                </c:pt>
                <c:pt idx="2856">
                  <c:v>43369</c:v>
                </c:pt>
                <c:pt idx="2857">
                  <c:v>43370</c:v>
                </c:pt>
                <c:pt idx="2858">
                  <c:v>43371</c:v>
                </c:pt>
                <c:pt idx="2859">
                  <c:v>43372</c:v>
                </c:pt>
                <c:pt idx="2860">
                  <c:v>43373</c:v>
                </c:pt>
                <c:pt idx="2861">
                  <c:v>43374</c:v>
                </c:pt>
                <c:pt idx="2862">
                  <c:v>43375</c:v>
                </c:pt>
                <c:pt idx="2863">
                  <c:v>43376</c:v>
                </c:pt>
                <c:pt idx="2864">
                  <c:v>43377</c:v>
                </c:pt>
                <c:pt idx="2865">
                  <c:v>43378</c:v>
                </c:pt>
                <c:pt idx="2866">
                  <c:v>43379</c:v>
                </c:pt>
                <c:pt idx="2867">
                  <c:v>43380</c:v>
                </c:pt>
                <c:pt idx="2868">
                  <c:v>43381</c:v>
                </c:pt>
                <c:pt idx="2869">
                  <c:v>43382</c:v>
                </c:pt>
                <c:pt idx="2870">
                  <c:v>43383</c:v>
                </c:pt>
                <c:pt idx="2871">
                  <c:v>43384</c:v>
                </c:pt>
                <c:pt idx="2872">
                  <c:v>43385</c:v>
                </c:pt>
                <c:pt idx="2873">
                  <c:v>43386</c:v>
                </c:pt>
                <c:pt idx="2874">
                  <c:v>43387</c:v>
                </c:pt>
                <c:pt idx="2875">
                  <c:v>43388</c:v>
                </c:pt>
                <c:pt idx="2876">
                  <c:v>43389</c:v>
                </c:pt>
                <c:pt idx="2877">
                  <c:v>43390</c:v>
                </c:pt>
                <c:pt idx="2878">
                  <c:v>43391</c:v>
                </c:pt>
                <c:pt idx="2879">
                  <c:v>43392</c:v>
                </c:pt>
                <c:pt idx="2880">
                  <c:v>43393</c:v>
                </c:pt>
                <c:pt idx="2881">
                  <c:v>43394</c:v>
                </c:pt>
                <c:pt idx="2882">
                  <c:v>43395</c:v>
                </c:pt>
                <c:pt idx="2883">
                  <c:v>43396</c:v>
                </c:pt>
                <c:pt idx="2884">
                  <c:v>43397</c:v>
                </c:pt>
                <c:pt idx="2885">
                  <c:v>43398</c:v>
                </c:pt>
                <c:pt idx="2886">
                  <c:v>43399</c:v>
                </c:pt>
                <c:pt idx="2887">
                  <c:v>43400</c:v>
                </c:pt>
                <c:pt idx="2888">
                  <c:v>43401</c:v>
                </c:pt>
                <c:pt idx="2889">
                  <c:v>43402</c:v>
                </c:pt>
                <c:pt idx="2890">
                  <c:v>43403</c:v>
                </c:pt>
                <c:pt idx="2891">
                  <c:v>43404</c:v>
                </c:pt>
                <c:pt idx="2892">
                  <c:v>43405</c:v>
                </c:pt>
                <c:pt idx="2893">
                  <c:v>43406</c:v>
                </c:pt>
                <c:pt idx="2894">
                  <c:v>43407</c:v>
                </c:pt>
                <c:pt idx="2895">
                  <c:v>43408</c:v>
                </c:pt>
                <c:pt idx="2896">
                  <c:v>43409</c:v>
                </c:pt>
                <c:pt idx="2897">
                  <c:v>43410</c:v>
                </c:pt>
                <c:pt idx="2898">
                  <c:v>43411</c:v>
                </c:pt>
                <c:pt idx="2899">
                  <c:v>43412</c:v>
                </c:pt>
                <c:pt idx="2900">
                  <c:v>43413</c:v>
                </c:pt>
                <c:pt idx="2901">
                  <c:v>43414</c:v>
                </c:pt>
                <c:pt idx="2902">
                  <c:v>43415</c:v>
                </c:pt>
                <c:pt idx="2903">
                  <c:v>43416</c:v>
                </c:pt>
                <c:pt idx="2904">
                  <c:v>43417</c:v>
                </c:pt>
                <c:pt idx="2905">
                  <c:v>43418</c:v>
                </c:pt>
                <c:pt idx="2906">
                  <c:v>43419</c:v>
                </c:pt>
                <c:pt idx="2907">
                  <c:v>43420</c:v>
                </c:pt>
                <c:pt idx="2908">
                  <c:v>43421</c:v>
                </c:pt>
                <c:pt idx="2909">
                  <c:v>43422</c:v>
                </c:pt>
                <c:pt idx="2910">
                  <c:v>43423</c:v>
                </c:pt>
                <c:pt idx="2911">
                  <c:v>43424</c:v>
                </c:pt>
                <c:pt idx="2912">
                  <c:v>43425</c:v>
                </c:pt>
                <c:pt idx="2913">
                  <c:v>43426</c:v>
                </c:pt>
                <c:pt idx="2914">
                  <c:v>43427</c:v>
                </c:pt>
                <c:pt idx="2915">
                  <c:v>43428</c:v>
                </c:pt>
                <c:pt idx="2916">
                  <c:v>43429</c:v>
                </c:pt>
                <c:pt idx="2917">
                  <c:v>43430</c:v>
                </c:pt>
                <c:pt idx="2918">
                  <c:v>43431</c:v>
                </c:pt>
                <c:pt idx="2919">
                  <c:v>43432</c:v>
                </c:pt>
                <c:pt idx="2920">
                  <c:v>43433</c:v>
                </c:pt>
                <c:pt idx="2921">
                  <c:v>43434</c:v>
                </c:pt>
                <c:pt idx="2922">
                  <c:v>43435</c:v>
                </c:pt>
                <c:pt idx="2923">
                  <c:v>43436</c:v>
                </c:pt>
                <c:pt idx="2924">
                  <c:v>43437</c:v>
                </c:pt>
                <c:pt idx="2925">
                  <c:v>43438</c:v>
                </c:pt>
                <c:pt idx="2926">
                  <c:v>43439</c:v>
                </c:pt>
                <c:pt idx="2927">
                  <c:v>43440</c:v>
                </c:pt>
                <c:pt idx="2928">
                  <c:v>43441</c:v>
                </c:pt>
                <c:pt idx="2929">
                  <c:v>43442</c:v>
                </c:pt>
                <c:pt idx="2930">
                  <c:v>43443</c:v>
                </c:pt>
                <c:pt idx="2931">
                  <c:v>43444</c:v>
                </c:pt>
                <c:pt idx="2932">
                  <c:v>43445</c:v>
                </c:pt>
                <c:pt idx="2933">
                  <c:v>43446</c:v>
                </c:pt>
                <c:pt idx="2934">
                  <c:v>43447</c:v>
                </c:pt>
                <c:pt idx="2935">
                  <c:v>43448</c:v>
                </c:pt>
                <c:pt idx="2936">
                  <c:v>43449</c:v>
                </c:pt>
                <c:pt idx="2937">
                  <c:v>43450</c:v>
                </c:pt>
                <c:pt idx="2938">
                  <c:v>43451</c:v>
                </c:pt>
                <c:pt idx="2939">
                  <c:v>43452</c:v>
                </c:pt>
                <c:pt idx="2940">
                  <c:v>43453</c:v>
                </c:pt>
                <c:pt idx="2941">
                  <c:v>43454</c:v>
                </c:pt>
                <c:pt idx="2942">
                  <c:v>43455</c:v>
                </c:pt>
                <c:pt idx="2943">
                  <c:v>43456</c:v>
                </c:pt>
                <c:pt idx="2944">
                  <c:v>43457</c:v>
                </c:pt>
                <c:pt idx="2945">
                  <c:v>43458</c:v>
                </c:pt>
                <c:pt idx="2946">
                  <c:v>43459</c:v>
                </c:pt>
                <c:pt idx="2947">
                  <c:v>43460</c:v>
                </c:pt>
                <c:pt idx="2948">
                  <c:v>43461</c:v>
                </c:pt>
                <c:pt idx="2949">
                  <c:v>43462</c:v>
                </c:pt>
                <c:pt idx="2950">
                  <c:v>43463</c:v>
                </c:pt>
                <c:pt idx="2951">
                  <c:v>43464</c:v>
                </c:pt>
                <c:pt idx="2952">
                  <c:v>43465</c:v>
                </c:pt>
                <c:pt idx="2953">
                  <c:v>43466</c:v>
                </c:pt>
                <c:pt idx="2954">
                  <c:v>43467</c:v>
                </c:pt>
                <c:pt idx="2955">
                  <c:v>43468</c:v>
                </c:pt>
                <c:pt idx="2956">
                  <c:v>43469</c:v>
                </c:pt>
                <c:pt idx="2957">
                  <c:v>43470</c:v>
                </c:pt>
                <c:pt idx="2958">
                  <c:v>43471</c:v>
                </c:pt>
                <c:pt idx="2959">
                  <c:v>43472</c:v>
                </c:pt>
                <c:pt idx="2960">
                  <c:v>43473</c:v>
                </c:pt>
                <c:pt idx="2961">
                  <c:v>43474</c:v>
                </c:pt>
                <c:pt idx="2962">
                  <c:v>43475</c:v>
                </c:pt>
                <c:pt idx="2963">
                  <c:v>43476</c:v>
                </c:pt>
                <c:pt idx="2964">
                  <c:v>43477</c:v>
                </c:pt>
                <c:pt idx="2965">
                  <c:v>43478</c:v>
                </c:pt>
                <c:pt idx="2966">
                  <c:v>43479</c:v>
                </c:pt>
                <c:pt idx="2967">
                  <c:v>43480</c:v>
                </c:pt>
                <c:pt idx="2968">
                  <c:v>43481</c:v>
                </c:pt>
                <c:pt idx="2969">
                  <c:v>43482</c:v>
                </c:pt>
                <c:pt idx="2970">
                  <c:v>43483</c:v>
                </c:pt>
                <c:pt idx="2971">
                  <c:v>43484</c:v>
                </c:pt>
                <c:pt idx="2972">
                  <c:v>43485</c:v>
                </c:pt>
                <c:pt idx="2973">
                  <c:v>43486</c:v>
                </c:pt>
                <c:pt idx="2974">
                  <c:v>43487</c:v>
                </c:pt>
                <c:pt idx="2975">
                  <c:v>43488</c:v>
                </c:pt>
                <c:pt idx="2976">
                  <c:v>43489</c:v>
                </c:pt>
                <c:pt idx="2977">
                  <c:v>43490</c:v>
                </c:pt>
                <c:pt idx="2978">
                  <c:v>43491</c:v>
                </c:pt>
                <c:pt idx="2979">
                  <c:v>43492</c:v>
                </c:pt>
                <c:pt idx="2980">
                  <c:v>43493</c:v>
                </c:pt>
                <c:pt idx="2981">
                  <c:v>43494</c:v>
                </c:pt>
                <c:pt idx="2982">
                  <c:v>43495</c:v>
                </c:pt>
                <c:pt idx="2983">
                  <c:v>43496</c:v>
                </c:pt>
                <c:pt idx="2984">
                  <c:v>43497</c:v>
                </c:pt>
                <c:pt idx="2985">
                  <c:v>43498</c:v>
                </c:pt>
                <c:pt idx="2986">
                  <c:v>43499</c:v>
                </c:pt>
                <c:pt idx="2987">
                  <c:v>43500</c:v>
                </c:pt>
                <c:pt idx="2988">
                  <c:v>43501</c:v>
                </c:pt>
                <c:pt idx="2989">
                  <c:v>43502</c:v>
                </c:pt>
                <c:pt idx="2990">
                  <c:v>43503</c:v>
                </c:pt>
                <c:pt idx="2991">
                  <c:v>43504</c:v>
                </c:pt>
                <c:pt idx="2992">
                  <c:v>43505</c:v>
                </c:pt>
                <c:pt idx="2993">
                  <c:v>43506</c:v>
                </c:pt>
                <c:pt idx="2994">
                  <c:v>43507</c:v>
                </c:pt>
                <c:pt idx="2995">
                  <c:v>43508</c:v>
                </c:pt>
                <c:pt idx="2996">
                  <c:v>43509</c:v>
                </c:pt>
                <c:pt idx="2997">
                  <c:v>43510</c:v>
                </c:pt>
                <c:pt idx="2998">
                  <c:v>43511</c:v>
                </c:pt>
                <c:pt idx="2999">
                  <c:v>43512</c:v>
                </c:pt>
                <c:pt idx="3000">
                  <c:v>43513</c:v>
                </c:pt>
                <c:pt idx="3001">
                  <c:v>43514</c:v>
                </c:pt>
                <c:pt idx="3002">
                  <c:v>43515</c:v>
                </c:pt>
                <c:pt idx="3003">
                  <c:v>43516</c:v>
                </c:pt>
                <c:pt idx="3004">
                  <c:v>43517</c:v>
                </c:pt>
                <c:pt idx="3005">
                  <c:v>43518</c:v>
                </c:pt>
                <c:pt idx="3006">
                  <c:v>43519</c:v>
                </c:pt>
                <c:pt idx="3007">
                  <c:v>43520</c:v>
                </c:pt>
                <c:pt idx="3008">
                  <c:v>43521</c:v>
                </c:pt>
                <c:pt idx="3009">
                  <c:v>43522</c:v>
                </c:pt>
                <c:pt idx="3010">
                  <c:v>43523</c:v>
                </c:pt>
                <c:pt idx="3011">
                  <c:v>43524</c:v>
                </c:pt>
                <c:pt idx="3012">
                  <c:v>43525</c:v>
                </c:pt>
                <c:pt idx="3013">
                  <c:v>43526</c:v>
                </c:pt>
                <c:pt idx="3014">
                  <c:v>43527</c:v>
                </c:pt>
                <c:pt idx="3015">
                  <c:v>43528</c:v>
                </c:pt>
                <c:pt idx="3016">
                  <c:v>43529</c:v>
                </c:pt>
                <c:pt idx="3017">
                  <c:v>43530</c:v>
                </c:pt>
                <c:pt idx="3018">
                  <c:v>43531</c:v>
                </c:pt>
                <c:pt idx="3019">
                  <c:v>43532</c:v>
                </c:pt>
                <c:pt idx="3020">
                  <c:v>43533</c:v>
                </c:pt>
                <c:pt idx="3021">
                  <c:v>43534</c:v>
                </c:pt>
                <c:pt idx="3022">
                  <c:v>43535</c:v>
                </c:pt>
                <c:pt idx="3023">
                  <c:v>43536</c:v>
                </c:pt>
                <c:pt idx="3024">
                  <c:v>43537</c:v>
                </c:pt>
                <c:pt idx="3025">
                  <c:v>43538</c:v>
                </c:pt>
                <c:pt idx="3026">
                  <c:v>43539</c:v>
                </c:pt>
                <c:pt idx="3027">
                  <c:v>43540</c:v>
                </c:pt>
                <c:pt idx="3028">
                  <c:v>43541</c:v>
                </c:pt>
                <c:pt idx="3029">
                  <c:v>43542</c:v>
                </c:pt>
                <c:pt idx="3030">
                  <c:v>43543</c:v>
                </c:pt>
                <c:pt idx="3031">
                  <c:v>43544</c:v>
                </c:pt>
                <c:pt idx="3032">
                  <c:v>43545</c:v>
                </c:pt>
                <c:pt idx="3033">
                  <c:v>43546</c:v>
                </c:pt>
                <c:pt idx="3034">
                  <c:v>43547</c:v>
                </c:pt>
                <c:pt idx="3035">
                  <c:v>43548</c:v>
                </c:pt>
                <c:pt idx="3036">
                  <c:v>43549</c:v>
                </c:pt>
                <c:pt idx="3037">
                  <c:v>43550</c:v>
                </c:pt>
                <c:pt idx="3038">
                  <c:v>43551</c:v>
                </c:pt>
                <c:pt idx="3039">
                  <c:v>43552</c:v>
                </c:pt>
                <c:pt idx="3040">
                  <c:v>43553</c:v>
                </c:pt>
                <c:pt idx="3041">
                  <c:v>43554</c:v>
                </c:pt>
                <c:pt idx="3042">
                  <c:v>43555</c:v>
                </c:pt>
                <c:pt idx="3043">
                  <c:v>43556</c:v>
                </c:pt>
                <c:pt idx="3044">
                  <c:v>43557</c:v>
                </c:pt>
                <c:pt idx="3045">
                  <c:v>43558</c:v>
                </c:pt>
                <c:pt idx="3046">
                  <c:v>43559</c:v>
                </c:pt>
                <c:pt idx="3047">
                  <c:v>43560</c:v>
                </c:pt>
                <c:pt idx="3048">
                  <c:v>43561</c:v>
                </c:pt>
                <c:pt idx="3049">
                  <c:v>43562</c:v>
                </c:pt>
                <c:pt idx="3050">
                  <c:v>43563</c:v>
                </c:pt>
                <c:pt idx="3051">
                  <c:v>43564</c:v>
                </c:pt>
                <c:pt idx="3052">
                  <c:v>43565</c:v>
                </c:pt>
                <c:pt idx="3053">
                  <c:v>43566</c:v>
                </c:pt>
                <c:pt idx="3054">
                  <c:v>43567</c:v>
                </c:pt>
                <c:pt idx="3055">
                  <c:v>43568</c:v>
                </c:pt>
                <c:pt idx="3056">
                  <c:v>43569</c:v>
                </c:pt>
                <c:pt idx="3057">
                  <c:v>43570</c:v>
                </c:pt>
                <c:pt idx="3058">
                  <c:v>43571</c:v>
                </c:pt>
                <c:pt idx="3059">
                  <c:v>43572</c:v>
                </c:pt>
                <c:pt idx="3060">
                  <c:v>43573</c:v>
                </c:pt>
                <c:pt idx="3061">
                  <c:v>43574</c:v>
                </c:pt>
                <c:pt idx="3062">
                  <c:v>43575</c:v>
                </c:pt>
                <c:pt idx="3063">
                  <c:v>43576</c:v>
                </c:pt>
                <c:pt idx="3064">
                  <c:v>43577</c:v>
                </c:pt>
                <c:pt idx="3065">
                  <c:v>43578</c:v>
                </c:pt>
                <c:pt idx="3066">
                  <c:v>43579</c:v>
                </c:pt>
                <c:pt idx="3067">
                  <c:v>43580</c:v>
                </c:pt>
                <c:pt idx="3068">
                  <c:v>43581</c:v>
                </c:pt>
                <c:pt idx="3069">
                  <c:v>43582</c:v>
                </c:pt>
                <c:pt idx="3070">
                  <c:v>43583</c:v>
                </c:pt>
                <c:pt idx="3071">
                  <c:v>43584</c:v>
                </c:pt>
                <c:pt idx="3072">
                  <c:v>43585</c:v>
                </c:pt>
                <c:pt idx="3073">
                  <c:v>43586</c:v>
                </c:pt>
                <c:pt idx="3074">
                  <c:v>43587</c:v>
                </c:pt>
                <c:pt idx="3075">
                  <c:v>43588</c:v>
                </c:pt>
                <c:pt idx="3076">
                  <c:v>43589</c:v>
                </c:pt>
                <c:pt idx="3077">
                  <c:v>43590</c:v>
                </c:pt>
                <c:pt idx="3078">
                  <c:v>43591</c:v>
                </c:pt>
                <c:pt idx="3079">
                  <c:v>43592</c:v>
                </c:pt>
                <c:pt idx="3080">
                  <c:v>43593</c:v>
                </c:pt>
                <c:pt idx="3081">
                  <c:v>43594</c:v>
                </c:pt>
                <c:pt idx="3082">
                  <c:v>43595</c:v>
                </c:pt>
                <c:pt idx="3083">
                  <c:v>43596</c:v>
                </c:pt>
                <c:pt idx="3084">
                  <c:v>43597</c:v>
                </c:pt>
                <c:pt idx="3085">
                  <c:v>43598</c:v>
                </c:pt>
                <c:pt idx="3086">
                  <c:v>43599</c:v>
                </c:pt>
                <c:pt idx="3087">
                  <c:v>43600</c:v>
                </c:pt>
                <c:pt idx="3088">
                  <c:v>43601</c:v>
                </c:pt>
                <c:pt idx="3089">
                  <c:v>43602</c:v>
                </c:pt>
                <c:pt idx="3090">
                  <c:v>43603</c:v>
                </c:pt>
                <c:pt idx="3091">
                  <c:v>43604</c:v>
                </c:pt>
                <c:pt idx="3092">
                  <c:v>43605</c:v>
                </c:pt>
                <c:pt idx="3093">
                  <c:v>43606</c:v>
                </c:pt>
                <c:pt idx="3094">
                  <c:v>43607</c:v>
                </c:pt>
                <c:pt idx="3095">
                  <c:v>43608</c:v>
                </c:pt>
                <c:pt idx="3096">
                  <c:v>43609</c:v>
                </c:pt>
                <c:pt idx="3097">
                  <c:v>43610</c:v>
                </c:pt>
                <c:pt idx="3098">
                  <c:v>43611</c:v>
                </c:pt>
                <c:pt idx="3099">
                  <c:v>43612</c:v>
                </c:pt>
                <c:pt idx="3100">
                  <c:v>43613</c:v>
                </c:pt>
                <c:pt idx="3101">
                  <c:v>43614</c:v>
                </c:pt>
                <c:pt idx="3102">
                  <c:v>43615</c:v>
                </c:pt>
                <c:pt idx="3103">
                  <c:v>43616</c:v>
                </c:pt>
                <c:pt idx="3104">
                  <c:v>43617</c:v>
                </c:pt>
                <c:pt idx="3105">
                  <c:v>43618</c:v>
                </c:pt>
                <c:pt idx="3106">
                  <c:v>43619</c:v>
                </c:pt>
                <c:pt idx="3107">
                  <c:v>43620</c:v>
                </c:pt>
                <c:pt idx="3108">
                  <c:v>43621</c:v>
                </c:pt>
                <c:pt idx="3109">
                  <c:v>43622</c:v>
                </c:pt>
                <c:pt idx="3110">
                  <c:v>43623</c:v>
                </c:pt>
                <c:pt idx="3111">
                  <c:v>43624</c:v>
                </c:pt>
                <c:pt idx="3112">
                  <c:v>43625</c:v>
                </c:pt>
                <c:pt idx="3113">
                  <c:v>43626</c:v>
                </c:pt>
                <c:pt idx="3114">
                  <c:v>43627</c:v>
                </c:pt>
                <c:pt idx="3115">
                  <c:v>43628</c:v>
                </c:pt>
                <c:pt idx="3116">
                  <c:v>43629</c:v>
                </c:pt>
                <c:pt idx="3117">
                  <c:v>43630</c:v>
                </c:pt>
                <c:pt idx="3118">
                  <c:v>43631</c:v>
                </c:pt>
                <c:pt idx="3119">
                  <c:v>43632</c:v>
                </c:pt>
                <c:pt idx="3120">
                  <c:v>43633</c:v>
                </c:pt>
                <c:pt idx="3121">
                  <c:v>43634</c:v>
                </c:pt>
                <c:pt idx="3122">
                  <c:v>43635</c:v>
                </c:pt>
                <c:pt idx="3123">
                  <c:v>43636</c:v>
                </c:pt>
                <c:pt idx="3124">
                  <c:v>43637</c:v>
                </c:pt>
                <c:pt idx="3125">
                  <c:v>43638</c:v>
                </c:pt>
                <c:pt idx="3126">
                  <c:v>43639</c:v>
                </c:pt>
                <c:pt idx="3127">
                  <c:v>43640</c:v>
                </c:pt>
                <c:pt idx="3128">
                  <c:v>43641</c:v>
                </c:pt>
                <c:pt idx="3129">
                  <c:v>43642</c:v>
                </c:pt>
                <c:pt idx="3130">
                  <c:v>43643</c:v>
                </c:pt>
                <c:pt idx="3131">
                  <c:v>43644</c:v>
                </c:pt>
                <c:pt idx="3132">
                  <c:v>43645</c:v>
                </c:pt>
                <c:pt idx="3133">
                  <c:v>43646</c:v>
                </c:pt>
                <c:pt idx="3134">
                  <c:v>43647</c:v>
                </c:pt>
                <c:pt idx="3135">
                  <c:v>43648</c:v>
                </c:pt>
                <c:pt idx="3136">
                  <c:v>43649</c:v>
                </c:pt>
                <c:pt idx="3137">
                  <c:v>43650</c:v>
                </c:pt>
                <c:pt idx="3138">
                  <c:v>43651</c:v>
                </c:pt>
                <c:pt idx="3139">
                  <c:v>43652</c:v>
                </c:pt>
                <c:pt idx="3140">
                  <c:v>43653</c:v>
                </c:pt>
                <c:pt idx="3141">
                  <c:v>43654</c:v>
                </c:pt>
                <c:pt idx="3142">
                  <c:v>43655</c:v>
                </c:pt>
                <c:pt idx="3143">
                  <c:v>43656</c:v>
                </c:pt>
                <c:pt idx="3144">
                  <c:v>43657</c:v>
                </c:pt>
                <c:pt idx="3145">
                  <c:v>43658</c:v>
                </c:pt>
                <c:pt idx="3146">
                  <c:v>43659</c:v>
                </c:pt>
                <c:pt idx="3147">
                  <c:v>43660</c:v>
                </c:pt>
                <c:pt idx="3148">
                  <c:v>43661</c:v>
                </c:pt>
                <c:pt idx="3149">
                  <c:v>43662</c:v>
                </c:pt>
                <c:pt idx="3150">
                  <c:v>43663</c:v>
                </c:pt>
                <c:pt idx="3151">
                  <c:v>43664</c:v>
                </c:pt>
                <c:pt idx="3152">
                  <c:v>43665</c:v>
                </c:pt>
                <c:pt idx="3153">
                  <c:v>43666</c:v>
                </c:pt>
                <c:pt idx="3154">
                  <c:v>43667</c:v>
                </c:pt>
                <c:pt idx="3155">
                  <c:v>43668</c:v>
                </c:pt>
                <c:pt idx="3156">
                  <c:v>43669</c:v>
                </c:pt>
                <c:pt idx="3157">
                  <c:v>43670</c:v>
                </c:pt>
                <c:pt idx="3158">
                  <c:v>43671</c:v>
                </c:pt>
                <c:pt idx="3159">
                  <c:v>43672</c:v>
                </c:pt>
                <c:pt idx="3160">
                  <c:v>43673</c:v>
                </c:pt>
                <c:pt idx="3161">
                  <c:v>43674</c:v>
                </c:pt>
                <c:pt idx="3162">
                  <c:v>43675</c:v>
                </c:pt>
                <c:pt idx="3163">
                  <c:v>43676</c:v>
                </c:pt>
                <c:pt idx="3164">
                  <c:v>43677</c:v>
                </c:pt>
                <c:pt idx="3165">
                  <c:v>43678</c:v>
                </c:pt>
                <c:pt idx="3166">
                  <c:v>43679</c:v>
                </c:pt>
                <c:pt idx="3167">
                  <c:v>43680</c:v>
                </c:pt>
                <c:pt idx="3168">
                  <c:v>43681</c:v>
                </c:pt>
                <c:pt idx="3169">
                  <c:v>43682</c:v>
                </c:pt>
                <c:pt idx="3170">
                  <c:v>43683</c:v>
                </c:pt>
                <c:pt idx="3171">
                  <c:v>43684</c:v>
                </c:pt>
                <c:pt idx="3172">
                  <c:v>43685</c:v>
                </c:pt>
                <c:pt idx="3173">
                  <c:v>43686</c:v>
                </c:pt>
                <c:pt idx="3174">
                  <c:v>43687</c:v>
                </c:pt>
                <c:pt idx="3175">
                  <c:v>43688</c:v>
                </c:pt>
                <c:pt idx="3176">
                  <c:v>43689</c:v>
                </c:pt>
                <c:pt idx="3177">
                  <c:v>43690</c:v>
                </c:pt>
                <c:pt idx="3178">
                  <c:v>43691</c:v>
                </c:pt>
                <c:pt idx="3179">
                  <c:v>43692</c:v>
                </c:pt>
                <c:pt idx="3180">
                  <c:v>43693</c:v>
                </c:pt>
                <c:pt idx="3181">
                  <c:v>43694</c:v>
                </c:pt>
                <c:pt idx="3182">
                  <c:v>43695</c:v>
                </c:pt>
                <c:pt idx="3183">
                  <c:v>43696</c:v>
                </c:pt>
                <c:pt idx="3184">
                  <c:v>43697</c:v>
                </c:pt>
                <c:pt idx="3185">
                  <c:v>43698</c:v>
                </c:pt>
                <c:pt idx="3186">
                  <c:v>43699</c:v>
                </c:pt>
                <c:pt idx="3187">
                  <c:v>43700</c:v>
                </c:pt>
                <c:pt idx="3188">
                  <c:v>43701</c:v>
                </c:pt>
                <c:pt idx="3189">
                  <c:v>43702</c:v>
                </c:pt>
                <c:pt idx="3190">
                  <c:v>43703</c:v>
                </c:pt>
                <c:pt idx="3191">
                  <c:v>43704</c:v>
                </c:pt>
                <c:pt idx="3192">
                  <c:v>43705</c:v>
                </c:pt>
                <c:pt idx="3193">
                  <c:v>43706</c:v>
                </c:pt>
                <c:pt idx="3194">
                  <c:v>43707</c:v>
                </c:pt>
                <c:pt idx="3195">
                  <c:v>43708</c:v>
                </c:pt>
                <c:pt idx="3196">
                  <c:v>43709</c:v>
                </c:pt>
                <c:pt idx="3197">
                  <c:v>43710</c:v>
                </c:pt>
                <c:pt idx="3198">
                  <c:v>43711</c:v>
                </c:pt>
                <c:pt idx="3199">
                  <c:v>43712</c:v>
                </c:pt>
                <c:pt idx="3200">
                  <c:v>43713</c:v>
                </c:pt>
                <c:pt idx="3201">
                  <c:v>43714</c:v>
                </c:pt>
                <c:pt idx="3202">
                  <c:v>43715</c:v>
                </c:pt>
                <c:pt idx="3203">
                  <c:v>43716</c:v>
                </c:pt>
                <c:pt idx="3204">
                  <c:v>43717</c:v>
                </c:pt>
                <c:pt idx="3205">
                  <c:v>43718</c:v>
                </c:pt>
                <c:pt idx="3206">
                  <c:v>43719</c:v>
                </c:pt>
                <c:pt idx="3207">
                  <c:v>43720</c:v>
                </c:pt>
                <c:pt idx="3208">
                  <c:v>43721</c:v>
                </c:pt>
                <c:pt idx="3209">
                  <c:v>43722</c:v>
                </c:pt>
                <c:pt idx="3210">
                  <c:v>43723</c:v>
                </c:pt>
                <c:pt idx="3211">
                  <c:v>43724</c:v>
                </c:pt>
                <c:pt idx="3212">
                  <c:v>43725</c:v>
                </c:pt>
                <c:pt idx="3213">
                  <c:v>43726</c:v>
                </c:pt>
                <c:pt idx="3214">
                  <c:v>43727</c:v>
                </c:pt>
                <c:pt idx="3215">
                  <c:v>43728</c:v>
                </c:pt>
                <c:pt idx="3216">
                  <c:v>43729</c:v>
                </c:pt>
                <c:pt idx="3217">
                  <c:v>43730</c:v>
                </c:pt>
                <c:pt idx="3218">
                  <c:v>43731</c:v>
                </c:pt>
                <c:pt idx="3219">
                  <c:v>43732</c:v>
                </c:pt>
                <c:pt idx="3220">
                  <c:v>43733</c:v>
                </c:pt>
                <c:pt idx="3221">
                  <c:v>43734</c:v>
                </c:pt>
                <c:pt idx="3222">
                  <c:v>43735</c:v>
                </c:pt>
                <c:pt idx="3223">
                  <c:v>43736</c:v>
                </c:pt>
                <c:pt idx="3224">
                  <c:v>43737</c:v>
                </c:pt>
                <c:pt idx="3225">
                  <c:v>43738</c:v>
                </c:pt>
                <c:pt idx="3226">
                  <c:v>43739</c:v>
                </c:pt>
                <c:pt idx="3227">
                  <c:v>43740</c:v>
                </c:pt>
                <c:pt idx="3228">
                  <c:v>43741</c:v>
                </c:pt>
                <c:pt idx="3229">
                  <c:v>43742</c:v>
                </c:pt>
                <c:pt idx="3230">
                  <c:v>43743</c:v>
                </c:pt>
                <c:pt idx="3231">
                  <c:v>43744</c:v>
                </c:pt>
                <c:pt idx="3232">
                  <c:v>43745</c:v>
                </c:pt>
                <c:pt idx="3233">
                  <c:v>43746</c:v>
                </c:pt>
                <c:pt idx="3234">
                  <c:v>43747</c:v>
                </c:pt>
                <c:pt idx="3235">
                  <c:v>43748</c:v>
                </c:pt>
                <c:pt idx="3236">
                  <c:v>43749</c:v>
                </c:pt>
                <c:pt idx="3237">
                  <c:v>43750</c:v>
                </c:pt>
                <c:pt idx="3238">
                  <c:v>43751</c:v>
                </c:pt>
                <c:pt idx="3239">
                  <c:v>43752</c:v>
                </c:pt>
                <c:pt idx="3240">
                  <c:v>43753</c:v>
                </c:pt>
                <c:pt idx="3241">
                  <c:v>43754</c:v>
                </c:pt>
                <c:pt idx="3242">
                  <c:v>43755</c:v>
                </c:pt>
                <c:pt idx="3243">
                  <c:v>43756</c:v>
                </c:pt>
                <c:pt idx="3244">
                  <c:v>43757</c:v>
                </c:pt>
                <c:pt idx="3245">
                  <c:v>43758</c:v>
                </c:pt>
                <c:pt idx="3246">
                  <c:v>43759</c:v>
                </c:pt>
                <c:pt idx="3247">
                  <c:v>43760</c:v>
                </c:pt>
                <c:pt idx="3248">
                  <c:v>43761</c:v>
                </c:pt>
                <c:pt idx="3249">
                  <c:v>43762</c:v>
                </c:pt>
                <c:pt idx="3250">
                  <c:v>43763</c:v>
                </c:pt>
                <c:pt idx="3251">
                  <c:v>43764</c:v>
                </c:pt>
                <c:pt idx="3252">
                  <c:v>43765</c:v>
                </c:pt>
                <c:pt idx="3253">
                  <c:v>43766</c:v>
                </c:pt>
                <c:pt idx="3254">
                  <c:v>43767</c:v>
                </c:pt>
                <c:pt idx="3255">
                  <c:v>43768</c:v>
                </c:pt>
                <c:pt idx="3256">
                  <c:v>43769</c:v>
                </c:pt>
                <c:pt idx="3257">
                  <c:v>43770</c:v>
                </c:pt>
                <c:pt idx="3258">
                  <c:v>43771</c:v>
                </c:pt>
                <c:pt idx="3259">
                  <c:v>43772</c:v>
                </c:pt>
                <c:pt idx="3260">
                  <c:v>43773</c:v>
                </c:pt>
                <c:pt idx="3261">
                  <c:v>43774</c:v>
                </c:pt>
                <c:pt idx="3262">
                  <c:v>43775</c:v>
                </c:pt>
                <c:pt idx="3263">
                  <c:v>43776</c:v>
                </c:pt>
                <c:pt idx="3264">
                  <c:v>43777</c:v>
                </c:pt>
                <c:pt idx="3265">
                  <c:v>43778</c:v>
                </c:pt>
                <c:pt idx="3266">
                  <c:v>43779</c:v>
                </c:pt>
                <c:pt idx="3267">
                  <c:v>43780</c:v>
                </c:pt>
                <c:pt idx="3268">
                  <c:v>43781</c:v>
                </c:pt>
                <c:pt idx="3269">
                  <c:v>43782</c:v>
                </c:pt>
                <c:pt idx="3270">
                  <c:v>43783</c:v>
                </c:pt>
                <c:pt idx="3271">
                  <c:v>43784</c:v>
                </c:pt>
                <c:pt idx="3272">
                  <c:v>43785</c:v>
                </c:pt>
                <c:pt idx="3273">
                  <c:v>43786</c:v>
                </c:pt>
                <c:pt idx="3274">
                  <c:v>43787</c:v>
                </c:pt>
                <c:pt idx="3275">
                  <c:v>43788</c:v>
                </c:pt>
                <c:pt idx="3276">
                  <c:v>43789</c:v>
                </c:pt>
                <c:pt idx="3277">
                  <c:v>43790</c:v>
                </c:pt>
                <c:pt idx="3278">
                  <c:v>43791</c:v>
                </c:pt>
                <c:pt idx="3279">
                  <c:v>43792</c:v>
                </c:pt>
                <c:pt idx="3280">
                  <c:v>43793</c:v>
                </c:pt>
                <c:pt idx="3281">
                  <c:v>43794</c:v>
                </c:pt>
                <c:pt idx="3282">
                  <c:v>43795</c:v>
                </c:pt>
                <c:pt idx="3283">
                  <c:v>43796</c:v>
                </c:pt>
                <c:pt idx="3284">
                  <c:v>43797</c:v>
                </c:pt>
                <c:pt idx="3285">
                  <c:v>43798</c:v>
                </c:pt>
                <c:pt idx="3286">
                  <c:v>43799</c:v>
                </c:pt>
                <c:pt idx="3287">
                  <c:v>43800</c:v>
                </c:pt>
                <c:pt idx="3288">
                  <c:v>43801</c:v>
                </c:pt>
                <c:pt idx="3289">
                  <c:v>43802</c:v>
                </c:pt>
                <c:pt idx="3290">
                  <c:v>43803</c:v>
                </c:pt>
                <c:pt idx="3291">
                  <c:v>43804</c:v>
                </c:pt>
                <c:pt idx="3292">
                  <c:v>43805</c:v>
                </c:pt>
                <c:pt idx="3293">
                  <c:v>43806</c:v>
                </c:pt>
                <c:pt idx="3294">
                  <c:v>43807</c:v>
                </c:pt>
                <c:pt idx="3295">
                  <c:v>43808</c:v>
                </c:pt>
                <c:pt idx="3296">
                  <c:v>43809</c:v>
                </c:pt>
                <c:pt idx="3297">
                  <c:v>43810</c:v>
                </c:pt>
                <c:pt idx="3298">
                  <c:v>43811</c:v>
                </c:pt>
                <c:pt idx="3299">
                  <c:v>43812</c:v>
                </c:pt>
                <c:pt idx="3300">
                  <c:v>43813</c:v>
                </c:pt>
                <c:pt idx="3301">
                  <c:v>43814</c:v>
                </c:pt>
                <c:pt idx="3302">
                  <c:v>43815</c:v>
                </c:pt>
                <c:pt idx="3303">
                  <c:v>43816</c:v>
                </c:pt>
                <c:pt idx="3304">
                  <c:v>43817</c:v>
                </c:pt>
                <c:pt idx="3305">
                  <c:v>43818</c:v>
                </c:pt>
                <c:pt idx="3306">
                  <c:v>43819</c:v>
                </c:pt>
                <c:pt idx="3307">
                  <c:v>43820</c:v>
                </c:pt>
                <c:pt idx="3308">
                  <c:v>43821</c:v>
                </c:pt>
                <c:pt idx="3309">
                  <c:v>43822</c:v>
                </c:pt>
                <c:pt idx="3310">
                  <c:v>43823</c:v>
                </c:pt>
                <c:pt idx="3311">
                  <c:v>43824</c:v>
                </c:pt>
                <c:pt idx="3312">
                  <c:v>43825</c:v>
                </c:pt>
                <c:pt idx="3313">
                  <c:v>43826</c:v>
                </c:pt>
                <c:pt idx="3314">
                  <c:v>43827</c:v>
                </c:pt>
                <c:pt idx="3315">
                  <c:v>43828</c:v>
                </c:pt>
                <c:pt idx="3316">
                  <c:v>43829</c:v>
                </c:pt>
                <c:pt idx="3317">
                  <c:v>43830</c:v>
                </c:pt>
                <c:pt idx="3318">
                  <c:v>43831</c:v>
                </c:pt>
                <c:pt idx="3319">
                  <c:v>43832</c:v>
                </c:pt>
                <c:pt idx="3320">
                  <c:v>43833</c:v>
                </c:pt>
                <c:pt idx="3321">
                  <c:v>43834</c:v>
                </c:pt>
                <c:pt idx="3322">
                  <c:v>43835</c:v>
                </c:pt>
                <c:pt idx="3323">
                  <c:v>43836</c:v>
                </c:pt>
                <c:pt idx="3324">
                  <c:v>43837</c:v>
                </c:pt>
                <c:pt idx="3325">
                  <c:v>43838</c:v>
                </c:pt>
                <c:pt idx="3326">
                  <c:v>43839</c:v>
                </c:pt>
                <c:pt idx="3327">
                  <c:v>43840</c:v>
                </c:pt>
                <c:pt idx="3328">
                  <c:v>43841</c:v>
                </c:pt>
                <c:pt idx="3329">
                  <c:v>43842</c:v>
                </c:pt>
                <c:pt idx="3330">
                  <c:v>43843</c:v>
                </c:pt>
                <c:pt idx="3331">
                  <c:v>43844</c:v>
                </c:pt>
                <c:pt idx="3332">
                  <c:v>43845</c:v>
                </c:pt>
                <c:pt idx="3333">
                  <c:v>43846</c:v>
                </c:pt>
                <c:pt idx="3334">
                  <c:v>43847</c:v>
                </c:pt>
                <c:pt idx="3335">
                  <c:v>43848</c:v>
                </c:pt>
                <c:pt idx="3336">
                  <c:v>43849</c:v>
                </c:pt>
                <c:pt idx="3337">
                  <c:v>43850</c:v>
                </c:pt>
                <c:pt idx="3338">
                  <c:v>43851</c:v>
                </c:pt>
                <c:pt idx="3339">
                  <c:v>43852</c:v>
                </c:pt>
                <c:pt idx="3340">
                  <c:v>43853</c:v>
                </c:pt>
                <c:pt idx="3341">
                  <c:v>43854</c:v>
                </c:pt>
                <c:pt idx="3342">
                  <c:v>43855</c:v>
                </c:pt>
                <c:pt idx="3343">
                  <c:v>43856</c:v>
                </c:pt>
                <c:pt idx="3344">
                  <c:v>43857</c:v>
                </c:pt>
                <c:pt idx="3345">
                  <c:v>43858</c:v>
                </c:pt>
                <c:pt idx="3346">
                  <c:v>43859</c:v>
                </c:pt>
                <c:pt idx="3347">
                  <c:v>43860</c:v>
                </c:pt>
                <c:pt idx="3348">
                  <c:v>43861</c:v>
                </c:pt>
                <c:pt idx="3349">
                  <c:v>43862</c:v>
                </c:pt>
                <c:pt idx="3350">
                  <c:v>43863</c:v>
                </c:pt>
                <c:pt idx="3351">
                  <c:v>43864</c:v>
                </c:pt>
                <c:pt idx="3352">
                  <c:v>43865</c:v>
                </c:pt>
                <c:pt idx="3353">
                  <c:v>43866</c:v>
                </c:pt>
                <c:pt idx="3354">
                  <c:v>43867</c:v>
                </c:pt>
                <c:pt idx="3355">
                  <c:v>43868</c:v>
                </c:pt>
                <c:pt idx="3356">
                  <c:v>43869</c:v>
                </c:pt>
                <c:pt idx="3357">
                  <c:v>43870</c:v>
                </c:pt>
                <c:pt idx="3358">
                  <c:v>43871</c:v>
                </c:pt>
                <c:pt idx="3359">
                  <c:v>43872</c:v>
                </c:pt>
                <c:pt idx="3360">
                  <c:v>43873</c:v>
                </c:pt>
                <c:pt idx="3361">
                  <c:v>43874</c:v>
                </c:pt>
                <c:pt idx="3362">
                  <c:v>43875</c:v>
                </c:pt>
                <c:pt idx="3363">
                  <c:v>43876</c:v>
                </c:pt>
                <c:pt idx="3364">
                  <c:v>43877</c:v>
                </c:pt>
                <c:pt idx="3365">
                  <c:v>43878</c:v>
                </c:pt>
                <c:pt idx="3366">
                  <c:v>43879</c:v>
                </c:pt>
                <c:pt idx="3367">
                  <c:v>43880</c:v>
                </c:pt>
                <c:pt idx="3368">
                  <c:v>43881</c:v>
                </c:pt>
                <c:pt idx="3369">
                  <c:v>43882</c:v>
                </c:pt>
                <c:pt idx="3370">
                  <c:v>43883</c:v>
                </c:pt>
                <c:pt idx="3371">
                  <c:v>43884</c:v>
                </c:pt>
                <c:pt idx="3372">
                  <c:v>43885</c:v>
                </c:pt>
                <c:pt idx="3373">
                  <c:v>43886</c:v>
                </c:pt>
                <c:pt idx="3374">
                  <c:v>43887</c:v>
                </c:pt>
                <c:pt idx="3375">
                  <c:v>43888</c:v>
                </c:pt>
                <c:pt idx="3376">
                  <c:v>43889</c:v>
                </c:pt>
                <c:pt idx="3377">
                  <c:v>43890</c:v>
                </c:pt>
                <c:pt idx="3378">
                  <c:v>43891</c:v>
                </c:pt>
                <c:pt idx="3379">
                  <c:v>43892</c:v>
                </c:pt>
                <c:pt idx="3380">
                  <c:v>43893</c:v>
                </c:pt>
                <c:pt idx="3381">
                  <c:v>43894</c:v>
                </c:pt>
                <c:pt idx="3382">
                  <c:v>43895</c:v>
                </c:pt>
                <c:pt idx="3383">
                  <c:v>43896</c:v>
                </c:pt>
                <c:pt idx="3384">
                  <c:v>43897</c:v>
                </c:pt>
                <c:pt idx="3385">
                  <c:v>43898</c:v>
                </c:pt>
                <c:pt idx="3386">
                  <c:v>43899</c:v>
                </c:pt>
                <c:pt idx="3387">
                  <c:v>43900</c:v>
                </c:pt>
                <c:pt idx="3388">
                  <c:v>43901</c:v>
                </c:pt>
                <c:pt idx="3389">
                  <c:v>43902</c:v>
                </c:pt>
                <c:pt idx="3390">
                  <c:v>43903</c:v>
                </c:pt>
                <c:pt idx="3391">
                  <c:v>43904</c:v>
                </c:pt>
                <c:pt idx="3392">
                  <c:v>43905</c:v>
                </c:pt>
                <c:pt idx="3393">
                  <c:v>43906</c:v>
                </c:pt>
                <c:pt idx="3394">
                  <c:v>43907</c:v>
                </c:pt>
                <c:pt idx="3395">
                  <c:v>43908</c:v>
                </c:pt>
                <c:pt idx="3396">
                  <c:v>43909</c:v>
                </c:pt>
                <c:pt idx="3397">
                  <c:v>43910</c:v>
                </c:pt>
                <c:pt idx="3398">
                  <c:v>43911</c:v>
                </c:pt>
                <c:pt idx="3399">
                  <c:v>43912</c:v>
                </c:pt>
                <c:pt idx="3400">
                  <c:v>43913</c:v>
                </c:pt>
                <c:pt idx="3401">
                  <c:v>43914</c:v>
                </c:pt>
                <c:pt idx="3402">
                  <c:v>43915</c:v>
                </c:pt>
                <c:pt idx="3403">
                  <c:v>43916</c:v>
                </c:pt>
                <c:pt idx="3404">
                  <c:v>43917</c:v>
                </c:pt>
                <c:pt idx="3405">
                  <c:v>43918</c:v>
                </c:pt>
                <c:pt idx="3406">
                  <c:v>43919</c:v>
                </c:pt>
                <c:pt idx="3407">
                  <c:v>43920</c:v>
                </c:pt>
                <c:pt idx="3408">
                  <c:v>43921</c:v>
                </c:pt>
                <c:pt idx="3409">
                  <c:v>43922</c:v>
                </c:pt>
                <c:pt idx="3410">
                  <c:v>43923</c:v>
                </c:pt>
                <c:pt idx="3411">
                  <c:v>43924</c:v>
                </c:pt>
                <c:pt idx="3412">
                  <c:v>43925</c:v>
                </c:pt>
                <c:pt idx="3413">
                  <c:v>43926</c:v>
                </c:pt>
                <c:pt idx="3414">
                  <c:v>43927</c:v>
                </c:pt>
                <c:pt idx="3415">
                  <c:v>43928</c:v>
                </c:pt>
                <c:pt idx="3416">
                  <c:v>43929</c:v>
                </c:pt>
                <c:pt idx="3417">
                  <c:v>43930</c:v>
                </c:pt>
                <c:pt idx="3418">
                  <c:v>43931</c:v>
                </c:pt>
                <c:pt idx="3419">
                  <c:v>43932</c:v>
                </c:pt>
                <c:pt idx="3420">
                  <c:v>43933</c:v>
                </c:pt>
                <c:pt idx="3421">
                  <c:v>43934</c:v>
                </c:pt>
                <c:pt idx="3422">
                  <c:v>43935</c:v>
                </c:pt>
                <c:pt idx="3423">
                  <c:v>43936</c:v>
                </c:pt>
                <c:pt idx="3424">
                  <c:v>43937</c:v>
                </c:pt>
                <c:pt idx="3425">
                  <c:v>43938</c:v>
                </c:pt>
                <c:pt idx="3426">
                  <c:v>43939</c:v>
                </c:pt>
                <c:pt idx="3427">
                  <c:v>43940</c:v>
                </c:pt>
                <c:pt idx="3428">
                  <c:v>43941</c:v>
                </c:pt>
                <c:pt idx="3429">
                  <c:v>43942</c:v>
                </c:pt>
                <c:pt idx="3430">
                  <c:v>43943</c:v>
                </c:pt>
                <c:pt idx="3431">
                  <c:v>43944</c:v>
                </c:pt>
                <c:pt idx="3432">
                  <c:v>43945</c:v>
                </c:pt>
                <c:pt idx="3433">
                  <c:v>43946</c:v>
                </c:pt>
                <c:pt idx="3434">
                  <c:v>43947</c:v>
                </c:pt>
                <c:pt idx="3435">
                  <c:v>43948</c:v>
                </c:pt>
                <c:pt idx="3436">
                  <c:v>43949</c:v>
                </c:pt>
                <c:pt idx="3437">
                  <c:v>43950</c:v>
                </c:pt>
                <c:pt idx="3438">
                  <c:v>43951</c:v>
                </c:pt>
                <c:pt idx="3439">
                  <c:v>43952</c:v>
                </c:pt>
                <c:pt idx="3440">
                  <c:v>43953</c:v>
                </c:pt>
                <c:pt idx="3441">
                  <c:v>43954</c:v>
                </c:pt>
                <c:pt idx="3442">
                  <c:v>43955</c:v>
                </c:pt>
                <c:pt idx="3443">
                  <c:v>43956</c:v>
                </c:pt>
                <c:pt idx="3444">
                  <c:v>43957</c:v>
                </c:pt>
                <c:pt idx="3445">
                  <c:v>43958</c:v>
                </c:pt>
                <c:pt idx="3446">
                  <c:v>43959</c:v>
                </c:pt>
                <c:pt idx="3447">
                  <c:v>43960</c:v>
                </c:pt>
                <c:pt idx="3448">
                  <c:v>43961</c:v>
                </c:pt>
                <c:pt idx="3449">
                  <c:v>43962</c:v>
                </c:pt>
                <c:pt idx="3450">
                  <c:v>43963</c:v>
                </c:pt>
                <c:pt idx="3451">
                  <c:v>43964</c:v>
                </c:pt>
                <c:pt idx="3452">
                  <c:v>43965</c:v>
                </c:pt>
                <c:pt idx="3453">
                  <c:v>43966</c:v>
                </c:pt>
                <c:pt idx="3454">
                  <c:v>43967</c:v>
                </c:pt>
                <c:pt idx="3455">
                  <c:v>43968</c:v>
                </c:pt>
                <c:pt idx="3456">
                  <c:v>43969</c:v>
                </c:pt>
                <c:pt idx="3457">
                  <c:v>43970</c:v>
                </c:pt>
                <c:pt idx="3458">
                  <c:v>43971</c:v>
                </c:pt>
                <c:pt idx="3459">
                  <c:v>43972</c:v>
                </c:pt>
                <c:pt idx="3460">
                  <c:v>43973</c:v>
                </c:pt>
                <c:pt idx="3461">
                  <c:v>43974</c:v>
                </c:pt>
                <c:pt idx="3462">
                  <c:v>43975</c:v>
                </c:pt>
                <c:pt idx="3463">
                  <c:v>43976</c:v>
                </c:pt>
                <c:pt idx="3464">
                  <c:v>43977</c:v>
                </c:pt>
                <c:pt idx="3465">
                  <c:v>43978</c:v>
                </c:pt>
                <c:pt idx="3466">
                  <c:v>43979</c:v>
                </c:pt>
                <c:pt idx="3467">
                  <c:v>43980</c:v>
                </c:pt>
                <c:pt idx="3468">
                  <c:v>43981</c:v>
                </c:pt>
                <c:pt idx="3469">
                  <c:v>43982</c:v>
                </c:pt>
                <c:pt idx="3470">
                  <c:v>43983</c:v>
                </c:pt>
                <c:pt idx="3471">
                  <c:v>43984</c:v>
                </c:pt>
                <c:pt idx="3472">
                  <c:v>43985</c:v>
                </c:pt>
                <c:pt idx="3473">
                  <c:v>43986</c:v>
                </c:pt>
                <c:pt idx="3474">
                  <c:v>43987</c:v>
                </c:pt>
                <c:pt idx="3475">
                  <c:v>43988</c:v>
                </c:pt>
                <c:pt idx="3476">
                  <c:v>43989</c:v>
                </c:pt>
                <c:pt idx="3477">
                  <c:v>43990</c:v>
                </c:pt>
                <c:pt idx="3478">
                  <c:v>43991</c:v>
                </c:pt>
                <c:pt idx="3479">
                  <c:v>43992</c:v>
                </c:pt>
                <c:pt idx="3480">
                  <c:v>43993</c:v>
                </c:pt>
                <c:pt idx="3481">
                  <c:v>43994</c:v>
                </c:pt>
                <c:pt idx="3482">
                  <c:v>43995</c:v>
                </c:pt>
                <c:pt idx="3483">
                  <c:v>43996</c:v>
                </c:pt>
                <c:pt idx="3484">
                  <c:v>43997</c:v>
                </c:pt>
                <c:pt idx="3485">
                  <c:v>43998</c:v>
                </c:pt>
                <c:pt idx="3486">
                  <c:v>43999</c:v>
                </c:pt>
                <c:pt idx="3487">
                  <c:v>44000</c:v>
                </c:pt>
                <c:pt idx="3488">
                  <c:v>44001</c:v>
                </c:pt>
                <c:pt idx="3489">
                  <c:v>44002</c:v>
                </c:pt>
                <c:pt idx="3490">
                  <c:v>44003</c:v>
                </c:pt>
                <c:pt idx="3491">
                  <c:v>44004</c:v>
                </c:pt>
                <c:pt idx="3492">
                  <c:v>44005</c:v>
                </c:pt>
                <c:pt idx="3493">
                  <c:v>44006</c:v>
                </c:pt>
                <c:pt idx="3494">
                  <c:v>44007</c:v>
                </c:pt>
                <c:pt idx="3495">
                  <c:v>44008</c:v>
                </c:pt>
                <c:pt idx="3496">
                  <c:v>44009</c:v>
                </c:pt>
                <c:pt idx="3497">
                  <c:v>44010</c:v>
                </c:pt>
                <c:pt idx="3498">
                  <c:v>44011</c:v>
                </c:pt>
                <c:pt idx="3499">
                  <c:v>44012</c:v>
                </c:pt>
                <c:pt idx="3500">
                  <c:v>44013</c:v>
                </c:pt>
                <c:pt idx="3501">
                  <c:v>44014</c:v>
                </c:pt>
                <c:pt idx="3502">
                  <c:v>44015</c:v>
                </c:pt>
                <c:pt idx="3503">
                  <c:v>44016</c:v>
                </c:pt>
                <c:pt idx="3504">
                  <c:v>44017</c:v>
                </c:pt>
                <c:pt idx="3505">
                  <c:v>44018</c:v>
                </c:pt>
                <c:pt idx="3506">
                  <c:v>44019</c:v>
                </c:pt>
                <c:pt idx="3507">
                  <c:v>44020</c:v>
                </c:pt>
                <c:pt idx="3508">
                  <c:v>44021</c:v>
                </c:pt>
                <c:pt idx="3509">
                  <c:v>44022</c:v>
                </c:pt>
                <c:pt idx="3510">
                  <c:v>44023</c:v>
                </c:pt>
                <c:pt idx="3511">
                  <c:v>44024</c:v>
                </c:pt>
                <c:pt idx="3512">
                  <c:v>44025</c:v>
                </c:pt>
                <c:pt idx="3513">
                  <c:v>44026</c:v>
                </c:pt>
                <c:pt idx="3514">
                  <c:v>44027</c:v>
                </c:pt>
                <c:pt idx="3515">
                  <c:v>44028</c:v>
                </c:pt>
                <c:pt idx="3516">
                  <c:v>44029</c:v>
                </c:pt>
                <c:pt idx="3517">
                  <c:v>44030</c:v>
                </c:pt>
                <c:pt idx="3518">
                  <c:v>44031</c:v>
                </c:pt>
                <c:pt idx="3519">
                  <c:v>44032</c:v>
                </c:pt>
                <c:pt idx="3520">
                  <c:v>44033</c:v>
                </c:pt>
                <c:pt idx="3521">
                  <c:v>44034</c:v>
                </c:pt>
                <c:pt idx="3522">
                  <c:v>44035</c:v>
                </c:pt>
                <c:pt idx="3523">
                  <c:v>44036</c:v>
                </c:pt>
                <c:pt idx="3524">
                  <c:v>44037</c:v>
                </c:pt>
                <c:pt idx="3525">
                  <c:v>44038</c:v>
                </c:pt>
                <c:pt idx="3526">
                  <c:v>44039</c:v>
                </c:pt>
                <c:pt idx="3527">
                  <c:v>44040</c:v>
                </c:pt>
                <c:pt idx="3528">
                  <c:v>44041</c:v>
                </c:pt>
                <c:pt idx="3529">
                  <c:v>44042</c:v>
                </c:pt>
                <c:pt idx="3530">
                  <c:v>44043</c:v>
                </c:pt>
                <c:pt idx="3531">
                  <c:v>44044</c:v>
                </c:pt>
                <c:pt idx="3532">
                  <c:v>44045</c:v>
                </c:pt>
                <c:pt idx="3533">
                  <c:v>44046</c:v>
                </c:pt>
                <c:pt idx="3534">
                  <c:v>44047</c:v>
                </c:pt>
                <c:pt idx="3535">
                  <c:v>44048</c:v>
                </c:pt>
                <c:pt idx="3536">
                  <c:v>44049</c:v>
                </c:pt>
                <c:pt idx="3537">
                  <c:v>44050</c:v>
                </c:pt>
                <c:pt idx="3538">
                  <c:v>44051</c:v>
                </c:pt>
                <c:pt idx="3539">
                  <c:v>44052</c:v>
                </c:pt>
                <c:pt idx="3540">
                  <c:v>44053</c:v>
                </c:pt>
                <c:pt idx="3541">
                  <c:v>44054</c:v>
                </c:pt>
                <c:pt idx="3542">
                  <c:v>44055</c:v>
                </c:pt>
                <c:pt idx="3543">
                  <c:v>44056</c:v>
                </c:pt>
                <c:pt idx="3544">
                  <c:v>44057</c:v>
                </c:pt>
                <c:pt idx="3545">
                  <c:v>44058</c:v>
                </c:pt>
                <c:pt idx="3546">
                  <c:v>44059</c:v>
                </c:pt>
                <c:pt idx="3547">
                  <c:v>44060</c:v>
                </c:pt>
                <c:pt idx="3548">
                  <c:v>44061</c:v>
                </c:pt>
                <c:pt idx="3549">
                  <c:v>44062</c:v>
                </c:pt>
                <c:pt idx="3550">
                  <c:v>44063</c:v>
                </c:pt>
                <c:pt idx="3551">
                  <c:v>44064</c:v>
                </c:pt>
                <c:pt idx="3552">
                  <c:v>44065</c:v>
                </c:pt>
                <c:pt idx="3553">
                  <c:v>44066</c:v>
                </c:pt>
                <c:pt idx="3554">
                  <c:v>44067</c:v>
                </c:pt>
                <c:pt idx="3555">
                  <c:v>44068</c:v>
                </c:pt>
                <c:pt idx="3556">
                  <c:v>44069</c:v>
                </c:pt>
                <c:pt idx="3557">
                  <c:v>44070</c:v>
                </c:pt>
                <c:pt idx="3558">
                  <c:v>44071</c:v>
                </c:pt>
                <c:pt idx="3559">
                  <c:v>44072</c:v>
                </c:pt>
                <c:pt idx="3560">
                  <c:v>44073</c:v>
                </c:pt>
                <c:pt idx="3561">
                  <c:v>44074</c:v>
                </c:pt>
                <c:pt idx="3562">
                  <c:v>44075</c:v>
                </c:pt>
                <c:pt idx="3563">
                  <c:v>44076</c:v>
                </c:pt>
                <c:pt idx="3564">
                  <c:v>44077</c:v>
                </c:pt>
                <c:pt idx="3565">
                  <c:v>44078</c:v>
                </c:pt>
                <c:pt idx="3566">
                  <c:v>44079</c:v>
                </c:pt>
                <c:pt idx="3567">
                  <c:v>44080</c:v>
                </c:pt>
                <c:pt idx="3568">
                  <c:v>44081</c:v>
                </c:pt>
                <c:pt idx="3569">
                  <c:v>44082</c:v>
                </c:pt>
                <c:pt idx="3570">
                  <c:v>44083</c:v>
                </c:pt>
                <c:pt idx="3571">
                  <c:v>44084</c:v>
                </c:pt>
                <c:pt idx="3572">
                  <c:v>44085</c:v>
                </c:pt>
                <c:pt idx="3573">
                  <c:v>44086</c:v>
                </c:pt>
                <c:pt idx="3574">
                  <c:v>44087</c:v>
                </c:pt>
                <c:pt idx="3575">
                  <c:v>44088</c:v>
                </c:pt>
                <c:pt idx="3576">
                  <c:v>44089</c:v>
                </c:pt>
                <c:pt idx="3577">
                  <c:v>44090</c:v>
                </c:pt>
                <c:pt idx="3578">
                  <c:v>44091</c:v>
                </c:pt>
                <c:pt idx="3579">
                  <c:v>44092</c:v>
                </c:pt>
                <c:pt idx="3580">
                  <c:v>44093</c:v>
                </c:pt>
                <c:pt idx="3581">
                  <c:v>44094</c:v>
                </c:pt>
                <c:pt idx="3582">
                  <c:v>44095</c:v>
                </c:pt>
                <c:pt idx="3583">
                  <c:v>44096</c:v>
                </c:pt>
                <c:pt idx="3584">
                  <c:v>44097</c:v>
                </c:pt>
                <c:pt idx="3585">
                  <c:v>44098</c:v>
                </c:pt>
                <c:pt idx="3586">
                  <c:v>44099</c:v>
                </c:pt>
                <c:pt idx="3587">
                  <c:v>44100</c:v>
                </c:pt>
                <c:pt idx="3588">
                  <c:v>44101</c:v>
                </c:pt>
                <c:pt idx="3589">
                  <c:v>44102</c:v>
                </c:pt>
                <c:pt idx="3590">
                  <c:v>44103</c:v>
                </c:pt>
                <c:pt idx="3591">
                  <c:v>44104</c:v>
                </c:pt>
              </c:numCache>
            </c:numRef>
          </c:xVal>
          <c:yVal>
            <c:numRef>
              <c:f>'Select select'!$C$2:$C$3593</c:f>
              <c:numCache>
                <c:formatCode>General</c:formatCode>
                <c:ptCount val="3592"/>
                <c:pt idx="0">
                  <c:v>5652</c:v>
                </c:pt>
                <c:pt idx="1">
                  <c:v>5821</c:v>
                </c:pt>
                <c:pt idx="2">
                  <c:v>5926</c:v>
                </c:pt>
                <c:pt idx="3">
                  <c:v>5775</c:v>
                </c:pt>
                <c:pt idx="4">
                  <c:v>5326</c:v>
                </c:pt>
                <c:pt idx="5">
                  <c:v>5479</c:v>
                </c:pt>
                <c:pt idx="6">
                  <c:v>5635</c:v>
                </c:pt>
                <c:pt idx="7">
                  <c:v>5940</c:v>
                </c:pt>
                <c:pt idx="8">
                  <c:v>5882</c:v>
                </c:pt>
                <c:pt idx="9">
                  <c:v>6227</c:v>
                </c:pt>
                <c:pt idx="10">
                  <c:v>6001</c:v>
                </c:pt>
                <c:pt idx="11">
                  <c:v>5928</c:v>
                </c:pt>
                <c:pt idx="12">
                  <c:v>5760</c:v>
                </c:pt>
                <c:pt idx="13">
                  <c:v>6230</c:v>
                </c:pt>
                <c:pt idx="14">
                  <c:v>6311</c:v>
                </c:pt>
                <c:pt idx="15">
                  <c:v>6197</c:v>
                </c:pt>
                <c:pt idx="16">
                  <c:v>6004</c:v>
                </c:pt>
                <c:pt idx="17">
                  <c:v>6406</c:v>
                </c:pt>
                <c:pt idx="18">
                  <c:v>6325</c:v>
                </c:pt>
                <c:pt idx="19">
                  <c:v>6308</c:v>
                </c:pt>
                <c:pt idx="20">
                  <c:v>6390</c:v>
                </c:pt>
                <c:pt idx="21">
                  <c:v>6177</c:v>
                </c:pt>
                <c:pt idx="22">
                  <c:v>6313</c:v>
                </c:pt>
                <c:pt idx="23">
                  <c:v>6439</c:v>
                </c:pt>
                <c:pt idx="24">
                  <c:v>6482</c:v>
                </c:pt>
                <c:pt idx="25">
                  <c:v>6466</c:v>
                </c:pt>
                <c:pt idx="26">
                  <c:v>6468</c:v>
                </c:pt>
                <c:pt idx="27">
                  <c:v>6306</c:v>
                </c:pt>
                <c:pt idx="28">
                  <c:v>6239</c:v>
                </c:pt>
                <c:pt idx="29">
                  <c:v>6634</c:v>
                </c:pt>
                <c:pt idx="30">
                  <c:v>6602</c:v>
                </c:pt>
                <c:pt idx="31">
                  <c:v>6584</c:v>
                </c:pt>
                <c:pt idx="32">
                  <c:v>6490</c:v>
                </c:pt>
                <c:pt idx="33">
                  <c:v>6546</c:v>
                </c:pt>
                <c:pt idx="34">
                  <c:v>6769</c:v>
                </c:pt>
                <c:pt idx="35">
                  <c:v>6563</c:v>
                </c:pt>
                <c:pt idx="36">
                  <c:v>6542</c:v>
                </c:pt>
                <c:pt idx="37">
                  <c:v>6514</c:v>
                </c:pt>
                <c:pt idx="38">
                  <c:v>6683</c:v>
                </c:pt>
                <c:pt idx="39">
                  <c:v>6181</c:v>
                </c:pt>
                <c:pt idx="40">
                  <c:v>5763</c:v>
                </c:pt>
                <c:pt idx="41">
                  <c:v>5142</c:v>
                </c:pt>
                <c:pt idx="42">
                  <c:v>5140</c:v>
                </c:pt>
                <c:pt idx="43">
                  <c:v>5037</c:v>
                </c:pt>
                <c:pt idx="44">
                  <c:v>5415</c:v>
                </c:pt>
                <c:pt idx="45">
                  <c:v>5484</c:v>
                </c:pt>
                <c:pt idx="46">
                  <c:v>5780</c:v>
                </c:pt>
                <c:pt idx="47">
                  <c:v>5562</c:v>
                </c:pt>
                <c:pt idx="48">
                  <c:v>5351</c:v>
                </c:pt>
                <c:pt idx="49">
                  <c:v>5588</c:v>
                </c:pt>
                <c:pt idx="50">
                  <c:v>5662</c:v>
                </c:pt>
                <c:pt idx="51">
                  <c:v>5061</c:v>
                </c:pt>
                <c:pt idx="52">
                  <c:v>5826</c:v>
                </c:pt>
                <c:pt idx="53">
                  <c:v>5656</c:v>
                </c:pt>
                <c:pt idx="54">
                  <c:v>5623</c:v>
                </c:pt>
                <c:pt idx="55">
                  <c:v>5690</c:v>
                </c:pt>
                <c:pt idx="56">
                  <c:v>5419</c:v>
                </c:pt>
                <c:pt idx="57">
                  <c:v>5644</c:v>
                </c:pt>
                <c:pt idx="58">
                  <c:v>5835</c:v>
                </c:pt>
                <c:pt idx="59">
                  <c:v>5813</c:v>
                </c:pt>
                <c:pt idx="60">
                  <c:v>5670</c:v>
                </c:pt>
                <c:pt idx="61">
                  <c:v>5705</c:v>
                </c:pt>
                <c:pt idx="62">
                  <c:v>5149</c:v>
                </c:pt>
                <c:pt idx="63">
                  <c:v>4100</c:v>
                </c:pt>
                <c:pt idx="64">
                  <c:v>2434</c:v>
                </c:pt>
                <c:pt idx="65">
                  <c:v>3033</c:v>
                </c:pt>
                <c:pt idx="66">
                  <c:v>4745</c:v>
                </c:pt>
                <c:pt idx="67">
                  <c:v>4860</c:v>
                </c:pt>
                <c:pt idx="68">
                  <c:v>4862</c:v>
                </c:pt>
                <c:pt idx="69">
                  <c:v>5140</c:v>
                </c:pt>
                <c:pt idx="70">
                  <c:v>4668</c:v>
                </c:pt>
                <c:pt idx="71">
                  <c:v>4114</c:v>
                </c:pt>
                <c:pt idx="72">
                  <c:v>4432</c:v>
                </c:pt>
                <c:pt idx="73">
                  <c:v>5363</c:v>
                </c:pt>
                <c:pt idx="74">
                  <c:v>5416</c:v>
                </c:pt>
                <c:pt idx="75">
                  <c:v>5298</c:v>
                </c:pt>
                <c:pt idx="76">
                  <c:v>5475</c:v>
                </c:pt>
                <c:pt idx="77">
                  <c:v>5468</c:v>
                </c:pt>
                <c:pt idx="78">
                  <c:v>5371</c:v>
                </c:pt>
                <c:pt idx="79">
                  <c:v>5560</c:v>
                </c:pt>
                <c:pt idx="80">
                  <c:v>5587</c:v>
                </c:pt>
                <c:pt idx="81">
                  <c:v>5593</c:v>
                </c:pt>
                <c:pt idx="82">
                  <c:v>5443</c:v>
                </c:pt>
                <c:pt idx="83">
                  <c:v>5563</c:v>
                </c:pt>
                <c:pt idx="84">
                  <c:v>5420</c:v>
                </c:pt>
                <c:pt idx="85">
                  <c:v>5331</c:v>
                </c:pt>
                <c:pt idx="86">
                  <c:v>5489</c:v>
                </c:pt>
                <c:pt idx="87">
                  <c:v>5429</c:v>
                </c:pt>
                <c:pt idx="88">
                  <c:v>5364</c:v>
                </c:pt>
                <c:pt idx="89">
                  <c:v>5460</c:v>
                </c:pt>
                <c:pt idx="90">
                  <c:v>5260</c:v>
                </c:pt>
                <c:pt idx="91">
                  <c:v>5492</c:v>
                </c:pt>
                <c:pt idx="92">
                  <c:v>5370</c:v>
                </c:pt>
                <c:pt idx="93">
                  <c:v>5577</c:v>
                </c:pt>
                <c:pt idx="94">
                  <c:v>5389</c:v>
                </c:pt>
                <c:pt idx="95">
                  <c:v>5490</c:v>
                </c:pt>
                <c:pt idx="96">
                  <c:v>5164</c:v>
                </c:pt>
                <c:pt idx="97">
                  <c:v>5438</c:v>
                </c:pt>
                <c:pt idx="98">
                  <c:v>5206</c:v>
                </c:pt>
                <c:pt idx="99">
                  <c:v>5016</c:v>
                </c:pt>
                <c:pt idx="100">
                  <c:v>5241</c:v>
                </c:pt>
                <c:pt idx="101">
                  <c:v>5064</c:v>
                </c:pt>
                <c:pt idx="102">
                  <c:v>4825</c:v>
                </c:pt>
                <c:pt idx="103">
                  <c:v>4938</c:v>
                </c:pt>
                <c:pt idx="104">
                  <c:v>4910</c:v>
                </c:pt>
                <c:pt idx="105">
                  <c:v>5075</c:v>
                </c:pt>
                <c:pt idx="106">
                  <c:v>4956</c:v>
                </c:pt>
                <c:pt idx="107">
                  <c:v>4967</c:v>
                </c:pt>
                <c:pt idx="108">
                  <c:v>4945</c:v>
                </c:pt>
                <c:pt idx="109">
                  <c:v>5128</c:v>
                </c:pt>
                <c:pt idx="110">
                  <c:v>4890</c:v>
                </c:pt>
                <c:pt idx="111">
                  <c:v>4868</c:v>
                </c:pt>
                <c:pt idx="112">
                  <c:v>4507</c:v>
                </c:pt>
                <c:pt idx="113">
                  <c:v>4748</c:v>
                </c:pt>
                <c:pt idx="114">
                  <c:v>4626</c:v>
                </c:pt>
                <c:pt idx="115">
                  <c:v>4778</c:v>
                </c:pt>
                <c:pt idx="116">
                  <c:v>4649</c:v>
                </c:pt>
                <c:pt idx="117">
                  <c:v>4717</c:v>
                </c:pt>
                <c:pt idx="118">
                  <c:v>4763</c:v>
                </c:pt>
                <c:pt idx="119">
                  <c:v>4867</c:v>
                </c:pt>
                <c:pt idx="120">
                  <c:v>4988</c:v>
                </c:pt>
                <c:pt idx="121">
                  <c:v>4719</c:v>
                </c:pt>
                <c:pt idx="122">
                  <c:v>4600</c:v>
                </c:pt>
                <c:pt idx="123">
                  <c:v>4595</c:v>
                </c:pt>
                <c:pt idx="124">
                  <c:v>4643</c:v>
                </c:pt>
                <c:pt idx="125">
                  <c:v>4741</c:v>
                </c:pt>
                <c:pt idx="126">
                  <c:v>4644</c:v>
                </c:pt>
                <c:pt idx="127">
                  <c:v>4880</c:v>
                </c:pt>
                <c:pt idx="128">
                  <c:v>4702</c:v>
                </c:pt>
                <c:pt idx="129">
                  <c:v>5041</c:v>
                </c:pt>
                <c:pt idx="130">
                  <c:v>5153</c:v>
                </c:pt>
                <c:pt idx="131">
                  <c:v>5050</c:v>
                </c:pt>
                <c:pt idx="132">
                  <c:v>5057</c:v>
                </c:pt>
                <c:pt idx="133">
                  <c:v>5169</c:v>
                </c:pt>
                <c:pt idx="134">
                  <c:v>5074</c:v>
                </c:pt>
                <c:pt idx="135">
                  <c:v>5093</c:v>
                </c:pt>
                <c:pt idx="136">
                  <c:v>4902</c:v>
                </c:pt>
                <c:pt idx="137">
                  <c:v>4828</c:v>
                </c:pt>
                <c:pt idx="138">
                  <c:v>4829</c:v>
                </c:pt>
                <c:pt idx="139">
                  <c:v>4543</c:v>
                </c:pt>
                <c:pt idx="140">
                  <c:v>4475</c:v>
                </c:pt>
                <c:pt idx="141">
                  <c:v>5059</c:v>
                </c:pt>
                <c:pt idx="142">
                  <c:v>4880</c:v>
                </c:pt>
                <c:pt idx="143">
                  <c:v>5010</c:v>
                </c:pt>
                <c:pt idx="144">
                  <c:v>5072</c:v>
                </c:pt>
                <c:pt idx="145">
                  <c:v>4691</c:v>
                </c:pt>
                <c:pt idx="146">
                  <c:v>4633</c:v>
                </c:pt>
                <c:pt idx="147">
                  <c:v>4970</c:v>
                </c:pt>
                <c:pt idx="148">
                  <c:v>4765</c:v>
                </c:pt>
                <c:pt idx="149">
                  <c:v>5124</c:v>
                </c:pt>
                <c:pt idx="150">
                  <c:v>4574</c:v>
                </c:pt>
                <c:pt idx="151">
                  <c:v>5114</c:v>
                </c:pt>
                <c:pt idx="152">
                  <c:v>5027</c:v>
                </c:pt>
                <c:pt idx="153">
                  <c:v>4886</c:v>
                </c:pt>
                <c:pt idx="154">
                  <c:v>5372</c:v>
                </c:pt>
                <c:pt idx="155">
                  <c:v>5365</c:v>
                </c:pt>
                <c:pt idx="156">
                  <c:v>5086</c:v>
                </c:pt>
                <c:pt idx="157">
                  <c:v>4733</c:v>
                </c:pt>
                <c:pt idx="158">
                  <c:v>4988</c:v>
                </c:pt>
                <c:pt idx="159">
                  <c:v>4973</c:v>
                </c:pt>
                <c:pt idx="160">
                  <c:v>4997</c:v>
                </c:pt>
                <c:pt idx="161">
                  <c:v>5110</c:v>
                </c:pt>
                <c:pt idx="162">
                  <c:v>5223</c:v>
                </c:pt>
                <c:pt idx="163">
                  <c:v>5262</c:v>
                </c:pt>
                <c:pt idx="164">
                  <c:v>5662</c:v>
                </c:pt>
                <c:pt idx="165">
                  <c:v>5524</c:v>
                </c:pt>
                <c:pt idx="166">
                  <c:v>5707</c:v>
                </c:pt>
                <c:pt idx="167">
                  <c:v>5751</c:v>
                </c:pt>
                <c:pt idx="168">
                  <c:v>5508</c:v>
                </c:pt>
                <c:pt idx="169">
                  <c:v>5253</c:v>
                </c:pt>
                <c:pt idx="170">
                  <c:v>5415</c:v>
                </c:pt>
                <c:pt idx="171">
                  <c:v>5169</c:v>
                </c:pt>
                <c:pt idx="172">
                  <c:v>5221</c:v>
                </c:pt>
                <c:pt idx="173">
                  <c:v>5166</c:v>
                </c:pt>
                <c:pt idx="174">
                  <c:v>5065</c:v>
                </c:pt>
                <c:pt idx="175">
                  <c:v>5152</c:v>
                </c:pt>
                <c:pt idx="176">
                  <c:v>5271</c:v>
                </c:pt>
                <c:pt idx="177">
                  <c:v>5279</c:v>
                </c:pt>
                <c:pt idx="178">
                  <c:v>5554</c:v>
                </c:pt>
                <c:pt idx="179">
                  <c:v>5443</c:v>
                </c:pt>
                <c:pt idx="180">
                  <c:v>5555</c:v>
                </c:pt>
                <c:pt idx="181">
                  <c:v>5434</c:v>
                </c:pt>
                <c:pt idx="182">
                  <c:v>5351</c:v>
                </c:pt>
                <c:pt idx="183">
                  <c:v>5438</c:v>
                </c:pt>
                <c:pt idx="184">
                  <c:v>5442</c:v>
                </c:pt>
                <c:pt idx="185">
                  <c:v>5519</c:v>
                </c:pt>
                <c:pt idx="186">
                  <c:v>5549</c:v>
                </c:pt>
                <c:pt idx="187">
                  <c:v>5550</c:v>
                </c:pt>
                <c:pt idx="188">
                  <c:v>5408</c:v>
                </c:pt>
                <c:pt idx="189">
                  <c:v>5443</c:v>
                </c:pt>
                <c:pt idx="190">
                  <c:v>5534</c:v>
                </c:pt>
                <c:pt idx="191">
                  <c:v>5908</c:v>
                </c:pt>
                <c:pt idx="192">
                  <c:v>5762</c:v>
                </c:pt>
                <c:pt idx="193">
                  <c:v>5800</c:v>
                </c:pt>
                <c:pt idx="194">
                  <c:v>5666</c:v>
                </c:pt>
                <c:pt idx="195">
                  <c:v>5638</c:v>
                </c:pt>
                <c:pt idx="196">
                  <c:v>5587</c:v>
                </c:pt>
                <c:pt idx="197">
                  <c:v>5629</c:v>
                </c:pt>
                <c:pt idx="198">
                  <c:v>5597</c:v>
                </c:pt>
                <c:pt idx="199">
                  <c:v>5739</c:v>
                </c:pt>
                <c:pt idx="200">
                  <c:v>5608</c:v>
                </c:pt>
                <c:pt idx="201">
                  <c:v>5657</c:v>
                </c:pt>
                <c:pt idx="202">
                  <c:v>5624</c:v>
                </c:pt>
                <c:pt idx="203">
                  <c:v>5560</c:v>
                </c:pt>
                <c:pt idx="204">
                  <c:v>5451</c:v>
                </c:pt>
                <c:pt idx="205">
                  <c:v>5534</c:v>
                </c:pt>
                <c:pt idx="206">
                  <c:v>5510</c:v>
                </c:pt>
                <c:pt idx="207">
                  <c:v>5452</c:v>
                </c:pt>
                <c:pt idx="208">
                  <c:v>5491</c:v>
                </c:pt>
                <c:pt idx="209">
                  <c:v>5483</c:v>
                </c:pt>
                <c:pt idx="210">
                  <c:v>5318</c:v>
                </c:pt>
                <c:pt idx="211">
                  <c:v>5278</c:v>
                </c:pt>
                <c:pt idx="212">
                  <c:v>5321</c:v>
                </c:pt>
                <c:pt idx="213">
                  <c:v>5241</c:v>
                </c:pt>
                <c:pt idx="214">
                  <c:v>5488</c:v>
                </c:pt>
                <c:pt idx="215">
                  <c:v>5478</c:v>
                </c:pt>
                <c:pt idx="216">
                  <c:v>5346</c:v>
                </c:pt>
                <c:pt idx="217">
                  <c:v>5271</c:v>
                </c:pt>
                <c:pt idx="218">
                  <c:v>5250</c:v>
                </c:pt>
                <c:pt idx="219">
                  <c:v>5351</c:v>
                </c:pt>
                <c:pt idx="220">
                  <c:v>5534</c:v>
                </c:pt>
                <c:pt idx="221">
                  <c:v>5642</c:v>
                </c:pt>
                <c:pt idx="222">
                  <c:v>5489</c:v>
                </c:pt>
                <c:pt idx="223">
                  <c:v>5350</c:v>
                </c:pt>
                <c:pt idx="224">
                  <c:v>5378</c:v>
                </c:pt>
                <c:pt idx="225">
                  <c:v>5373</c:v>
                </c:pt>
                <c:pt idx="226">
                  <c:v>5405</c:v>
                </c:pt>
                <c:pt idx="227">
                  <c:v>5412</c:v>
                </c:pt>
                <c:pt idx="228">
                  <c:v>5308</c:v>
                </c:pt>
                <c:pt idx="229">
                  <c:v>5363</c:v>
                </c:pt>
                <c:pt idx="230">
                  <c:v>5331</c:v>
                </c:pt>
                <c:pt idx="231">
                  <c:v>5374</c:v>
                </c:pt>
                <c:pt idx="232">
                  <c:v>5206</c:v>
                </c:pt>
                <c:pt idx="233">
                  <c:v>5066</c:v>
                </c:pt>
                <c:pt idx="234">
                  <c:v>5197</c:v>
                </c:pt>
                <c:pt idx="235">
                  <c:v>5391</c:v>
                </c:pt>
                <c:pt idx="236">
                  <c:v>5277</c:v>
                </c:pt>
                <c:pt idx="237">
                  <c:v>5178</c:v>
                </c:pt>
                <c:pt idx="238">
                  <c:v>5167</c:v>
                </c:pt>
                <c:pt idx="239">
                  <c:v>5337</c:v>
                </c:pt>
                <c:pt idx="240">
                  <c:v>5576</c:v>
                </c:pt>
                <c:pt idx="241">
                  <c:v>5364</c:v>
                </c:pt>
                <c:pt idx="242">
                  <c:v>5527</c:v>
                </c:pt>
                <c:pt idx="243">
                  <c:v>5222</c:v>
                </c:pt>
                <c:pt idx="244">
                  <c:v>5158</c:v>
                </c:pt>
                <c:pt idx="245">
                  <c:v>5128</c:v>
                </c:pt>
                <c:pt idx="246">
                  <c:v>4643</c:v>
                </c:pt>
                <c:pt idx="247">
                  <c:v>4597</c:v>
                </c:pt>
                <c:pt idx="248">
                  <c:v>4633</c:v>
                </c:pt>
                <c:pt idx="249">
                  <c:v>4734</c:v>
                </c:pt>
                <c:pt idx="250">
                  <c:v>4884</c:v>
                </c:pt>
                <c:pt idx="251">
                  <c:v>4755</c:v>
                </c:pt>
                <c:pt idx="252">
                  <c:v>4757</c:v>
                </c:pt>
                <c:pt idx="253">
                  <c:v>4762</c:v>
                </c:pt>
                <c:pt idx="254">
                  <c:v>4998</c:v>
                </c:pt>
                <c:pt idx="255">
                  <c:v>5054</c:v>
                </c:pt>
                <c:pt idx="256">
                  <c:v>5011</c:v>
                </c:pt>
                <c:pt idx="257">
                  <c:v>4636</c:v>
                </c:pt>
                <c:pt idx="258">
                  <c:v>5049</c:v>
                </c:pt>
                <c:pt idx="259">
                  <c:v>5089</c:v>
                </c:pt>
                <c:pt idx="260">
                  <c:v>5077</c:v>
                </c:pt>
                <c:pt idx="261">
                  <c:v>5203</c:v>
                </c:pt>
                <c:pt idx="262">
                  <c:v>5168</c:v>
                </c:pt>
                <c:pt idx="263">
                  <c:v>5139</c:v>
                </c:pt>
                <c:pt idx="264">
                  <c:v>5033</c:v>
                </c:pt>
                <c:pt idx="265">
                  <c:v>5046</c:v>
                </c:pt>
                <c:pt idx="266">
                  <c:v>5039</c:v>
                </c:pt>
                <c:pt idx="267">
                  <c:v>4756</c:v>
                </c:pt>
                <c:pt idx="268">
                  <c:v>4901</c:v>
                </c:pt>
                <c:pt idx="269">
                  <c:v>4846</c:v>
                </c:pt>
                <c:pt idx="270">
                  <c:v>5059</c:v>
                </c:pt>
                <c:pt idx="271">
                  <c:v>4998</c:v>
                </c:pt>
                <c:pt idx="272">
                  <c:v>5052</c:v>
                </c:pt>
                <c:pt idx="273">
                  <c:v>4863</c:v>
                </c:pt>
                <c:pt idx="274">
                  <c:v>4645</c:v>
                </c:pt>
                <c:pt idx="275">
                  <c:v>4594</c:v>
                </c:pt>
                <c:pt idx="276">
                  <c:v>4777</c:v>
                </c:pt>
                <c:pt idx="277">
                  <c:v>4793</c:v>
                </c:pt>
                <c:pt idx="278">
                  <c:v>4825</c:v>
                </c:pt>
                <c:pt idx="279">
                  <c:v>5502</c:v>
                </c:pt>
                <c:pt idx="280">
                  <c:v>5192</c:v>
                </c:pt>
                <c:pt idx="281">
                  <c:v>4933</c:v>
                </c:pt>
                <c:pt idx="282">
                  <c:v>5121</c:v>
                </c:pt>
                <c:pt idx="283">
                  <c:v>4906</c:v>
                </c:pt>
                <c:pt idx="284">
                  <c:v>5090</c:v>
                </c:pt>
                <c:pt idx="285">
                  <c:v>5238</c:v>
                </c:pt>
                <c:pt idx="286">
                  <c:v>5174</c:v>
                </c:pt>
                <c:pt idx="287">
                  <c:v>5186</c:v>
                </c:pt>
                <c:pt idx="288">
                  <c:v>5430</c:v>
                </c:pt>
                <c:pt idx="289">
                  <c:v>5401</c:v>
                </c:pt>
                <c:pt idx="290">
                  <c:v>5440</c:v>
                </c:pt>
                <c:pt idx="291">
                  <c:v>5248</c:v>
                </c:pt>
                <c:pt idx="292">
                  <c:v>5229</c:v>
                </c:pt>
                <c:pt idx="293">
                  <c:v>5416</c:v>
                </c:pt>
                <c:pt idx="294">
                  <c:v>5367</c:v>
                </c:pt>
                <c:pt idx="295">
                  <c:v>5512</c:v>
                </c:pt>
                <c:pt idx="296">
                  <c:v>5521</c:v>
                </c:pt>
                <c:pt idx="297">
                  <c:v>5067</c:v>
                </c:pt>
                <c:pt idx="298">
                  <c:v>5045</c:v>
                </c:pt>
                <c:pt idx="299">
                  <c:v>4753</c:v>
                </c:pt>
                <c:pt idx="300">
                  <c:v>4961</c:v>
                </c:pt>
                <c:pt idx="301">
                  <c:v>4927</c:v>
                </c:pt>
                <c:pt idx="302">
                  <c:v>4928</c:v>
                </c:pt>
                <c:pt idx="303">
                  <c:v>5217</c:v>
                </c:pt>
                <c:pt idx="304">
                  <c:v>4998</c:v>
                </c:pt>
                <c:pt idx="305">
                  <c:v>5181</c:v>
                </c:pt>
                <c:pt idx="306">
                  <c:v>5019</c:v>
                </c:pt>
                <c:pt idx="307">
                  <c:v>4765</c:v>
                </c:pt>
                <c:pt idx="308">
                  <c:v>4531</c:v>
                </c:pt>
                <c:pt idx="309">
                  <c:v>4820</c:v>
                </c:pt>
                <c:pt idx="310">
                  <c:v>4641</c:v>
                </c:pt>
                <c:pt idx="311">
                  <c:v>4540</c:v>
                </c:pt>
                <c:pt idx="312">
                  <c:v>4791</c:v>
                </c:pt>
                <c:pt idx="313">
                  <c:v>4781</c:v>
                </c:pt>
                <c:pt idx="314">
                  <c:v>4860</c:v>
                </c:pt>
                <c:pt idx="315">
                  <c:v>4770</c:v>
                </c:pt>
                <c:pt idx="316">
                  <c:v>4852</c:v>
                </c:pt>
                <c:pt idx="317">
                  <c:v>4835</c:v>
                </c:pt>
                <c:pt idx="318">
                  <c:v>4742</c:v>
                </c:pt>
                <c:pt idx="319">
                  <c:v>4851</c:v>
                </c:pt>
                <c:pt idx="320">
                  <c:v>4971</c:v>
                </c:pt>
                <c:pt idx="321">
                  <c:v>5008</c:v>
                </c:pt>
                <c:pt idx="322">
                  <c:v>5231</c:v>
                </c:pt>
                <c:pt idx="323">
                  <c:v>5169</c:v>
                </c:pt>
                <c:pt idx="324">
                  <c:v>5117</c:v>
                </c:pt>
                <c:pt idx="325">
                  <c:v>4943</c:v>
                </c:pt>
                <c:pt idx="326">
                  <c:v>4941</c:v>
                </c:pt>
                <c:pt idx="327">
                  <c:v>4887</c:v>
                </c:pt>
                <c:pt idx="328">
                  <c:v>5102</c:v>
                </c:pt>
                <c:pt idx="329">
                  <c:v>4701</c:v>
                </c:pt>
                <c:pt idx="330">
                  <c:v>4777</c:v>
                </c:pt>
                <c:pt idx="331">
                  <c:v>4938</c:v>
                </c:pt>
                <c:pt idx="332">
                  <c:v>5087</c:v>
                </c:pt>
                <c:pt idx="333">
                  <c:v>5054</c:v>
                </c:pt>
                <c:pt idx="334">
                  <c:v>4992</c:v>
                </c:pt>
                <c:pt idx="335">
                  <c:v>4863</c:v>
                </c:pt>
                <c:pt idx="336">
                  <c:v>4817</c:v>
                </c:pt>
                <c:pt idx="337">
                  <c:v>4811</c:v>
                </c:pt>
                <c:pt idx="338">
                  <c:v>4869</c:v>
                </c:pt>
                <c:pt idx="339">
                  <c:v>4630</c:v>
                </c:pt>
                <c:pt idx="340">
                  <c:v>4910</c:v>
                </c:pt>
                <c:pt idx="341">
                  <c:v>4824</c:v>
                </c:pt>
                <c:pt idx="342">
                  <c:v>4683</c:v>
                </c:pt>
                <c:pt idx="343">
                  <c:v>4743</c:v>
                </c:pt>
                <c:pt idx="344">
                  <c:v>4634</c:v>
                </c:pt>
                <c:pt idx="345">
                  <c:v>4714</c:v>
                </c:pt>
                <c:pt idx="346">
                  <c:v>4700</c:v>
                </c:pt>
                <c:pt idx="347">
                  <c:v>4491</c:v>
                </c:pt>
                <c:pt idx="348">
                  <c:v>4687</c:v>
                </c:pt>
                <c:pt idx="349">
                  <c:v>4559</c:v>
                </c:pt>
                <c:pt idx="350">
                  <c:v>4702</c:v>
                </c:pt>
                <c:pt idx="351">
                  <c:v>4729</c:v>
                </c:pt>
                <c:pt idx="352">
                  <c:v>4792</c:v>
                </c:pt>
                <c:pt idx="353">
                  <c:v>4807</c:v>
                </c:pt>
                <c:pt idx="354">
                  <c:v>4955</c:v>
                </c:pt>
                <c:pt idx="355">
                  <c:v>4908</c:v>
                </c:pt>
                <c:pt idx="356">
                  <c:v>4993</c:v>
                </c:pt>
                <c:pt idx="357">
                  <c:v>5032</c:v>
                </c:pt>
                <c:pt idx="358">
                  <c:v>5097</c:v>
                </c:pt>
                <c:pt idx="359">
                  <c:v>5141</c:v>
                </c:pt>
                <c:pt idx="360">
                  <c:v>5111</c:v>
                </c:pt>
                <c:pt idx="361">
                  <c:v>5146</c:v>
                </c:pt>
                <c:pt idx="362">
                  <c:v>5090</c:v>
                </c:pt>
                <c:pt idx="363">
                  <c:v>4958</c:v>
                </c:pt>
                <c:pt idx="364">
                  <c:v>5059</c:v>
                </c:pt>
                <c:pt idx="365">
                  <c:v>5392</c:v>
                </c:pt>
                <c:pt idx="366">
                  <c:v>5050</c:v>
                </c:pt>
                <c:pt idx="367">
                  <c:v>5057</c:v>
                </c:pt>
                <c:pt idx="368">
                  <c:v>4861</c:v>
                </c:pt>
                <c:pt idx="369">
                  <c:v>4550</c:v>
                </c:pt>
                <c:pt idx="370">
                  <c:v>4532</c:v>
                </c:pt>
                <c:pt idx="371">
                  <c:v>4662</c:v>
                </c:pt>
                <c:pt idx="372">
                  <c:v>4676</c:v>
                </c:pt>
                <c:pt idx="373">
                  <c:v>5118</c:v>
                </c:pt>
                <c:pt idx="374">
                  <c:v>5036</c:v>
                </c:pt>
                <c:pt idx="375">
                  <c:v>5048</c:v>
                </c:pt>
                <c:pt idx="376">
                  <c:v>4934</c:v>
                </c:pt>
                <c:pt idx="377">
                  <c:v>5120</c:v>
                </c:pt>
                <c:pt idx="378">
                  <c:v>5026</c:v>
                </c:pt>
                <c:pt idx="379">
                  <c:v>4988</c:v>
                </c:pt>
                <c:pt idx="380">
                  <c:v>4921</c:v>
                </c:pt>
                <c:pt idx="381">
                  <c:v>5153</c:v>
                </c:pt>
                <c:pt idx="382">
                  <c:v>5035</c:v>
                </c:pt>
                <c:pt idx="383">
                  <c:v>5032</c:v>
                </c:pt>
                <c:pt idx="384">
                  <c:v>4981</c:v>
                </c:pt>
                <c:pt idx="385">
                  <c:v>4922</c:v>
                </c:pt>
                <c:pt idx="386">
                  <c:v>5208</c:v>
                </c:pt>
                <c:pt idx="387">
                  <c:v>5123</c:v>
                </c:pt>
                <c:pt idx="388">
                  <c:v>5336</c:v>
                </c:pt>
                <c:pt idx="389">
                  <c:v>5279</c:v>
                </c:pt>
                <c:pt idx="390">
                  <c:v>5303</c:v>
                </c:pt>
                <c:pt idx="391">
                  <c:v>5286</c:v>
                </c:pt>
                <c:pt idx="392">
                  <c:v>5328</c:v>
                </c:pt>
                <c:pt idx="393">
                  <c:v>5331</c:v>
                </c:pt>
                <c:pt idx="394">
                  <c:v>5468</c:v>
                </c:pt>
                <c:pt idx="395">
                  <c:v>5189</c:v>
                </c:pt>
                <c:pt idx="396">
                  <c:v>5476</c:v>
                </c:pt>
                <c:pt idx="397">
                  <c:v>5384</c:v>
                </c:pt>
                <c:pt idx="398">
                  <c:v>5455</c:v>
                </c:pt>
                <c:pt idx="399">
                  <c:v>5393</c:v>
                </c:pt>
                <c:pt idx="400">
                  <c:v>5240</c:v>
                </c:pt>
                <c:pt idx="401">
                  <c:v>5436</c:v>
                </c:pt>
                <c:pt idx="402">
                  <c:v>5106</c:v>
                </c:pt>
                <c:pt idx="403">
                  <c:v>5130</c:v>
                </c:pt>
                <c:pt idx="404">
                  <c:v>5097</c:v>
                </c:pt>
                <c:pt idx="405">
                  <c:v>5077</c:v>
                </c:pt>
                <c:pt idx="406">
                  <c:v>5055</c:v>
                </c:pt>
                <c:pt idx="407">
                  <c:v>4863</c:v>
                </c:pt>
                <c:pt idx="408">
                  <c:v>5115</c:v>
                </c:pt>
                <c:pt idx="409">
                  <c:v>5117</c:v>
                </c:pt>
                <c:pt idx="410">
                  <c:v>5035</c:v>
                </c:pt>
                <c:pt idx="411">
                  <c:v>5340</c:v>
                </c:pt>
                <c:pt idx="412">
                  <c:v>5125</c:v>
                </c:pt>
                <c:pt idx="413">
                  <c:v>5132</c:v>
                </c:pt>
                <c:pt idx="414">
                  <c:v>5080</c:v>
                </c:pt>
                <c:pt idx="415">
                  <c:v>5013</c:v>
                </c:pt>
                <c:pt idx="416">
                  <c:v>4832</c:v>
                </c:pt>
                <c:pt idx="417">
                  <c:v>4762</c:v>
                </c:pt>
                <c:pt idx="418">
                  <c:v>4804</c:v>
                </c:pt>
                <c:pt idx="419">
                  <c:v>4909</c:v>
                </c:pt>
                <c:pt idx="420">
                  <c:v>5055</c:v>
                </c:pt>
                <c:pt idx="421">
                  <c:v>5037</c:v>
                </c:pt>
                <c:pt idx="422">
                  <c:v>5126</c:v>
                </c:pt>
                <c:pt idx="423">
                  <c:v>4881</c:v>
                </c:pt>
                <c:pt idx="424">
                  <c:v>4745</c:v>
                </c:pt>
                <c:pt idx="425">
                  <c:v>4932</c:v>
                </c:pt>
                <c:pt idx="426">
                  <c:v>5045</c:v>
                </c:pt>
                <c:pt idx="427">
                  <c:v>5145</c:v>
                </c:pt>
                <c:pt idx="428">
                  <c:v>5275</c:v>
                </c:pt>
                <c:pt idx="429">
                  <c:v>5284</c:v>
                </c:pt>
                <c:pt idx="430">
                  <c:v>5174</c:v>
                </c:pt>
                <c:pt idx="431">
                  <c:v>5028</c:v>
                </c:pt>
                <c:pt idx="432">
                  <c:v>5006</c:v>
                </c:pt>
                <c:pt idx="433">
                  <c:v>5092</c:v>
                </c:pt>
                <c:pt idx="434">
                  <c:v>4910</c:v>
                </c:pt>
                <c:pt idx="435">
                  <c:v>4980</c:v>
                </c:pt>
                <c:pt idx="436">
                  <c:v>5080</c:v>
                </c:pt>
                <c:pt idx="437">
                  <c:v>5146</c:v>
                </c:pt>
                <c:pt idx="438">
                  <c:v>5222</c:v>
                </c:pt>
                <c:pt idx="439">
                  <c:v>5280</c:v>
                </c:pt>
                <c:pt idx="440">
                  <c:v>5141</c:v>
                </c:pt>
                <c:pt idx="441">
                  <c:v>4919</c:v>
                </c:pt>
                <c:pt idx="442">
                  <c:v>4741</c:v>
                </c:pt>
                <c:pt idx="443">
                  <c:v>4487</c:v>
                </c:pt>
                <c:pt idx="444">
                  <c:v>4622</c:v>
                </c:pt>
                <c:pt idx="445">
                  <c:v>4693</c:v>
                </c:pt>
                <c:pt idx="446">
                  <c:v>4783</c:v>
                </c:pt>
                <c:pt idx="447">
                  <c:v>4907</c:v>
                </c:pt>
                <c:pt idx="448">
                  <c:v>4908</c:v>
                </c:pt>
                <c:pt idx="449">
                  <c:v>4825</c:v>
                </c:pt>
                <c:pt idx="450">
                  <c:v>4025</c:v>
                </c:pt>
                <c:pt idx="451">
                  <c:v>4764</c:v>
                </c:pt>
                <c:pt idx="452">
                  <c:v>4753</c:v>
                </c:pt>
                <c:pt idx="453">
                  <c:v>4715</c:v>
                </c:pt>
                <c:pt idx="454">
                  <c:v>4698</c:v>
                </c:pt>
                <c:pt idx="455">
                  <c:v>4496</c:v>
                </c:pt>
                <c:pt idx="456">
                  <c:v>4459</c:v>
                </c:pt>
                <c:pt idx="457">
                  <c:v>4409</c:v>
                </c:pt>
                <c:pt idx="458">
                  <c:v>4388</c:v>
                </c:pt>
                <c:pt idx="459">
                  <c:v>4440</c:v>
                </c:pt>
                <c:pt idx="460">
                  <c:v>4425</c:v>
                </c:pt>
                <c:pt idx="461">
                  <c:v>4399</c:v>
                </c:pt>
                <c:pt idx="462">
                  <c:v>4427</c:v>
                </c:pt>
                <c:pt idx="463">
                  <c:v>4434</c:v>
                </c:pt>
                <c:pt idx="464">
                  <c:v>4454</c:v>
                </c:pt>
                <c:pt idx="465">
                  <c:v>4265</c:v>
                </c:pt>
                <c:pt idx="466">
                  <c:v>4205</c:v>
                </c:pt>
                <c:pt idx="467">
                  <c:v>4147</c:v>
                </c:pt>
                <c:pt idx="468">
                  <c:v>4129</c:v>
                </c:pt>
                <c:pt idx="469">
                  <c:v>4183</c:v>
                </c:pt>
                <c:pt idx="470">
                  <c:v>4083</c:v>
                </c:pt>
                <c:pt idx="471">
                  <c:v>4052</c:v>
                </c:pt>
                <c:pt idx="472">
                  <c:v>3836</c:v>
                </c:pt>
                <c:pt idx="473">
                  <c:v>3985</c:v>
                </c:pt>
                <c:pt idx="474">
                  <c:v>3895</c:v>
                </c:pt>
                <c:pt idx="475">
                  <c:v>3813</c:v>
                </c:pt>
                <c:pt idx="476">
                  <c:v>3732</c:v>
                </c:pt>
                <c:pt idx="477">
                  <c:v>3646</c:v>
                </c:pt>
                <c:pt idx="478">
                  <c:v>3718</c:v>
                </c:pt>
                <c:pt idx="479">
                  <c:v>3882</c:v>
                </c:pt>
                <c:pt idx="480">
                  <c:v>3909</c:v>
                </c:pt>
                <c:pt idx="481">
                  <c:v>3917</c:v>
                </c:pt>
                <c:pt idx="482">
                  <c:v>3778</c:v>
                </c:pt>
                <c:pt idx="483">
                  <c:v>3855</c:v>
                </c:pt>
                <c:pt idx="484">
                  <c:v>3898</c:v>
                </c:pt>
                <c:pt idx="485">
                  <c:v>3820</c:v>
                </c:pt>
                <c:pt idx="486">
                  <c:v>3821</c:v>
                </c:pt>
                <c:pt idx="487">
                  <c:v>3849</c:v>
                </c:pt>
                <c:pt idx="488">
                  <c:v>3693</c:v>
                </c:pt>
                <c:pt idx="489">
                  <c:v>3729</c:v>
                </c:pt>
                <c:pt idx="490">
                  <c:v>3704</c:v>
                </c:pt>
                <c:pt idx="491">
                  <c:v>3699</c:v>
                </c:pt>
                <c:pt idx="492">
                  <c:v>3815</c:v>
                </c:pt>
                <c:pt idx="493">
                  <c:v>3755</c:v>
                </c:pt>
                <c:pt idx="494">
                  <c:v>3919</c:v>
                </c:pt>
                <c:pt idx="495">
                  <c:v>3837</c:v>
                </c:pt>
                <c:pt idx="496">
                  <c:v>3894</c:v>
                </c:pt>
                <c:pt idx="497">
                  <c:v>3839</c:v>
                </c:pt>
                <c:pt idx="498">
                  <c:v>3837</c:v>
                </c:pt>
                <c:pt idx="499">
                  <c:v>3900</c:v>
                </c:pt>
                <c:pt idx="500">
                  <c:v>3687</c:v>
                </c:pt>
                <c:pt idx="501">
                  <c:v>3523</c:v>
                </c:pt>
                <c:pt idx="502">
                  <c:v>3422</c:v>
                </c:pt>
                <c:pt idx="503">
                  <c:v>3635</c:v>
                </c:pt>
                <c:pt idx="504">
                  <c:v>3671</c:v>
                </c:pt>
                <c:pt idx="505">
                  <c:v>3728</c:v>
                </c:pt>
                <c:pt idx="506">
                  <c:v>3689</c:v>
                </c:pt>
                <c:pt idx="507">
                  <c:v>3342</c:v>
                </c:pt>
                <c:pt idx="508">
                  <c:v>3670</c:v>
                </c:pt>
                <c:pt idx="509">
                  <c:v>3908</c:v>
                </c:pt>
                <c:pt idx="510">
                  <c:v>3901</c:v>
                </c:pt>
                <c:pt idx="511">
                  <c:v>3732</c:v>
                </c:pt>
                <c:pt idx="512">
                  <c:v>3751</c:v>
                </c:pt>
                <c:pt idx="513">
                  <c:v>4027</c:v>
                </c:pt>
                <c:pt idx="514">
                  <c:v>3862</c:v>
                </c:pt>
                <c:pt idx="515">
                  <c:v>3967</c:v>
                </c:pt>
                <c:pt idx="516">
                  <c:v>4047</c:v>
                </c:pt>
                <c:pt idx="517">
                  <c:v>4050</c:v>
                </c:pt>
                <c:pt idx="518">
                  <c:v>3937</c:v>
                </c:pt>
                <c:pt idx="519">
                  <c:v>4078</c:v>
                </c:pt>
                <c:pt idx="520">
                  <c:v>4026</c:v>
                </c:pt>
                <c:pt idx="521">
                  <c:v>4125</c:v>
                </c:pt>
                <c:pt idx="522">
                  <c:v>4096</c:v>
                </c:pt>
                <c:pt idx="523">
                  <c:v>4066</c:v>
                </c:pt>
                <c:pt idx="524">
                  <c:v>4126</c:v>
                </c:pt>
                <c:pt idx="525">
                  <c:v>4046</c:v>
                </c:pt>
                <c:pt idx="526">
                  <c:v>4294</c:v>
                </c:pt>
                <c:pt idx="527">
                  <c:v>4182</c:v>
                </c:pt>
                <c:pt idx="528">
                  <c:v>4043</c:v>
                </c:pt>
                <c:pt idx="529">
                  <c:v>4348</c:v>
                </c:pt>
                <c:pt idx="530">
                  <c:v>4166</c:v>
                </c:pt>
                <c:pt idx="531">
                  <c:v>4249</c:v>
                </c:pt>
                <c:pt idx="532">
                  <c:v>4259</c:v>
                </c:pt>
                <c:pt idx="533">
                  <c:v>4331</c:v>
                </c:pt>
                <c:pt idx="534">
                  <c:v>4335</c:v>
                </c:pt>
                <c:pt idx="535">
                  <c:v>4242</c:v>
                </c:pt>
                <c:pt idx="536">
                  <c:v>4387</c:v>
                </c:pt>
                <c:pt idx="537">
                  <c:v>4361</c:v>
                </c:pt>
                <c:pt idx="538">
                  <c:v>4467</c:v>
                </c:pt>
                <c:pt idx="539">
                  <c:v>4488</c:v>
                </c:pt>
                <c:pt idx="540">
                  <c:v>4531</c:v>
                </c:pt>
                <c:pt idx="541">
                  <c:v>4506</c:v>
                </c:pt>
                <c:pt idx="542">
                  <c:v>4517</c:v>
                </c:pt>
                <c:pt idx="543">
                  <c:v>4432</c:v>
                </c:pt>
                <c:pt idx="544">
                  <c:v>4558</c:v>
                </c:pt>
                <c:pt idx="545">
                  <c:v>4676</c:v>
                </c:pt>
                <c:pt idx="546">
                  <c:v>4697</c:v>
                </c:pt>
                <c:pt idx="547">
                  <c:v>4822</c:v>
                </c:pt>
                <c:pt idx="548">
                  <c:v>4793</c:v>
                </c:pt>
                <c:pt idx="549">
                  <c:v>4560</c:v>
                </c:pt>
                <c:pt idx="550">
                  <c:v>4675</c:v>
                </c:pt>
                <c:pt idx="551">
                  <c:v>4695</c:v>
                </c:pt>
                <c:pt idx="552">
                  <c:v>5081</c:v>
                </c:pt>
                <c:pt idx="553">
                  <c:v>4855</c:v>
                </c:pt>
                <c:pt idx="554">
                  <c:v>4768</c:v>
                </c:pt>
                <c:pt idx="555">
                  <c:v>4789</c:v>
                </c:pt>
                <c:pt idx="556">
                  <c:v>4843</c:v>
                </c:pt>
                <c:pt idx="557">
                  <c:v>4746</c:v>
                </c:pt>
                <c:pt idx="558">
                  <c:v>4829</c:v>
                </c:pt>
                <c:pt idx="559">
                  <c:v>5194</c:v>
                </c:pt>
                <c:pt idx="560">
                  <c:v>5058</c:v>
                </c:pt>
                <c:pt idx="561">
                  <c:v>4998</c:v>
                </c:pt>
                <c:pt idx="562">
                  <c:v>5012</c:v>
                </c:pt>
                <c:pt idx="563">
                  <c:v>4912</c:v>
                </c:pt>
                <c:pt idx="564">
                  <c:v>4844</c:v>
                </c:pt>
                <c:pt idx="565">
                  <c:v>4929</c:v>
                </c:pt>
                <c:pt idx="566">
                  <c:v>5028</c:v>
                </c:pt>
                <c:pt idx="567">
                  <c:v>4964</c:v>
                </c:pt>
                <c:pt idx="568">
                  <c:v>4841</c:v>
                </c:pt>
                <c:pt idx="569">
                  <c:v>4783</c:v>
                </c:pt>
                <c:pt idx="570">
                  <c:v>5025</c:v>
                </c:pt>
                <c:pt idx="571">
                  <c:v>4961</c:v>
                </c:pt>
                <c:pt idx="572">
                  <c:v>5181</c:v>
                </c:pt>
                <c:pt idx="573">
                  <c:v>5221</c:v>
                </c:pt>
                <c:pt idx="574">
                  <c:v>5279</c:v>
                </c:pt>
                <c:pt idx="575">
                  <c:v>5337</c:v>
                </c:pt>
                <c:pt idx="576">
                  <c:v>4988</c:v>
                </c:pt>
                <c:pt idx="577">
                  <c:v>4989</c:v>
                </c:pt>
                <c:pt idx="578">
                  <c:v>4858</c:v>
                </c:pt>
                <c:pt idx="579">
                  <c:v>4924</c:v>
                </c:pt>
                <c:pt idx="580">
                  <c:v>5036</c:v>
                </c:pt>
                <c:pt idx="581">
                  <c:v>5197</c:v>
                </c:pt>
                <c:pt idx="582">
                  <c:v>5008</c:v>
                </c:pt>
                <c:pt idx="583">
                  <c:v>4791</c:v>
                </c:pt>
                <c:pt idx="584">
                  <c:v>4749</c:v>
                </c:pt>
                <c:pt idx="585">
                  <c:v>4711</c:v>
                </c:pt>
                <c:pt idx="586">
                  <c:v>4878</c:v>
                </c:pt>
                <c:pt idx="587">
                  <c:v>4907</c:v>
                </c:pt>
                <c:pt idx="588">
                  <c:v>4772</c:v>
                </c:pt>
                <c:pt idx="589">
                  <c:v>4730</c:v>
                </c:pt>
                <c:pt idx="590">
                  <c:v>4872</c:v>
                </c:pt>
                <c:pt idx="591">
                  <c:v>4761</c:v>
                </c:pt>
                <c:pt idx="592">
                  <c:v>4894</c:v>
                </c:pt>
                <c:pt idx="593">
                  <c:v>4826</c:v>
                </c:pt>
                <c:pt idx="594">
                  <c:v>4917</c:v>
                </c:pt>
                <c:pt idx="595">
                  <c:v>4910</c:v>
                </c:pt>
                <c:pt idx="596">
                  <c:v>4792</c:v>
                </c:pt>
                <c:pt idx="597">
                  <c:v>4781</c:v>
                </c:pt>
                <c:pt idx="598">
                  <c:v>4569</c:v>
                </c:pt>
                <c:pt idx="599">
                  <c:v>4686</c:v>
                </c:pt>
                <c:pt idx="600">
                  <c:v>4550</c:v>
                </c:pt>
                <c:pt idx="601">
                  <c:v>4793</c:v>
                </c:pt>
                <c:pt idx="602">
                  <c:v>4666</c:v>
                </c:pt>
                <c:pt idx="603">
                  <c:v>4536</c:v>
                </c:pt>
                <c:pt idx="604">
                  <c:v>4831</c:v>
                </c:pt>
                <c:pt idx="605">
                  <c:v>4642</c:v>
                </c:pt>
                <c:pt idx="606">
                  <c:v>4540</c:v>
                </c:pt>
                <c:pt idx="607">
                  <c:v>4634</c:v>
                </c:pt>
                <c:pt idx="608">
                  <c:v>4585</c:v>
                </c:pt>
                <c:pt idx="609">
                  <c:v>4723</c:v>
                </c:pt>
                <c:pt idx="610">
                  <c:v>4565</c:v>
                </c:pt>
                <c:pt idx="611">
                  <c:v>4721</c:v>
                </c:pt>
                <c:pt idx="612">
                  <c:v>4418</c:v>
                </c:pt>
                <c:pt idx="613">
                  <c:v>4458</c:v>
                </c:pt>
                <c:pt idx="614">
                  <c:v>4530</c:v>
                </c:pt>
                <c:pt idx="615">
                  <c:v>4530</c:v>
                </c:pt>
                <c:pt idx="616">
                  <c:v>4559</c:v>
                </c:pt>
                <c:pt idx="617">
                  <c:v>4424</c:v>
                </c:pt>
                <c:pt idx="618">
                  <c:v>4423</c:v>
                </c:pt>
                <c:pt idx="619">
                  <c:v>4476</c:v>
                </c:pt>
                <c:pt idx="620">
                  <c:v>4549</c:v>
                </c:pt>
                <c:pt idx="621">
                  <c:v>4618</c:v>
                </c:pt>
                <c:pt idx="622">
                  <c:v>4567</c:v>
                </c:pt>
                <c:pt idx="623">
                  <c:v>4623</c:v>
                </c:pt>
                <c:pt idx="624">
                  <c:v>4616</c:v>
                </c:pt>
                <c:pt idx="625">
                  <c:v>4525</c:v>
                </c:pt>
                <c:pt idx="626">
                  <c:v>4594</c:v>
                </c:pt>
                <c:pt idx="627">
                  <c:v>4547</c:v>
                </c:pt>
                <c:pt idx="628">
                  <c:v>4449</c:v>
                </c:pt>
                <c:pt idx="629">
                  <c:v>4559</c:v>
                </c:pt>
                <c:pt idx="630">
                  <c:v>4533</c:v>
                </c:pt>
                <c:pt idx="631">
                  <c:v>4625</c:v>
                </c:pt>
                <c:pt idx="632">
                  <c:v>4591</c:v>
                </c:pt>
                <c:pt idx="633">
                  <c:v>4645</c:v>
                </c:pt>
                <c:pt idx="634">
                  <c:v>4693</c:v>
                </c:pt>
                <c:pt idx="635">
                  <c:v>4462</c:v>
                </c:pt>
                <c:pt idx="636">
                  <c:v>4617</c:v>
                </c:pt>
                <c:pt idx="637">
                  <c:v>4695</c:v>
                </c:pt>
                <c:pt idx="638">
                  <c:v>4579</c:v>
                </c:pt>
                <c:pt idx="639">
                  <c:v>4532</c:v>
                </c:pt>
                <c:pt idx="640">
                  <c:v>4425</c:v>
                </c:pt>
                <c:pt idx="641">
                  <c:v>4458</c:v>
                </c:pt>
                <c:pt idx="642">
                  <c:v>4525</c:v>
                </c:pt>
                <c:pt idx="643">
                  <c:v>4483</c:v>
                </c:pt>
                <c:pt idx="644">
                  <c:v>4438</c:v>
                </c:pt>
                <c:pt idx="645">
                  <c:v>4563</c:v>
                </c:pt>
                <c:pt idx="646">
                  <c:v>4547</c:v>
                </c:pt>
                <c:pt idx="647">
                  <c:v>4781</c:v>
                </c:pt>
                <c:pt idx="648">
                  <c:v>4814</c:v>
                </c:pt>
                <c:pt idx="649">
                  <c:v>4717</c:v>
                </c:pt>
                <c:pt idx="650">
                  <c:v>4652</c:v>
                </c:pt>
                <c:pt idx="651">
                  <c:v>4787</c:v>
                </c:pt>
                <c:pt idx="652">
                  <c:v>4703</c:v>
                </c:pt>
                <c:pt idx="653">
                  <c:v>4527</c:v>
                </c:pt>
                <c:pt idx="654">
                  <c:v>4615</c:v>
                </c:pt>
                <c:pt idx="655">
                  <c:v>4570</c:v>
                </c:pt>
                <c:pt idx="656">
                  <c:v>4658</c:v>
                </c:pt>
                <c:pt idx="657">
                  <c:v>4543</c:v>
                </c:pt>
                <c:pt idx="658">
                  <c:v>4091</c:v>
                </c:pt>
                <c:pt idx="659">
                  <c:v>3933</c:v>
                </c:pt>
                <c:pt idx="660">
                  <c:v>3992</c:v>
                </c:pt>
                <c:pt idx="661">
                  <c:v>4119</c:v>
                </c:pt>
                <c:pt idx="662">
                  <c:v>4120</c:v>
                </c:pt>
                <c:pt idx="663">
                  <c:v>4065</c:v>
                </c:pt>
                <c:pt idx="664">
                  <c:v>4051</c:v>
                </c:pt>
                <c:pt idx="665">
                  <c:v>4158</c:v>
                </c:pt>
                <c:pt idx="666">
                  <c:v>4148</c:v>
                </c:pt>
                <c:pt idx="667">
                  <c:v>4219</c:v>
                </c:pt>
                <c:pt idx="668">
                  <c:v>4255</c:v>
                </c:pt>
                <c:pt idx="669">
                  <c:v>4222</c:v>
                </c:pt>
                <c:pt idx="670">
                  <c:v>3968</c:v>
                </c:pt>
                <c:pt idx="671">
                  <c:v>4038</c:v>
                </c:pt>
                <c:pt idx="672">
                  <c:v>4131</c:v>
                </c:pt>
                <c:pt idx="673">
                  <c:v>3974</c:v>
                </c:pt>
                <c:pt idx="674">
                  <c:v>4133</c:v>
                </c:pt>
                <c:pt idx="675">
                  <c:v>4166</c:v>
                </c:pt>
                <c:pt idx="676">
                  <c:v>4066</c:v>
                </c:pt>
                <c:pt idx="677">
                  <c:v>3893</c:v>
                </c:pt>
                <c:pt idx="678">
                  <c:v>3852</c:v>
                </c:pt>
                <c:pt idx="679">
                  <c:v>3971</c:v>
                </c:pt>
                <c:pt idx="680">
                  <c:v>3894</c:v>
                </c:pt>
                <c:pt idx="681">
                  <c:v>3881</c:v>
                </c:pt>
                <c:pt idx="682">
                  <c:v>3671</c:v>
                </c:pt>
                <c:pt idx="683">
                  <c:v>4025</c:v>
                </c:pt>
                <c:pt idx="684">
                  <c:v>3974</c:v>
                </c:pt>
                <c:pt idx="685">
                  <c:v>4106</c:v>
                </c:pt>
                <c:pt idx="686">
                  <c:v>3995</c:v>
                </c:pt>
                <c:pt idx="687">
                  <c:v>3975</c:v>
                </c:pt>
                <c:pt idx="688">
                  <c:v>4165</c:v>
                </c:pt>
                <c:pt idx="689">
                  <c:v>4188</c:v>
                </c:pt>
                <c:pt idx="690">
                  <c:v>4091</c:v>
                </c:pt>
                <c:pt idx="691">
                  <c:v>3746</c:v>
                </c:pt>
                <c:pt idx="692">
                  <c:v>3758</c:v>
                </c:pt>
                <c:pt idx="693">
                  <c:v>3915</c:v>
                </c:pt>
                <c:pt idx="694">
                  <c:v>4065</c:v>
                </c:pt>
                <c:pt idx="695">
                  <c:v>4019</c:v>
                </c:pt>
                <c:pt idx="696">
                  <c:v>3744</c:v>
                </c:pt>
                <c:pt idx="697">
                  <c:v>3911</c:v>
                </c:pt>
                <c:pt idx="698">
                  <c:v>3871</c:v>
                </c:pt>
                <c:pt idx="699">
                  <c:v>3691</c:v>
                </c:pt>
                <c:pt idx="700">
                  <c:v>3897</c:v>
                </c:pt>
                <c:pt idx="701">
                  <c:v>3689</c:v>
                </c:pt>
                <c:pt idx="702">
                  <c:v>3709</c:v>
                </c:pt>
                <c:pt idx="703">
                  <c:v>3561</c:v>
                </c:pt>
                <c:pt idx="704">
                  <c:v>3532</c:v>
                </c:pt>
                <c:pt idx="705">
                  <c:v>3612</c:v>
                </c:pt>
                <c:pt idx="706">
                  <c:v>3342</c:v>
                </c:pt>
                <c:pt idx="707">
                  <c:v>3454</c:v>
                </c:pt>
                <c:pt idx="708">
                  <c:v>3715</c:v>
                </c:pt>
                <c:pt idx="709">
                  <c:v>3575</c:v>
                </c:pt>
                <c:pt idx="710">
                  <c:v>3475</c:v>
                </c:pt>
                <c:pt idx="711">
                  <c:v>3389</c:v>
                </c:pt>
                <c:pt idx="712">
                  <c:v>3482</c:v>
                </c:pt>
                <c:pt idx="713">
                  <c:v>3502</c:v>
                </c:pt>
                <c:pt idx="714">
                  <c:v>3745</c:v>
                </c:pt>
                <c:pt idx="715">
                  <c:v>3849</c:v>
                </c:pt>
                <c:pt idx="716">
                  <c:v>3595</c:v>
                </c:pt>
                <c:pt idx="717">
                  <c:v>3888</c:v>
                </c:pt>
                <c:pt idx="718">
                  <c:v>3923</c:v>
                </c:pt>
                <c:pt idx="719">
                  <c:v>3877</c:v>
                </c:pt>
                <c:pt idx="720">
                  <c:v>4054</c:v>
                </c:pt>
                <c:pt idx="721">
                  <c:v>3908</c:v>
                </c:pt>
                <c:pt idx="722">
                  <c:v>3655</c:v>
                </c:pt>
                <c:pt idx="723">
                  <c:v>3844</c:v>
                </c:pt>
                <c:pt idx="724">
                  <c:v>3977</c:v>
                </c:pt>
                <c:pt idx="725">
                  <c:v>3888</c:v>
                </c:pt>
                <c:pt idx="726">
                  <c:v>3815</c:v>
                </c:pt>
                <c:pt idx="727">
                  <c:v>4111</c:v>
                </c:pt>
                <c:pt idx="728">
                  <c:v>4168</c:v>
                </c:pt>
                <c:pt idx="729">
                  <c:v>3941</c:v>
                </c:pt>
                <c:pt idx="730">
                  <c:v>3957</c:v>
                </c:pt>
                <c:pt idx="731">
                  <c:v>3895</c:v>
                </c:pt>
                <c:pt idx="732">
                  <c:v>3835</c:v>
                </c:pt>
                <c:pt idx="733">
                  <c:v>4184</c:v>
                </c:pt>
                <c:pt idx="734">
                  <c:v>4052</c:v>
                </c:pt>
                <c:pt idx="735">
                  <c:v>3933</c:v>
                </c:pt>
                <c:pt idx="736">
                  <c:v>3932</c:v>
                </c:pt>
                <c:pt idx="737">
                  <c:v>4123</c:v>
                </c:pt>
                <c:pt idx="738">
                  <c:v>4041</c:v>
                </c:pt>
                <c:pt idx="739">
                  <c:v>4035</c:v>
                </c:pt>
                <c:pt idx="740">
                  <c:v>4232</c:v>
                </c:pt>
                <c:pt idx="741">
                  <c:v>4179</c:v>
                </c:pt>
                <c:pt idx="742">
                  <c:v>4094</c:v>
                </c:pt>
                <c:pt idx="743">
                  <c:v>3950</c:v>
                </c:pt>
                <c:pt idx="744">
                  <c:v>4050</c:v>
                </c:pt>
                <c:pt idx="745">
                  <c:v>4006</c:v>
                </c:pt>
                <c:pt idx="746">
                  <c:v>4061</c:v>
                </c:pt>
                <c:pt idx="747">
                  <c:v>3971</c:v>
                </c:pt>
                <c:pt idx="748">
                  <c:v>4038</c:v>
                </c:pt>
                <c:pt idx="749">
                  <c:v>4139</c:v>
                </c:pt>
                <c:pt idx="750">
                  <c:v>4500</c:v>
                </c:pt>
                <c:pt idx="751">
                  <c:v>4452</c:v>
                </c:pt>
                <c:pt idx="752">
                  <c:v>4340</c:v>
                </c:pt>
                <c:pt idx="753">
                  <c:v>4234</c:v>
                </c:pt>
                <c:pt idx="754">
                  <c:v>4150</c:v>
                </c:pt>
                <c:pt idx="755">
                  <c:v>4134</c:v>
                </c:pt>
                <c:pt idx="756">
                  <c:v>4231</c:v>
                </c:pt>
                <c:pt idx="757">
                  <c:v>4291</c:v>
                </c:pt>
                <c:pt idx="758">
                  <c:v>4179</c:v>
                </c:pt>
                <c:pt idx="759">
                  <c:v>4406</c:v>
                </c:pt>
                <c:pt idx="760">
                  <c:v>4540</c:v>
                </c:pt>
                <c:pt idx="761">
                  <c:v>4174</c:v>
                </c:pt>
                <c:pt idx="762">
                  <c:v>4461</c:v>
                </c:pt>
                <c:pt idx="763">
                  <c:v>4333</c:v>
                </c:pt>
                <c:pt idx="764">
                  <c:v>4571</c:v>
                </c:pt>
                <c:pt idx="765">
                  <c:v>4464</c:v>
                </c:pt>
                <c:pt idx="766">
                  <c:v>4417</c:v>
                </c:pt>
                <c:pt idx="767">
                  <c:v>4525</c:v>
                </c:pt>
                <c:pt idx="768">
                  <c:v>4403</c:v>
                </c:pt>
                <c:pt idx="769">
                  <c:v>4329</c:v>
                </c:pt>
                <c:pt idx="770">
                  <c:v>4334</c:v>
                </c:pt>
                <c:pt idx="771">
                  <c:v>4127</c:v>
                </c:pt>
                <c:pt idx="772">
                  <c:v>4207</c:v>
                </c:pt>
                <c:pt idx="773">
                  <c:v>4345</c:v>
                </c:pt>
                <c:pt idx="774">
                  <c:v>4304</c:v>
                </c:pt>
                <c:pt idx="775">
                  <c:v>4324</c:v>
                </c:pt>
                <c:pt idx="776">
                  <c:v>4313</c:v>
                </c:pt>
                <c:pt idx="777">
                  <c:v>4211</c:v>
                </c:pt>
                <c:pt idx="778">
                  <c:v>4219</c:v>
                </c:pt>
                <c:pt idx="779">
                  <c:v>4282</c:v>
                </c:pt>
                <c:pt idx="780">
                  <c:v>4255</c:v>
                </c:pt>
                <c:pt idx="781">
                  <c:v>4192</c:v>
                </c:pt>
                <c:pt idx="782">
                  <c:v>4216</c:v>
                </c:pt>
                <c:pt idx="783">
                  <c:v>4168</c:v>
                </c:pt>
                <c:pt idx="784">
                  <c:v>4176</c:v>
                </c:pt>
                <c:pt idx="785">
                  <c:v>4210</c:v>
                </c:pt>
                <c:pt idx="786">
                  <c:v>4143</c:v>
                </c:pt>
                <c:pt idx="787">
                  <c:v>4012</c:v>
                </c:pt>
                <c:pt idx="788">
                  <c:v>4023</c:v>
                </c:pt>
                <c:pt idx="789">
                  <c:v>3991</c:v>
                </c:pt>
                <c:pt idx="790">
                  <c:v>4221</c:v>
                </c:pt>
                <c:pt idx="791">
                  <c:v>4278</c:v>
                </c:pt>
                <c:pt idx="792">
                  <c:v>4322</c:v>
                </c:pt>
                <c:pt idx="793">
                  <c:v>4406</c:v>
                </c:pt>
                <c:pt idx="794">
                  <c:v>4217</c:v>
                </c:pt>
                <c:pt idx="795">
                  <c:v>4227</c:v>
                </c:pt>
                <c:pt idx="796">
                  <c:v>4215</c:v>
                </c:pt>
                <c:pt idx="797">
                  <c:v>4206</c:v>
                </c:pt>
                <c:pt idx="798">
                  <c:v>4232</c:v>
                </c:pt>
                <c:pt idx="799">
                  <c:v>4136</c:v>
                </c:pt>
                <c:pt idx="800">
                  <c:v>4096</c:v>
                </c:pt>
                <c:pt idx="801">
                  <c:v>3931</c:v>
                </c:pt>
                <c:pt idx="802">
                  <c:v>3839</c:v>
                </c:pt>
                <c:pt idx="803">
                  <c:v>3948</c:v>
                </c:pt>
                <c:pt idx="804">
                  <c:v>4057</c:v>
                </c:pt>
                <c:pt idx="805">
                  <c:v>3954</c:v>
                </c:pt>
                <c:pt idx="806">
                  <c:v>3878</c:v>
                </c:pt>
                <c:pt idx="807">
                  <c:v>4096</c:v>
                </c:pt>
                <c:pt idx="808">
                  <c:v>4074</c:v>
                </c:pt>
                <c:pt idx="809">
                  <c:v>3788</c:v>
                </c:pt>
                <c:pt idx="810">
                  <c:v>4042</c:v>
                </c:pt>
                <c:pt idx="811">
                  <c:v>4120</c:v>
                </c:pt>
                <c:pt idx="812">
                  <c:v>4118</c:v>
                </c:pt>
                <c:pt idx="813">
                  <c:v>3795</c:v>
                </c:pt>
                <c:pt idx="814">
                  <c:v>3694</c:v>
                </c:pt>
                <c:pt idx="815">
                  <c:v>3461</c:v>
                </c:pt>
                <c:pt idx="816">
                  <c:v>3335</c:v>
                </c:pt>
                <c:pt idx="817">
                  <c:v>3563</c:v>
                </c:pt>
                <c:pt idx="818">
                  <c:v>3670</c:v>
                </c:pt>
                <c:pt idx="819">
                  <c:v>3677</c:v>
                </c:pt>
                <c:pt idx="820">
                  <c:v>3620</c:v>
                </c:pt>
                <c:pt idx="821">
                  <c:v>3524</c:v>
                </c:pt>
                <c:pt idx="822">
                  <c:v>3714</c:v>
                </c:pt>
                <c:pt idx="823">
                  <c:v>3630</c:v>
                </c:pt>
                <c:pt idx="824">
                  <c:v>3381</c:v>
                </c:pt>
                <c:pt idx="825">
                  <c:v>3450</c:v>
                </c:pt>
                <c:pt idx="826">
                  <c:v>3475</c:v>
                </c:pt>
                <c:pt idx="827">
                  <c:v>3438</c:v>
                </c:pt>
                <c:pt idx="828">
                  <c:v>3521</c:v>
                </c:pt>
                <c:pt idx="829">
                  <c:v>3669</c:v>
                </c:pt>
                <c:pt idx="830">
                  <c:v>3619</c:v>
                </c:pt>
                <c:pt idx="831">
                  <c:v>3639</c:v>
                </c:pt>
                <c:pt idx="832">
                  <c:v>3616</c:v>
                </c:pt>
                <c:pt idx="833">
                  <c:v>3570</c:v>
                </c:pt>
                <c:pt idx="834">
                  <c:v>3543</c:v>
                </c:pt>
                <c:pt idx="835">
                  <c:v>3526</c:v>
                </c:pt>
                <c:pt idx="836">
                  <c:v>3579</c:v>
                </c:pt>
                <c:pt idx="837">
                  <c:v>3590</c:v>
                </c:pt>
                <c:pt idx="838">
                  <c:v>3667</c:v>
                </c:pt>
                <c:pt idx="839">
                  <c:v>3641</c:v>
                </c:pt>
                <c:pt idx="840">
                  <c:v>3704</c:v>
                </c:pt>
                <c:pt idx="841">
                  <c:v>3733</c:v>
                </c:pt>
                <c:pt idx="842">
                  <c:v>3827</c:v>
                </c:pt>
                <c:pt idx="843">
                  <c:v>3716</c:v>
                </c:pt>
                <c:pt idx="844">
                  <c:v>3689</c:v>
                </c:pt>
                <c:pt idx="845">
                  <c:v>3584</c:v>
                </c:pt>
                <c:pt idx="846">
                  <c:v>3440</c:v>
                </c:pt>
                <c:pt idx="847">
                  <c:v>3376</c:v>
                </c:pt>
                <c:pt idx="848">
                  <c:v>3278</c:v>
                </c:pt>
                <c:pt idx="849">
                  <c:v>3355</c:v>
                </c:pt>
                <c:pt idx="850">
                  <c:v>3504</c:v>
                </c:pt>
                <c:pt idx="851">
                  <c:v>3604</c:v>
                </c:pt>
                <c:pt idx="852">
                  <c:v>3585</c:v>
                </c:pt>
                <c:pt idx="853">
                  <c:v>3506</c:v>
                </c:pt>
                <c:pt idx="854">
                  <c:v>3537</c:v>
                </c:pt>
                <c:pt idx="855">
                  <c:v>3517</c:v>
                </c:pt>
                <c:pt idx="856">
                  <c:v>3595</c:v>
                </c:pt>
                <c:pt idx="857">
                  <c:v>3587</c:v>
                </c:pt>
                <c:pt idx="858">
                  <c:v>3589</c:v>
                </c:pt>
                <c:pt idx="859">
                  <c:v>3468</c:v>
                </c:pt>
                <c:pt idx="860">
                  <c:v>3464</c:v>
                </c:pt>
                <c:pt idx="861">
                  <c:v>3434</c:v>
                </c:pt>
                <c:pt idx="862">
                  <c:v>3394</c:v>
                </c:pt>
                <c:pt idx="863">
                  <c:v>3542</c:v>
                </c:pt>
                <c:pt idx="864">
                  <c:v>3368</c:v>
                </c:pt>
                <c:pt idx="865">
                  <c:v>3481</c:v>
                </c:pt>
                <c:pt idx="866">
                  <c:v>3594</c:v>
                </c:pt>
                <c:pt idx="867">
                  <c:v>3372</c:v>
                </c:pt>
                <c:pt idx="868">
                  <c:v>3571</c:v>
                </c:pt>
                <c:pt idx="869">
                  <c:v>3488</c:v>
                </c:pt>
                <c:pt idx="870">
                  <c:v>3417</c:v>
                </c:pt>
                <c:pt idx="871">
                  <c:v>3363</c:v>
                </c:pt>
                <c:pt idx="872">
                  <c:v>3350</c:v>
                </c:pt>
                <c:pt idx="873">
                  <c:v>3391</c:v>
                </c:pt>
                <c:pt idx="874">
                  <c:v>3405</c:v>
                </c:pt>
                <c:pt idx="875">
                  <c:v>3423</c:v>
                </c:pt>
                <c:pt idx="876">
                  <c:v>3411</c:v>
                </c:pt>
                <c:pt idx="877">
                  <c:v>3418</c:v>
                </c:pt>
                <c:pt idx="878">
                  <c:v>3430</c:v>
                </c:pt>
                <c:pt idx="879">
                  <c:v>3459</c:v>
                </c:pt>
                <c:pt idx="880">
                  <c:v>3568</c:v>
                </c:pt>
                <c:pt idx="881">
                  <c:v>3661</c:v>
                </c:pt>
                <c:pt idx="882">
                  <c:v>3637</c:v>
                </c:pt>
                <c:pt idx="883">
                  <c:v>3605</c:v>
                </c:pt>
                <c:pt idx="884">
                  <c:v>3271</c:v>
                </c:pt>
                <c:pt idx="885">
                  <c:v>3339</c:v>
                </c:pt>
                <c:pt idx="886">
                  <c:v>3338</c:v>
                </c:pt>
                <c:pt idx="887">
                  <c:v>3401</c:v>
                </c:pt>
                <c:pt idx="888">
                  <c:v>3577</c:v>
                </c:pt>
                <c:pt idx="889">
                  <c:v>3574</c:v>
                </c:pt>
                <c:pt idx="890">
                  <c:v>3550</c:v>
                </c:pt>
                <c:pt idx="891">
                  <c:v>3740</c:v>
                </c:pt>
                <c:pt idx="892">
                  <c:v>3382</c:v>
                </c:pt>
                <c:pt idx="893">
                  <c:v>3449</c:v>
                </c:pt>
                <c:pt idx="894">
                  <c:v>3517</c:v>
                </c:pt>
                <c:pt idx="895">
                  <c:v>3517</c:v>
                </c:pt>
                <c:pt idx="896">
                  <c:v>3633</c:v>
                </c:pt>
                <c:pt idx="897">
                  <c:v>3558</c:v>
                </c:pt>
                <c:pt idx="898">
                  <c:v>3667</c:v>
                </c:pt>
                <c:pt idx="899">
                  <c:v>3908</c:v>
                </c:pt>
                <c:pt idx="900">
                  <c:v>3891</c:v>
                </c:pt>
                <c:pt idx="901">
                  <c:v>3811</c:v>
                </c:pt>
                <c:pt idx="902">
                  <c:v>3921</c:v>
                </c:pt>
                <c:pt idx="903">
                  <c:v>3866</c:v>
                </c:pt>
                <c:pt idx="904">
                  <c:v>3890</c:v>
                </c:pt>
                <c:pt idx="905">
                  <c:v>3897</c:v>
                </c:pt>
                <c:pt idx="906">
                  <c:v>3963</c:v>
                </c:pt>
                <c:pt idx="907">
                  <c:v>4204</c:v>
                </c:pt>
                <c:pt idx="908">
                  <c:v>4179</c:v>
                </c:pt>
                <c:pt idx="909">
                  <c:v>4341</c:v>
                </c:pt>
                <c:pt idx="910">
                  <c:v>4236</c:v>
                </c:pt>
                <c:pt idx="911">
                  <c:v>4201</c:v>
                </c:pt>
                <c:pt idx="912">
                  <c:v>4156</c:v>
                </c:pt>
                <c:pt idx="913">
                  <c:v>4423</c:v>
                </c:pt>
                <c:pt idx="914">
                  <c:v>4361</c:v>
                </c:pt>
                <c:pt idx="915">
                  <c:v>4493</c:v>
                </c:pt>
                <c:pt idx="916">
                  <c:v>4429</c:v>
                </c:pt>
                <c:pt idx="917">
                  <c:v>4416</c:v>
                </c:pt>
                <c:pt idx="918">
                  <c:v>4500</c:v>
                </c:pt>
                <c:pt idx="919">
                  <c:v>4387</c:v>
                </c:pt>
                <c:pt idx="920">
                  <c:v>4249</c:v>
                </c:pt>
                <c:pt idx="921">
                  <c:v>4413</c:v>
                </c:pt>
                <c:pt idx="922">
                  <c:v>4389</c:v>
                </c:pt>
                <c:pt idx="923">
                  <c:v>4422</c:v>
                </c:pt>
                <c:pt idx="924">
                  <c:v>4445</c:v>
                </c:pt>
                <c:pt idx="925">
                  <c:v>4419</c:v>
                </c:pt>
                <c:pt idx="926">
                  <c:v>4411</c:v>
                </c:pt>
                <c:pt idx="927">
                  <c:v>4371</c:v>
                </c:pt>
                <c:pt idx="928">
                  <c:v>4343</c:v>
                </c:pt>
                <c:pt idx="929">
                  <c:v>4591</c:v>
                </c:pt>
                <c:pt idx="930">
                  <c:v>4410</c:v>
                </c:pt>
                <c:pt idx="931">
                  <c:v>4398</c:v>
                </c:pt>
                <c:pt idx="932">
                  <c:v>4392</c:v>
                </c:pt>
                <c:pt idx="933">
                  <c:v>4551</c:v>
                </c:pt>
                <c:pt idx="934">
                  <c:v>4491</c:v>
                </c:pt>
                <c:pt idx="935">
                  <c:v>4586</c:v>
                </c:pt>
                <c:pt idx="936">
                  <c:v>4534</c:v>
                </c:pt>
                <c:pt idx="937">
                  <c:v>4598</c:v>
                </c:pt>
                <c:pt idx="938">
                  <c:v>4550</c:v>
                </c:pt>
                <c:pt idx="939">
                  <c:v>4394</c:v>
                </c:pt>
                <c:pt idx="940">
                  <c:v>4245</c:v>
                </c:pt>
                <c:pt idx="941">
                  <c:v>4615</c:v>
                </c:pt>
                <c:pt idx="942">
                  <c:v>4582</c:v>
                </c:pt>
                <c:pt idx="943">
                  <c:v>4506</c:v>
                </c:pt>
                <c:pt idx="944">
                  <c:v>4537</c:v>
                </c:pt>
                <c:pt idx="945">
                  <c:v>4480</c:v>
                </c:pt>
                <c:pt idx="946">
                  <c:v>4612</c:v>
                </c:pt>
                <c:pt idx="947">
                  <c:v>4574</c:v>
                </c:pt>
                <c:pt idx="948">
                  <c:v>4443</c:v>
                </c:pt>
                <c:pt idx="949">
                  <c:v>4522</c:v>
                </c:pt>
                <c:pt idx="950">
                  <c:v>4558</c:v>
                </c:pt>
                <c:pt idx="951">
                  <c:v>4414</c:v>
                </c:pt>
                <c:pt idx="952">
                  <c:v>4368</c:v>
                </c:pt>
                <c:pt idx="953">
                  <c:v>4504</c:v>
                </c:pt>
                <c:pt idx="954">
                  <c:v>4462</c:v>
                </c:pt>
                <c:pt idx="955">
                  <c:v>4501</c:v>
                </c:pt>
                <c:pt idx="956">
                  <c:v>4517</c:v>
                </c:pt>
                <c:pt idx="957">
                  <c:v>4571</c:v>
                </c:pt>
                <c:pt idx="958">
                  <c:v>4617</c:v>
                </c:pt>
                <c:pt idx="959">
                  <c:v>4484</c:v>
                </c:pt>
                <c:pt idx="960">
                  <c:v>4534</c:v>
                </c:pt>
                <c:pt idx="961">
                  <c:v>4613</c:v>
                </c:pt>
                <c:pt idx="962">
                  <c:v>4530</c:v>
                </c:pt>
                <c:pt idx="963">
                  <c:v>4645</c:v>
                </c:pt>
                <c:pt idx="964">
                  <c:v>4631</c:v>
                </c:pt>
                <c:pt idx="965">
                  <c:v>4682</c:v>
                </c:pt>
                <c:pt idx="966">
                  <c:v>4676</c:v>
                </c:pt>
                <c:pt idx="967">
                  <c:v>4632</c:v>
                </c:pt>
                <c:pt idx="968">
                  <c:v>4711</c:v>
                </c:pt>
                <c:pt idx="969">
                  <c:v>4750</c:v>
                </c:pt>
                <c:pt idx="970">
                  <c:v>4752</c:v>
                </c:pt>
                <c:pt idx="971">
                  <c:v>4813</c:v>
                </c:pt>
                <c:pt idx="972">
                  <c:v>4836</c:v>
                </c:pt>
                <c:pt idx="973">
                  <c:v>4619</c:v>
                </c:pt>
                <c:pt idx="974">
                  <c:v>4609</c:v>
                </c:pt>
                <c:pt idx="975">
                  <c:v>4650</c:v>
                </c:pt>
                <c:pt idx="976">
                  <c:v>4531</c:v>
                </c:pt>
                <c:pt idx="977">
                  <c:v>4456</c:v>
                </c:pt>
                <c:pt idx="978">
                  <c:v>4454</c:v>
                </c:pt>
                <c:pt idx="979">
                  <c:v>4545</c:v>
                </c:pt>
                <c:pt idx="980">
                  <c:v>4407</c:v>
                </c:pt>
                <c:pt idx="981">
                  <c:v>4606</c:v>
                </c:pt>
                <c:pt idx="982">
                  <c:v>4664</c:v>
                </c:pt>
                <c:pt idx="983">
                  <c:v>4617</c:v>
                </c:pt>
                <c:pt idx="984">
                  <c:v>4597</c:v>
                </c:pt>
                <c:pt idx="985">
                  <c:v>4639</c:v>
                </c:pt>
                <c:pt idx="986">
                  <c:v>4676</c:v>
                </c:pt>
                <c:pt idx="987">
                  <c:v>4677</c:v>
                </c:pt>
                <c:pt idx="988">
                  <c:v>4772</c:v>
                </c:pt>
                <c:pt idx="989">
                  <c:v>4659</c:v>
                </c:pt>
                <c:pt idx="990">
                  <c:v>4506</c:v>
                </c:pt>
                <c:pt idx="991">
                  <c:v>4703</c:v>
                </c:pt>
                <c:pt idx="992">
                  <c:v>4743</c:v>
                </c:pt>
                <c:pt idx="993">
                  <c:v>4728</c:v>
                </c:pt>
                <c:pt idx="994">
                  <c:v>4618</c:v>
                </c:pt>
                <c:pt idx="995">
                  <c:v>4732</c:v>
                </c:pt>
                <c:pt idx="996">
                  <c:v>4671</c:v>
                </c:pt>
                <c:pt idx="997">
                  <c:v>4581</c:v>
                </c:pt>
                <c:pt idx="998">
                  <c:v>4599</c:v>
                </c:pt>
                <c:pt idx="999">
                  <c:v>4667</c:v>
                </c:pt>
                <c:pt idx="1000">
                  <c:v>4674</c:v>
                </c:pt>
                <c:pt idx="1001">
                  <c:v>4660</c:v>
                </c:pt>
                <c:pt idx="1002">
                  <c:v>4409</c:v>
                </c:pt>
                <c:pt idx="1003">
                  <c:v>4520</c:v>
                </c:pt>
                <c:pt idx="1004">
                  <c:v>4740</c:v>
                </c:pt>
                <c:pt idx="1005">
                  <c:v>4698</c:v>
                </c:pt>
                <c:pt idx="1006">
                  <c:v>4704</c:v>
                </c:pt>
                <c:pt idx="1007">
                  <c:v>4682</c:v>
                </c:pt>
                <c:pt idx="1008">
                  <c:v>4589</c:v>
                </c:pt>
                <c:pt idx="1009">
                  <c:v>4539</c:v>
                </c:pt>
                <c:pt idx="1010">
                  <c:v>4545</c:v>
                </c:pt>
                <c:pt idx="1011">
                  <c:v>4500</c:v>
                </c:pt>
                <c:pt idx="1012">
                  <c:v>4538</c:v>
                </c:pt>
                <c:pt idx="1013">
                  <c:v>4612</c:v>
                </c:pt>
                <c:pt idx="1014">
                  <c:v>4601</c:v>
                </c:pt>
                <c:pt idx="1015">
                  <c:v>4603</c:v>
                </c:pt>
                <c:pt idx="1016">
                  <c:v>4380</c:v>
                </c:pt>
                <c:pt idx="1017">
                  <c:v>4496</c:v>
                </c:pt>
                <c:pt idx="1018">
                  <c:v>4473</c:v>
                </c:pt>
                <c:pt idx="1019">
                  <c:v>4535</c:v>
                </c:pt>
                <c:pt idx="1020">
                  <c:v>4537</c:v>
                </c:pt>
                <c:pt idx="1021">
                  <c:v>4436</c:v>
                </c:pt>
                <c:pt idx="1022">
                  <c:v>4573</c:v>
                </c:pt>
                <c:pt idx="1023">
                  <c:v>4518</c:v>
                </c:pt>
                <c:pt idx="1024">
                  <c:v>4627</c:v>
                </c:pt>
                <c:pt idx="1025">
                  <c:v>4467</c:v>
                </c:pt>
                <c:pt idx="1026">
                  <c:v>4524</c:v>
                </c:pt>
                <c:pt idx="1027">
                  <c:v>4603</c:v>
                </c:pt>
                <c:pt idx="1028">
                  <c:v>4621</c:v>
                </c:pt>
                <c:pt idx="1029">
                  <c:v>4595</c:v>
                </c:pt>
                <c:pt idx="1030">
                  <c:v>4576</c:v>
                </c:pt>
                <c:pt idx="1031">
                  <c:v>4560</c:v>
                </c:pt>
                <c:pt idx="1032">
                  <c:v>4322</c:v>
                </c:pt>
                <c:pt idx="1033">
                  <c:v>4382</c:v>
                </c:pt>
                <c:pt idx="1034">
                  <c:v>4352</c:v>
                </c:pt>
                <c:pt idx="1035">
                  <c:v>4042</c:v>
                </c:pt>
                <c:pt idx="1036">
                  <c:v>4084</c:v>
                </c:pt>
                <c:pt idx="1037">
                  <c:v>3988</c:v>
                </c:pt>
                <c:pt idx="1038">
                  <c:v>4096</c:v>
                </c:pt>
                <c:pt idx="1039">
                  <c:v>3938</c:v>
                </c:pt>
                <c:pt idx="1040">
                  <c:v>3850</c:v>
                </c:pt>
                <c:pt idx="1041">
                  <c:v>3887</c:v>
                </c:pt>
                <c:pt idx="1042">
                  <c:v>3845</c:v>
                </c:pt>
                <c:pt idx="1043">
                  <c:v>3794</c:v>
                </c:pt>
                <c:pt idx="1044">
                  <c:v>3776</c:v>
                </c:pt>
                <c:pt idx="1045">
                  <c:v>3913</c:v>
                </c:pt>
                <c:pt idx="1046">
                  <c:v>3857</c:v>
                </c:pt>
                <c:pt idx="1047">
                  <c:v>3993</c:v>
                </c:pt>
                <c:pt idx="1048">
                  <c:v>4022</c:v>
                </c:pt>
                <c:pt idx="1049">
                  <c:v>3918</c:v>
                </c:pt>
                <c:pt idx="1050">
                  <c:v>3913</c:v>
                </c:pt>
                <c:pt idx="1051">
                  <c:v>3760</c:v>
                </c:pt>
                <c:pt idx="1052">
                  <c:v>3824</c:v>
                </c:pt>
                <c:pt idx="1053">
                  <c:v>3687</c:v>
                </c:pt>
                <c:pt idx="1054">
                  <c:v>3744</c:v>
                </c:pt>
                <c:pt idx="1055">
                  <c:v>3651</c:v>
                </c:pt>
                <c:pt idx="1056">
                  <c:v>3684</c:v>
                </c:pt>
                <c:pt idx="1057">
                  <c:v>3766</c:v>
                </c:pt>
                <c:pt idx="1058">
                  <c:v>3839</c:v>
                </c:pt>
                <c:pt idx="1059">
                  <c:v>3750</c:v>
                </c:pt>
                <c:pt idx="1060">
                  <c:v>3596</c:v>
                </c:pt>
                <c:pt idx="1061">
                  <c:v>3553</c:v>
                </c:pt>
                <c:pt idx="1062">
                  <c:v>3558</c:v>
                </c:pt>
                <c:pt idx="1063">
                  <c:v>3594</c:v>
                </c:pt>
                <c:pt idx="1064">
                  <c:v>3591</c:v>
                </c:pt>
                <c:pt idx="1065">
                  <c:v>3523</c:v>
                </c:pt>
                <c:pt idx="1066">
                  <c:v>3511</c:v>
                </c:pt>
                <c:pt idx="1067">
                  <c:v>3143</c:v>
                </c:pt>
                <c:pt idx="1068">
                  <c:v>3304</c:v>
                </c:pt>
                <c:pt idx="1069">
                  <c:v>2990</c:v>
                </c:pt>
                <c:pt idx="1070">
                  <c:v>3109</c:v>
                </c:pt>
                <c:pt idx="1071">
                  <c:v>3168</c:v>
                </c:pt>
                <c:pt idx="1072">
                  <c:v>3173</c:v>
                </c:pt>
                <c:pt idx="1073">
                  <c:v>3199</c:v>
                </c:pt>
                <c:pt idx="1074">
                  <c:v>3170</c:v>
                </c:pt>
                <c:pt idx="1075">
                  <c:v>3335</c:v>
                </c:pt>
                <c:pt idx="1076">
                  <c:v>3502</c:v>
                </c:pt>
                <c:pt idx="1077">
                  <c:v>3520</c:v>
                </c:pt>
                <c:pt idx="1078">
                  <c:v>3482</c:v>
                </c:pt>
                <c:pt idx="1079">
                  <c:v>3427</c:v>
                </c:pt>
                <c:pt idx="1080">
                  <c:v>3679</c:v>
                </c:pt>
                <c:pt idx="1081">
                  <c:v>3558</c:v>
                </c:pt>
                <c:pt idx="1082">
                  <c:v>3601</c:v>
                </c:pt>
                <c:pt idx="1083">
                  <c:v>3771</c:v>
                </c:pt>
                <c:pt idx="1084">
                  <c:v>3778</c:v>
                </c:pt>
                <c:pt idx="1085">
                  <c:v>3566</c:v>
                </c:pt>
                <c:pt idx="1086">
                  <c:v>3842</c:v>
                </c:pt>
                <c:pt idx="1087">
                  <c:v>3854</c:v>
                </c:pt>
                <c:pt idx="1088">
                  <c:v>3940</c:v>
                </c:pt>
                <c:pt idx="1089">
                  <c:v>3885</c:v>
                </c:pt>
                <c:pt idx="1090">
                  <c:v>3803</c:v>
                </c:pt>
                <c:pt idx="1091">
                  <c:v>3946</c:v>
                </c:pt>
                <c:pt idx="1092">
                  <c:v>3990</c:v>
                </c:pt>
                <c:pt idx="1093">
                  <c:v>4001</c:v>
                </c:pt>
                <c:pt idx="1094">
                  <c:v>3927</c:v>
                </c:pt>
                <c:pt idx="1095">
                  <c:v>4006</c:v>
                </c:pt>
                <c:pt idx="1096">
                  <c:v>3759</c:v>
                </c:pt>
                <c:pt idx="1097">
                  <c:v>3609</c:v>
                </c:pt>
                <c:pt idx="1098">
                  <c:v>3626</c:v>
                </c:pt>
                <c:pt idx="1099">
                  <c:v>3749</c:v>
                </c:pt>
                <c:pt idx="1100">
                  <c:v>3538</c:v>
                </c:pt>
                <c:pt idx="1101">
                  <c:v>3598</c:v>
                </c:pt>
                <c:pt idx="1102">
                  <c:v>3704</c:v>
                </c:pt>
                <c:pt idx="1103">
                  <c:v>3869</c:v>
                </c:pt>
                <c:pt idx="1104">
                  <c:v>3925</c:v>
                </c:pt>
                <c:pt idx="1105">
                  <c:v>3782</c:v>
                </c:pt>
                <c:pt idx="1106">
                  <c:v>4032</c:v>
                </c:pt>
                <c:pt idx="1107">
                  <c:v>4202</c:v>
                </c:pt>
                <c:pt idx="1108">
                  <c:v>4050</c:v>
                </c:pt>
                <c:pt idx="1109">
                  <c:v>3995</c:v>
                </c:pt>
                <c:pt idx="1110">
                  <c:v>3942</c:v>
                </c:pt>
                <c:pt idx="1111">
                  <c:v>3934</c:v>
                </c:pt>
                <c:pt idx="1112">
                  <c:v>3822</c:v>
                </c:pt>
                <c:pt idx="1113">
                  <c:v>3848</c:v>
                </c:pt>
                <c:pt idx="1114">
                  <c:v>3950</c:v>
                </c:pt>
                <c:pt idx="1115">
                  <c:v>4065</c:v>
                </c:pt>
                <c:pt idx="1116">
                  <c:v>3918</c:v>
                </c:pt>
                <c:pt idx="1117">
                  <c:v>4208</c:v>
                </c:pt>
                <c:pt idx="1118">
                  <c:v>4037</c:v>
                </c:pt>
                <c:pt idx="1119">
                  <c:v>4193</c:v>
                </c:pt>
                <c:pt idx="1120">
                  <c:v>3962</c:v>
                </c:pt>
                <c:pt idx="1121">
                  <c:v>4023</c:v>
                </c:pt>
                <c:pt idx="1122">
                  <c:v>4010</c:v>
                </c:pt>
                <c:pt idx="1123">
                  <c:v>4081</c:v>
                </c:pt>
                <c:pt idx="1124">
                  <c:v>4129</c:v>
                </c:pt>
                <c:pt idx="1125">
                  <c:v>4254</c:v>
                </c:pt>
                <c:pt idx="1126">
                  <c:v>4138</c:v>
                </c:pt>
                <c:pt idx="1127">
                  <c:v>3679</c:v>
                </c:pt>
                <c:pt idx="1128">
                  <c:v>3826</c:v>
                </c:pt>
                <c:pt idx="1129">
                  <c:v>4137</c:v>
                </c:pt>
                <c:pt idx="1130">
                  <c:v>3799</c:v>
                </c:pt>
                <c:pt idx="1131">
                  <c:v>3969</c:v>
                </c:pt>
                <c:pt idx="1132">
                  <c:v>4111</c:v>
                </c:pt>
                <c:pt idx="1133">
                  <c:v>3764</c:v>
                </c:pt>
                <c:pt idx="1134">
                  <c:v>4138</c:v>
                </c:pt>
                <c:pt idx="1135">
                  <c:v>3964</c:v>
                </c:pt>
                <c:pt idx="1136">
                  <c:v>3993</c:v>
                </c:pt>
                <c:pt idx="1137">
                  <c:v>3812</c:v>
                </c:pt>
                <c:pt idx="1138">
                  <c:v>3399</c:v>
                </c:pt>
                <c:pt idx="1139">
                  <c:v>3742</c:v>
                </c:pt>
                <c:pt idx="1140">
                  <c:v>3713</c:v>
                </c:pt>
                <c:pt idx="1141">
                  <c:v>3755</c:v>
                </c:pt>
                <c:pt idx="1142">
                  <c:v>3773</c:v>
                </c:pt>
                <c:pt idx="1143">
                  <c:v>3940</c:v>
                </c:pt>
                <c:pt idx="1144">
                  <c:v>3705</c:v>
                </c:pt>
                <c:pt idx="1145">
                  <c:v>3674</c:v>
                </c:pt>
                <c:pt idx="1146">
                  <c:v>3910</c:v>
                </c:pt>
                <c:pt idx="1147">
                  <c:v>3997</c:v>
                </c:pt>
                <c:pt idx="1148">
                  <c:v>4000</c:v>
                </c:pt>
                <c:pt idx="1149">
                  <c:v>3612</c:v>
                </c:pt>
                <c:pt idx="1150">
                  <c:v>3453</c:v>
                </c:pt>
                <c:pt idx="1151">
                  <c:v>3926</c:v>
                </c:pt>
                <c:pt idx="1152">
                  <c:v>3668</c:v>
                </c:pt>
                <c:pt idx="1153">
                  <c:v>3829</c:v>
                </c:pt>
                <c:pt idx="1154">
                  <c:v>3509</c:v>
                </c:pt>
                <c:pt idx="1155">
                  <c:v>3797</c:v>
                </c:pt>
                <c:pt idx="1156">
                  <c:v>4059</c:v>
                </c:pt>
                <c:pt idx="1157">
                  <c:v>3630</c:v>
                </c:pt>
                <c:pt idx="1158">
                  <c:v>3635</c:v>
                </c:pt>
                <c:pt idx="1159">
                  <c:v>3397</c:v>
                </c:pt>
                <c:pt idx="1160">
                  <c:v>3406</c:v>
                </c:pt>
                <c:pt idx="1161">
                  <c:v>3625</c:v>
                </c:pt>
                <c:pt idx="1162">
                  <c:v>3466</c:v>
                </c:pt>
                <c:pt idx="1163">
                  <c:v>2972</c:v>
                </c:pt>
                <c:pt idx="1164">
                  <c:v>3280</c:v>
                </c:pt>
                <c:pt idx="1165">
                  <c:v>3665</c:v>
                </c:pt>
                <c:pt idx="1166">
                  <c:v>3377</c:v>
                </c:pt>
                <c:pt idx="1167">
                  <c:v>3523</c:v>
                </c:pt>
                <c:pt idx="1168">
                  <c:v>3214</c:v>
                </c:pt>
                <c:pt idx="1169">
                  <c:v>3440</c:v>
                </c:pt>
                <c:pt idx="1170">
                  <c:v>3346</c:v>
                </c:pt>
                <c:pt idx="1171">
                  <c:v>3645</c:v>
                </c:pt>
                <c:pt idx="1172">
                  <c:v>3413</c:v>
                </c:pt>
                <c:pt idx="1173">
                  <c:v>3513</c:v>
                </c:pt>
                <c:pt idx="1174">
                  <c:v>3407</c:v>
                </c:pt>
                <c:pt idx="1175">
                  <c:v>3447</c:v>
                </c:pt>
                <c:pt idx="1176">
                  <c:v>3586</c:v>
                </c:pt>
                <c:pt idx="1177">
                  <c:v>3591</c:v>
                </c:pt>
                <c:pt idx="1178">
                  <c:v>3567</c:v>
                </c:pt>
                <c:pt idx="1179">
                  <c:v>3587</c:v>
                </c:pt>
                <c:pt idx="1180">
                  <c:v>3448</c:v>
                </c:pt>
                <c:pt idx="1181">
                  <c:v>3587</c:v>
                </c:pt>
                <c:pt idx="1182">
                  <c:v>3475</c:v>
                </c:pt>
                <c:pt idx="1183">
                  <c:v>3328</c:v>
                </c:pt>
                <c:pt idx="1184">
                  <c:v>3632</c:v>
                </c:pt>
                <c:pt idx="1185">
                  <c:v>3462</c:v>
                </c:pt>
                <c:pt idx="1186">
                  <c:v>3330</c:v>
                </c:pt>
                <c:pt idx="1187">
                  <c:v>3696</c:v>
                </c:pt>
                <c:pt idx="1188">
                  <c:v>3068</c:v>
                </c:pt>
                <c:pt idx="1189">
                  <c:v>3010</c:v>
                </c:pt>
                <c:pt idx="1190">
                  <c:v>3412</c:v>
                </c:pt>
                <c:pt idx="1191">
                  <c:v>3465</c:v>
                </c:pt>
                <c:pt idx="1192">
                  <c:v>3331</c:v>
                </c:pt>
                <c:pt idx="1193">
                  <c:v>3495</c:v>
                </c:pt>
                <c:pt idx="1194">
                  <c:v>3205</c:v>
                </c:pt>
                <c:pt idx="1195">
                  <c:v>3448</c:v>
                </c:pt>
                <c:pt idx="1196">
                  <c:v>3514</c:v>
                </c:pt>
                <c:pt idx="1197">
                  <c:v>3335</c:v>
                </c:pt>
                <c:pt idx="1198">
                  <c:v>3265</c:v>
                </c:pt>
                <c:pt idx="1199">
                  <c:v>3253</c:v>
                </c:pt>
                <c:pt idx="1200">
                  <c:v>3013</c:v>
                </c:pt>
                <c:pt idx="1201">
                  <c:v>2922</c:v>
                </c:pt>
                <c:pt idx="1202">
                  <c:v>3027</c:v>
                </c:pt>
                <c:pt idx="1203">
                  <c:v>3149</c:v>
                </c:pt>
                <c:pt idx="1204">
                  <c:v>3069</c:v>
                </c:pt>
                <c:pt idx="1205">
                  <c:v>3161</c:v>
                </c:pt>
                <c:pt idx="1206">
                  <c:v>3268</c:v>
                </c:pt>
                <c:pt idx="1207">
                  <c:v>3055</c:v>
                </c:pt>
                <c:pt idx="1208">
                  <c:v>3181</c:v>
                </c:pt>
                <c:pt idx="1209">
                  <c:v>2755</c:v>
                </c:pt>
                <c:pt idx="1210">
                  <c:v>3108</c:v>
                </c:pt>
                <c:pt idx="1211">
                  <c:v>3264</c:v>
                </c:pt>
                <c:pt idx="1212">
                  <c:v>3153</c:v>
                </c:pt>
                <c:pt idx="1213">
                  <c:v>3191</c:v>
                </c:pt>
                <c:pt idx="1214">
                  <c:v>3227</c:v>
                </c:pt>
                <c:pt idx="1215">
                  <c:v>3356</c:v>
                </c:pt>
                <c:pt idx="1216">
                  <c:v>2978</c:v>
                </c:pt>
                <c:pt idx="1217">
                  <c:v>3303</c:v>
                </c:pt>
                <c:pt idx="1218">
                  <c:v>3198</c:v>
                </c:pt>
                <c:pt idx="1219">
                  <c:v>3240</c:v>
                </c:pt>
                <c:pt idx="1220">
                  <c:v>2979</c:v>
                </c:pt>
                <c:pt idx="1221">
                  <c:v>2757</c:v>
                </c:pt>
                <c:pt idx="1222">
                  <c:v>3003</c:v>
                </c:pt>
                <c:pt idx="1223">
                  <c:v>3054</c:v>
                </c:pt>
                <c:pt idx="1224">
                  <c:v>3039</c:v>
                </c:pt>
                <c:pt idx="1225">
                  <c:v>3135</c:v>
                </c:pt>
                <c:pt idx="1226">
                  <c:v>3270</c:v>
                </c:pt>
                <c:pt idx="1227">
                  <c:v>3245</c:v>
                </c:pt>
                <c:pt idx="1228">
                  <c:v>3244</c:v>
                </c:pt>
                <c:pt idx="1229">
                  <c:v>3184</c:v>
                </c:pt>
                <c:pt idx="1230">
                  <c:v>3301</c:v>
                </c:pt>
                <c:pt idx="1231">
                  <c:v>3351</c:v>
                </c:pt>
                <c:pt idx="1232">
                  <c:v>3397</c:v>
                </c:pt>
                <c:pt idx="1233">
                  <c:v>3381</c:v>
                </c:pt>
                <c:pt idx="1234">
                  <c:v>3340</c:v>
                </c:pt>
                <c:pt idx="1235">
                  <c:v>3210</c:v>
                </c:pt>
                <c:pt idx="1236">
                  <c:v>3507</c:v>
                </c:pt>
                <c:pt idx="1237">
                  <c:v>3291</c:v>
                </c:pt>
                <c:pt idx="1238">
                  <c:v>3364</c:v>
                </c:pt>
                <c:pt idx="1239">
                  <c:v>3536</c:v>
                </c:pt>
                <c:pt idx="1240">
                  <c:v>3311</c:v>
                </c:pt>
                <c:pt idx="1241">
                  <c:v>3518</c:v>
                </c:pt>
                <c:pt idx="1242">
                  <c:v>3543</c:v>
                </c:pt>
                <c:pt idx="1243">
                  <c:v>3438</c:v>
                </c:pt>
                <c:pt idx="1244">
                  <c:v>3505</c:v>
                </c:pt>
                <c:pt idx="1245">
                  <c:v>3623</c:v>
                </c:pt>
                <c:pt idx="1246">
                  <c:v>3320</c:v>
                </c:pt>
                <c:pt idx="1247">
                  <c:v>3361</c:v>
                </c:pt>
                <c:pt idx="1248">
                  <c:v>3504</c:v>
                </c:pt>
                <c:pt idx="1249">
                  <c:v>3711</c:v>
                </c:pt>
                <c:pt idx="1250">
                  <c:v>3839</c:v>
                </c:pt>
                <c:pt idx="1251">
                  <c:v>3663</c:v>
                </c:pt>
                <c:pt idx="1252">
                  <c:v>3619</c:v>
                </c:pt>
                <c:pt idx="1253">
                  <c:v>3643</c:v>
                </c:pt>
                <c:pt idx="1254">
                  <c:v>3506</c:v>
                </c:pt>
                <c:pt idx="1255">
                  <c:v>3436</c:v>
                </c:pt>
                <c:pt idx="1256">
                  <c:v>3480</c:v>
                </c:pt>
                <c:pt idx="1257">
                  <c:v>3578</c:v>
                </c:pt>
                <c:pt idx="1258">
                  <c:v>3683</c:v>
                </c:pt>
                <c:pt idx="1259">
                  <c:v>3707</c:v>
                </c:pt>
                <c:pt idx="1260">
                  <c:v>3622</c:v>
                </c:pt>
                <c:pt idx="1261">
                  <c:v>3771</c:v>
                </c:pt>
                <c:pt idx="1262">
                  <c:v>3825</c:v>
                </c:pt>
                <c:pt idx="1263">
                  <c:v>3750</c:v>
                </c:pt>
                <c:pt idx="1264">
                  <c:v>3661</c:v>
                </c:pt>
                <c:pt idx="1265">
                  <c:v>3854</c:v>
                </c:pt>
                <c:pt idx="1266">
                  <c:v>3756</c:v>
                </c:pt>
                <c:pt idx="1267">
                  <c:v>3785</c:v>
                </c:pt>
                <c:pt idx="1268">
                  <c:v>3815</c:v>
                </c:pt>
                <c:pt idx="1269">
                  <c:v>3900</c:v>
                </c:pt>
                <c:pt idx="1270">
                  <c:v>3874</c:v>
                </c:pt>
                <c:pt idx="1271">
                  <c:v>3719</c:v>
                </c:pt>
                <c:pt idx="1272">
                  <c:v>3811</c:v>
                </c:pt>
                <c:pt idx="1273">
                  <c:v>3823</c:v>
                </c:pt>
                <c:pt idx="1274">
                  <c:v>3874</c:v>
                </c:pt>
                <c:pt idx="1275">
                  <c:v>3924</c:v>
                </c:pt>
                <c:pt idx="1276">
                  <c:v>4057</c:v>
                </c:pt>
                <c:pt idx="1277">
                  <c:v>4040</c:v>
                </c:pt>
                <c:pt idx="1278">
                  <c:v>4000</c:v>
                </c:pt>
                <c:pt idx="1279">
                  <c:v>4135</c:v>
                </c:pt>
                <c:pt idx="1280">
                  <c:v>4122</c:v>
                </c:pt>
                <c:pt idx="1281">
                  <c:v>4099</c:v>
                </c:pt>
                <c:pt idx="1282">
                  <c:v>4041</c:v>
                </c:pt>
                <c:pt idx="1283">
                  <c:v>4077</c:v>
                </c:pt>
                <c:pt idx="1284">
                  <c:v>4010</c:v>
                </c:pt>
                <c:pt idx="1285">
                  <c:v>3813</c:v>
                </c:pt>
                <c:pt idx="1286">
                  <c:v>4033</c:v>
                </c:pt>
                <c:pt idx="1287">
                  <c:v>3898</c:v>
                </c:pt>
                <c:pt idx="1288">
                  <c:v>3964</c:v>
                </c:pt>
                <c:pt idx="1289">
                  <c:v>3947</c:v>
                </c:pt>
                <c:pt idx="1290">
                  <c:v>3965</c:v>
                </c:pt>
                <c:pt idx="1291">
                  <c:v>3835</c:v>
                </c:pt>
                <c:pt idx="1292">
                  <c:v>3772</c:v>
                </c:pt>
                <c:pt idx="1293">
                  <c:v>4026</c:v>
                </c:pt>
                <c:pt idx="1294">
                  <c:v>4134</c:v>
                </c:pt>
                <c:pt idx="1295">
                  <c:v>4077</c:v>
                </c:pt>
                <c:pt idx="1296">
                  <c:v>4056</c:v>
                </c:pt>
                <c:pt idx="1297">
                  <c:v>3977</c:v>
                </c:pt>
                <c:pt idx="1298">
                  <c:v>4014</c:v>
                </c:pt>
                <c:pt idx="1299">
                  <c:v>3921</c:v>
                </c:pt>
                <c:pt idx="1300">
                  <c:v>4096</c:v>
                </c:pt>
                <c:pt idx="1301">
                  <c:v>4117</c:v>
                </c:pt>
                <c:pt idx="1302">
                  <c:v>4052</c:v>
                </c:pt>
                <c:pt idx="1303">
                  <c:v>4045</c:v>
                </c:pt>
                <c:pt idx="1304">
                  <c:v>4062</c:v>
                </c:pt>
                <c:pt idx="1305">
                  <c:v>4139</c:v>
                </c:pt>
                <c:pt idx="1306">
                  <c:v>4069</c:v>
                </c:pt>
                <c:pt idx="1307">
                  <c:v>4154</c:v>
                </c:pt>
                <c:pt idx="1308">
                  <c:v>4240</c:v>
                </c:pt>
                <c:pt idx="1309">
                  <c:v>4162</c:v>
                </c:pt>
                <c:pt idx="1310">
                  <c:v>4242</c:v>
                </c:pt>
                <c:pt idx="1311">
                  <c:v>4205</c:v>
                </c:pt>
                <c:pt idx="1312">
                  <c:v>4241</c:v>
                </c:pt>
                <c:pt idx="1313">
                  <c:v>4312</c:v>
                </c:pt>
                <c:pt idx="1314">
                  <c:v>4440</c:v>
                </c:pt>
                <c:pt idx="1315">
                  <c:v>4444</c:v>
                </c:pt>
                <c:pt idx="1316">
                  <c:v>4298</c:v>
                </c:pt>
                <c:pt idx="1317">
                  <c:v>4354</c:v>
                </c:pt>
                <c:pt idx="1318">
                  <c:v>4462</c:v>
                </c:pt>
                <c:pt idx="1319">
                  <c:v>4458</c:v>
                </c:pt>
                <c:pt idx="1320">
                  <c:v>4369</c:v>
                </c:pt>
                <c:pt idx="1321">
                  <c:v>4294</c:v>
                </c:pt>
                <c:pt idx="1322">
                  <c:v>4450</c:v>
                </c:pt>
                <c:pt idx="1323">
                  <c:v>4471</c:v>
                </c:pt>
                <c:pt idx="1324">
                  <c:v>4479</c:v>
                </c:pt>
                <c:pt idx="1325">
                  <c:v>4369</c:v>
                </c:pt>
                <c:pt idx="1326">
                  <c:v>4211</c:v>
                </c:pt>
                <c:pt idx="1327">
                  <c:v>4337</c:v>
                </c:pt>
                <c:pt idx="1328">
                  <c:v>4320</c:v>
                </c:pt>
                <c:pt idx="1329">
                  <c:v>4340</c:v>
                </c:pt>
                <c:pt idx="1330">
                  <c:v>4377</c:v>
                </c:pt>
                <c:pt idx="1331">
                  <c:v>4310</c:v>
                </c:pt>
                <c:pt idx="1332">
                  <c:v>4423</c:v>
                </c:pt>
                <c:pt idx="1333">
                  <c:v>4462</c:v>
                </c:pt>
                <c:pt idx="1334">
                  <c:v>4528</c:v>
                </c:pt>
                <c:pt idx="1335">
                  <c:v>4395</c:v>
                </c:pt>
                <c:pt idx="1336">
                  <c:v>4342</c:v>
                </c:pt>
                <c:pt idx="1337">
                  <c:v>4298</c:v>
                </c:pt>
                <c:pt idx="1338">
                  <c:v>4201</c:v>
                </c:pt>
                <c:pt idx="1339">
                  <c:v>4056</c:v>
                </c:pt>
                <c:pt idx="1340">
                  <c:v>4116</c:v>
                </c:pt>
                <c:pt idx="1341">
                  <c:v>4064</c:v>
                </c:pt>
                <c:pt idx="1342">
                  <c:v>4247</c:v>
                </c:pt>
                <c:pt idx="1343">
                  <c:v>4323</c:v>
                </c:pt>
                <c:pt idx="1344">
                  <c:v>4384</c:v>
                </c:pt>
                <c:pt idx="1345">
                  <c:v>4216</c:v>
                </c:pt>
                <c:pt idx="1346">
                  <c:v>3772</c:v>
                </c:pt>
                <c:pt idx="1347">
                  <c:v>3907</c:v>
                </c:pt>
                <c:pt idx="1348">
                  <c:v>3822</c:v>
                </c:pt>
                <c:pt idx="1349">
                  <c:v>3872</c:v>
                </c:pt>
                <c:pt idx="1350">
                  <c:v>4202</c:v>
                </c:pt>
                <c:pt idx="1351">
                  <c:v>4295</c:v>
                </c:pt>
                <c:pt idx="1352">
                  <c:v>4278</c:v>
                </c:pt>
                <c:pt idx="1353">
                  <c:v>4393</c:v>
                </c:pt>
                <c:pt idx="1354">
                  <c:v>4350</c:v>
                </c:pt>
                <c:pt idx="1355">
                  <c:v>4368</c:v>
                </c:pt>
                <c:pt idx="1356">
                  <c:v>4337</c:v>
                </c:pt>
                <c:pt idx="1357">
                  <c:v>4426</c:v>
                </c:pt>
                <c:pt idx="1358">
                  <c:v>3746</c:v>
                </c:pt>
                <c:pt idx="1359">
                  <c:v>4260</c:v>
                </c:pt>
                <c:pt idx="1360">
                  <c:v>4246</c:v>
                </c:pt>
                <c:pt idx="1361">
                  <c:v>4150</c:v>
                </c:pt>
                <c:pt idx="1362">
                  <c:v>4227</c:v>
                </c:pt>
                <c:pt idx="1363">
                  <c:v>3962</c:v>
                </c:pt>
                <c:pt idx="1364">
                  <c:v>3950</c:v>
                </c:pt>
                <c:pt idx="1365">
                  <c:v>4357</c:v>
                </c:pt>
                <c:pt idx="1366">
                  <c:v>4357</c:v>
                </c:pt>
                <c:pt idx="1367">
                  <c:v>4267</c:v>
                </c:pt>
                <c:pt idx="1368">
                  <c:v>4146</c:v>
                </c:pt>
                <c:pt idx="1369">
                  <c:v>4195</c:v>
                </c:pt>
                <c:pt idx="1370">
                  <c:v>4305</c:v>
                </c:pt>
                <c:pt idx="1371">
                  <c:v>4280</c:v>
                </c:pt>
                <c:pt idx="1372">
                  <c:v>4289</c:v>
                </c:pt>
                <c:pt idx="1373">
                  <c:v>4250</c:v>
                </c:pt>
                <c:pt idx="1374">
                  <c:v>4153</c:v>
                </c:pt>
                <c:pt idx="1375">
                  <c:v>4087</c:v>
                </c:pt>
                <c:pt idx="1376">
                  <c:v>4111</c:v>
                </c:pt>
                <c:pt idx="1377">
                  <c:v>4101</c:v>
                </c:pt>
                <c:pt idx="1378">
                  <c:v>4208</c:v>
                </c:pt>
                <c:pt idx="1379">
                  <c:v>4200</c:v>
                </c:pt>
                <c:pt idx="1380">
                  <c:v>4168</c:v>
                </c:pt>
                <c:pt idx="1381">
                  <c:v>4113</c:v>
                </c:pt>
                <c:pt idx="1382">
                  <c:v>4104</c:v>
                </c:pt>
                <c:pt idx="1383">
                  <c:v>4096</c:v>
                </c:pt>
                <c:pt idx="1384">
                  <c:v>4182</c:v>
                </c:pt>
                <c:pt idx="1385">
                  <c:v>4064</c:v>
                </c:pt>
                <c:pt idx="1386">
                  <c:v>4049</c:v>
                </c:pt>
                <c:pt idx="1387">
                  <c:v>4109</c:v>
                </c:pt>
                <c:pt idx="1388">
                  <c:v>4032</c:v>
                </c:pt>
                <c:pt idx="1389">
                  <c:v>4007</c:v>
                </c:pt>
                <c:pt idx="1390">
                  <c:v>3792</c:v>
                </c:pt>
                <c:pt idx="1391">
                  <c:v>4010</c:v>
                </c:pt>
                <c:pt idx="1392">
                  <c:v>4073</c:v>
                </c:pt>
                <c:pt idx="1393">
                  <c:v>4105</c:v>
                </c:pt>
                <c:pt idx="1394">
                  <c:v>4148</c:v>
                </c:pt>
                <c:pt idx="1395">
                  <c:v>4127</c:v>
                </c:pt>
                <c:pt idx="1396">
                  <c:v>4207</c:v>
                </c:pt>
                <c:pt idx="1397">
                  <c:v>4164</c:v>
                </c:pt>
                <c:pt idx="1398">
                  <c:v>4208</c:v>
                </c:pt>
                <c:pt idx="1399">
                  <c:v>4191</c:v>
                </c:pt>
                <c:pt idx="1400">
                  <c:v>4098</c:v>
                </c:pt>
                <c:pt idx="1401">
                  <c:v>4020</c:v>
                </c:pt>
                <c:pt idx="1402">
                  <c:v>4060</c:v>
                </c:pt>
                <c:pt idx="1403">
                  <c:v>3739</c:v>
                </c:pt>
                <c:pt idx="1404">
                  <c:v>3640</c:v>
                </c:pt>
                <c:pt idx="1405">
                  <c:v>3542</c:v>
                </c:pt>
                <c:pt idx="1406">
                  <c:v>3709</c:v>
                </c:pt>
                <c:pt idx="1407">
                  <c:v>3752</c:v>
                </c:pt>
                <c:pt idx="1408">
                  <c:v>3728</c:v>
                </c:pt>
                <c:pt idx="1409">
                  <c:v>3612</c:v>
                </c:pt>
                <c:pt idx="1410">
                  <c:v>3722</c:v>
                </c:pt>
                <c:pt idx="1411">
                  <c:v>3816</c:v>
                </c:pt>
                <c:pt idx="1412">
                  <c:v>3755</c:v>
                </c:pt>
                <c:pt idx="1413">
                  <c:v>3615</c:v>
                </c:pt>
                <c:pt idx="1414">
                  <c:v>3728</c:v>
                </c:pt>
                <c:pt idx="1415">
                  <c:v>3791</c:v>
                </c:pt>
                <c:pt idx="1416">
                  <c:v>3692</c:v>
                </c:pt>
                <c:pt idx="1417">
                  <c:v>3429</c:v>
                </c:pt>
                <c:pt idx="1418">
                  <c:v>3307</c:v>
                </c:pt>
                <c:pt idx="1419">
                  <c:v>3384</c:v>
                </c:pt>
                <c:pt idx="1420">
                  <c:v>3621</c:v>
                </c:pt>
                <c:pt idx="1421">
                  <c:v>3444</c:v>
                </c:pt>
                <c:pt idx="1422">
                  <c:v>3479</c:v>
                </c:pt>
                <c:pt idx="1423">
                  <c:v>3587</c:v>
                </c:pt>
                <c:pt idx="1424">
                  <c:v>3552</c:v>
                </c:pt>
                <c:pt idx="1425">
                  <c:v>3624</c:v>
                </c:pt>
                <c:pt idx="1426">
                  <c:v>3344</c:v>
                </c:pt>
                <c:pt idx="1427">
                  <c:v>3469</c:v>
                </c:pt>
                <c:pt idx="1428">
                  <c:v>3443</c:v>
                </c:pt>
                <c:pt idx="1429">
                  <c:v>3328</c:v>
                </c:pt>
                <c:pt idx="1430">
                  <c:v>3426</c:v>
                </c:pt>
                <c:pt idx="1431">
                  <c:v>3153</c:v>
                </c:pt>
                <c:pt idx="1432">
                  <c:v>3362</c:v>
                </c:pt>
                <c:pt idx="1433">
                  <c:v>3300</c:v>
                </c:pt>
                <c:pt idx="1434">
                  <c:v>3364</c:v>
                </c:pt>
                <c:pt idx="1435">
                  <c:v>3250</c:v>
                </c:pt>
                <c:pt idx="1436">
                  <c:v>3208</c:v>
                </c:pt>
                <c:pt idx="1437">
                  <c:v>3220</c:v>
                </c:pt>
                <c:pt idx="1438">
                  <c:v>3089</c:v>
                </c:pt>
                <c:pt idx="1439">
                  <c:v>3204</c:v>
                </c:pt>
                <c:pt idx="1440">
                  <c:v>3169</c:v>
                </c:pt>
                <c:pt idx="1441">
                  <c:v>3038</c:v>
                </c:pt>
                <c:pt idx="1442">
                  <c:v>3123</c:v>
                </c:pt>
                <c:pt idx="1443">
                  <c:v>3048</c:v>
                </c:pt>
                <c:pt idx="1444">
                  <c:v>3089</c:v>
                </c:pt>
                <c:pt idx="1445">
                  <c:v>3273</c:v>
                </c:pt>
                <c:pt idx="1446">
                  <c:v>3391</c:v>
                </c:pt>
                <c:pt idx="1447">
                  <c:v>3302</c:v>
                </c:pt>
                <c:pt idx="1448">
                  <c:v>3358</c:v>
                </c:pt>
                <c:pt idx="1449">
                  <c:v>3287</c:v>
                </c:pt>
                <c:pt idx="1450">
                  <c:v>3391</c:v>
                </c:pt>
                <c:pt idx="1451">
                  <c:v>3016</c:v>
                </c:pt>
                <c:pt idx="1452">
                  <c:v>3082</c:v>
                </c:pt>
                <c:pt idx="1453">
                  <c:v>3134</c:v>
                </c:pt>
                <c:pt idx="1454">
                  <c:v>3304</c:v>
                </c:pt>
                <c:pt idx="1455">
                  <c:v>3338</c:v>
                </c:pt>
                <c:pt idx="1456">
                  <c:v>3485</c:v>
                </c:pt>
                <c:pt idx="1457">
                  <c:v>3106</c:v>
                </c:pt>
                <c:pt idx="1458">
                  <c:v>3302</c:v>
                </c:pt>
                <c:pt idx="1459">
                  <c:v>3314</c:v>
                </c:pt>
                <c:pt idx="1460">
                  <c:v>3412</c:v>
                </c:pt>
                <c:pt idx="1461">
                  <c:v>3545</c:v>
                </c:pt>
                <c:pt idx="1462">
                  <c:v>3431</c:v>
                </c:pt>
                <c:pt idx="1463">
                  <c:v>3520</c:v>
                </c:pt>
                <c:pt idx="1464">
                  <c:v>3533</c:v>
                </c:pt>
                <c:pt idx="1465">
                  <c:v>3335</c:v>
                </c:pt>
                <c:pt idx="1466">
                  <c:v>3345</c:v>
                </c:pt>
                <c:pt idx="1467">
                  <c:v>3319</c:v>
                </c:pt>
                <c:pt idx="1468">
                  <c:v>3319</c:v>
                </c:pt>
                <c:pt idx="1469">
                  <c:v>3551</c:v>
                </c:pt>
                <c:pt idx="1470">
                  <c:v>3621</c:v>
                </c:pt>
                <c:pt idx="1471">
                  <c:v>3544</c:v>
                </c:pt>
                <c:pt idx="1472">
                  <c:v>3570</c:v>
                </c:pt>
                <c:pt idx="1473">
                  <c:v>3166</c:v>
                </c:pt>
                <c:pt idx="1474">
                  <c:v>3105</c:v>
                </c:pt>
                <c:pt idx="1475">
                  <c:v>3415</c:v>
                </c:pt>
                <c:pt idx="1476">
                  <c:v>3547</c:v>
                </c:pt>
                <c:pt idx="1477">
                  <c:v>3569</c:v>
                </c:pt>
                <c:pt idx="1478">
                  <c:v>3639</c:v>
                </c:pt>
                <c:pt idx="1479">
                  <c:v>3788</c:v>
                </c:pt>
                <c:pt idx="1480">
                  <c:v>3782</c:v>
                </c:pt>
                <c:pt idx="1481">
                  <c:v>3760</c:v>
                </c:pt>
                <c:pt idx="1482">
                  <c:v>3956</c:v>
                </c:pt>
                <c:pt idx="1483">
                  <c:v>4014</c:v>
                </c:pt>
                <c:pt idx="1484">
                  <c:v>4199</c:v>
                </c:pt>
                <c:pt idx="1485">
                  <c:v>3772</c:v>
                </c:pt>
                <c:pt idx="1486">
                  <c:v>3979</c:v>
                </c:pt>
                <c:pt idx="1487">
                  <c:v>4014</c:v>
                </c:pt>
                <c:pt idx="1488">
                  <c:v>3758</c:v>
                </c:pt>
                <c:pt idx="1489">
                  <c:v>3751</c:v>
                </c:pt>
                <c:pt idx="1490">
                  <c:v>3827</c:v>
                </c:pt>
                <c:pt idx="1491">
                  <c:v>3988</c:v>
                </c:pt>
                <c:pt idx="1492">
                  <c:v>3862</c:v>
                </c:pt>
                <c:pt idx="1493">
                  <c:v>3931</c:v>
                </c:pt>
                <c:pt idx="1494">
                  <c:v>3897</c:v>
                </c:pt>
                <c:pt idx="1495">
                  <c:v>4057</c:v>
                </c:pt>
                <c:pt idx="1496">
                  <c:v>3636</c:v>
                </c:pt>
                <c:pt idx="1497">
                  <c:v>3868</c:v>
                </c:pt>
                <c:pt idx="1498">
                  <c:v>3783</c:v>
                </c:pt>
                <c:pt idx="1499">
                  <c:v>3663</c:v>
                </c:pt>
                <c:pt idx="1500">
                  <c:v>3666</c:v>
                </c:pt>
                <c:pt idx="1501">
                  <c:v>3789</c:v>
                </c:pt>
                <c:pt idx="1502">
                  <c:v>3843</c:v>
                </c:pt>
                <c:pt idx="1503">
                  <c:v>3941</c:v>
                </c:pt>
                <c:pt idx="1504">
                  <c:v>3803</c:v>
                </c:pt>
                <c:pt idx="1505">
                  <c:v>3651</c:v>
                </c:pt>
                <c:pt idx="1506">
                  <c:v>3619</c:v>
                </c:pt>
                <c:pt idx="1507">
                  <c:v>3717</c:v>
                </c:pt>
                <c:pt idx="1508">
                  <c:v>3708</c:v>
                </c:pt>
                <c:pt idx="1509">
                  <c:v>3694</c:v>
                </c:pt>
                <c:pt idx="1510">
                  <c:v>3906</c:v>
                </c:pt>
                <c:pt idx="1511">
                  <c:v>3891</c:v>
                </c:pt>
                <c:pt idx="1512">
                  <c:v>3737</c:v>
                </c:pt>
                <c:pt idx="1513">
                  <c:v>3825</c:v>
                </c:pt>
                <c:pt idx="1514">
                  <c:v>3976</c:v>
                </c:pt>
                <c:pt idx="1515">
                  <c:v>3743</c:v>
                </c:pt>
                <c:pt idx="1516">
                  <c:v>3903</c:v>
                </c:pt>
                <c:pt idx="1517">
                  <c:v>3815</c:v>
                </c:pt>
                <c:pt idx="1518">
                  <c:v>3836</c:v>
                </c:pt>
                <c:pt idx="1519">
                  <c:v>3796</c:v>
                </c:pt>
                <c:pt idx="1520">
                  <c:v>3705</c:v>
                </c:pt>
                <c:pt idx="1521">
                  <c:v>3783</c:v>
                </c:pt>
                <c:pt idx="1522">
                  <c:v>3755</c:v>
                </c:pt>
                <c:pt idx="1523">
                  <c:v>3742</c:v>
                </c:pt>
                <c:pt idx="1524">
                  <c:v>3680</c:v>
                </c:pt>
                <c:pt idx="1525">
                  <c:v>3507</c:v>
                </c:pt>
                <c:pt idx="1526">
                  <c:v>3629</c:v>
                </c:pt>
                <c:pt idx="1527">
                  <c:v>3648</c:v>
                </c:pt>
                <c:pt idx="1528">
                  <c:v>3660</c:v>
                </c:pt>
                <c:pt idx="1529">
                  <c:v>3504</c:v>
                </c:pt>
                <c:pt idx="1530">
                  <c:v>2989</c:v>
                </c:pt>
                <c:pt idx="1531">
                  <c:v>3834</c:v>
                </c:pt>
                <c:pt idx="1532">
                  <c:v>3827</c:v>
                </c:pt>
                <c:pt idx="1533">
                  <c:v>3761</c:v>
                </c:pt>
                <c:pt idx="1534">
                  <c:v>3568</c:v>
                </c:pt>
                <c:pt idx="1535">
                  <c:v>3860</c:v>
                </c:pt>
                <c:pt idx="1536">
                  <c:v>3654</c:v>
                </c:pt>
                <c:pt idx="1537">
                  <c:v>3699</c:v>
                </c:pt>
                <c:pt idx="1538">
                  <c:v>3772</c:v>
                </c:pt>
                <c:pt idx="1539">
                  <c:v>3725</c:v>
                </c:pt>
                <c:pt idx="1540">
                  <c:v>3694</c:v>
                </c:pt>
                <c:pt idx="1541">
                  <c:v>3615</c:v>
                </c:pt>
                <c:pt idx="1542">
                  <c:v>3336</c:v>
                </c:pt>
                <c:pt idx="1543">
                  <c:v>3433</c:v>
                </c:pt>
                <c:pt idx="1544">
                  <c:v>3511</c:v>
                </c:pt>
                <c:pt idx="1545">
                  <c:v>3391</c:v>
                </c:pt>
                <c:pt idx="1546">
                  <c:v>3509</c:v>
                </c:pt>
                <c:pt idx="1547">
                  <c:v>3615</c:v>
                </c:pt>
                <c:pt idx="1548">
                  <c:v>3624</c:v>
                </c:pt>
                <c:pt idx="1549">
                  <c:v>3534</c:v>
                </c:pt>
                <c:pt idx="1550">
                  <c:v>3434</c:v>
                </c:pt>
                <c:pt idx="1551">
                  <c:v>3391</c:v>
                </c:pt>
                <c:pt idx="1552">
                  <c:v>3514</c:v>
                </c:pt>
                <c:pt idx="1553">
                  <c:v>3466</c:v>
                </c:pt>
                <c:pt idx="1554">
                  <c:v>3455</c:v>
                </c:pt>
                <c:pt idx="1555">
                  <c:v>3085</c:v>
                </c:pt>
                <c:pt idx="1556">
                  <c:v>3242</c:v>
                </c:pt>
                <c:pt idx="1557">
                  <c:v>3275</c:v>
                </c:pt>
                <c:pt idx="1558">
                  <c:v>2997</c:v>
                </c:pt>
                <c:pt idx="1559">
                  <c:v>3156</c:v>
                </c:pt>
                <c:pt idx="1560">
                  <c:v>3413</c:v>
                </c:pt>
                <c:pt idx="1561">
                  <c:v>3463</c:v>
                </c:pt>
                <c:pt idx="1562">
                  <c:v>3393</c:v>
                </c:pt>
                <c:pt idx="1563">
                  <c:v>3402</c:v>
                </c:pt>
                <c:pt idx="1564">
                  <c:v>3338</c:v>
                </c:pt>
                <c:pt idx="1565">
                  <c:v>3394</c:v>
                </c:pt>
                <c:pt idx="1566">
                  <c:v>3359</c:v>
                </c:pt>
                <c:pt idx="1567">
                  <c:v>3395</c:v>
                </c:pt>
                <c:pt idx="1568">
                  <c:v>3303</c:v>
                </c:pt>
                <c:pt idx="1569">
                  <c:v>3351</c:v>
                </c:pt>
                <c:pt idx="1570">
                  <c:v>3254</c:v>
                </c:pt>
                <c:pt idx="1571">
                  <c:v>3310</c:v>
                </c:pt>
                <c:pt idx="1572">
                  <c:v>3271</c:v>
                </c:pt>
                <c:pt idx="1573">
                  <c:v>3245</c:v>
                </c:pt>
                <c:pt idx="1574">
                  <c:v>3275</c:v>
                </c:pt>
                <c:pt idx="1575">
                  <c:v>3309</c:v>
                </c:pt>
                <c:pt idx="1576">
                  <c:v>3252</c:v>
                </c:pt>
                <c:pt idx="1577">
                  <c:v>3376</c:v>
                </c:pt>
                <c:pt idx="1578">
                  <c:v>3288</c:v>
                </c:pt>
                <c:pt idx="1579">
                  <c:v>3263</c:v>
                </c:pt>
                <c:pt idx="1580">
                  <c:v>3365</c:v>
                </c:pt>
                <c:pt idx="1581">
                  <c:v>3367</c:v>
                </c:pt>
                <c:pt idx="1582">
                  <c:v>3332</c:v>
                </c:pt>
                <c:pt idx="1583">
                  <c:v>3376</c:v>
                </c:pt>
                <c:pt idx="1584">
                  <c:v>3289</c:v>
                </c:pt>
                <c:pt idx="1585">
                  <c:v>3301</c:v>
                </c:pt>
                <c:pt idx="1586">
                  <c:v>3363</c:v>
                </c:pt>
                <c:pt idx="1587">
                  <c:v>4457</c:v>
                </c:pt>
                <c:pt idx="1588">
                  <c:v>3374</c:v>
                </c:pt>
                <c:pt idx="1589">
                  <c:v>3320</c:v>
                </c:pt>
                <c:pt idx="1590">
                  <c:v>3274</c:v>
                </c:pt>
                <c:pt idx="1591">
                  <c:v>3109</c:v>
                </c:pt>
                <c:pt idx="1592">
                  <c:v>3140</c:v>
                </c:pt>
                <c:pt idx="1593">
                  <c:v>3189</c:v>
                </c:pt>
                <c:pt idx="1594">
                  <c:v>3157</c:v>
                </c:pt>
                <c:pt idx="1595">
                  <c:v>3127</c:v>
                </c:pt>
                <c:pt idx="1596">
                  <c:v>3151</c:v>
                </c:pt>
                <c:pt idx="1597">
                  <c:v>3091</c:v>
                </c:pt>
                <c:pt idx="1598">
                  <c:v>3181</c:v>
                </c:pt>
                <c:pt idx="1599">
                  <c:v>3087</c:v>
                </c:pt>
                <c:pt idx="1600">
                  <c:v>3201</c:v>
                </c:pt>
                <c:pt idx="1601">
                  <c:v>3054</c:v>
                </c:pt>
                <c:pt idx="1602">
                  <c:v>3132</c:v>
                </c:pt>
                <c:pt idx="1603">
                  <c:v>3129</c:v>
                </c:pt>
                <c:pt idx="1604">
                  <c:v>3163</c:v>
                </c:pt>
                <c:pt idx="1605">
                  <c:v>3212</c:v>
                </c:pt>
                <c:pt idx="1606">
                  <c:v>3296</c:v>
                </c:pt>
                <c:pt idx="1607">
                  <c:v>3217</c:v>
                </c:pt>
                <c:pt idx="1608">
                  <c:v>3181</c:v>
                </c:pt>
                <c:pt idx="1609">
                  <c:v>3165</c:v>
                </c:pt>
                <c:pt idx="1610">
                  <c:v>3236</c:v>
                </c:pt>
                <c:pt idx="1611">
                  <c:v>3122</c:v>
                </c:pt>
                <c:pt idx="1612">
                  <c:v>3075</c:v>
                </c:pt>
                <c:pt idx="1613">
                  <c:v>2748</c:v>
                </c:pt>
                <c:pt idx="1614">
                  <c:v>2915</c:v>
                </c:pt>
                <c:pt idx="1615">
                  <c:v>2980</c:v>
                </c:pt>
                <c:pt idx="1616">
                  <c:v>3045</c:v>
                </c:pt>
                <c:pt idx="1617">
                  <c:v>3002</c:v>
                </c:pt>
                <c:pt idx="1618">
                  <c:v>3111</c:v>
                </c:pt>
                <c:pt idx="1619">
                  <c:v>3069</c:v>
                </c:pt>
                <c:pt idx="1620">
                  <c:v>3183</c:v>
                </c:pt>
                <c:pt idx="1621">
                  <c:v>3042</c:v>
                </c:pt>
                <c:pt idx="1622">
                  <c:v>3110</c:v>
                </c:pt>
                <c:pt idx="1623">
                  <c:v>3352</c:v>
                </c:pt>
                <c:pt idx="1624">
                  <c:v>3265</c:v>
                </c:pt>
                <c:pt idx="1625">
                  <c:v>3535</c:v>
                </c:pt>
                <c:pt idx="1626">
                  <c:v>3545</c:v>
                </c:pt>
                <c:pt idx="1627">
                  <c:v>3399</c:v>
                </c:pt>
                <c:pt idx="1628">
                  <c:v>3423</c:v>
                </c:pt>
                <c:pt idx="1629">
                  <c:v>3406</c:v>
                </c:pt>
                <c:pt idx="1630">
                  <c:v>3419</c:v>
                </c:pt>
                <c:pt idx="1631">
                  <c:v>3400</c:v>
                </c:pt>
                <c:pt idx="1632">
                  <c:v>3461</c:v>
                </c:pt>
                <c:pt idx="1633">
                  <c:v>3614</c:v>
                </c:pt>
                <c:pt idx="1634">
                  <c:v>3691</c:v>
                </c:pt>
                <c:pt idx="1635">
                  <c:v>3681</c:v>
                </c:pt>
                <c:pt idx="1636">
                  <c:v>3573</c:v>
                </c:pt>
                <c:pt idx="1637">
                  <c:v>3469</c:v>
                </c:pt>
                <c:pt idx="1638">
                  <c:v>3476</c:v>
                </c:pt>
                <c:pt idx="1639">
                  <c:v>3719</c:v>
                </c:pt>
                <c:pt idx="1640">
                  <c:v>3789</c:v>
                </c:pt>
                <c:pt idx="1641">
                  <c:v>3833</c:v>
                </c:pt>
                <c:pt idx="1642">
                  <c:v>3818</c:v>
                </c:pt>
                <c:pt idx="1643">
                  <c:v>3995</c:v>
                </c:pt>
                <c:pt idx="1644">
                  <c:v>3997</c:v>
                </c:pt>
                <c:pt idx="1645">
                  <c:v>4037</c:v>
                </c:pt>
                <c:pt idx="1646">
                  <c:v>3912</c:v>
                </c:pt>
                <c:pt idx="1647">
                  <c:v>4177</c:v>
                </c:pt>
                <c:pt idx="1648">
                  <c:v>4040</c:v>
                </c:pt>
                <c:pt idx="1649">
                  <c:v>4080</c:v>
                </c:pt>
                <c:pt idx="1650">
                  <c:v>4145</c:v>
                </c:pt>
                <c:pt idx="1651">
                  <c:v>4118</c:v>
                </c:pt>
                <c:pt idx="1652">
                  <c:v>4121</c:v>
                </c:pt>
                <c:pt idx="1653">
                  <c:v>4186</c:v>
                </c:pt>
                <c:pt idx="1654">
                  <c:v>4119</c:v>
                </c:pt>
                <c:pt idx="1655">
                  <c:v>3996</c:v>
                </c:pt>
                <c:pt idx="1656">
                  <c:v>3889</c:v>
                </c:pt>
                <c:pt idx="1657">
                  <c:v>4071</c:v>
                </c:pt>
                <c:pt idx="1658">
                  <c:v>4066</c:v>
                </c:pt>
                <c:pt idx="1659">
                  <c:v>4062</c:v>
                </c:pt>
                <c:pt idx="1660">
                  <c:v>4106</c:v>
                </c:pt>
                <c:pt idx="1661">
                  <c:v>4186</c:v>
                </c:pt>
                <c:pt idx="1662">
                  <c:v>4167</c:v>
                </c:pt>
                <c:pt idx="1663">
                  <c:v>4315</c:v>
                </c:pt>
                <c:pt idx="1664">
                  <c:v>4145</c:v>
                </c:pt>
                <c:pt idx="1665">
                  <c:v>4255</c:v>
                </c:pt>
                <c:pt idx="1666">
                  <c:v>4342</c:v>
                </c:pt>
                <c:pt idx="1667">
                  <c:v>4172</c:v>
                </c:pt>
                <c:pt idx="1668">
                  <c:v>4271</c:v>
                </c:pt>
                <c:pt idx="1669">
                  <c:v>4207</c:v>
                </c:pt>
                <c:pt idx="1670">
                  <c:v>4278</c:v>
                </c:pt>
                <c:pt idx="1671">
                  <c:v>4137</c:v>
                </c:pt>
                <c:pt idx="1672">
                  <c:v>4304</c:v>
                </c:pt>
                <c:pt idx="1673">
                  <c:v>4221</c:v>
                </c:pt>
                <c:pt idx="1674">
                  <c:v>4363</c:v>
                </c:pt>
                <c:pt idx="1675">
                  <c:v>4285</c:v>
                </c:pt>
                <c:pt idx="1676">
                  <c:v>4368</c:v>
                </c:pt>
                <c:pt idx="1677">
                  <c:v>4426</c:v>
                </c:pt>
                <c:pt idx="1678">
                  <c:v>4277</c:v>
                </c:pt>
                <c:pt idx="1679">
                  <c:v>4230</c:v>
                </c:pt>
                <c:pt idx="1680">
                  <c:v>4364</c:v>
                </c:pt>
                <c:pt idx="1681">
                  <c:v>4391</c:v>
                </c:pt>
                <c:pt idx="1682">
                  <c:v>4483</c:v>
                </c:pt>
                <c:pt idx="1683">
                  <c:v>4346</c:v>
                </c:pt>
                <c:pt idx="1684">
                  <c:v>4248</c:v>
                </c:pt>
                <c:pt idx="1685">
                  <c:v>4302</c:v>
                </c:pt>
                <c:pt idx="1686">
                  <c:v>4346</c:v>
                </c:pt>
                <c:pt idx="1687">
                  <c:v>4353</c:v>
                </c:pt>
                <c:pt idx="1688">
                  <c:v>4311</c:v>
                </c:pt>
                <c:pt idx="1689">
                  <c:v>4391</c:v>
                </c:pt>
                <c:pt idx="1690">
                  <c:v>4252</c:v>
                </c:pt>
                <c:pt idx="1691">
                  <c:v>4191</c:v>
                </c:pt>
                <c:pt idx="1692">
                  <c:v>4166</c:v>
                </c:pt>
                <c:pt idx="1693">
                  <c:v>4268</c:v>
                </c:pt>
                <c:pt idx="1694">
                  <c:v>4216</c:v>
                </c:pt>
                <c:pt idx="1695">
                  <c:v>4223</c:v>
                </c:pt>
                <c:pt idx="1696">
                  <c:v>4273</c:v>
                </c:pt>
                <c:pt idx="1697">
                  <c:v>4187</c:v>
                </c:pt>
                <c:pt idx="1698">
                  <c:v>4153</c:v>
                </c:pt>
                <c:pt idx="1699">
                  <c:v>4159</c:v>
                </c:pt>
                <c:pt idx="1700">
                  <c:v>4354</c:v>
                </c:pt>
                <c:pt idx="1701">
                  <c:v>4194</c:v>
                </c:pt>
                <c:pt idx="1702">
                  <c:v>4270</c:v>
                </c:pt>
                <c:pt idx="1703">
                  <c:v>4207</c:v>
                </c:pt>
                <c:pt idx="1704">
                  <c:v>4191</c:v>
                </c:pt>
                <c:pt idx="1705">
                  <c:v>4214</c:v>
                </c:pt>
                <c:pt idx="1706">
                  <c:v>4224</c:v>
                </c:pt>
                <c:pt idx="1707">
                  <c:v>4304</c:v>
                </c:pt>
                <c:pt idx="1708">
                  <c:v>4217</c:v>
                </c:pt>
                <c:pt idx="1709">
                  <c:v>4216</c:v>
                </c:pt>
                <c:pt idx="1710">
                  <c:v>3963</c:v>
                </c:pt>
                <c:pt idx="1711">
                  <c:v>4027</c:v>
                </c:pt>
                <c:pt idx="1712">
                  <c:v>3928</c:v>
                </c:pt>
                <c:pt idx="1713">
                  <c:v>3821</c:v>
                </c:pt>
                <c:pt idx="1714">
                  <c:v>3906</c:v>
                </c:pt>
                <c:pt idx="1715">
                  <c:v>3888</c:v>
                </c:pt>
                <c:pt idx="1716">
                  <c:v>4016</c:v>
                </c:pt>
                <c:pt idx="1717">
                  <c:v>4064</c:v>
                </c:pt>
                <c:pt idx="1718">
                  <c:v>3965</c:v>
                </c:pt>
                <c:pt idx="1719">
                  <c:v>4013</c:v>
                </c:pt>
                <c:pt idx="1720">
                  <c:v>4074</c:v>
                </c:pt>
                <c:pt idx="1721">
                  <c:v>4055</c:v>
                </c:pt>
                <c:pt idx="1722">
                  <c:v>4165</c:v>
                </c:pt>
                <c:pt idx="1723">
                  <c:v>4054</c:v>
                </c:pt>
                <c:pt idx="1724">
                  <c:v>3985</c:v>
                </c:pt>
                <c:pt idx="1725">
                  <c:v>3991</c:v>
                </c:pt>
                <c:pt idx="1726">
                  <c:v>3964</c:v>
                </c:pt>
                <c:pt idx="1727">
                  <c:v>3971</c:v>
                </c:pt>
                <c:pt idx="1728">
                  <c:v>4147</c:v>
                </c:pt>
                <c:pt idx="1729">
                  <c:v>4174</c:v>
                </c:pt>
                <c:pt idx="1730">
                  <c:v>4258</c:v>
                </c:pt>
                <c:pt idx="1731">
                  <c:v>4305</c:v>
                </c:pt>
                <c:pt idx="1732">
                  <c:v>4197</c:v>
                </c:pt>
                <c:pt idx="1733">
                  <c:v>4014</c:v>
                </c:pt>
                <c:pt idx="1734">
                  <c:v>4147</c:v>
                </c:pt>
                <c:pt idx="1735">
                  <c:v>4252</c:v>
                </c:pt>
                <c:pt idx="1736">
                  <c:v>4104</c:v>
                </c:pt>
                <c:pt idx="1737">
                  <c:v>4263</c:v>
                </c:pt>
                <c:pt idx="1738">
                  <c:v>4230</c:v>
                </c:pt>
                <c:pt idx="1739">
                  <c:v>4200</c:v>
                </c:pt>
                <c:pt idx="1740">
                  <c:v>4299</c:v>
                </c:pt>
                <c:pt idx="1741">
                  <c:v>4409</c:v>
                </c:pt>
                <c:pt idx="1742">
                  <c:v>4217</c:v>
                </c:pt>
                <c:pt idx="1743">
                  <c:v>4203</c:v>
                </c:pt>
                <c:pt idx="1744">
                  <c:v>4211</c:v>
                </c:pt>
                <c:pt idx="1745">
                  <c:v>4207</c:v>
                </c:pt>
                <c:pt idx="1746">
                  <c:v>4093</c:v>
                </c:pt>
                <c:pt idx="1747">
                  <c:v>4163</c:v>
                </c:pt>
                <c:pt idx="1748">
                  <c:v>4144</c:v>
                </c:pt>
                <c:pt idx="1749">
                  <c:v>4248</c:v>
                </c:pt>
                <c:pt idx="1750">
                  <c:v>4129</c:v>
                </c:pt>
                <c:pt idx="1751">
                  <c:v>4142</c:v>
                </c:pt>
                <c:pt idx="1752">
                  <c:v>4187</c:v>
                </c:pt>
                <c:pt idx="1753">
                  <c:v>4138</c:v>
                </c:pt>
                <c:pt idx="1754">
                  <c:v>4142</c:v>
                </c:pt>
                <c:pt idx="1755">
                  <c:v>4204</c:v>
                </c:pt>
                <c:pt idx="1756">
                  <c:v>4140</c:v>
                </c:pt>
                <c:pt idx="1757">
                  <c:v>4167</c:v>
                </c:pt>
                <c:pt idx="1758">
                  <c:v>4156</c:v>
                </c:pt>
                <c:pt idx="1759">
                  <c:v>4249</c:v>
                </c:pt>
                <c:pt idx="1760">
                  <c:v>3925</c:v>
                </c:pt>
                <c:pt idx="1761">
                  <c:v>3939</c:v>
                </c:pt>
                <c:pt idx="1762">
                  <c:v>3815</c:v>
                </c:pt>
                <c:pt idx="1763">
                  <c:v>3851</c:v>
                </c:pt>
                <c:pt idx="1764">
                  <c:v>3912</c:v>
                </c:pt>
                <c:pt idx="1765">
                  <c:v>3861</c:v>
                </c:pt>
                <c:pt idx="1766">
                  <c:v>3885</c:v>
                </c:pt>
                <c:pt idx="1767">
                  <c:v>3994</c:v>
                </c:pt>
                <c:pt idx="1768">
                  <c:v>3984</c:v>
                </c:pt>
                <c:pt idx="1769">
                  <c:v>3741</c:v>
                </c:pt>
                <c:pt idx="1770">
                  <c:v>3691</c:v>
                </c:pt>
                <c:pt idx="1771">
                  <c:v>3701</c:v>
                </c:pt>
                <c:pt idx="1772">
                  <c:v>3709</c:v>
                </c:pt>
                <c:pt idx="1773">
                  <c:v>3808</c:v>
                </c:pt>
                <c:pt idx="1774">
                  <c:v>3764</c:v>
                </c:pt>
                <c:pt idx="1775">
                  <c:v>3769</c:v>
                </c:pt>
                <c:pt idx="1776">
                  <c:v>3807</c:v>
                </c:pt>
                <c:pt idx="1777">
                  <c:v>3683</c:v>
                </c:pt>
                <c:pt idx="1778">
                  <c:v>3617</c:v>
                </c:pt>
                <c:pt idx="1779">
                  <c:v>3677</c:v>
                </c:pt>
                <c:pt idx="1780">
                  <c:v>3772</c:v>
                </c:pt>
                <c:pt idx="1781">
                  <c:v>3817</c:v>
                </c:pt>
                <c:pt idx="1782">
                  <c:v>3706</c:v>
                </c:pt>
                <c:pt idx="1783">
                  <c:v>3767</c:v>
                </c:pt>
                <c:pt idx="1784">
                  <c:v>3775</c:v>
                </c:pt>
                <c:pt idx="1785">
                  <c:v>3503</c:v>
                </c:pt>
                <c:pt idx="1786">
                  <c:v>3600</c:v>
                </c:pt>
                <c:pt idx="1787">
                  <c:v>3563</c:v>
                </c:pt>
                <c:pt idx="1788">
                  <c:v>3315</c:v>
                </c:pt>
                <c:pt idx="1789">
                  <c:v>3563</c:v>
                </c:pt>
                <c:pt idx="1790">
                  <c:v>3251</c:v>
                </c:pt>
                <c:pt idx="1791">
                  <c:v>3307</c:v>
                </c:pt>
                <c:pt idx="1792">
                  <c:v>3317</c:v>
                </c:pt>
                <c:pt idx="1793">
                  <c:v>3392</c:v>
                </c:pt>
                <c:pt idx="1794">
                  <c:v>3524</c:v>
                </c:pt>
                <c:pt idx="1795">
                  <c:v>3275</c:v>
                </c:pt>
                <c:pt idx="1796">
                  <c:v>3415</c:v>
                </c:pt>
                <c:pt idx="1797">
                  <c:v>3363</c:v>
                </c:pt>
                <c:pt idx="1798">
                  <c:v>3382</c:v>
                </c:pt>
                <c:pt idx="1799">
                  <c:v>3386</c:v>
                </c:pt>
                <c:pt idx="1800">
                  <c:v>3358</c:v>
                </c:pt>
                <c:pt idx="1801">
                  <c:v>3335</c:v>
                </c:pt>
                <c:pt idx="1802">
                  <c:v>3125</c:v>
                </c:pt>
                <c:pt idx="1803">
                  <c:v>3170</c:v>
                </c:pt>
                <c:pt idx="1804">
                  <c:v>3013</c:v>
                </c:pt>
                <c:pt idx="1805">
                  <c:v>3062</c:v>
                </c:pt>
                <c:pt idx="1806">
                  <c:v>3156</c:v>
                </c:pt>
                <c:pt idx="1807">
                  <c:v>2911</c:v>
                </c:pt>
                <c:pt idx="1808">
                  <c:v>3052</c:v>
                </c:pt>
                <c:pt idx="1809">
                  <c:v>3109</c:v>
                </c:pt>
                <c:pt idx="1810">
                  <c:v>3260</c:v>
                </c:pt>
                <c:pt idx="1811">
                  <c:v>3296</c:v>
                </c:pt>
                <c:pt idx="1812">
                  <c:v>3263</c:v>
                </c:pt>
                <c:pt idx="1813">
                  <c:v>3280</c:v>
                </c:pt>
                <c:pt idx="1814">
                  <c:v>3233</c:v>
                </c:pt>
                <c:pt idx="1815">
                  <c:v>3383</c:v>
                </c:pt>
                <c:pt idx="1816">
                  <c:v>3533</c:v>
                </c:pt>
                <c:pt idx="1817">
                  <c:v>3630</c:v>
                </c:pt>
                <c:pt idx="1818">
                  <c:v>3558</c:v>
                </c:pt>
                <c:pt idx="1819">
                  <c:v>3565</c:v>
                </c:pt>
                <c:pt idx="1820">
                  <c:v>3534</c:v>
                </c:pt>
                <c:pt idx="1821">
                  <c:v>3534</c:v>
                </c:pt>
                <c:pt idx="1822">
                  <c:v>3642</c:v>
                </c:pt>
                <c:pt idx="1823">
                  <c:v>3749</c:v>
                </c:pt>
                <c:pt idx="1824">
                  <c:v>3521</c:v>
                </c:pt>
                <c:pt idx="1825">
                  <c:v>3404</c:v>
                </c:pt>
                <c:pt idx="1826">
                  <c:v>3350</c:v>
                </c:pt>
                <c:pt idx="1827">
                  <c:v>3383</c:v>
                </c:pt>
                <c:pt idx="1828">
                  <c:v>3668</c:v>
                </c:pt>
                <c:pt idx="1829">
                  <c:v>3771</c:v>
                </c:pt>
                <c:pt idx="1830">
                  <c:v>3768</c:v>
                </c:pt>
                <c:pt idx="1831">
                  <c:v>3680</c:v>
                </c:pt>
                <c:pt idx="1832">
                  <c:v>3588</c:v>
                </c:pt>
                <c:pt idx="1833">
                  <c:v>3422</c:v>
                </c:pt>
                <c:pt idx="1834">
                  <c:v>3563</c:v>
                </c:pt>
                <c:pt idx="1835">
                  <c:v>3685</c:v>
                </c:pt>
                <c:pt idx="1836">
                  <c:v>3655</c:v>
                </c:pt>
                <c:pt idx="1837">
                  <c:v>3543</c:v>
                </c:pt>
                <c:pt idx="1838">
                  <c:v>3380</c:v>
                </c:pt>
                <c:pt idx="1839">
                  <c:v>3434</c:v>
                </c:pt>
                <c:pt idx="1840">
                  <c:v>3563</c:v>
                </c:pt>
                <c:pt idx="1841">
                  <c:v>3523</c:v>
                </c:pt>
                <c:pt idx="1842">
                  <c:v>3603</c:v>
                </c:pt>
                <c:pt idx="1843">
                  <c:v>3715</c:v>
                </c:pt>
                <c:pt idx="1844">
                  <c:v>3800</c:v>
                </c:pt>
                <c:pt idx="1845">
                  <c:v>3914</c:v>
                </c:pt>
                <c:pt idx="1846">
                  <c:v>3960</c:v>
                </c:pt>
                <c:pt idx="1847">
                  <c:v>3839</c:v>
                </c:pt>
                <c:pt idx="1848">
                  <c:v>3860</c:v>
                </c:pt>
                <c:pt idx="1849">
                  <c:v>3850</c:v>
                </c:pt>
                <c:pt idx="1850">
                  <c:v>3870</c:v>
                </c:pt>
                <c:pt idx="1851">
                  <c:v>3991</c:v>
                </c:pt>
                <c:pt idx="1852">
                  <c:v>3957</c:v>
                </c:pt>
                <c:pt idx="1853">
                  <c:v>4331</c:v>
                </c:pt>
                <c:pt idx="1854">
                  <c:v>3768</c:v>
                </c:pt>
                <c:pt idx="1855">
                  <c:v>3822</c:v>
                </c:pt>
                <c:pt idx="1856">
                  <c:v>3861</c:v>
                </c:pt>
                <c:pt idx="1857">
                  <c:v>4070</c:v>
                </c:pt>
                <c:pt idx="1858">
                  <c:v>3960</c:v>
                </c:pt>
                <c:pt idx="1859">
                  <c:v>3932</c:v>
                </c:pt>
                <c:pt idx="1860">
                  <c:v>3832</c:v>
                </c:pt>
                <c:pt idx="1861">
                  <c:v>3899</c:v>
                </c:pt>
                <c:pt idx="1862">
                  <c:v>3902</c:v>
                </c:pt>
                <c:pt idx="1863">
                  <c:v>3907</c:v>
                </c:pt>
                <c:pt idx="1864">
                  <c:v>3847</c:v>
                </c:pt>
                <c:pt idx="1865">
                  <c:v>3498</c:v>
                </c:pt>
                <c:pt idx="1866">
                  <c:v>3589</c:v>
                </c:pt>
                <c:pt idx="1867">
                  <c:v>3537</c:v>
                </c:pt>
                <c:pt idx="1868">
                  <c:v>3818</c:v>
                </c:pt>
                <c:pt idx="1869">
                  <c:v>3773</c:v>
                </c:pt>
                <c:pt idx="1870">
                  <c:v>3758</c:v>
                </c:pt>
                <c:pt idx="1871">
                  <c:v>3794</c:v>
                </c:pt>
                <c:pt idx="1872">
                  <c:v>3683</c:v>
                </c:pt>
                <c:pt idx="1873">
                  <c:v>3713</c:v>
                </c:pt>
                <c:pt idx="1874">
                  <c:v>3863</c:v>
                </c:pt>
                <c:pt idx="1875">
                  <c:v>3821</c:v>
                </c:pt>
                <c:pt idx="1876">
                  <c:v>3926</c:v>
                </c:pt>
                <c:pt idx="1877">
                  <c:v>3955</c:v>
                </c:pt>
                <c:pt idx="1878">
                  <c:v>3906</c:v>
                </c:pt>
                <c:pt idx="1879">
                  <c:v>3788</c:v>
                </c:pt>
                <c:pt idx="1880">
                  <c:v>3724</c:v>
                </c:pt>
                <c:pt idx="1881">
                  <c:v>3502</c:v>
                </c:pt>
                <c:pt idx="1882">
                  <c:v>3682</c:v>
                </c:pt>
                <c:pt idx="1883">
                  <c:v>3672</c:v>
                </c:pt>
                <c:pt idx="1884">
                  <c:v>3735</c:v>
                </c:pt>
                <c:pt idx="1885">
                  <c:v>3741</c:v>
                </c:pt>
                <c:pt idx="1886">
                  <c:v>3504</c:v>
                </c:pt>
                <c:pt idx="1887">
                  <c:v>3348</c:v>
                </c:pt>
                <c:pt idx="1888">
                  <c:v>3331</c:v>
                </c:pt>
                <c:pt idx="1889">
                  <c:v>3620</c:v>
                </c:pt>
                <c:pt idx="1890">
                  <c:v>3660</c:v>
                </c:pt>
                <c:pt idx="1891">
                  <c:v>3750</c:v>
                </c:pt>
                <c:pt idx="1892">
                  <c:v>3979</c:v>
                </c:pt>
                <c:pt idx="1893">
                  <c:v>3862</c:v>
                </c:pt>
                <c:pt idx="1894">
                  <c:v>3864</c:v>
                </c:pt>
                <c:pt idx="1895">
                  <c:v>3665</c:v>
                </c:pt>
                <c:pt idx="1896">
                  <c:v>3925</c:v>
                </c:pt>
                <c:pt idx="1897">
                  <c:v>3887</c:v>
                </c:pt>
                <c:pt idx="1898">
                  <c:v>3748</c:v>
                </c:pt>
                <c:pt idx="1899">
                  <c:v>3867</c:v>
                </c:pt>
                <c:pt idx="1900">
                  <c:v>3642</c:v>
                </c:pt>
                <c:pt idx="1901">
                  <c:v>3321</c:v>
                </c:pt>
                <c:pt idx="1902">
                  <c:v>3411</c:v>
                </c:pt>
                <c:pt idx="1903">
                  <c:v>3519</c:v>
                </c:pt>
                <c:pt idx="1904">
                  <c:v>3785</c:v>
                </c:pt>
                <c:pt idx="1905">
                  <c:v>3434</c:v>
                </c:pt>
                <c:pt idx="1906">
                  <c:v>3790</c:v>
                </c:pt>
                <c:pt idx="1907">
                  <c:v>3645</c:v>
                </c:pt>
                <c:pt idx="1908">
                  <c:v>3574</c:v>
                </c:pt>
                <c:pt idx="1909">
                  <c:v>3502</c:v>
                </c:pt>
                <c:pt idx="1910">
                  <c:v>3575</c:v>
                </c:pt>
                <c:pt idx="1911">
                  <c:v>3478</c:v>
                </c:pt>
                <c:pt idx="1912">
                  <c:v>3506</c:v>
                </c:pt>
                <c:pt idx="1913">
                  <c:v>3513</c:v>
                </c:pt>
                <c:pt idx="1914">
                  <c:v>3415</c:v>
                </c:pt>
                <c:pt idx="1915">
                  <c:v>3460</c:v>
                </c:pt>
                <c:pt idx="1916">
                  <c:v>3480</c:v>
                </c:pt>
                <c:pt idx="1917">
                  <c:v>3325</c:v>
                </c:pt>
                <c:pt idx="1918">
                  <c:v>3224</c:v>
                </c:pt>
                <c:pt idx="1919">
                  <c:v>3276</c:v>
                </c:pt>
                <c:pt idx="1920">
                  <c:v>3351</c:v>
                </c:pt>
                <c:pt idx="1921">
                  <c:v>3392</c:v>
                </c:pt>
                <c:pt idx="1922">
                  <c:v>3543</c:v>
                </c:pt>
                <c:pt idx="1923">
                  <c:v>3314</c:v>
                </c:pt>
                <c:pt idx="1924">
                  <c:v>3247</c:v>
                </c:pt>
                <c:pt idx="1925">
                  <c:v>3312</c:v>
                </c:pt>
                <c:pt idx="1926">
                  <c:v>3395</c:v>
                </c:pt>
                <c:pt idx="1927">
                  <c:v>3238</c:v>
                </c:pt>
                <c:pt idx="1928">
                  <c:v>3353</c:v>
                </c:pt>
                <c:pt idx="1929">
                  <c:v>3409</c:v>
                </c:pt>
                <c:pt idx="1930">
                  <c:v>3383</c:v>
                </c:pt>
                <c:pt idx="1931">
                  <c:v>3376</c:v>
                </c:pt>
                <c:pt idx="1932">
                  <c:v>3297</c:v>
                </c:pt>
                <c:pt idx="1933">
                  <c:v>3277</c:v>
                </c:pt>
                <c:pt idx="1934">
                  <c:v>3396</c:v>
                </c:pt>
                <c:pt idx="1935">
                  <c:v>3235</c:v>
                </c:pt>
                <c:pt idx="1936">
                  <c:v>3211</c:v>
                </c:pt>
                <c:pt idx="1937">
                  <c:v>2968</c:v>
                </c:pt>
                <c:pt idx="1938">
                  <c:v>3114</c:v>
                </c:pt>
                <c:pt idx="1939">
                  <c:v>3185</c:v>
                </c:pt>
                <c:pt idx="1940">
                  <c:v>3098</c:v>
                </c:pt>
                <c:pt idx="1941">
                  <c:v>3148</c:v>
                </c:pt>
                <c:pt idx="1942">
                  <c:v>3400</c:v>
                </c:pt>
                <c:pt idx="1943">
                  <c:v>3446</c:v>
                </c:pt>
                <c:pt idx="1944">
                  <c:v>3295</c:v>
                </c:pt>
                <c:pt idx="1945">
                  <c:v>3378</c:v>
                </c:pt>
                <c:pt idx="1946">
                  <c:v>3177</c:v>
                </c:pt>
                <c:pt idx="1947">
                  <c:v>3166</c:v>
                </c:pt>
                <c:pt idx="1948">
                  <c:v>3168</c:v>
                </c:pt>
                <c:pt idx="1949">
                  <c:v>3186</c:v>
                </c:pt>
                <c:pt idx="1950">
                  <c:v>3180</c:v>
                </c:pt>
                <c:pt idx="1951">
                  <c:v>3271</c:v>
                </c:pt>
                <c:pt idx="1952">
                  <c:v>3153</c:v>
                </c:pt>
                <c:pt idx="1953">
                  <c:v>3260</c:v>
                </c:pt>
                <c:pt idx="1954">
                  <c:v>3275</c:v>
                </c:pt>
                <c:pt idx="1955">
                  <c:v>3330</c:v>
                </c:pt>
                <c:pt idx="1956">
                  <c:v>3221</c:v>
                </c:pt>
                <c:pt idx="1957">
                  <c:v>3148</c:v>
                </c:pt>
                <c:pt idx="1958">
                  <c:v>3026</c:v>
                </c:pt>
                <c:pt idx="1959">
                  <c:v>2865</c:v>
                </c:pt>
                <c:pt idx="1960">
                  <c:v>3036</c:v>
                </c:pt>
                <c:pt idx="1961">
                  <c:v>3045</c:v>
                </c:pt>
                <c:pt idx="1962">
                  <c:v>3076</c:v>
                </c:pt>
                <c:pt idx="1963">
                  <c:v>3156</c:v>
                </c:pt>
                <c:pt idx="1964">
                  <c:v>3054</c:v>
                </c:pt>
                <c:pt idx="1965">
                  <c:v>3174</c:v>
                </c:pt>
                <c:pt idx="1966">
                  <c:v>2908</c:v>
                </c:pt>
                <c:pt idx="1967">
                  <c:v>3000</c:v>
                </c:pt>
                <c:pt idx="1968">
                  <c:v>3183</c:v>
                </c:pt>
                <c:pt idx="1969">
                  <c:v>3076</c:v>
                </c:pt>
                <c:pt idx="1970">
                  <c:v>3119</c:v>
                </c:pt>
                <c:pt idx="1971">
                  <c:v>3096</c:v>
                </c:pt>
                <c:pt idx="1972">
                  <c:v>3113</c:v>
                </c:pt>
                <c:pt idx="1973">
                  <c:v>3245</c:v>
                </c:pt>
                <c:pt idx="1974">
                  <c:v>3366</c:v>
                </c:pt>
                <c:pt idx="1975">
                  <c:v>3426</c:v>
                </c:pt>
                <c:pt idx="1976">
                  <c:v>3402</c:v>
                </c:pt>
                <c:pt idx="1977">
                  <c:v>3331</c:v>
                </c:pt>
                <c:pt idx="1978">
                  <c:v>3317</c:v>
                </c:pt>
                <c:pt idx="1979">
                  <c:v>3377</c:v>
                </c:pt>
                <c:pt idx="1980">
                  <c:v>3341</c:v>
                </c:pt>
                <c:pt idx="1981">
                  <c:v>3349</c:v>
                </c:pt>
                <c:pt idx="1982">
                  <c:v>3435</c:v>
                </c:pt>
                <c:pt idx="1983">
                  <c:v>3403</c:v>
                </c:pt>
                <c:pt idx="1984">
                  <c:v>3427</c:v>
                </c:pt>
                <c:pt idx="1985">
                  <c:v>3709</c:v>
                </c:pt>
                <c:pt idx="1986">
                  <c:v>3752</c:v>
                </c:pt>
                <c:pt idx="1987">
                  <c:v>3718</c:v>
                </c:pt>
                <c:pt idx="1988">
                  <c:v>3747</c:v>
                </c:pt>
                <c:pt idx="1989">
                  <c:v>3741</c:v>
                </c:pt>
                <c:pt idx="1990">
                  <c:v>3955</c:v>
                </c:pt>
                <c:pt idx="1991">
                  <c:v>3492</c:v>
                </c:pt>
                <c:pt idx="1992">
                  <c:v>3603</c:v>
                </c:pt>
                <c:pt idx="1993">
                  <c:v>3515</c:v>
                </c:pt>
                <c:pt idx="1994">
                  <c:v>3646</c:v>
                </c:pt>
                <c:pt idx="1995">
                  <c:v>3495</c:v>
                </c:pt>
                <c:pt idx="1996">
                  <c:v>3688</c:v>
                </c:pt>
                <c:pt idx="1997">
                  <c:v>3609</c:v>
                </c:pt>
                <c:pt idx="1998">
                  <c:v>3443</c:v>
                </c:pt>
                <c:pt idx="1999">
                  <c:v>3701</c:v>
                </c:pt>
                <c:pt idx="2000">
                  <c:v>3661</c:v>
                </c:pt>
                <c:pt idx="2001">
                  <c:v>3725</c:v>
                </c:pt>
                <c:pt idx="2002">
                  <c:v>3920</c:v>
                </c:pt>
                <c:pt idx="2003">
                  <c:v>4130</c:v>
                </c:pt>
                <c:pt idx="2004">
                  <c:v>4212</c:v>
                </c:pt>
                <c:pt idx="2005">
                  <c:v>3902</c:v>
                </c:pt>
                <c:pt idx="2006">
                  <c:v>3700</c:v>
                </c:pt>
                <c:pt idx="2007">
                  <c:v>3942</c:v>
                </c:pt>
                <c:pt idx="2008">
                  <c:v>3882</c:v>
                </c:pt>
                <c:pt idx="2009">
                  <c:v>3750</c:v>
                </c:pt>
                <c:pt idx="2010">
                  <c:v>3773</c:v>
                </c:pt>
                <c:pt idx="2011">
                  <c:v>3767</c:v>
                </c:pt>
                <c:pt idx="2012">
                  <c:v>3833</c:v>
                </c:pt>
                <c:pt idx="2013">
                  <c:v>3815</c:v>
                </c:pt>
                <c:pt idx="2014">
                  <c:v>3774</c:v>
                </c:pt>
                <c:pt idx="2015">
                  <c:v>3920</c:v>
                </c:pt>
                <c:pt idx="2016">
                  <c:v>4050</c:v>
                </c:pt>
                <c:pt idx="2017">
                  <c:v>4009</c:v>
                </c:pt>
                <c:pt idx="2018">
                  <c:v>3927</c:v>
                </c:pt>
                <c:pt idx="2019">
                  <c:v>4064</c:v>
                </c:pt>
                <c:pt idx="2020">
                  <c:v>4155</c:v>
                </c:pt>
                <c:pt idx="2021">
                  <c:v>4207</c:v>
                </c:pt>
                <c:pt idx="2022">
                  <c:v>4111</c:v>
                </c:pt>
                <c:pt idx="2023">
                  <c:v>4179</c:v>
                </c:pt>
                <c:pt idx="2024">
                  <c:v>4197</c:v>
                </c:pt>
                <c:pt idx="2025">
                  <c:v>4183</c:v>
                </c:pt>
                <c:pt idx="2026">
                  <c:v>4241</c:v>
                </c:pt>
                <c:pt idx="2027">
                  <c:v>4198</c:v>
                </c:pt>
                <c:pt idx="2028">
                  <c:v>4207</c:v>
                </c:pt>
                <c:pt idx="2029">
                  <c:v>4232</c:v>
                </c:pt>
                <c:pt idx="2030">
                  <c:v>4252</c:v>
                </c:pt>
                <c:pt idx="2031">
                  <c:v>4319</c:v>
                </c:pt>
                <c:pt idx="2032">
                  <c:v>4300</c:v>
                </c:pt>
                <c:pt idx="2033">
                  <c:v>4180</c:v>
                </c:pt>
                <c:pt idx="2034">
                  <c:v>4461</c:v>
                </c:pt>
                <c:pt idx="2035">
                  <c:v>4380</c:v>
                </c:pt>
                <c:pt idx="2036">
                  <c:v>4328</c:v>
                </c:pt>
                <c:pt idx="2037">
                  <c:v>4335</c:v>
                </c:pt>
                <c:pt idx="2038">
                  <c:v>4376</c:v>
                </c:pt>
                <c:pt idx="2039">
                  <c:v>4333</c:v>
                </c:pt>
                <c:pt idx="2040">
                  <c:v>4397</c:v>
                </c:pt>
                <c:pt idx="2041">
                  <c:v>4543</c:v>
                </c:pt>
                <c:pt idx="2042">
                  <c:v>4578</c:v>
                </c:pt>
                <c:pt idx="2043">
                  <c:v>4448</c:v>
                </c:pt>
                <c:pt idx="2044">
                  <c:v>4505</c:v>
                </c:pt>
                <c:pt idx="2045">
                  <c:v>4537</c:v>
                </c:pt>
                <c:pt idx="2046">
                  <c:v>4446</c:v>
                </c:pt>
                <c:pt idx="2047">
                  <c:v>4576</c:v>
                </c:pt>
                <c:pt idx="2048">
                  <c:v>4597</c:v>
                </c:pt>
                <c:pt idx="2049">
                  <c:v>4519</c:v>
                </c:pt>
                <c:pt idx="2050">
                  <c:v>4461</c:v>
                </c:pt>
                <c:pt idx="2051">
                  <c:v>4575</c:v>
                </c:pt>
                <c:pt idx="2052">
                  <c:v>4525</c:v>
                </c:pt>
                <c:pt idx="2053">
                  <c:v>4346</c:v>
                </c:pt>
                <c:pt idx="2054">
                  <c:v>4515</c:v>
                </c:pt>
                <c:pt idx="2055">
                  <c:v>4541</c:v>
                </c:pt>
                <c:pt idx="2056">
                  <c:v>4592</c:v>
                </c:pt>
                <c:pt idx="2057">
                  <c:v>4527</c:v>
                </c:pt>
                <c:pt idx="2058">
                  <c:v>4574</c:v>
                </c:pt>
                <c:pt idx="2059">
                  <c:v>4457</c:v>
                </c:pt>
                <c:pt idx="2060">
                  <c:v>4483</c:v>
                </c:pt>
                <c:pt idx="2061">
                  <c:v>4470</c:v>
                </c:pt>
                <c:pt idx="2062">
                  <c:v>4446</c:v>
                </c:pt>
                <c:pt idx="2063">
                  <c:v>4419</c:v>
                </c:pt>
                <c:pt idx="2064">
                  <c:v>4449</c:v>
                </c:pt>
                <c:pt idx="2065">
                  <c:v>4337</c:v>
                </c:pt>
                <c:pt idx="2066">
                  <c:v>4300</c:v>
                </c:pt>
                <c:pt idx="2067">
                  <c:v>4225</c:v>
                </c:pt>
                <c:pt idx="2068">
                  <c:v>4367</c:v>
                </c:pt>
                <c:pt idx="2069">
                  <c:v>4581</c:v>
                </c:pt>
                <c:pt idx="2070">
                  <c:v>4618</c:v>
                </c:pt>
                <c:pt idx="2071">
                  <c:v>4512</c:v>
                </c:pt>
                <c:pt idx="2072">
                  <c:v>4611</c:v>
                </c:pt>
                <c:pt idx="2073">
                  <c:v>4482</c:v>
                </c:pt>
                <c:pt idx="2074">
                  <c:v>4391</c:v>
                </c:pt>
                <c:pt idx="2075">
                  <c:v>4350</c:v>
                </c:pt>
                <c:pt idx="2076">
                  <c:v>4351</c:v>
                </c:pt>
                <c:pt idx="2077">
                  <c:v>4329</c:v>
                </c:pt>
                <c:pt idx="2078">
                  <c:v>4534</c:v>
                </c:pt>
                <c:pt idx="2079">
                  <c:v>4428</c:v>
                </c:pt>
                <c:pt idx="2080">
                  <c:v>4530</c:v>
                </c:pt>
                <c:pt idx="2081">
                  <c:v>4492</c:v>
                </c:pt>
                <c:pt idx="2082">
                  <c:v>4503</c:v>
                </c:pt>
                <c:pt idx="2083">
                  <c:v>4512</c:v>
                </c:pt>
                <c:pt idx="2084">
                  <c:v>4358</c:v>
                </c:pt>
                <c:pt idx="2085">
                  <c:v>4517</c:v>
                </c:pt>
                <c:pt idx="2086">
                  <c:v>4431</c:v>
                </c:pt>
                <c:pt idx="2087">
                  <c:v>4532</c:v>
                </c:pt>
                <c:pt idx="2088">
                  <c:v>4338</c:v>
                </c:pt>
                <c:pt idx="2089">
                  <c:v>4465</c:v>
                </c:pt>
                <c:pt idx="2090">
                  <c:v>4547</c:v>
                </c:pt>
                <c:pt idx="2091">
                  <c:v>4504</c:v>
                </c:pt>
                <c:pt idx="2092">
                  <c:v>4570</c:v>
                </c:pt>
                <c:pt idx="2093">
                  <c:v>4587</c:v>
                </c:pt>
                <c:pt idx="2094">
                  <c:v>4590</c:v>
                </c:pt>
                <c:pt idx="2095">
                  <c:v>4595</c:v>
                </c:pt>
                <c:pt idx="2096">
                  <c:v>4591</c:v>
                </c:pt>
                <c:pt idx="2097">
                  <c:v>4469</c:v>
                </c:pt>
                <c:pt idx="2098">
                  <c:v>4550</c:v>
                </c:pt>
                <c:pt idx="2099">
                  <c:v>4530</c:v>
                </c:pt>
                <c:pt idx="2100">
                  <c:v>4480</c:v>
                </c:pt>
                <c:pt idx="2101">
                  <c:v>4580</c:v>
                </c:pt>
                <c:pt idx="2102">
                  <c:v>4624</c:v>
                </c:pt>
                <c:pt idx="2103">
                  <c:v>4639</c:v>
                </c:pt>
                <c:pt idx="2104">
                  <c:v>4800</c:v>
                </c:pt>
                <c:pt idx="2105">
                  <c:v>4744</c:v>
                </c:pt>
                <c:pt idx="2106">
                  <c:v>4860</c:v>
                </c:pt>
                <c:pt idx="2107">
                  <c:v>4733</c:v>
                </c:pt>
                <c:pt idx="2108">
                  <c:v>4764</c:v>
                </c:pt>
                <c:pt idx="2109">
                  <c:v>4589</c:v>
                </c:pt>
                <c:pt idx="2110">
                  <c:v>4619</c:v>
                </c:pt>
                <c:pt idx="2111">
                  <c:v>4273</c:v>
                </c:pt>
                <c:pt idx="2112">
                  <c:v>4512</c:v>
                </c:pt>
                <c:pt idx="2113">
                  <c:v>4588</c:v>
                </c:pt>
                <c:pt idx="2114">
                  <c:v>4607</c:v>
                </c:pt>
                <c:pt idx="2115">
                  <c:v>4757</c:v>
                </c:pt>
                <c:pt idx="2116">
                  <c:v>4647</c:v>
                </c:pt>
                <c:pt idx="2117">
                  <c:v>4428</c:v>
                </c:pt>
                <c:pt idx="2118">
                  <c:v>4566</c:v>
                </c:pt>
                <c:pt idx="2119">
                  <c:v>4563</c:v>
                </c:pt>
                <c:pt idx="2120">
                  <c:v>4483</c:v>
                </c:pt>
                <c:pt idx="2121">
                  <c:v>4643</c:v>
                </c:pt>
                <c:pt idx="2122">
                  <c:v>4816</c:v>
                </c:pt>
                <c:pt idx="2123">
                  <c:v>4780</c:v>
                </c:pt>
                <c:pt idx="2124">
                  <c:v>4580</c:v>
                </c:pt>
                <c:pt idx="2125">
                  <c:v>4527</c:v>
                </c:pt>
                <c:pt idx="2126">
                  <c:v>4613</c:v>
                </c:pt>
                <c:pt idx="2127">
                  <c:v>4568</c:v>
                </c:pt>
                <c:pt idx="2128">
                  <c:v>4565</c:v>
                </c:pt>
                <c:pt idx="2129">
                  <c:v>4704</c:v>
                </c:pt>
                <c:pt idx="2130">
                  <c:v>4665</c:v>
                </c:pt>
                <c:pt idx="2131">
                  <c:v>4452</c:v>
                </c:pt>
                <c:pt idx="2132">
                  <c:v>4442</c:v>
                </c:pt>
                <c:pt idx="2133">
                  <c:v>4359</c:v>
                </c:pt>
                <c:pt idx="2134">
                  <c:v>4101</c:v>
                </c:pt>
                <c:pt idx="2135">
                  <c:v>4003</c:v>
                </c:pt>
                <c:pt idx="2136">
                  <c:v>3977</c:v>
                </c:pt>
                <c:pt idx="2137">
                  <c:v>3993</c:v>
                </c:pt>
                <c:pt idx="2138">
                  <c:v>3971</c:v>
                </c:pt>
                <c:pt idx="2139">
                  <c:v>4017</c:v>
                </c:pt>
                <c:pt idx="2140">
                  <c:v>3943</c:v>
                </c:pt>
                <c:pt idx="2141">
                  <c:v>3843</c:v>
                </c:pt>
                <c:pt idx="2142">
                  <c:v>3951</c:v>
                </c:pt>
                <c:pt idx="2143">
                  <c:v>3856</c:v>
                </c:pt>
                <c:pt idx="2144">
                  <c:v>3899</c:v>
                </c:pt>
                <c:pt idx="2145">
                  <c:v>3985</c:v>
                </c:pt>
                <c:pt idx="2146">
                  <c:v>3960</c:v>
                </c:pt>
                <c:pt idx="2147">
                  <c:v>3823</c:v>
                </c:pt>
                <c:pt idx="2148">
                  <c:v>3830</c:v>
                </c:pt>
                <c:pt idx="2149">
                  <c:v>3984</c:v>
                </c:pt>
                <c:pt idx="2150">
                  <c:v>3931</c:v>
                </c:pt>
                <c:pt idx="2151">
                  <c:v>3997</c:v>
                </c:pt>
                <c:pt idx="2152">
                  <c:v>3946</c:v>
                </c:pt>
                <c:pt idx="2153">
                  <c:v>3777</c:v>
                </c:pt>
                <c:pt idx="2154">
                  <c:v>3679</c:v>
                </c:pt>
                <c:pt idx="2155">
                  <c:v>4027</c:v>
                </c:pt>
                <c:pt idx="2156">
                  <c:v>4045</c:v>
                </c:pt>
                <c:pt idx="2157">
                  <c:v>4113</c:v>
                </c:pt>
                <c:pt idx="2158">
                  <c:v>4228</c:v>
                </c:pt>
                <c:pt idx="2159">
                  <c:v>4071</c:v>
                </c:pt>
                <c:pt idx="2160">
                  <c:v>3944</c:v>
                </c:pt>
                <c:pt idx="2161">
                  <c:v>3953</c:v>
                </c:pt>
                <c:pt idx="2162">
                  <c:v>3986</c:v>
                </c:pt>
                <c:pt idx="2163">
                  <c:v>3978</c:v>
                </c:pt>
                <c:pt idx="2164">
                  <c:v>4134</c:v>
                </c:pt>
                <c:pt idx="2165">
                  <c:v>4045</c:v>
                </c:pt>
                <c:pt idx="2166">
                  <c:v>3673</c:v>
                </c:pt>
                <c:pt idx="2167">
                  <c:v>3997</c:v>
                </c:pt>
                <c:pt idx="2168">
                  <c:v>3771</c:v>
                </c:pt>
                <c:pt idx="2169">
                  <c:v>3683</c:v>
                </c:pt>
                <c:pt idx="2170">
                  <c:v>3527</c:v>
                </c:pt>
                <c:pt idx="2171">
                  <c:v>3635</c:v>
                </c:pt>
                <c:pt idx="2172">
                  <c:v>3678</c:v>
                </c:pt>
                <c:pt idx="2173">
                  <c:v>3689</c:v>
                </c:pt>
                <c:pt idx="2174">
                  <c:v>3635</c:v>
                </c:pt>
                <c:pt idx="2175">
                  <c:v>3545</c:v>
                </c:pt>
                <c:pt idx="2176">
                  <c:v>3589</c:v>
                </c:pt>
                <c:pt idx="2177">
                  <c:v>3842</c:v>
                </c:pt>
                <c:pt idx="2178">
                  <c:v>3770</c:v>
                </c:pt>
                <c:pt idx="2179">
                  <c:v>3758</c:v>
                </c:pt>
                <c:pt idx="2180">
                  <c:v>3897</c:v>
                </c:pt>
                <c:pt idx="2181">
                  <c:v>4037</c:v>
                </c:pt>
                <c:pt idx="2182">
                  <c:v>3843</c:v>
                </c:pt>
                <c:pt idx="2183">
                  <c:v>4018</c:v>
                </c:pt>
                <c:pt idx="2184">
                  <c:v>3866</c:v>
                </c:pt>
                <c:pt idx="2185">
                  <c:v>4043</c:v>
                </c:pt>
                <c:pt idx="2186">
                  <c:v>3950</c:v>
                </c:pt>
                <c:pt idx="2187">
                  <c:v>3909</c:v>
                </c:pt>
                <c:pt idx="2188">
                  <c:v>3998</c:v>
                </c:pt>
                <c:pt idx="2189">
                  <c:v>4065</c:v>
                </c:pt>
                <c:pt idx="2190">
                  <c:v>3927</c:v>
                </c:pt>
                <c:pt idx="2191">
                  <c:v>3950</c:v>
                </c:pt>
                <c:pt idx="2192">
                  <c:v>3726</c:v>
                </c:pt>
                <c:pt idx="2193">
                  <c:v>4014</c:v>
                </c:pt>
                <c:pt idx="2194">
                  <c:v>4096</c:v>
                </c:pt>
                <c:pt idx="2195">
                  <c:v>4153</c:v>
                </c:pt>
                <c:pt idx="2196">
                  <c:v>4107</c:v>
                </c:pt>
                <c:pt idx="2197">
                  <c:v>4149</c:v>
                </c:pt>
                <c:pt idx="2198">
                  <c:v>4211</c:v>
                </c:pt>
                <c:pt idx="2199">
                  <c:v>3995</c:v>
                </c:pt>
                <c:pt idx="2200">
                  <c:v>3928</c:v>
                </c:pt>
                <c:pt idx="2201">
                  <c:v>4072</c:v>
                </c:pt>
                <c:pt idx="2202">
                  <c:v>4203</c:v>
                </c:pt>
                <c:pt idx="2203">
                  <c:v>4000</c:v>
                </c:pt>
                <c:pt idx="2204">
                  <c:v>4184</c:v>
                </c:pt>
                <c:pt idx="2205">
                  <c:v>4015</c:v>
                </c:pt>
                <c:pt idx="2206">
                  <c:v>4090</c:v>
                </c:pt>
                <c:pt idx="2207">
                  <c:v>4001</c:v>
                </c:pt>
                <c:pt idx="2208">
                  <c:v>4117</c:v>
                </c:pt>
                <c:pt idx="2209">
                  <c:v>3942</c:v>
                </c:pt>
                <c:pt idx="2210">
                  <c:v>3816</c:v>
                </c:pt>
                <c:pt idx="2211">
                  <c:v>4059</c:v>
                </c:pt>
                <c:pt idx="2212">
                  <c:v>4204</c:v>
                </c:pt>
                <c:pt idx="2213">
                  <c:v>4080</c:v>
                </c:pt>
                <c:pt idx="2214">
                  <c:v>4417</c:v>
                </c:pt>
                <c:pt idx="2215">
                  <c:v>4345</c:v>
                </c:pt>
                <c:pt idx="2216">
                  <c:v>4308</c:v>
                </c:pt>
                <c:pt idx="2217">
                  <c:v>4158</c:v>
                </c:pt>
                <c:pt idx="2218">
                  <c:v>4332</c:v>
                </c:pt>
                <c:pt idx="2219">
                  <c:v>4269</c:v>
                </c:pt>
                <c:pt idx="2220">
                  <c:v>4114</c:v>
                </c:pt>
                <c:pt idx="2221">
                  <c:v>4163</c:v>
                </c:pt>
                <c:pt idx="2222">
                  <c:v>4180</c:v>
                </c:pt>
                <c:pt idx="2223">
                  <c:v>4277</c:v>
                </c:pt>
                <c:pt idx="2224">
                  <c:v>4254</c:v>
                </c:pt>
                <c:pt idx="2225">
                  <c:v>4291</c:v>
                </c:pt>
                <c:pt idx="2226">
                  <c:v>4441</c:v>
                </c:pt>
                <c:pt idx="2227">
                  <c:v>4346</c:v>
                </c:pt>
                <c:pt idx="2228">
                  <c:v>4130</c:v>
                </c:pt>
                <c:pt idx="2229">
                  <c:v>3917</c:v>
                </c:pt>
                <c:pt idx="2230">
                  <c:v>3759</c:v>
                </c:pt>
                <c:pt idx="2231">
                  <c:v>4179</c:v>
                </c:pt>
                <c:pt idx="2232">
                  <c:v>4305</c:v>
                </c:pt>
                <c:pt idx="2233">
                  <c:v>4151</c:v>
                </c:pt>
                <c:pt idx="2234">
                  <c:v>4127</c:v>
                </c:pt>
                <c:pt idx="2235">
                  <c:v>4319</c:v>
                </c:pt>
                <c:pt idx="2236">
                  <c:v>4063</c:v>
                </c:pt>
                <c:pt idx="2237">
                  <c:v>4157</c:v>
                </c:pt>
                <c:pt idx="2238">
                  <c:v>4273</c:v>
                </c:pt>
                <c:pt idx="2239">
                  <c:v>4180</c:v>
                </c:pt>
                <c:pt idx="2240">
                  <c:v>4123</c:v>
                </c:pt>
                <c:pt idx="2241">
                  <c:v>4215</c:v>
                </c:pt>
                <c:pt idx="2242">
                  <c:v>4331</c:v>
                </c:pt>
                <c:pt idx="2243">
                  <c:v>4303</c:v>
                </c:pt>
                <c:pt idx="2244">
                  <c:v>4203</c:v>
                </c:pt>
                <c:pt idx="2245">
                  <c:v>4364</c:v>
                </c:pt>
                <c:pt idx="2246">
                  <c:v>4267</c:v>
                </c:pt>
                <c:pt idx="2247">
                  <c:v>4184</c:v>
                </c:pt>
                <c:pt idx="2248">
                  <c:v>4478</c:v>
                </c:pt>
                <c:pt idx="2249">
                  <c:v>4393</c:v>
                </c:pt>
                <c:pt idx="2250">
                  <c:v>4387</c:v>
                </c:pt>
                <c:pt idx="2251">
                  <c:v>4440</c:v>
                </c:pt>
                <c:pt idx="2252">
                  <c:v>4291</c:v>
                </c:pt>
                <c:pt idx="2253">
                  <c:v>4307</c:v>
                </c:pt>
                <c:pt idx="2254">
                  <c:v>4269</c:v>
                </c:pt>
                <c:pt idx="2255">
                  <c:v>4206</c:v>
                </c:pt>
                <c:pt idx="2256">
                  <c:v>4047</c:v>
                </c:pt>
                <c:pt idx="2257">
                  <c:v>3950</c:v>
                </c:pt>
                <c:pt idx="2258">
                  <c:v>4032</c:v>
                </c:pt>
                <c:pt idx="2259">
                  <c:v>4092</c:v>
                </c:pt>
                <c:pt idx="2260">
                  <c:v>4021</c:v>
                </c:pt>
                <c:pt idx="2261">
                  <c:v>4042</c:v>
                </c:pt>
                <c:pt idx="2262">
                  <c:v>3955</c:v>
                </c:pt>
                <c:pt idx="2263">
                  <c:v>3776</c:v>
                </c:pt>
                <c:pt idx="2264">
                  <c:v>4112</c:v>
                </c:pt>
                <c:pt idx="2265">
                  <c:v>4151</c:v>
                </c:pt>
                <c:pt idx="2266">
                  <c:v>4226</c:v>
                </c:pt>
                <c:pt idx="2267">
                  <c:v>4300</c:v>
                </c:pt>
                <c:pt idx="2268">
                  <c:v>4210</c:v>
                </c:pt>
                <c:pt idx="2269">
                  <c:v>4163</c:v>
                </c:pt>
                <c:pt idx="2270">
                  <c:v>4126</c:v>
                </c:pt>
                <c:pt idx="2271">
                  <c:v>4115</c:v>
                </c:pt>
                <c:pt idx="2272">
                  <c:v>4229</c:v>
                </c:pt>
                <c:pt idx="2273">
                  <c:v>3976</c:v>
                </c:pt>
                <c:pt idx="2274">
                  <c:v>3999</c:v>
                </c:pt>
                <c:pt idx="2275">
                  <c:v>4253</c:v>
                </c:pt>
                <c:pt idx="2276">
                  <c:v>4335</c:v>
                </c:pt>
                <c:pt idx="2277">
                  <c:v>4200</c:v>
                </c:pt>
                <c:pt idx="2278">
                  <c:v>4242</c:v>
                </c:pt>
                <c:pt idx="2279">
                  <c:v>4281</c:v>
                </c:pt>
                <c:pt idx="2280">
                  <c:v>4240</c:v>
                </c:pt>
                <c:pt idx="2281">
                  <c:v>4092</c:v>
                </c:pt>
                <c:pt idx="2282">
                  <c:v>4062</c:v>
                </c:pt>
                <c:pt idx="2283">
                  <c:v>4069</c:v>
                </c:pt>
                <c:pt idx="2284">
                  <c:v>4058</c:v>
                </c:pt>
                <c:pt idx="2285">
                  <c:v>4012</c:v>
                </c:pt>
                <c:pt idx="2286">
                  <c:v>4004</c:v>
                </c:pt>
                <c:pt idx="2287">
                  <c:v>3975</c:v>
                </c:pt>
                <c:pt idx="2288">
                  <c:v>3929</c:v>
                </c:pt>
                <c:pt idx="2289">
                  <c:v>3967</c:v>
                </c:pt>
                <c:pt idx="2290">
                  <c:v>3863</c:v>
                </c:pt>
                <c:pt idx="2291">
                  <c:v>3828</c:v>
                </c:pt>
                <c:pt idx="2292">
                  <c:v>3789</c:v>
                </c:pt>
                <c:pt idx="2293">
                  <c:v>3723</c:v>
                </c:pt>
                <c:pt idx="2294">
                  <c:v>3832</c:v>
                </c:pt>
                <c:pt idx="2295">
                  <c:v>3983</c:v>
                </c:pt>
                <c:pt idx="2296">
                  <c:v>3866</c:v>
                </c:pt>
                <c:pt idx="2297">
                  <c:v>3822</c:v>
                </c:pt>
                <c:pt idx="2298">
                  <c:v>3758</c:v>
                </c:pt>
                <c:pt idx="2299">
                  <c:v>3588</c:v>
                </c:pt>
                <c:pt idx="2300">
                  <c:v>3923</c:v>
                </c:pt>
                <c:pt idx="2301">
                  <c:v>3607</c:v>
                </c:pt>
                <c:pt idx="2302">
                  <c:v>3779</c:v>
                </c:pt>
                <c:pt idx="2303">
                  <c:v>3796</c:v>
                </c:pt>
                <c:pt idx="2304">
                  <c:v>3838</c:v>
                </c:pt>
                <c:pt idx="2305">
                  <c:v>3703</c:v>
                </c:pt>
                <c:pt idx="2306">
                  <c:v>3732</c:v>
                </c:pt>
                <c:pt idx="2307">
                  <c:v>3967</c:v>
                </c:pt>
                <c:pt idx="2308">
                  <c:v>3788</c:v>
                </c:pt>
                <c:pt idx="2309">
                  <c:v>3909</c:v>
                </c:pt>
                <c:pt idx="2310">
                  <c:v>3916</c:v>
                </c:pt>
                <c:pt idx="2311">
                  <c:v>3934</c:v>
                </c:pt>
                <c:pt idx="2312">
                  <c:v>4039</c:v>
                </c:pt>
                <c:pt idx="2313">
                  <c:v>3965</c:v>
                </c:pt>
                <c:pt idx="2314">
                  <c:v>3992</c:v>
                </c:pt>
                <c:pt idx="2315">
                  <c:v>3782</c:v>
                </c:pt>
                <c:pt idx="2316">
                  <c:v>3488</c:v>
                </c:pt>
                <c:pt idx="2317">
                  <c:v>3518</c:v>
                </c:pt>
                <c:pt idx="2318">
                  <c:v>3525</c:v>
                </c:pt>
                <c:pt idx="2319">
                  <c:v>3649</c:v>
                </c:pt>
                <c:pt idx="2320">
                  <c:v>3694</c:v>
                </c:pt>
                <c:pt idx="2321">
                  <c:v>3770</c:v>
                </c:pt>
                <c:pt idx="2322">
                  <c:v>3903</c:v>
                </c:pt>
                <c:pt idx="2323">
                  <c:v>3915</c:v>
                </c:pt>
                <c:pt idx="2324">
                  <c:v>3862</c:v>
                </c:pt>
                <c:pt idx="2325">
                  <c:v>3804</c:v>
                </c:pt>
                <c:pt idx="2326">
                  <c:v>4038</c:v>
                </c:pt>
                <c:pt idx="2327">
                  <c:v>3888</c:v>
                </c:pt>
                <c:pt idx="2328">
                  <c:v>3908</c:v>
                </c:pt>
                <c:pt idx="2329">
                  <c:v>3885</c:v>
                </c:pt>
                <c:pt idx="2330">
                  <c:v>4047</c:v>
                </c:pt>
                <c:pt idx="2331">
                  <c:v>3960</c:v>
                </c:pt>
                <c:pt idx="2332">
                  <c:v>3977</c:v>
                </c:pt>
                <c:pt idx="2333">
                  <c:v>3901</c:v>
                </c:pt>
                <c:pt idx="2334">
                  <c:v>3850</c:v>
                </c:pt>
                <c:pt idx="2335">
                  <c:v>4003</c:v>
                </c:pt>
                <c:pt idx="2336">
                  <c:v>4117</c:v>
                </c:pt>
                <c:pt idx="2337">
                  <c:v>3882</c:v>
                </c:pt>
                <c:pt idx="2338">
                  <c:v>3727</c:v>
                </c:pt>
                <c:pt idx="2339">
                  <c:v>3962</c:v>
                </c:pt>
                <c:pt idx="2340">
                  <c:v>4016</c:v>
                </c:pt>
                <c:pt idx="2341">
                  <c:v>4083</c:v>
                </c:pt>
                <c:pt idx="2342">
                  <c:v>3943</c:v>
                </c:pt>
                <c:pt idx="2343">
                  <c:v>4094</c:v>
                </c:pt>
                <c:pt idx="2344">
                  <c:v>3993</c:v>
                </c:pt>
                <c:pt idx="2345">
                  <c:v>4168</c:v>
                </c:pt>
                <c:pt idx="2346">
                  <c:v>4225</c:v>
                </c:pt>
                <c:pt idx="2347">
                  <c:v>4056</c:v>
                </c:pt>
                <c:pt idx="2348">
                  <c:v>4059</c:v>
                </c:pt>
                <c:pt idx="2349">
                  <c:v>4319</c:v>
                </c:pt>
                <c:pt idx="2350">
                  <c:v>4184</c:v>
                </c:pt>
                <c:pt idx="2351">
                  <c:v>4224</c:v>
                </c:pt>
                <c:pt idx="2352">
                  <c:v>4375</c:v>
                </c:pt>
                <c:pt idx="2353">
                  <c:v>4273</c:v>
                </c:pt>
                <c:pt idx="2354">
                  <c:v>4020</c:v>
                </c:pt>
                <c:pt idx="2355">
                  <c:v>4092</c:v>
                </c:pt>
                <c:pt idx="2356">
                  <c:v>4364</c:v>
                </c:pt>
                <c:pt idx="2357">
                  <c:v>4327</c:v>
                </c:pt>
                <c:pt idx="2358">
                  <c:v>4331</c:v>
                </c:pt>
                <c:pt idx="2359">
                  <c:v>4423</c:v>
                </c:pt>
                <c:pt idx="2360">
                  <c:v>4235</c:v>
                </c:pt>
                <c:pt idx="2361">
                  <c:v>4252</c:v>
                </c:pt>
                <c:pt idx="2362">
                  <c:v>4194</c:v>
                </c:pt>
                <c:pt idx="2363">
                  <c:v>4364</c:v>
                </c:pt>
                <c:pt idx="2364">
                  <c:v>4422</c:v>
                </c:pt>
                <c:pt idx="2365">
                  <c:v>4584</c:v>
                </c:pt>
                <c:pt idx="2366">
                  <c:v>4511</c:v>
                </c:pt>
                <c:pt idx="2367">
                  <c:v>4344</c:v>
                </c:pt>
                <c:pt idx="2368">
                  <c:v>4437</c:v>
                </c:pt>
                <c:pt idx="2369">
                  <c:v>4488</c:v>
                </c:pt>
                <c:pt idx="2370">
                  <c:v>4688</c:v>
                </c:pt>
                <c:pt idx="2371">
                  <c:v>4539</c:v>
                </c:pt>
                <c:pt idx="2372">
                  <c:v>4637</c:v>
                </c:pt>
                <c:pt idx="2373">
                  <c:v>4605</c:v>
                </c:pt>
                <c:pt idx="2374">
                  <c:v>4569</c:v>
                </c:pt>
                <c:pt idx="2375">
                  <c:v>4667</c:v>
                </c:pt>
                <c:pt idx="2376">
                  <c:v>4648</c:v>
                </c:pt>
                <c:pt idx="2377">
                  <c:v>4520</c:v>
                </c:pt>
                <c:pt idx="2378">
                  <c:v>4678</c:v>
                </c:pt>
                <c:pt idx="2379">
                  <c:v>4505</c:v>
                </c:pt>
                <c:pt idx="2380">
                  <c:v>4493</c:v>
                </c:pt>
                <c:pt idx="2381">
                  <c:v>4505</c:v>
                </c:pt>
                <c:pt idx="2382">
                  <c:v>4577</c:v>
                </c:pt>
                <c:pt idx="2383">
                  <c:v>4635</c:v>
                </c:pt>
                <c:pt idx="2384">
                  <c:v>4986</c:v>
                </c:pt>
                <c:pt idx="2385">
                  <c:v>4793</c:v>
                </c:pt>
                <c:pt idx="2386">
                  <c:v>4740</c:v>
                </c:pt>
                <c:pt idx="2387">
                  <c:v>4451</c:v>
                </c:pt>
                <c:pt idx="2388">
                  <c:v>4580</c:v>
                </c:pt>
                <c:pt idx="2389">
                  <c:v>4531</c:v>
                </c:pt>
                <c:pt idx="2390">
                  <c:v>4664</c:v>
                </c:pt>
                <c:pt idx="2391">
                  <c:v>4653</c:v>
                </c:pt>
                <c:pt idx="2392">
                  <c:v>4489</c:v>
                </c:pt>
                <c:pt idx="2393">
                  <c:v>4515</c:v>
                </c:pt>
                <c:pt idx="2394">
                  <c:v>4757</c:v>
                </c:pt>
                <c:pt idx="2395">
                  <c:v>4688</c:v>
                </c:pt>
                <c:pt idx="2396">
                  <c:v>4717</c:v>
                </c:pt>
                <c:pt idx="2397">
                  <c:v>4759</c:v>
                </c:pt>
                <c:pt idx="2398">
                  <c:v>4635</c:v>
                </c:pt>
                <c:pt idx="2399">
                  <c:v>4672</c:v>
                </c:pt>
                <c:pt idx="2400">
                  <c:v>4680</c:v>
                </c:pt>
                <c:pt idx="2401">
                  <c:v>4820</c:v>
                </c:pt>
                <c:pt idx="2402">
                  <c:v>4805</c:v>
                </c:pt>
                <c:pt idx="2403">
                  <c:v>4860</c:v>
                </c:pt>
                <c:pt idx="2404">
                  <c:v>4722</c:v>
                </c:pt>
                <c:pt idx="2405">
                  <c:v>4717</c:v>
                </c:pt>
                <c:pt idx="2406">
                  <c:v>4988</c:v>
                </c:pt>
                <c:pt idx="2407">
                  <c:v>4787</c:v>
                </c:pt>
                <c:pt idx="2408">
                  <c:v>4792</c:v>
                </c:pt>
                <c:pt idx="2409">
                  <c:v>4705</c:v>
                </c:pt>
                <c:pt idx="2410">
                  <c:v>4655</c:v>
                </c:pt>
                <c:pt idx="2411">
                  <c:v>4681</c:v>
                </c:pt>
                <c:pt idx="2412">
                  <c:v>4702</c:v>
                </c:pt>
                <c:pt idx="2413">
                  <c:v>4829</c:v>
                </c:pt>
                <c:pt idx="2414">
                  <c:v>4894</c:v>
                </c:pt>
                <c:pt idx="2415">
                  <c:v>4911</c:v>
                </c:pt>
                <c:pt idx="2416">
                  <c:v>4820</c:v>
                </c:pt>
                <c:pt idx="2417">
                  <c:v>4627</c:v>
                </c:pt>
                <c:pt idx="2418">
                  <c:v>4598</c:v>
                </c:pt>
                <c:pt idx="2419">
                  <c:v>4811</c:v>
                </c:pt>
                <c:pt idx="2420">
                  <c:v>4753</c:v>
                </c:pt>
                <c:pt idx="2421">
                  <c:v>4838</c:v>
                </c:pt>
                <c:pt idx="2422">
                  <c:v>4870</c:v>
                </c:pt>
                <c:pt idx="2423">
                  <c:v>4820</c:v>
                </c:pt>
                <c:pt idx="2424">
                  <c:v>4836</c:v>
                </c:pt>
                <c:pt idx="2425">
                  <c:v>4645</c:v>
                </c:pt>
                <c:pt idx="2426">
                  <c:v>4626</c:v>
                </c:pt>
                <c:pt idx="2427">
                  <c:v>4719</c:v>
                </c:pt>
                <c:pt idx="2428">
                  <c:v>4873</c:v>
                </c:pt>
                <c:pt idx="2429">
                  <c:v>4901</c:v>
                </c:pt>
                <c:pt idx="2430">
                  <c:v>4743</c:v>
                </c:pt>
                <c:pt idx="2431">
                  <c:v>4392</c:v>
                </c:pt>
                <c:pt idx="2432">
                  <c:v>4542</c:v>
                </c:pt>
                <c:pt idx="2433">
                  <c:v>4436</c:v>
                </c:pt>
                <c:pt idx="2434">
                  <c:v>4569</c:v>
                </c:pt>
                <c:pt idx="2435">
                  <c:v>4754</c:v>
                </c:pt>
                <c:pt idx="2436">
                  <c:v>4665</c:v>
                </c:pt>
                <c:pt idx="2437">
                  <c:v>4749</c:v>
                </c:pt>
                <c:pt idx="2438">
                  <c:v>4908</c:v>
                </c:pt>
                <c:pt idx="2439">
                  <c:v>5064</c:v>
                </c:pt>
                <c:pt idx="2440">
                  <c:v>4857</c:v>
                </c:pt>
                <c:pt idx="2441">
                  <c:v>4930</c:v>
                </c:pt>
                <c:pt idx="2442">
                  <c:v>4919</c:v>
                </c:pt>
                <c:pt idx="2443">
                  <c:v>4886</c:v>
                </c:pt>
                <c:pt idx="2444">
                  <c:v>4933</c:v>
                </c:pt>
                <c:pt idx="2445">
                  <c:v>4907</c:v>
                </c:pt>
                <c:pt idx="2446">
                  <c:v>4926</c:v>
                </c:pt>
                <c:pt idx="2447">
                  <c:v>4885</c:v>
                </c:pt>
                <c:pt idx="2448">
                  <c:v>4806</c:v>
                </c:pt>
                <c:pt idx="2449">
                  <c:v>4993</c:v>
                </c:pt>
                <c:pt idx="2450">
                  <c:v>4688</c:v>
                </c:pt>
                <c:pt idx="2451">
                  <c:v>4810</c:v>
                </c:pt>
                <c:pt idx="2452">
                  <c:v>4977</c:v>
                </c:pt>
                <c:pt idx="2453">
                  <c:v>4840</c:v>
                </c:pt>
                <c:pt idx="2454">
                  <c:v>4894</c:v>
                </c:pt>
                <c:pt idx="2455">
                  <c:v>5036</c:v>
                </c:pt>
                <c:pt idx="2456">
                  <c:v>4850</c:v>
                </c:pt>
                <c:pt idx="2457">
                  <c:v>4762</c:v>
                </c:pt>
                <c:pt idx="2458">
                  <c:v>4807</c:v>
                </c:pt>
                <c:pt idx="2459">
                  <c:v>4580</c:v>
                </c:pt>
                <c:pt idx="2460">
                  <c:v>4221</c:v>
                </c:pt>
                <c:pt idx="2461">
                  <c:v>4286</c:v>
                </c:pt>
                <c:pt idx="2462">
                  <c:v>4267</c:v>
                </c:pt>
                <c:pt idx="2463">
                  <c:v>4441</c:v>
                </c:pt>
                <c:pt idx="2464">
                  <c:v>4390</c:v>
                </c:pt>
                <c:pt idx="2465">
                  <c:v>4368</c:v>
                </c:pt>
                <c:pt idx="2466">
                  <c:v>4623</c:v>
                </c:pt>
                <c:pt idx="2467">
                  <c:v>4737</c:v>
                </c:pt>
                <c:pt idx="2468">
                  <c:v>4542</c:v>
                </c:pt>
                <c:pt idx="2469">
                  <c:v>4788</c:v>
                </c:pt>
                <c:pt idx="2470">
                  <c:v>4842</c:v>
                </c:pt>
                <c:pt idx="2471">
                  <c:v>4869</c:v>
                </c:pt>
                <c:pt idx="2472">
                  <c:v>5007</c:v>
                </c:pt>
                <c:pt idx="2473">
                  <c:v>5126</c:v>
                </c:pt>
                <c:pt idx="2474">
                  <c:v>5083</c:v>
                </c:pt>
                <c:pt idx="2475">
                  <c:v>5088</c:v>
                </c:pt>
                <c:pt idx="2476">
                  <c:v>5084</c:v>
                </c:pt>
                <c:pt idx="2477">
                  <c:v>5025</c:v>
                </c:pt>
                <c:pt idx="2478">
                  <c:v>4930</c:v>
                </c:pt>
                <c:pt idx="2479">
                  <c:v>5266</c:v>
                </c:pt>
                <c:pt idx="2480">
                  <c:v>5150</c:v>
                </c:pt>
                <c:pt idx="2481">
                  <c:v>5167</c:v>
                </c:pt>
                <c:pt idx="2482">
                  <c:v>5017</c:v>
                </c:pt>
                <c:pt idx="2483">
                  <c:v>4806</c:v>
                </c:pt>
                <c:pt idx="2484">
                  <c:v>5166</c:v>
                </c:pt>
                <c:pt idx="2485">
                  <c:v>4924</c:v>
                </c:pt>
                <c:pt idx="2486">
                  <c:v>4917</c:v>
                </c:pt>
                <c:pt idx="2487">
                  <c:v>5035</c:v>
                </c:pt>
                <c:pt idx="2488">
                  <c:v>4967</c:v>
                </c:pt>
                <c:pt idx="2489">
                  <c:v>5026</c:v>
                </c:pt>
                <c:pt idx="2490">
                  <c:v>4926</c:v>
                </c:pt>
                <c:pt idx="2491">
                  <c:v>4686</c:v>
                </c:pt>
                <c:pt idx="2492">
                  <c:v>4613</c:v>
                </c:pt>
                <c:pt idx="2493">
                  <c:v>4626</c:v>
                </c:pt>
                <c:pt idx="2494">
                  <c:v>4408</c:v>
                </c:pt>
                <c:pt idx="2495">
                  <c:v>4393</c:v>
                </c:pt>
                <c:pt idx="2496">
                  <c:v>4591</c:v>
                </c:pt>
                <c:pt idx="2497">
                  <c:v>4485</c:v>
                </c:pt>
                <c:pt idx="2498">
                  <c:v>4404</c:v>
                </c:pt>
                <c:pt idx="2499">
                  <c:v>4397</c:v>
                </c:pt>
                <c:pt idx="2500">
                  <c:v>4414</c:v>
                </c:pt>
                <c:pt idx="2501">
                  <c:v>4506</c:v>
                </c:pt>
                <c:pt idx="2502">
                  <c:v>4343</c:v>
                </c:pt>
                <c:pt idx="2503">
                  <c:v>4446</c:v>
                </c:pt>
                <c:pt idx="2504">
                  <c:v>4301</c:v>
                </c:pt>
                <c:pt idx="2505">
                  <c:v>4214</c:v>
                </c:pt>
                <c:pt idx="2506">
                  <c:v>4095</c:v>
                </c:pt>
                <c:pt idx="2507">
                  <c:v>4140</c:v>
                </c:pt>
                <c:pt idx="2508">
                  <c:v>4048</c:v>
                </c:pt>
                <c:pt idx="2509">
                  <c:v>3991</c:v>
                </c:pt>
                <c:pt idx="2510">
                  <c:v>4059</c:v>
                </c:pt>
                <c:pt idx="2511">
                  <c:v>3977</c:v>
                </c:pt>
                <c:pt idx="2512">
                  <c:v>4230</c:v>
                </c:pt>
                <c:pt idx="2513">
                  <c:v>4165</c:v>
                </c:pt>
                <c:pt idx="2514">
                  <c:v>4245</c:v>
                </c:pt>
                <c:pt idx="2515">
                  <c:v>4378</c:v>
                </c:pt>
                <c:pt idx="2516">
                  <c:v>4377</c:v>
                </c:pt>
                <c:pt idx="2517">
                  <c:v>4476</c:v>
                </c:pt>
                <c:pt idx="2518">
                  <c:v>4439</c:v>
                </c:pt>
                <c:pt idx="2519">
                  <c:v>4255</c:v>
                </c:pt>
                <c:pt idx="2520">
                  <c:v>4477</c:v>
                </c:pt>
                <c:pt idx="2521">
                  <c:v>4500</c:v>
                </c:pt>
                <c:pt idx="2522">
                  <c:v>4433</c:v>
                </c:pt>
                <c:pt idx="2523">
                  <c:v>4184</c:v>
                </c:pt>
                <c:pt idx="2524">
                  <c:v>4177</c:v>
                </c:pt>
                <c:pt idx="2525">
                  <c:v>4203</c:v>
                </c:pt>
                <c:pt idx="2526">
                  <c:v>4153</c:v>
                </c:pt>
                <c:pt idx="2527">
                  <c:v>4258</c:v>
                </c:pt>
                <c:pt idx="2528">
                  <c:v>4208</c:v>
                </c:pt>
                <c:pt idx="2529">
                  <c:v>4007</c:v>
                </c:pt>
                <c:pt idx="2530">
                  <c:v>4345</c:v>
                </c:pt>
                <c:pt idx="2531">
                  <c:v>4519</c:v>
                </c:pt>
                <c:pt idx="2532">
                  <c:v>4298</c:v>
                </c:pt>
                <c:pt idx="2533">
                  <c:v>4255</c:v>
                </c:pt>
                <c:pt idx="2534">
                  <c:v>4154</c:v>
                </c:pt>
                <c:pt idx="2535">
                  <c:v>4292</c:v>
                </c:pt>
                <c:pt idx="2536">
                  <c:v>4251</c:v>
                </c:pt>
                <c:pt idx="2537">
                  <c:v>4271</c:v>
                </c:pt>
                <c:pt idx="2538">
                  <c:v>4271</c:v>
                </c:pt>
                <c:pt idx="2539">
                  <c:v>4475</c:v>
                </c:pt>
                <c:pt idx="2540">
                  <c:v>4613</c:v>
                </c:pt>
                <c:pt idx="2541">
                  <c:v>4557</c:v>
                </c:pt>
                <c:pt idx="2542">
                  <c:v>4529</c:v>
                </c:pt>
                <c:pt idx="2543">
                  <c:v>4708</c:v>
                </c:pt>
                <c:pt idx="2544">
                  <c:v>4550</c:v>
                </c:pt>
                <c:pt idx="2545">
                  <c:v>4676</c:v>
                </c:pt>
                <c:pt idx="2546">
                  <c:v>4646</c:v>
                </c:pt>
                <c:pt idx="2547">
                  <c:v>4956</c:v>
                </c:pt>
                <c:pt idx="2548">
                  <c:v>4864</c:v>
                </c:pt>
                <c:pt idx="2549">
                  <c:v>4885</c:v>
                </c:pt>
                <c:pt idx="2550">
                  <c:v>5270</c:v>
                </c:pt>
                <c:pt idx="2551">
                  <c:v>5063</c:v>
                </c:pt>
                <c:pt idx="2552">
                  <c:v>5200</c:v>
                </c:pt>
                <c:pt idx="2553">
                  <c:v>5185</c:v>
                </c:pt>
                <c:pt idx="2554">
                  <c:v>5104</c:v>
                </c:pt>
                <c:pt idx="2555">
                  <c:v>4912</c:v>
                </c:pt>
                <c:pt idx="2556">
                  <c:v>4885</c:v>
                </c:pt>
                <c:pt idx="2557">
                  <c:v>5002</c:v>
                </c:pt>
                <c:pt idx="2558">
                  <c:v>4864</c:v>
                </c:pt>
                <c:pt idx="2559">
                  <c:v>4872</c:v>
                </c:pt>
                <c:pt idx="2560">
                  <c:v>4896</c:v>
                </c:pt>
                <c:pt idx="2561">
                  <c:v>4811</c:v>
                </c:pt>
                <c:pt idx="2562">
                  <c:v>4717</c:v>
                </c:pt>
                <c:pt idx="2563">
                  <c:v>4825</c:v>
                </c:pt>
                <c:pt idx="2564">
                  <c:v>4965</c:v>
                </c:pt>
                <c:pt idx="2565">
                  <c:v>4734</c:v>
                </c:pt>
                <c:pt idx="2566">
                  <c:v>4668</c:v>
                </c:pt>
                <c:pt idx="2567">
                  <c:v>4813</c:v>
                </c:pt>
                <c:pt idx="2568">
                  <c:v>4898</c:v>
                </c:pt>
                <c:pt idx="2569">
                  <c:v>4894</c:v>
                </c:pt>
                <c:pt idx="2570">
                  <c:v>4954</c:v>
                </c:pt>
                <c:pt idx="2571">
                  <c:v>4980</c:v>
                </c:pt>
                <c:pt idx="2572">
                  <c:v>5002</c:v>
                </c:pt>
                <c:pt idx="2573">
                  <c:v>4841</c:v>
                </c:pt>
                <c:pt idx="2574">
                  <c:v>4794</c:v>
                </c:pt>
                <c:pt idx="2575">
                  <c:v>4888</c:v>
                </c:pt>
                <c:pt idx="2576">
                  <c:v>5102</c:v>
                </c:pt>
                <c:pt idx="2577">
                  <c:v>5100</c:v>
                </c:pt>
                <c:pt idx="2578">
                  <c:v>5253</c:v>
                </c:pt>
                <c:pt idx="2579">
                  <c:v>5230</c:v>
                </c:pt>
                <c:pt idx="2580">
                  <c:v>5202</c:v>
                </c:pt>
                <c:pt idx="2581">
                  <c:v>5234</c:v>
                </c:pt>
                <c:pt idx="2582">
                  <c:v>4986</c:v>
                </c:pt>
                <c:pt idx="2583">
                  <c:v>5050</c:v>
                </c:pt>
                <c:pt idx="2584">
                  <c:v>4938</c:v>
                </c:pt>
                <c:pt idx="2585">
                  <c:v>4804</c:v>
                </c:pt>
                <c:pt idx="2586">
                  <c:v>4747</c:v>
                </c:pt>
                <c:pt idx="2587">
                  <c:v>4812</c:v>
                </c:pt>
                <c:pt idx="2588">
                  <c:v>4395</c:v>
                </c:pt>
                <c:pt idx="2589">
                  <c:v>4224</c:v>
                </c:pt>
                <c:pt idx="2590">
                  <c:v>4313</c:v>
                </c:pt>
                <c:pt idx="2591">
                  <c:v>4200</c:v>
                </c:pt>
                <c:pt idx="2592">
                  <c:v>4492</c:v>
                </c:pt>
                <c:pt idx="2593">
                  <c:v>4872</c:v>
                </c:pt>
                <c:pt idx="2594">
                  <c:v>4875</c:v>
                </c:pt>
                <c:pt idx="2595">
                  <c:v>5037</c:v>
                </c:pt>
                <c:pt idx="2596">
                  <c:v>5109</c:v>
                </c:pt>
                <c:pt idx="2597">
                  <c:v>5049</c:v>
                </c:pt>
                <c:pt idx="2598">
                  <c:v>5045</c:v>
                </c:pt>
                <c:pt idx="2599">
                  <c:v>4624</c:v>
                </c:pt>
                <c:pt idx="2600">
                  <c:v>4333</c:v>
                </c:pt>
                <c:pt idx="2601">
                  <c:v>4519</c:v>
                </c:pt>
                <c:pt idx="2602">
                  <c:v>4712</c:v>
                </c:pt>
                <c:pt idx="2603">
                  <c:v>4457</c:v>
                </c:pt>
                <c:pt idx="2604">
                  <c:v>3714</c:v>
                </c:pt>
                <c:pt idx="2605">
                  <c:v>4174</c:v>
                </c:pt>
                <c:pt idx="2606">
                  <c:v>4776</c:v>
                </c:pt>
                <c:pt idx="2607">
                  <c:v>4953</c:v>
                </c:pt>
                <c:pt idx="2608">
                  <c:v>4928</c:v>
                </c:pt>
                <c:pt idx="2609">
                  <c:v>4932</c:v>
                </c:pt>
                <c:pt idx="2610">
                  <c:v>4726</c:v>
                </c:pt>
                <c:pt idx="2611">
                  <c:v>4826</c:v>
                </c:pt>
                <c:pt idx="2612">
                  <c:v>4785</c:v>
                </c:pt>
                <c:pt idx="2613">
                  <c:v>4731</c:v>
                </c:pt>
                <c:pt idx="2614">
                  <c:v>4516</c:v>
                </c:pt>
                <c:pt idx="2615">
                  <c:v>4579</c:v>
                </c:pt>
                <c:pt idx="2616">
                  <c:v>4651</c:v>
                </c:pt>
                <c:pt idx="2617">
                  <c:v>5024</c:v>
                </c:pt>
                <c:pt idx="2618">
                  <c:v>5071</c:v>
                </c:pt>
                <c:pt idx="2619">
                  <c:v>5006</c:v>
                </c:pt>
                <c:pt idx="2620">
                  <c:v>4979</c:v>
                </c:pt>
                <c:pt idx="2621">
                  <c:v>5075</c:v>
                </c:pt>
                <c:pt idx="2622">
                  <c:v>4986</c:v>
                </c:pt>
                <c:pt idx="2623">
                  <c:v>4933</c:v>
                </c:pt>
                <c:pt idx="2624">
                  <c:v>4949</c:v>
                </c:pt>
                <c:pt idx="2625">
                  <c:v>4853</c:v>
                </c:pt>
                <c:pt idx="2626">
                  <c:v>4879</c:v>
                </c:pt>
                <c:pt idx="2627">
                  <c:v>4203</c:v>
                </c:pt>
                <c:pt idx="2628">
                  <c:v>5135</c:v>
                </c:pt>
                <c:pt idx="2629">
                  <c:v>4910</c:v>
                </c:pt>
                <c:pt idx="2630">
                  <c:v>4873</c:v>
                </c:pt>
                <c:pt idx="2631">
                  <c:v>4837</c:v>
                </c:pt>
                <c:pt idx="2632">
                  <c:v>4948</c:v>
                </c:pt>
                <c:pt idx="2633">
                  <c:v>4983</c:v>
                </c:pt>
                <c:pt idx="2634">
                  <c:v>4731</c:v>
                </c:pt>
                <c:pt idx="2635">
                  <c:v>4688</c:v>
                </c:pt>
                <c:pt idx="2636">
                  <c:v>4998</c:v>
                </c:pt>
                <c:pt idx="2637">
                  <c:v>4956</c:v>
                </c:pt>
                <c:pt idx="2638">
                  <c:v>4799</c:v>
                </c:pt>
                <c:pt idx="2639">
                  <c:v>4727</c:v>
                </c:pt>
                <c:pt idx="2640">
                  <c:v>4649</c:v>
                </c:pt>
                <c:pt idx="2641">
                  <c:v>4589</c:v>
                </c:pt>
                <c:pt idx="2642">
                  <c:v>4632</c:v>
                </c:pt>
                <c:pt idx="2643">
                  <c:v>4617</c:v>
                </c:pt>
                <c:pt idx="2644">
                  <c:v>4381</c:v>
                </c:pt>
                <c:pt idx="2645">
                  <c:v>4416</c:v>
                </c:pt>
                <c:pt idx="2646">
                  <c:v>4584</c:v>
                </c:pt>
                <c:pt idx="2647">
                  <c:v>4418</c:v>
                </c:pt>
                <c:pt idx="2648">
                  <c:v>4591</c:v>
                </c:pt>
                <c:pt idx="2649">
                  <c:v>4310</c:v>
                </c:pt>
                <c:pt idx="2650">
                  <c:v>4427</c:v>
                </c:pt>
                <c:pt idx="2651">
                  <c:v>3919</c:v>
                </c:pt>
                <c:pt idx="2652">
                  <c:v>3945</c:v>
                </c:pt>
                <c:pt idx="2653">
                  <c:v>3975</c:v>
                </c:pt>
                <c:pt idx="2654">
                  <c:v>4052</c:v>
                </c:pt>
                <c:pt idx="2655">
                  <c:v>4136</c:v>
                </c:pt>
                <c:pt idx="2656">
                  <c:v>4269</c:v>
                </c:pt>
                <c:pt idx="2657">
                  <c:v>4139</c:v>
                </c:pt>
                <c:pt idx="2658">
                  <c:v>4174</c:v>
                </c:pt>
                <c:pt idx="2659">
                  <c:v>4064</c:v>
                </c:pt>
                <c:pt idx="2660">
                  <c:v>4256</c:v>
                </c:pt>
                <c:pt idx="2661">
                  <c:v>4385</c:v>
                </c:pt>
                <c:pt idx="2662">
                  <c:v>4295</c:v>
                </c:pt>
                <c:pt idx="2663">
                  <c:v>4165</c:v>
                </c:pt>
                <c:pt idx="2664">
                  <c:v>4256</c:v>
                </c:pt>
                <c:pt idx="2665">
                  <c:v>4248</c:v>
                </c:pt>
                <c:pt idx="2666">
                  <c:v>4132</c:v>
                </c:pt>
                <c:pt idx="2667">
                  <c:v>4172</c:v>
                </c:pt>
                <c:pt idx="2668">
                  <c:v>4117</c:v>
                </c:pt>
                <c:pt idx="2669">
                  <c:v>4267</c:v>
                </c:pt>
                <c:pt idx="2670">
                  <c:v>3994</c:v>
                </c:pt>
                <c:pt idx="2671">
                  <c:v>4306</c:v>
                </c:pt>
                <c:pt idx="2672">
                  <c:v>4299</c:v>
                </c:pt>
                <c:pt idx="2673">
                  <c:v>4159</c:v>
                </c:pt>
                <c:pt idx="2674">
                  <c:v>4021</c:v>
                </c:pt>
                <c:pt idx="2675">
                  <c:v>4173</c:v>
                </c:pt>
                <c:pt idx="2676">
                  <c:v>4192</c:v>
                </c:pt>
                <c:pt idx="2677">
                  <c:v>4357</c:v>
                </c:pt>
                <c:pt idx="2678">
                  <c:v>4253</c:v>
                </c:pt>
                <c:pt idx="2679">
                  <c:v>4084</c:v>
                </c:pt>
                <c:pt idx="2680">
                  <c:v>4070</c:v>
                </c:pt>
                <c:pt idx="2681">
                  <c:v>3933</c:v>
                </c:pt>
                <c:pt idx="2682">
                  <c:v>3894</c:v>
                </c:pt>
                <c:pt idx="2683">
                  <c:v>3940</c:v>
                </c:pt>
                <c:pt idx="2684">
                  <c:v>3718</c:v>
                </c:pt>
                <c:pt idx="2685">
                  <c:v>3882</c:v>
                </c:pt>
                <c:pt idx="2686">
                  <c:v>3587</c:v>
                </c:pt>
                <c:pt idx="2687">
                  <c:v>3589</c:v>
                </c:pt>
                <c:pt idx="2688">
                  <c:v>3681</c:v>
                </c:pt>
                <c:pt idx="2689">
                  <c:v>3752</c:v>
                </c:pt>
                <c:pt idx="2690">
                  <c:v>3748</c:v>
                </c:pt>
                <c:pt idx="2691">
                  <c:v>3816</c:v>
                </c:pt>
                <c:pt idx="2692">
                  <c:v>3750</c:v>
                </c:pt>
                <c:pt idx="2693">
                  <c:v>3994</c:v>
                </c:pt>
                <c:pt idx="2694">
                  <c:v>3826</c:v>
                </c:pt>
                <c:pt idx="2695">
                  <c:v>3674</c:v>
                </c:pt>
                <c:pt idx="2696">
                  <c:v>3859</c:v>
                </c:pt>
                <c:pt idx="2697">
                  <c:v>3950</c:v>
                </c:pt>
                <c:pt idx="2698">
                  <c:v>3779</c:v>
                </c:pt>
                <c:pt idx="2699">
                  <c:v>3827</c:v>
                </c:pt>
                <c:pt idx="2700">
                  <c:v>3642</c:v>
                </c:pt>
                <c:pt idx="2701">
                  <c:v>3860</c:v>
                </c:pt>
                <c:pt idx="2702">
                  <c:v>3762</c:v>
                </c:pt>
                <c:pt idx="2703">
                  <c:v>3764</c:v>
                </c:pt>
                <c:pt idx="2704">
                  <c:v>3851</c:v>
                </c:pt>
                <c:pt idx="2705">
                  <c:v>4235</c:v>
                </c:pt>
                <c:pt idx="2706">
                  <c:v>4300</c:v>
                </c:pt>
                <c:pt idx="2707">
                  <c:v>4258</c:v>
                </c:pt>
                <c:pt idx="2708">
                  <c:v>4166</c:v>
                </c:pt>
                <c:pt idx="2709">
                  <c:v>4177</c:v>
                </c:pt>
                <c:pt idx="2710">
                  <c:v>4244</c:v>
                </c:pt>
                <c:pt idx="2711">
                  <c:v>4151</c:v>
                </c:pt>
                <c:pt idx="2712">
                  <c:v>4025</c:v>
                </c:pt>
                <c:pt idx="2713">
                  <c:v>4278</c:v>
                </c:pt>
                <c:pt idx="2714">
                  <c:v>4410</c:v>
                </c:pt>
                <c:pt idx="2715">
                  <c:v>4344</c:v>
                </c:pt>
                <c:pt idx="2716">
                  <c:v>4201</c:v>
                </c:pt>
                <c:pt idx="2717">
                  <c:v>4281</c:v>
                </c:pt>
                <c:pt idx="2718">
                  <c:v>4342</c:v>
                </c:pt>
                <c:pt idx="2719">
                  <c:v>4190</c:v>
                </c:pt>
                <c:pt idx="2720">
                  <c:v>4316</c:v>
                </c:pt>
                <c:pt idx="2721">
                  <c:v>4155</c:v>
                </c:pt>
                <c:pt idx="2722">
                  <c:v>3959</c:v>
                </c:pt>
                <c:pt idx="2723">
                  <c:v>4006</c:v>
                </c:pt>
                <c:pt idx="2724">
                  <c:v>4451</c:v>
                </c:pt>
                <c:pt idx="2725">
                  <c:v>4498</c:v>
                </c:pt>
                <c:pt idx="2726">
                  <c:v>4217</c:v>
                </c:pt>
                <c:pt idx="2727">
                  <c:v>4205</c:v>
                </c:pt>
                <c:pt idx="2728">
                  <c:v>4256</c:v>
                </c:pt>
                <c:pt idx="2729">
                  <c:v>4248</c:v>
                </c:pt>
                <c:pt idx="2730">
                  <c:v>4427</c:v>
                </c:pt>
                <c:pt idx="2731">
                  <c:v>4508</c:v>
                </c:pt>
                <c:pt idx="2732">
                  <c:v>4653</c:v>
                </c:pt>
                <c:pt idx="2733">
                  <c:v>4432</c:v>
                </c:pt>
                <c:pt idx="2734">
                  <c:v>4661</c:v>
                </c:pt>
                <c:pt idx="2735">
                  <c:v>4626</c:v>
                </c:pt>
                <c:pt idx="2736">
                  <c:v>4740</c:v>
                </c:pt>
                <c:pt idx="2737">
                  <c:v>4651</c:v>
                </c:pt>
                <c:pt idx="2738">
                  <c:v>4767</c:v>
                </c:pt>
                <c:pt idx="2739">
                  <c:v>4632</c:v>
                </c:pt>
                <c:pt idx="2740">
                  <c:v>4632</c:v>
                </c:pt>
                <c:pt idx="2741">
                  <c:v>4665</c:v>
                </c:pt>
                <c:pt idx="2742">
                  <c:v>4673</c:v>
                </c:pt>
                <c:pt idx="2743">
                  <c:v>4643</c:v>
                </c:pt>
                <c:pt idx="2744">
                  <c:v>4664</c:v>
                </c:pt>
                <c:pt idx="2745">
                  <c:v>4895</c:v>
                </c:pt>
                <c:pt idx="2746">
                  <c:v>4871</c:v>
                </c:pt>
                <c:pt idx="2747">
                  <c:v>4677</c:v>
                </c:pt>
                <c:pt idx="2748">
                  <c:v>4810</c:v>
                </c:pt>
                <c:pt idx="2749">
                  <c:v>4914</c:v>
                </c:pt>
                <c:pt idx="2750">
                  <c:v>4813</c:v>
                </c:pt>
                <c:pt idx="2751">
                  <c:v>4783</c:v>
                </c:pt>
                <c:pt idx="2752">
                  <c:v>4804</c:v>
                </c:pt>
                <c:pt idx="2753">
                  <c:v>4907</c:v>
                </c:pt>
                <c:pt idx="2754">
                  <c:v>4686</c:v>
                </c:pt>
                <c:pt idx="2755">
                  <c:v>4663</c:v>
                </c:pt>
                <c:pt idx="2756">
                  <c:v>4894</c:v>
                </c:pt>
                <c:pt idx="2757">
                  <c:v>5002</c:v>
                </c:pt>
                <c:pt idx="2758">
                  <c:v>4997</c:v>
                </c:pt>
                <c:pt idx="2759">
                  <c:v>4686</c:v>
                </c:pt>
                <c:pt idx="2760">
                  <c:v>4950</c:v>
                </c:pt>
                <c:pt idx="2761">
                  <c:v>4999</c:v>
                </c:pt>
                <c:pt idx="2762">
                  <c:v>4846</c:v>
                </c:pt>
                <c:pt idx="2763">
                  <c:v>5010</c:v>
                </c:pt>
                <c:pt idx="2764">
                  <c:v>5027</c:v>
                </c:pt>
                <c:pt idx="2765">
                  <c:v>4999</c:v>
                </c:pt>
                <c:pt idx="2766">
                  <c:v>4986</c:v>
                </c:pt>
                <c:pt idx="2767">
                  <c:v>4900</c:v>
                </c:pt>
                <c:pt idx="2768">
                  <c:v>4891</c:v>
                </c:pt>
                <c:pt idx="2769">
                  <c:v>4772</c:v>
                </c:pt>
                <c:pt idx="2770">
                  <c:v>5022</c:v>
                </c:pt>
                <c:pt idx="2771">
                  <c:v>5031</c:v>
                </c:pt>
                <c:pt idx="2772">
                  <c:v>4998</c:v>
                </c:pt>
                <c:pt idx="2773">
                  <c:v>5056</c:v>
                </c:pt>
                <c:pt idx="2774">
                  <c:v>4898</c:v>
                </c:pt>
                <c:pt idx="2775">
                  <c:v>4790</c:v>
                </c:pt>
                <c:pt idx="2776">
                  <c:v>4985</c:v>
                </c:pt>
                <c:pt idx="2777">
                  <c:v>4839</c:v>
                </c:pt>
                <c:pt idx="2778">
                  <c:v>4643</c:v>
                </c:pt>
                <c:pt idx="2779">
                  <c:v>4725</c:v>
                </c:pt>
                <c:pt idx="2780">
                  <c:v>4784</c:v>
                </c:pt>
                <c:pt idx="2781">
                  <c:v>4817</c:v>
                </c:pt>
                <c:pt idx="2782">
                  <c:v>4813</c:v>
                </c:pt>
                <c:pt idx="2783">
                  <c:v>4760</c:v>
                </c:pt>
                <c:pt idx="2784">
                  <c:v>5064</c:v>
                </c:pt>
                <c:pt idx="2785">
                  <c:v>4957</c:v>
                </c:pt>
                <c:pt idx="2786">
                  <c:v>4886</c:v>
                </c:pt>
                <c:pt idx="2787">
                  <c:v>4811</c:v>
                </c:pt>
                <c:pt idx="2788">
                  <c:v>4894</c:v>
                </c:pt>
                <c:pt idx="2789">
                  <c:v>4686</c:v>
                </c:pt>
                <c:pt idx="2790">
                  <c:v>4784</c:v>
                </c:pt>
                <c:pt idx="2791">
                  <c:v>4738</c:v>
                </c:pt>
                <c:pt idx="2792">
                  <c:v>4800</c:v>
                </c:pt>
                <c:pt idx="2793">
                  <c:v>4784</c:v>
                </c:pt>
                <c:pt idx="2794">
                  <c:v>4827</c:v>
                </c:pt>
                <c:pt idx="2795">
                  <c:v>4839</c:v>
                </c:pt>
                <c:pt idx="2796">
                  <c:v>4925</c:v>
                </c:pt>
                <c:pt idx="2797">
                  <c:v>5003</c:v>
                </c:pt>
                <c:pt idx="2798">
                  <c:v>5149</c:v>
                </c:pt>
                <c:pt idx="2799">
                  <c:v>4989</c:v>
                </c:pt>
                <c:pt idx="2800">
                  <c:v>4955</c:v>
                </c:pt>
                <c:pt idx="2801">
                  <c:v>4970</c:v>
                </c:pt>
                <c:pt idx="2802">
                  <c:v>5090</c:v>
                </c:pt>
                <c:pt idx="2803">
                  <c:v>5195</c:v>
                </c:pt>
                <c:pt idx="2804">
                  <c:v>5312</c:v>
                </c:pt>
                <c:pt idx="2805">
                  <c:v>5185</c:v>
                </c:pt>
                <c:pt idx="2806">
                  <c:v>5065</c:v>
                </c:pt>
                <c:pt idx="2807">
                  <c:v>5064</c:v>
                </c:pt>
                <c:pt idx="2808">
                  <c:v>5153</c:v>
                </c:pt>
                <c:pt idx="2809">
                  <c:v>5239</c:v>
                </c:pt>
                <c:pt idx="2810">
                  <c:v>5219</c:v>
                </c:pt>
                <c:pt idx="2811">
                  <c:v>5319</c:v>
                </c:pt>
                <c:pt idx="2812">
                  <c:v>5428</c:v>
                </c:pt>
                <c:pt idx="2813">
                  <c:v>5382</c:v>
                </c:pt>
                <c:pt idx="2814">
                  <c:v>5066</c:v>
                </c:pt>
                <c:pt idx="2815">
                  <c:v>5111</c:v>
                </c:pt>
                <c:pt idx="2816">
                  <c:v>5009</c:v>
                </c:pt>
                <c:pt idx="2817">
                  <c:v>5003</c:v>
                </c:pt>
                <c:pt idx="2818">
                  <c:v>5010</c:v>
                </c:pt>
                <c:pt idx="2819">
                  <c:v>5003</c:v>
                </c:pt>
                <c:pt idx="2820">
                  <c:v>4899</c:v>
                </c:pt>
                <c:pt idx="2821">
                  <c:v>5165</c:v>
                </c:pt>
                <c:pt idx="2822">
                  <c:v>5232</c:v>
                </c:pt>
                <c:pt idx="2823">
                  <c:v>5166</c:v>
                </c:pt>
                <c:pt idx="2824">
                  <c:v>5161</c:v>
                </c:pt>
                <c:pt idx="2825">
                  <c:v>5277</c:v>
                </c:pt>
                <c:pt idx="2826">
                  <c:v>5258</c:v>
                </c:pt>
                <c:pt idx="2827">
                  <c:v>5119</c:v>
                </c:pt>
                <c:pt idx="2828">
                  <c:v>5109</c:v>
                </c:pt>
                <c:pt idx="2829">
                  <c:v>5073</c:v>
                </c:pt>
                <c:pt idx="2830">
                  <c:v>5222</c:v>
                </c:pt>
                <c:pt idx="2831">
                  <c:v>5213</c:v>
                </c:pt>
                <c:pt idx="2832">
                  <c:v>5152</c:v>
                </c:pt>
                <c:pt idx="2833">
                  <c:v>5192</c:v>
                </c:pt>
                <c:pt idx="2834">
                  <c:v>5094</c:v>
                </c:pt>
                <c:pt idx="2835">
                  <c:v>4963</c:v>
                </c:pt>
                <c:pt idx="2836">
                  <c:v>4974</c:v>
                </c:pt>
                <c:pt idx="2837">
                  <c:v>5093</c:v>
                </c:pt>
                <c:pt idx="2838">
                  <c:v>5178</c:v>
                </c:pt>
                <c:pt idx="2839">
                  <c:v>5210</c:v>
                </c:pt>
                <c:pt idx="2840">
                  <c:v>5231</c:v>
                </c:pt>
                <c:pt idx="2841">
                  <c:v>5087</c:v>
                </c:pt>
                <c:pt idx="2842">
                  <c:v>5087</c:v>
                </c:pt>
                <c:pt idx="2843">
                  <c:v>5120</c:v>
                </c:pt>
                <c:pt idx="2844">
                  <c:v>5093</c:v>
                </c:pt>
                <c:pt idx="2845">
                  <c:v>4994</c:v>
                </c:pt>
                <c:pt idx="2846">
                  <c:v>4983</c:v>
                </c:pt>
                <c:pt idx="2847">
                  <c:v>4773</c:v>
                </c:pt>
                <c:pt idx="2848">
                  <c:v>4832</c:v>
                </c:pt>
                <c:pt idx="2849">
                  <c:v>5040</c:v>
                </c:pt>
                <c:pt idx="2850">
                  <c:v>4917</c:v>
                </c:pt>
                <c:pt idx="2851">
                  <c:v>4967</c:v>
                </c:pt>
                <c:pt idx="2852">
                  <c:v>4813</c:v>
                </c:pt>
                <c:pt idx="2853">
                  <c:v>4818</c:v>
                </c:pt>
                <c:pt idx="2854">
                  <c:v>4986</c:v>
                </c:pt>
                <c:pt idx="2855">
                  <c:v>5026</c:v>
                </c:pt>
                <c:pt idx="2856">
                  <c:v>5028</c:v>
                </c:pt>
                <c:pt idx="2857">
                  <c:v>4915</c:v>
                </c:pt>
                <c:pt idx="2858">
                  <c:v>4951</c:v>
                </c:pt>
                <c:pt idx="2859">
                  <c:v>4835</c:v>
                </c:pt>
                <c:pt idx="2860">
                  <c:v>4940</c:v>
                </c:pt>
                <c:pt idx="2861">
                  <c:v>4675</c:v>
                </c:pt>
                <c:pt idx="2862">
                  <c:v>4658</c:v>
                </c:pt>
                <c:pt idx="2863">
                  <c:v>4594</c:v>
                </c:pt>
                <c:pt idx="2864">
                  <c:v>4468</c:v>
                </c:pt>
                <c:pt idx="2865">
                  <c:v>4324</c:v>
                </c:pt>
                <c:pt idx="2866">
                  <c:v>3978</c:v>
                </c:pt>
                <c:pt idx="2867">
                  <c:v>4008</c:v>
                </c:pt>
                <c:pt idx="2868">
                  <c:v>4030</c:v>
                </c:pt>
                <c:pt idx="2869">
                  <c:v>4148</c:v>
                </c:pt>
                <c:pt idx="2870">
                  <c:v>4021</c:v>
                </c:pt>
                <c:pt idx="2871">
                  <c:v>4045</c:v>
                </c:pt>
                <c:pt idx="2872">
                  <c:v>3946</c:v>
                </c:pt>
                <c:pt idx="2873">
                  <c:v>3731</c:v>
                </c:pt>
                <c:pt idx="2874">
                  <c:v>3791</c:v>
                </c:pt>
                <c:pt idx="2875">
                  <c:v>3830</c:v>
                </c:pt>
                <c:pt idx="2876">
                  <c:v>3673</c:v>
                </c:pt>
                <c:pt idx="2877">
                  <c:v>3659</c:v>
                </c:pt>
                <c:pt idx="2878">
                  <c:v>3744</c:v>
                </c:pt>
                <c:pt idx="2879">
                  <c:v>3754</c:v>
                </c:pt>
                <c:pt idx="2880">
                  <c:v>3467</c:v>
                </c:pt>
                <c:pt idx="2881">
                  <c:v>3466</c:v>
                </c:pt>
                <c:pt idx="2882">
                  <c:v>3573</c:v>
                </c:pt>
                <c:pt idx="2883">
                  <c:v>3512</c:v>
                </c:pt>
                <c:pt idx="2884">
                  <c:v>3678</c:v>
                </c:pt>
                <c:pt idx="2885">
                  <c:v>3771</c:v>
                </c:pt>
                <c:pt idx="2886">
                  <c:v>3670</c:v>
                </c:pt>
                <c:pt idx="2887">
                  <c:v>3473</c:v>
                </c:pt>
                <c:pt idx="2888">
                  <c:v>3519</c:v>
                </c:pt>
                <c:pt idx="2889">
                  <c:v>3502</c:v>
                </c:pt>
                <c:pt idx="2890">
                  <c:v>3419</c:v>
                </c:pt>
                <c:pt idx="2891">
                  <c:v>3468</c:v>
                </c:pt>
                <c:pt idx="2892">
                  <c:v>3525</c:v>
                </c:pt>
                <c:pt idx="2893">
                  <c:v>3512</c:v>
                </c:pt>
                <c:pt idx="2894">
                  <c:v>3245</c:v>
                </c:pt>
                <c:pt idx="2895">
                  <c:v>3608</c:v>
                </c:pt>
                <c:pt idx="2896">
                  <c:v>3323</c:v>
                </c:pt>
                <c:pt idx="2897">
                  <c:v>3527</c:v>
                </c:pt>
                <c:pt idx="2898">
                  <c:v>3578</c:v>
                </c:pt>
                <c:pt idx="2899">
                  <c:v>3646</c:v>
                </c:pt>
                <c:pt idx="2900">
                  <c:v>3518</c:v>
                </c:pt>
                <c:pt idx="2901">
                  <c:v>3578</c:v>
                </c:pt>
                <c:pt idx="2902">
                  <c:v>3765</c:v>
                </c:pt>
                <c:pt idx="2903">
                  <c:v>3749</c:v>
                </c:pt>
                <c:pt idx="2904">
                  <c:v>3776</c:v>
                </c:pt>
                <c:pt idx="2905">
                  <c:v>3896</c:v>
                </c:pt>
                <c:pt idx="2906">
                  <c:v>3981</c:v>
                </c:pt>
                <c:pt idx="2907">
                  <c:v>3839</c:v>
                </c:pt>
                <c:pt idx="2908">
                  <c:v>3880</c:v>
                </c:pt>
                <c:pt idx="2909">
                  <c:v>3733</c:v>
                </c:pt>
                <c:pt idx="2910">
                  <c:v>3952</c:v>
                </c:pt>
                <c:pt idx="2911">
                  <c:v>4148</c:v>
                </c:pt>
                <c:pt idx="2912">
                  <c:v>4261</c:v>
                </c:pt>
                <c:pt idx="2913">
                  <c:v>4159</c:v>
                </c:pt>
                <c:pt idx="2914">
                  <c:v>4281</c:v>
                </c:pt>
                <c:pt idx="2915">
                  <c:v>4241</c:v>
                </c:pt>
                <c:pt idx="2916">
                  <c:v>4195</c:v>
                </c:pt>
                <c:pt idx="2917">
                  <c:v>4243</c:v>
                </c:pt>
                <c:pt idx="2918">
                  <c:v>4272</c:v>
                </c:pt>
                <c:pt idx="2919">
                  <c:v>4154</c:v>
                </c:pt>
                <c:pt idx="2920">
                  <c:v>3992</c:v>
                </c:pt>
                <c:pt idx="2921">
                  <c:v>4288</c:v>
                </c:pt>
                <c:pt idx="2922">
                  <c:v>4172</c:v>
                </c:pt>
                <c:pt idx="2923">
                  <c:v>4105</c:v>
                </c:pt>
                <c:pt idx="2924">
                  <c:v>4306</c:v>
                </c:pt>
                <c:pt idx="2925">
                  <c:v>4120</c:v>
                </c:pt>
                <c:pt idx="2926">
                  <c:v>4264</c:v>
                </c:pt>
                <c:pt idx="2927">
                  <c:v>4363</c:v>
                </c:pt>
                <c:pt idx="2928">
                  <c:v>4350</c:v>
                </c:pt>
                <c:pt idx="2929">
                  <c:v>4295</c:v>
                </c:pt>
                <c:pt idx="2930">
                  <c:v>4328</c:v>
                </c:pt>
                <c:pt idx="2931">
                  <c:v>4503</c:v>
                </c:pt>
                <c:pt idx="2932">
                  <c:v>4525</c:v>
                </c:pt>
                <c:pt idx="2933">
                  <c:v>4459</c:v>
                </c:pt>
                <c:pt idx="2934">
                  <c:v>4589</c:v>
                </c:pt>
                <c:pt idx="2935">
                  <c:v>4429</c:v>
                </c:pt>
                <c:pt idx="2936">
                  <c:v>4445</c:v>
                </c:pt>
                <c:pt idx="2937">
                  <c:v>4430</c:v>
                </c:pt>
                <c:pt idx="2938">
                  <c:v>4292</c:v>
                </c:pt>
                <c:pt idx="2939">
                  <c:v>4396</c:v>
                </c:pt>
                <c:pt idx="2940">
                  <c:v>4240</c:v>
                </c:pt>
                <c:pt idx="2941">
                  <c:v>4351</c:v>
                </c:pt>
                <c:pt idx="2942">
                  <c:v>4393</c:v>
                </c:pt>
                <c:pt idx="2943">
                  <c:v>4413</c:v>
                </c:pt>
                <c:pt idx="2944">
                  <c:v>4473</c:v>
                </c:pt>
                <c:pt idx="2945">
                  <c:v>4579</c:v>
                </c:pt>
                <c:pt idx="2946">
                  <c:v>4602</c:v>
                </c:pt>
                <c:pt idx="2947">
                  <c:v>4634</c:v>
                </c:pt>
                <c:pt idx="2948">
                  <c:v>4609</c:v>
                </c:pt>
                <c:pt idx="2949">
                  <c:v>4309</c:v>
                </c:pt>
                <c:pt idx="2950">
                  <c:v>4361</c:v>
                </c:pt>
                <c:pt idx="2951">
                  <c:v>4613</c:v>
                </c:pt>
                <c:pt idx="2952">
                  <c:v>4552</c:v>
                </c:pt>
                <c:pt idx="2953">
                  <c:v>4416</c:v>
                </c:pt>
                <c:pt idx="2954">
                  <c:v>4202</c:v>
                </c:pt>
                <c:pt idx="2955">
                  <c:v>4342</c:v>
                </c:pt>
                <c:pt idx="2956">
                  <c:v>4287</c:v>
                </c:pt>
                <c:pt idx="2957">
                  <c:v>4482</c:v>
                </c:pt>
                <c:pt idx="2958">
                  <c:v>4365</c:v>
                </c:pt>
                <c:pt idx="2959">
                  <c:v>4417</c:v>
                </c:pt>
                <c:pt idx="2960">
                  <c:v>4382</c:v>
                </c:pt>
                <c:pt idx="2961">
                  <c:v>4354</c:v>
                </c:pt>
                <c:pt idx="2962">
                  <c:v>4393</c:v>
                </c:pt>
                <c:pt idx="2963">
                  <c:v>4287</c:v>
                </c:pt>
                <c:pt idx="2964">
                  <c:v>4375</c:v>
                </c:pt>
                <c:pt idx="2965">
                  <c:v>4305</c:v>
                </c:pt>
                <c:pt idx="2966">
                  <c:v>4352</c:v>
                </c:pt>
                <c:pt idx="2967">
                  <c:v>4379</c:v>
                </c:pt>
                <c:pt idx="2968">
                  <c:v>4353</c:v>
                </c:pt>
                <c:pt idx="2969">
                  <c:v>4193</c:v>
                </c:pt>
                <c:pt idx="2970">
                  <c:v>4308</c:v>
                </c:pt>
                <c:pt idx="2971">
                  <c:v>4278</c:v>
                </c:pt>
                <c:pt idx="2972">
                  <c:v>4438</c:v>
                </c:pt>
                <c:pt idx="2973">
                  <c:v>4529</c:v>
                </c:pt>
                <c:pt idx="2974">
                  <c:v>4445</c:v>
                </c:pt>
                <c:pt idx="2975">
                  <c:v>4498</c:v>
                </c:pt>
                <c:pt idx="2976">
                  <c:v>4577</c:v>
                </c:pt>
                <c:pt idx="2977">
                  <c:v>4482</c:v>
                </c:pt>
                <c:pt idx="2978">
                  <c:v>4378</c:v>
                </c:pt>
                <c:pt idx="2979">
                  <c:v>4523</c:v>
                </c:pt>
                <c:pt idx="2980">
                  <c:v>4522</c:v>
                </c:pt>
                <c:pt idx="2981">
                  <c:v>4419</c:v>
                </c:pt>
                <c:pt idx="2982">
                  <c:v>4416</c:v>
                </c:pt>
                <c:pt idx="2983">
                  <c:v>4590</c:v>
                </c:pt>
                <c:pt idx="2984">
                  <c:v>4388</c:v>
                </c:pt>
                <c:pt idx="2985">
                  <c:v>4384</c:v>
                </c:pt>
                <c:pt idx="2986">
                  <c:v>4629</c:v>
                </c:pt>
                <c:pt idx="2987">
                  <c:v>4581</c:v>
                </c:pt>
                <c:pt idx="2988">
                  <c:v>4508</c:v>
                </c:pt>
                <c:pt idx="2989">
                  <c:v>4531</c:v>
                </c:pt>
                <c:pt idx="2990">
                  <c:v>4473</c:v>
                </c:pt>
                <c:pt idx="2991">
                  <c:v>4460</c:v>
                </c:pt>
                <c:pt idx="2992">
                  <c:v>4491</c:v>
                </c:pt>
                <c:pt idx="2993">
                  <c:v>4531</c:v>
                </c:pt>
                <c:pt idx="2994">
                  <c:v>4342</c:v>
                </c:pt>
                <c:pt idx="2995">
                  <c:v>4212</c:v>
                </c:pt>
                <c:pt idx="2996">
                  <c:v>4318</c:v>
                </c:pt>
                <c:pt idx="2997">
                  <c:v>4257</c:v>
                </c:pt>
                <c:pt idx="2998">
                  <c:v>4417</c:v>
                </c:pt>
                <c:pt idx="2999">
                  <c:v>4551</c:v>
                </c:pt>
                <c:pt idx="3000">
                  <c:v>4550</c:v>
                </c:pt>
                <c:pt idx="3001">
                  <c:v>4585</c:v>
                </c:pt>
                <c:pt idx="3002">
                  <c:v>4319</c:v>
                </c:pt>
                <c:pt idx="3003">
                  <c:v>4557</c:v>
                </c:pt>
                <c:pt idx="3004">
                  <c:v>4574</c:v>
                </c:pt>
                <c:pt idx="3005">
                  <c:v>4558</c:v>
                </c:pt>
                <c:pt idx="3006">
                  <c:v>4454</c:v>
                </c:pt>
                <c:pt idx="3007">
                  <c:v>4430</c:v>
                </c:pt>
                <c:pt idx="3008">
                  <c:v>4664</c:v>
                </c:pt>
                <c:pt idx="3009">
                  <c:v>4529</c:v>
                </c:pt>
                <c:pt idx="3010">
                  <c:v>4457</c:v>
                </c:pt>
                <c:pt idx="3011">
                  <c:v>4484</c:v>
                </c:pt>
                <c:pt idx="3012">
                  <c:v>4331</c:v>
                </c:pt>
                <c:pt idx="3013">
                  <c:v>4430</c:v>
                </c:pt>
                <c:pt idx="3014">
                  <c:v>4510</c:v>
                </c:pt>
                <c:pt idx="3015">
                  <c:v>4241</c:v>
                </c:pt>
                <c:pt idx="3016">
                  <c:v>4201</c:v>
                </c:pt>
                <c:pt idx="3017">
                  <c:v>4447</c:v>
                </c:pt>
                <c:pt idx="3018">
                  <c:v>4150</c:v>
                </c:pt>
                <c:pt idx="3019">
                  <c:v>4034</c:v>
                </c:pt>
                <c:pt idx="3020">
                  <c:v>4059</c:v>
                </c:pt>
                <c:pt idx="3021">
                  <c:v>3791</c:v>
                </c:pt>
                <c:pt idx="3022">
                  <c:v>4004</c:v>
                </c:pt>
                <c:pt idx="3023">
                  <c:v>3968</c:v>
                </c:pt>
                <c:pt idx="3024">
                  <c:v>4020</c:v>
                </c:pt>
                <c:pt idx="3025">
                  <c:v>3976</c:v>
                </c:pt>
                <c:pt idx="3026">
                  <c:v>4082</c:v>
                </c:pt>
                <c:pt idx="3027">
                  <c:v>3773</c:v>
                </c:pt>
                <c:pt idx="3028">
                  <c:v>3672</c:v>
                </c:pt>
                <c:pt idx="3029">
                  <c:v>3720</c:v>
                </c:pt>
                <c:pt idx="3030">
                  <c:v>3826</c:v>
                </c:pt>
                <c:pt idx="3031">
                  <c:v>3808</c:v>
                </c:pt>
                <c:pt idx="3032">
                  <c:v>3723</c:v>
                </c:pt>
                <c:pt idx="3033">
                  <c:v>3712</c:v>
                </c:pt>
                <c:pt idx="3034">
                  <c:v>3625</c:v>
                </c:pt>
                <c:pt idx="3035">
                  <c:v>3588</c:v>
                </c:pt>
                <c:pt idx="3036">
                  <c:v>3587</c:v>
                </c:pt>
                <c:pt idx="3037">
                  <c:v>3733</c:v>
                </c:pt>
                <c:pt idx="3038">
                  <c:v>3843</c:v>
                </c:pt>
                <c:pt idx="3039">
                  <c:v>3789</c:v>
                </c:pt>
                <c:pt idx="3040">
                  <c:v>3615</c:v>
                </c:pt>
                <c:pt idx="3041">
                  <c:v>3935</c:v>
                </c:pt>
                <c:pt idx="3042">
                  <c:v>3761</c:v>
                </c:pt>
                <c:pt idx="3043">
                  <c:v>3543</c:v>
                </c:pt>
                <c:pt idx="3044">
                  <c:v>3710</c:v>
                </c:pt>
                <c:pt idx="3045">
                  <c:v>3695</c:v>
                </c:pt>
                <c:pt idx="3046">
                  <c:v>3696</c:v>
                </c:pt>
                <c:pt idx="3047">
                  <c:v>3691</c:v>
                </c:pt>
                <c:pt idx="3048">
                  <c:v>3629</c:v>
                </c:pt>
                <c:pt idx="3049">
                  <c:v>3619</c:v>
                </c:pt>
                <c:pt idx="3050">
                  <c:v>3504</c:v>
                </c:pt>
                <c:pt idx="3051">
                  <c:v>3547</c:v>
                </c:pt>
                <c:pt idx="3052">
                  <c:v>3688</c:v>
                </c:pt>
                <c:pt idx="3053">
                  <c:v>3688</c:v>
                </c:pt>
                <c:pt idx="3054">
                  <c:v>3645</c:v>
                </c:pt>
                <c:pt idx="3055">
                  <c:v>3620</c:v>
                </c:pt>
                <c:pt idx="3056">
                  <c:v>3668</c:v>
                </c:pt>
                <c:pt idx="3057">
                  <c:v>3713</c:v>
                </c:pt>
                <c:pt idx="3058">
                  <c:v>3746</c:v>
                </c:pt>
                <c:pt idx="3059">
                  <c:v>3881</c:v>
                </c:pt>
                <c:pt idx="3060">
                  <c:v>3765</c:v>
                </c:pt>
                <c:pt idx="3061">
                  <c:v>3661</c:v>
                </c:pt>
                <c:pt idx="3062">
                  <c:v>3750</c:v>
                </c:pt>
                <c:pt idx="3063">
                  <c:v>3593</c:v>
                </c:pt>
                <c:pt idx="3064">
                  <c:v>3660</c:v>
                </c:pt>
                <c:pt idx="3065">
                  <c:v>3696</c:v>
                </c:pt>
                <c:pt idx="3066">
                  <c:v>3524</c:v>
                </c:pt>
                <c:pt idx="3067">
                  <c:v>3480</c:v>
                </c:pt>
                <c:pt idx="3068">
                  <c:v>3528</c:v>
                </c:pt>
                <c:pt idx="3069">
                  <c:v>3642</c:v>
                </c:pt>
                <c:pt idx="3070">
                  <c:v>3700</c:v>
                </c:pt>
                <c:pt idx="3071">
                  <c:v>3711</c:v>
                </c:pt>
                <c:pt idx="3072">
                  <c:v>3679</c:v>
                </c:pt>
                <c:pt idx="3073">
                  <c:v>3814</c:v>
                </c:pt>
                <c:pt idx="3074">
                  <c:v>3686</c:v>
                </c:pt>
                <c:pt idx="3075">
                  <c:v>3736</c:v>
                </c:pt>
                <c:pt idx="3076">
                  <c:v>3821</c:v>
                </c:pt>
                <c:pt idx="3077">
                  <c:v>4095</c:v>
                </c:pt>
                <c:pt idx="3078">
                  <c:v>4153</c:v>
                </c:pt>
                <c:pt idx="3079">
                  <c:v>4120</c:v>
                </c:pt>
                <c:pt idx="3080">
                  <c:v>4078</c:v>
                </c:pt>
                <c:pt idx="3081">
                  <c:v>3962</c:v>
                </c:pt>
                <c:pt idx="3082">
                  <c:v>3801</c:v>
                </c:pt>
                <c:pt idx="3083">
                  <c:v>3756</c:v>
                </c:pt>
                <c:pt idx="3084">
                  <c:v>3911</c:v>
                </c:pt>
                <c:pt idx="3085">
                  <c:v>3862</c:v>
                </c:pt>
                <c:pt idx="3086">
                  <c:v>3810</c:v>
                </c:pt>
                <c:pt idx="3087">
                  <c:v>4246</c:v>
                </c:pt>
                <c:pt idx="3088">
                  <c:v>4108</c:v>
                </c:pt>
                <c:pt idx="3089">
                  <c:v>4334</c:v>
                </c:pt>
                <c:pt idx="3090">
                  <c:v>4417</c:v>
                </c:pt>
                <c:pt idx="3091">
                  <c:v>4117</c:v>
                </c:pt>
                <c:pt idx="3092">
                  <c:v>4434</c:v>
                </c:pt>
                <c:pt idx="3093">
                  <c:v>4422</c:v>
                </c:pt>
                <c:pt idx="3094">
                  <c:v>4339</c:v>
                </c:pt>
                <c:pt idx="3095">
                  <c:v>4364</c:v>
                </c:pt>
                <c:pt idx="3096">
                  <c:v>4312</c:v>
                </c:pt>
                <c:pt idx="3097">
                  <c:v>4469</c:v>
                </c:pt>
                <c:pt idx="3098">
                  <c:v>4665</c:v>
                </c:pt>
                <c:pt idx="3099">
                  <c:v>4523</c:v>
                </c:pt>
                <c:pt idx="3100">
                  <c:v>4500</c:v>
                </c:pt>
                <c:pt idx="3101">
                  <c:v>4453</c:v>
                </c:pt>
                <c:pt idx="3102">
                  <c:v>4479</c:v>
                </c:pt>
                <c:pt idx="3103">
                  <c:v>4472</c:v>
                </c:pt>
                <c:pt idx="3104">
                  <c:v>4240</c:v>
                </c:pt>
                <c:pt idx="3105">
                  <c:v>4330</c:v>
                </c:pt>
                <c:pt idx="3106">
                  <c:v>4447</c:v>
                </c:pt>
                <c:pt idx="3107">
                  <c:v>5197</c:v>
                </c:pt>
                <c:pt idx="3108">
                  <c:v>4318</c:v>
                </c:pt>
                <c:pt idx="3109">
                  <c:v>4266</c:v>
                </c:pt>
                <c:pt idx="3110">
                  <c:v>4323</c:v>
                </c:pt>
                <c:pt idx="3111">
                  <c:v>4425</c:v>
                </c:pt>
                <c:pt idx="3112">
                  <c:v>4441</c:v>
                </c:pt>
                <c:pt idx="3113">
                  <c:v>4606</c:v>
                </c:pt>
                <c:pt idx="3114">
                  <c:v>4472</c:v>
                </c:pt>
                <c:pt idx="3115">
                  <c:v>4476</c:v>
                </c:pt>
                <c:pt idx="3116">
                  <c:v>4648</c:v>
                </c:pt>
                <c:pt idx="3117">
                  <c:v>4766</c:v>
                </c:pt>
                <c:pt idx="3118">
                  <c:v>4572</c:v>
                </c:pt>
                <c:pt idx="3119">
                  <c:v>4725</c:v>
                </c:pt>
                <c:pt idx="3120">
                  <c:v>4788</c:v>
                </c:pt>
                <c:pt idx="3121">
                  <c:v>4752</c:v>
                </c:pt>
                <c:pt idx="3122">
                  <c:v>4782</c:v>
                </c:pt>
                <c:pt idx="3123">
                  <c:v>4827</c:v>
                </c:pt>
                <c:pt idx="3124">
                  <c:v>4799</c:v>
                </c:pt>
                <c:pt idx="3125">
                  <c:v>4563</c:v>
                </c:pt>
                <c:pt idx="3126">
                  <c:v>4661</c:v>
                </c:pt>
                <c:pt idx="3127">
                  <c:v>4560</c:v>
                </c:pt>
                <c:pt idx="3128">
                  <c:v>4698</c:v>
                </c:pt>
                <c:pt idx="3129">
                  <c:v>4790</c:v>
                </c:pt>
                <c:pt idx="3130">
                  <c:v>4797</c:v>
                </c:pt>
                <c:pt idx="3131">
                  <c:v>4762</c:v>
                </c:pt>
                <c:pt idx="3132">
                  <c:v>4813</c:v>
                </c:pt>
                <c:pt idx="3133">
                  <c:v>4796</c:v>
                </c:pt>
                <c:pt idx="3134">
                  <c:v>4728</c:v>
                </c:pt>
                <c:pt idx="3135">
                  <c:v>4646</c:v>
                </c:pt>
                <c:pt idx="3136">
                  <c:v>4726</c:v>
                </c:pt>
                <c:pt idx="3137">
                  <c:v>4910</c:v>
                </c:pt>
                <c:pt idx="3138">
                  <c:v>4762</c:v>
                </c:pt>
                <c:pt idx="3139">
                  <c:v>4755</c:v>
                </c:pt>
                <c:pt idx="3140">
                  <c:v>4818</c:v>
                </c:pt>
                <c:pt idx="3141">
                  <c:v>4725</c:v>
                </c:pt>
                <c:pt idx="3142">
                  <c:v>4818</c:v>
                </c:pt>
                <c:pt idx="3143">
                  <c:v>4984</c:v>
                </c:pt>
                <c:pt idx="3144">
                  <c:v>4889</c:v>
                </c:pt>
                <c:pt idx="3145">
                  <c:v>4817</c:v>
                </c:pt>
                <c:pt idx="3146">
                  <c:v>4657</c:v>
                </c:pt>
                <c:pt idx="3147">
                  <c:v>4533</c:v>
                </c:pt>
                <c:pt idx="3148">
                  <c:v>4762</c:v>
                </c:pt>
                <c:pt idx="3149">
                  <c:v>4928</c:v>
                </c:pt>
                <c:pt idx="3150">
                  <c:v>5037</c:v>
                </c:pt>
                <c:pt idx="3151">
                  <c:v>4962</c:v>
                </c:pt>
                <c:pt idx="3152">
                  <c:v>5051</c:v>
                </c:pt>
                <c:pt idx="3153">
                  <c:v>5011</c:v>
                </c:pt>
                <c:pt idx="3154">
                  <c:v>4948</c:v>
                </c:pt>
                <c:pt idx="3155">
                  <c:v>4766</c:v>
                </c:pt>
                <c:pt idx="3156">
                  <c:v>4781</c:v>
                </c:pt>
                <c:pt idx="3157">
                  <c:v>4800</c:v>
                </c:pt>
                <c:pt idx="3158">
                  <c:v>4807</c:v>
                </c:pt>
                <c:pt idx="3159">
                  <c:v>4775</c:v>
                </c:pt>
                <c:pt idx="3160">
                  <c:v>4745</c:v>
                </c:pt>
                <c:pt idx="3161">
                  <c:v>4886</c:v>
                </c:pt>
                <c:pt idx="3162">
                  <c:v>4809</c:v>
                </c:pt>
                <c:pt idx="3163">
                  <c:v>4873</c:v>
                </c:pt>
                <c:pt idx="3164">
                  <c:v>4897</c:v>
                </c:pt>
                <c:pt idx="3165">
                  <c:v>4928</c:v>
                </c:pt>
                <c:pt idx="3166">
                  <c:v>4824</c:v>
                </c:pt>
                <c:pt idx="3167">
                  <c:v>4781</c:v>
                </c:pt>
                <c:pt idx="3168">
                  <c:v>4982</c:v>
                </c:pt>
                <c:pt idx="3169">
                  <c:v>4936</c:v>
                </c:pt>
                <c:pt idx="3170">
                  <c:v>4685</c:v>
                </c:pt>
                <c:pt idx="3171">
                  <c:v>4725</c:v>
                </c:pt>
                <c:pt idx="3172">
                  <c:v>4714</c:v>
                </c:pt>
                <c:pt idx="3173">
                  <c:v>4810</c:v>
                </c:pt>
                <c:pt idx="3174">
                  <c:v>4885</c:v>
                </c:pt>
                <c:pt idx="3175">
                  <c:v>4950</c:v>
                </c:pt>
                <c:pt idx="3176">
                  <c:v>4662</c:v>
                </c:pt>
                <c:pt idx="3177">
                  <c:v>4607</c:v>
                </c:pt>
                <c:pt idx="3178">
                  <c:v>4632</c:v>
                </c:pt>
                <c:pt idx="3179">
                  <c:v>4596</c:v>
                </c:pt>
                <c:pt idx="3180">
                  <c:v>4607</c:v>
                </c:pt>
                <c:pt idx="3181">
                  <c:v>4764</c:v>
                </c:pt>
                <c:pt idx="3182">
                  <c:v>4774</c:v>
                </c:pt>
                <c:pt idx="3183">
                  <c:v>4592</c:v>
                </c:pt>
                <c:pt idx="3184">
                  <c:v>4767</c:v>
                </c:pt>
                <c:pt idx="3185">
                  <c:v>4740</c:v>
                </c:pt>
                <c:pt idx="3186">
                  <c:v>4729</c:v>
                </c:pt>
                <c:pt idx="3187">
                  <c:v>4731</c:v>
                </c:pt>
                <c:pt idx="3188">
                  <c:v>4766</c:v>
                </c:pt>
                <c:pt idx="3189">
                  <c:v>4861</c:v>
                </c:pt>
                <c:pt idx="3190">
                  <c:v>4749</c:v>
                </c:pt>
                <c:pt idx="3191">
                  <c:v>4816</c:v>
                </c:pt>
                <c:pt idx="3192">
                  <c:v>4589</c:v>
                </c:pt>
                <c:pt idx="3193">
                  <c:v>4537</c:v>
                </c:pt>
                <c:pt idx="3194">
                  <c:v>4721</c:v>
                </c:pt>
                <c:pt idx="3195">
                  <c:v>4712</c:v>
                </c:pt>
                <c:pt idx="3196">
                  <c:v>4734</c:v>
                </c:pt>
                <c:pt idx="3197">
                  <c:v>4755</c:v>
                </c:pt>
                <c:pt idx="3198">
                  <c:v>4734</c:v>
                </c:pt>
                <c:pt idx="3199">
                  <c:v>4768</c:v>
                </c:pt>
                <c:pt idx="3200">
                  <c:v>4675</c:v>
                </c:pt>
                <c:pt idx="3201">
                  <c:v>4670</c:v>
                </c:pt>
                <c:pt idx="3202">
                  <c:v>4941</c:v>
                </c:pt>
                <c:pt idx="3203">
                  <c:v>4917</c:v>
                </c:pt>
                <c:pt idx="3204">
                  <c:v>4977</c:v>
                </c:pt>
                <c:pt idx="3205">
                  <c:v>4782</c:v>
                </c:pt>
                <c:pt idx="3206">
                  <c:v>4748</c:v>
                </c:pt>
                <c:pt idx="3207">
                  <c:v>4738</c:v>
                </c:pt>
                <c:pt idx="3208">
                  <c:v>4691</c:v>
                </c:pt>
                <c:pt idx="3209">
                  <c:v>4649</c:v>
                </c:pt>
                <c:pt idx="3210">
                  <c:v>4702</c:v>
                </c:pt>
                <c:pt idx="3211">
                  <c:v>4724</c:v>
                </c:pt>
                <c:pt idx="3212">
                  <c:v>4912</c:v>
                </c:pt>
                <c:pt idx="3213">
                  <c:v>4780</c:v>
                </c:pt>
                <c:pt idx="3214">
                  <c:v>4827</c:v>
                </c:pt>
                <c:pt idx="3215">
                  <c:v>4692</c:v>
                </c:pt>
                <c:pt idx="3216">
                  <c:v>4742</c:v>
                </c:pt>
                <c:pt idx="3217">
                  <c:v>4675</c:v>
                </c:pt>
                <c:pt idx="3218">
                  <c:v>4560</c:v>
                </c:pt>
                <c:pt idx="3219">
                  <c:v>4578</c:v>
                </c:pt>
                <c:pt idx="3220">
                  <c:v>4632</c:v>
                </c:pt>
                <c:pt idx="3221">
                  <c:v>4625</c:v>
                </c:pt>
                <c:pt idx="3222">
                  <c:v>4853</c:v>
                </c:pt>
                <c:pt idx="3223">
                  <c:v>4697</c:v>
                </c:pt>
                <c:pt idx="3224">
                  <c:v>4799</c:v>
                </c:pt>
                <c:pt idx="3225">
                  <c:v>4701</c:v>
                </c:pt>
                <c:pt idx="3226">
                  <c:v>4647</c:v>
                </c:pt>
                <c:pt idx="3227">
                  <c:v>4634</c:v>
                </c:pt>
                <c:pt idx="3228">
                  <c:v>4483</c:v>
                </c:pt>
                <c:pt idx="3229">
                  <c:v>4422</c:v>
                </c:pt>
                <c:pt idx="3230">
                  <c:v>4428</c:v>
                </c:pt>
                <c:pt idx="3231">
                  <c:v>4414</c:v>
                </c:pt>
                <c:pt idx="3232">
                  <c:v>4298</c:v>
                </c:pt>
                <c:pt idx="3233">
                  <c:v>4260</c:v>
                </c:pt>
                <c:pt idx="3234">
                  <c:v>4210</c:v>
                </c:pt>
                <c:pt idx="3235">
                  <c:v>4231</c:v>
                </c:pt>
                <c:pt idx="3236">
                  <c:v>4168</c:v>
                </c:pt>
                <c:pt idx="3237">
                  <c:v>3984</c:v>
                </c:pt>
                <c:pt idx="3238">
                  <c:v>3985</c:v>
                </c:pt>
                <c:pt idx="3239">
                  <c:v>4095</c:v>
                </c:pt>
                <c:pt idx="3240">
                  <c:v>4139</c:v>
                </c:pt>
                <c:pt idx="3241">
                  <c:v>4005</c:v>
                </c:pt>
                <c:pt idx="3242">
                  <c:v>4064</c:v>
                </c:pt>
                <c:pt idx="3243">
                  <c:v>4180</c:v>
                </c:pt>
                <c:pt idx="3244">
                  <c:v>3982</c:v>
                </c:pt>
                <c:pt idx="3245">
                  <c:v>4193</c:v>
                </c:pt>
                <c:pt idx="3246">
                  <c:v>4024</c:v>
                </c:pt>
                <c:pt idx="3247">
                  <c:v>3661</c:v>
                </c:pt>
                <c:pt idx="3248">
                  <c:v>3680</c:v>
                </c:pt>
                <c:pt idx="3249">
                  <c:v>3734</c:v>
                </c:pt>
                <c:pt idx="3250">
                  <c:v>3706</c:v>
                </c:pt>
                <c:pt idx="3251">
                  <c:v>3558</c:v>
                </c:pt>
                <c:pt idx="3252">
                  <c:v>3806</c:v>
                </c:pt>
                <c:pt idx="3253">
                  <c:v>3705</c:v>
                </c:pt>
                <c:pt idx="3254">
                  <c:v>3609</c:v>
                </c:pt>
                <c:pt idx="3255">
                  <c:v>3719</c:v>
                </c:pt>
                <c:pt idx="3256">
                  <c:v>3935</c:v>
                </c:pt>
                <c:pt idx="3257">
                  <c:v>3935</c:v>
                </c:pt>
                <c:pt idx="3258">
                  <c:v>3482</c:v>
                </c:pt>
                <c:pt idx="3259">
                  <c:v>3620</c:v>
                </c:pt>
                <c:pt idx="3260">
                  <c:v>3485</c:v>
                </c:pt>
                <c:pt idx="3261">
                  <c:v>3515</c:v>
                </c:pt>
                <c:pt idx="3262">
                  <c:v>3529</c:v>
                </c:pt>
                <c:pt idx="3263">
                  <c:v>3517</c:v>
                </c:pt>
                <c:pt idx="3264">
                  <c:v>3394</c:v>
                </c:pt>
                <c:pt idx="3265">
                  <c:v>3677</c:v>
                </c:pt>
                <c:pt idx="3266">
                  <c:v>3746</c:v>
                </c:pt>
                <c:pt idx="3267">
                  <c:v>4032</c:v>
                </c:pt>
                <c:pt idx="3268">
                  <c:v>3752</c:v>
                </c:pt>
                <c:pt idx="3269">
                  <c:v>3946</c:v>
                </c:pt>
                <c:pt idx="3270">
                  <c:v>3823</c:v>
                </c:pt>
                <c:pt idx="3271">
                  <c:v>3879</c:v>
                </c:pt>
                <c:pt idx="3272">
                  <c:v>3658</c:v>
                </c:pt>
                <c:pt idx="3273">
                  <c:v>3671</c:v>
                </c:pt>
                <c:pt idx="3274">
                  <c:v>3645</c:v>
                </c:pt>
                <c:pt idx="3275">
                  <c:v>3634</c:v>
                </c:pt>
                <c:pt idx="3276">
                  <c:v>3604</c:v>
                </c:pt>
                <c:pt idx="3277">
                  <c:v>3502</c:v>
                </c:pt>
                <c:pt idx="3278">
                  <c:v>3571</c:v>
                </c:pt>
                <c:pt idx="3279">
                  <c:v>3660</c:v>
                </c:pt>
                <c:pt idx="3280">
                  <c:v>3773</c:v>
                </c:pt>
                <c:pt idx="3281">
                  <c:v>3719</c:v>
                </c:pt>
                <c:pt idx="3282">
                  <c:v>3844</c:v>
                </c:pt>
                <c:pt idx="3283">
                  <c:v>3836</c:v>
                </c:pt>
                <c:pt idx="3284">
                  <c:v>3920</c:v>
                </c:pt>
                <c:pt idx="3285">
                  <c:v>4053</c:v>
                </c:pt>
                <c:pt idx="3286">
                  <c:v>4114</c:v>
                </c:pt>
                <c:pt idx="3287">
                  <c:v>3965</c:v>
                </c:pt>
                <c:pt idx="3288">
                  <c:v>3976</c:v>
                </c:pt>
                <c:pt idx="3289">
                  <c:v>3908</c:v>
                </c:pt>
                <c:pt idx="3290">
                  <c:v>3837</c:v>
                </c:pt>
                <c:pt idx="3291">
                  <c:v>3926</c:v>
                </c:pt>
                <c:pt idx="3292">
                  <c:v>3762</c:v>
                </c:pt>
                <c:pt idx="3293">
                  <c:v>3901</c:v>
                </c:pt>
                <c:pt idx="3294">
                  <c:v>4045</c:v>
                </c:pt>
                <c:pt idx="3295">
                  <c:v>3965</c:v>
                </c:pt>
                <c:pt idx="3296">
                  <c:v>3794</c:v>
                </c:pt>
                <c:pt idx="3297">
                  <c:v>3977</c:v>
                </c:pt>
                <c:pt idx="3298">
                  <c:v>3798</c:v>
                </c:pt>
                <c:pt idx="3299">
                  <c:v>3711</c:v>
                </c:pt>
                <c:pt idx="3300">
                  <c:v>3817</c:v>
                </c:pt>
                <c:pt idx="3301">
                  <c:v>3889</c:v>
                </c:pt>
                <c:pt idx="3302">
                  <c:v>3945</c:v>
                </c:pt>
                <c:pt idx="3303">
                  <c:v>4097</c:v>
                </c:pt>
                <c:pt idx="3304">
                  <c:v>4162</c:v>
                </c:pt>
                <c:pt idx="3305">
                  <c:v>4193</c:v>
                </c:pt>
                <c:pt idx="3306">
                  <c:v>4138</c:v>
                </c:pt>
                <c:pt idx="3307">
                  <c:v>3970</c:v>
                </c:pt>
                <c:pt idx="3308">
                  <c:v>4307</c:v>
                </c:pt>
                <c:pt idx="3309">
                  <c:v>4182</c:v>
                </c:pt>
                <c:pt idx="3310">
                  <c:v>4258</c:v>
                </c:pt>
                <c:pt idx="3311">
                  <c:v>4204</c:v>
                </c:pt>
                <c:pt idx="3312">
                  <c:v>4117</c:v>
                </c:pt>
                <c:pt idx="3313">
                  <c:v>4249</c:v>
                </c:pt>
                <c:pt idx="3314">
                  <c:v>4140</c:v>
                </c:pt>
                <c:pt idx="3315">
                  <c:v>4074</c:v>
                </c:pt>
                <c:pt idx="3316">
                  <c:v>4246</c:v>
                </c:pt>
                <c:pt idx="3317">
                  <c:v>4063</c:v>
                </c:pt>
                <c:pt idx="3318">
                  <c:v>4258</c:v>
                </c:pt>
                <c:pt idx="3319">
                  <c:v>4159</c:v>
                </c:pt>
                <c:pt idx="3320">
                  <c:v>4202</c:v>
                </c:pt>
                <c:pt idx="3321">
                  <c:v>4135</c:v>
                </c:pt>
                <c:pt idx="3322">
                  <c:v>4000</c:v>
                </c:pt>
                <c:pt idx="3323">
                  <c:v>4231</c:v>
                </c:pt>
                <c:pt idx="3324">
                  <c:v>4245</c:v>
                </c:pt>
                <c:pt idx="3325">
                  <c:v>4264</c:v>
                </c:pt>
                <c:pt idx="3326">
                  <c:v>4272</c:v>
                </c:pt>
                <c:pt idx="3327">
                  <c:v>4100</c:v>
                </c:pt>
                <c:pt idx="3328">
                  <c:v>4192</c:v>
                </c:pt>
                <c:pt idx="3329">
                  <c:v>4355</c:v>
                </c:pt>
                <c:pt idx="3330">
                  <c:v>4399</c:v>
                </c:pt>
                <c:pt idx="3331">
                  <c:v>4294</c:v>
                </c:pt>
                <c:pt idx="3332">
                  <c:v>4326</c:v>
                </c:pt>
                <c:pt idx="3333">
                  <c:v>4344</c:v>
                </c:pt>
                <c:pt idx="3334">
                  <c:v>4378</c:v>
                </c:pt>
                <c:pt idx="3335">
                  <c:v>4312</c:v>
                </c:pt>
                <c:pt idx="3336">
                  <c:v>4310</c:v>
                </c:pt>
                <c:pt idx="3337">
                  <c:v>4236</c:v>
                </c:pt>
                <c:pt idx="3338">
                  <c:v>4374</c:v>
                </c:pt>
                <c:pt idx="3339">
                  <c:v>4315</c:v>
                </c:pt>
                <c:pt idx="3340">
                  <c:v>4397</c:v>
                </c:pt>
                <c:pt idx="3341">
                  <c:v>4283</c:v>
                </c:pt>
                <c:pt idx="3342">
                  <c:v>4361</c:v>
                </c:pt>
                <c:pt idx="3343">
                  <c:v>4352</c:v>
                </c:pt>
                <c:pt idx="3344">
                  <c:v>4512</c:v>
                </c:pt>
                <c:pt idx="3345">
                  <c:v>4384</c:v>
                </c:pt>
                <c:pt idx="3346">
                  <c:v>4204</c:v>
                </c:pt>
                <c:pt idx="3347">
                  <c:v>4317</c:v>
                </c:pt>
                <c:pt idx="3348">
                  <c:v>4380</c:v>
                </c:pt>
                <c:pt idx="3349">
                  <c:v>4314</c:v>
                </c:pt>
                <c:pt idx="3350">
                  <c:v>4469</c:v>
                </c:pt>
                <c:pt idx="3351">
                  <c:v>4298</c:v>
                </c:pt>
                <c:pt idx="3352">
                  <c:v>4306</c:v>
                </c:pt>
                <c:pt idx="3353">
                  <c:v>4159</c:v>
                </c:pt>
                <c:pt idx="3354">
                  <c:v>4079</c:v>
                </c:pt>
                <c:pt idx="3355">
                  <c:v>4257</c:v>
                </c:pt>
                <c:pt idx="3356">
                  <c:v>4404</c:v>
                </c:pt>
                <c:pt idx="3357">
                  <c:v>4292</c:v>
                </c:pt>
                <c:pt idx="3358">
                  <c:v>4292</c:v>
                </c:pt>
                <c:pt idx="3359">
                  <c:v>4130</c:v>
                </c:pt>
                <c:pt idx="3360">
                  <c:v>4120</c:v>
                </c:pt>
                <c:pt idx="3361">
                  <c:v>4044</c:v>
                </c:pt>
                <c:pt idx="3362">
                  <c:v>4040</c:v>
                </c:pt>
                <c:pt idx="3363">
                  <c:v>3993</c:v>
                </c:pt>
                <c:pt idx="3364">
                  <c:v>4042</c:v>
                </c:pt>
                <c:pt idx="3365">
                  <c:v>4016</c:v>
                </c:pt>
                <c:pt idx="3366">
                  <c:v>4096</c:v>
                </c:pt>
                <c:pt idx="3367">
                  <c:v>3830</c:v>
                </c:pt>
                <c:pt idx="3368">
                  <c:v>3955</c:v>
                </c:pt>
                <c:pt idx="3369">
                  <c:v>4092</c:v>
                </c:pt>
                <c:pt idx="3370">
                  <c:v>3884</c:v>
                </c:pt>
                <c:pt idx="3371">
                  <c:v>4011</c:v>
                </c:pt>
                <c:pt idx="3372">
                  <c:v>3992</c:v>
                </c:pt>
                <c:pt idx="3373">
                  <c:v>3881</c:v>
                </c:pt>
                <c:pt idx="3374">
                  <c:v>3828</c:v>
                </c:pt>
                <c:pt idx="3375">
                  <c:v>3831</c:v>
                </c:pt>
                <c:pt idx="3376">
                  <c:v>3810</c:v>
                </c:pt>
                <c:pt idx="3377">
                  <c:v>3973</c:v>
                </c:pt>
                <c:pt idx="3378">
                  <c:v>3708</c:v>
                </c:pt>
                <c:pt idx="3379">
                  <c:v>3717</c:v>
                </c:pt>
                <c:pt idx="3380">
                  <c:v>3654</c:v>
                </c:pt>
                <c:pt idx="3381">
                  <c:v>3826</c:v>
                </c:pt>
                <c:pt idx="3382">
                  <c:v>3907</c:v>
                </c:pt>
                <c:pt idx="3383">
                  <c:v>3810</c:v>
                </c:pt>
                <c:pt idx="3384">
                  <c:v>3743</c:v>
                </c:pt>
                <c:pt idx="3385">
                  <c:v>3714</c:v>
                </c:pt>
                <c:pt idx="3386">
                  <c:v>3793</c:v>
                </c:pt>
                <c:pt idx="3387">
                  <c:v>3769</c:v>
                </c:pt>
                <c:pt idx="3388">
                  <c:v>3855</c:v>
                </c:pt>
                <c:pt idx="3389">
                  <c:v>3929</c:v>
                </c:pt>
                <c:pt idx="3390">
                  <c:v>3929</c:v>
                </c:pt>
                <c:pt idx="3391">
                  <c:v>3726</c:v>
                </c:pt>
                <c:pt idx="3392">
                  <c:v>3836</c:v>
                </c:pt>
                <c:pt idx="3393">
                  <c:v>3611</c:v>
                </c:pt>
                <c:pt idx="3394">
                  <c:v>3512</c:v>
                </c:pt>
                <c:pt idx="3395">
                  <c:v>3727</c:v>
                </c:pt>
                <c:pt idx="3396">
                  <c:v>3611</c:v>
                </c:pt>
                <c:pt idx="3397">
                  <c:v>4110</c:v>
                </c:pt>
                <c:pt idx="3398">
                  <c:v>3405</c:v>
                </c:pt>
                <c:pt idx="3399">
                  <c:v>3494</c:v>
                </c:pt>
                <c:pt idx="3400">
                  <c:v>3391</c:v>
                </c:pt>
                <c:pt idx="3401">
                  <c:v>3413</c:v>
                </c:pt>
                <c:pt idx="3402">
                  <c:v>3573</c:v>
                </c:pt>
                <c:pt idx="3403">
                  <c:v>3728</c:v>
                </c:pt>
                <c:pt idx="3404">
                  <c:v>3571</c:v>
                </c:pt>
                <c:pt idx="3405">
                  <c:v>3563</c:v>
                </c:pt>
                <c:pt idx="3406">
                  <c:v>3357</c:v>
                </c:pt>
                <c:pt idx="3407">
                  <c:v>3401</c:v>
                </c:pt>
                <c:pt idx="3408">
                  <c:v>3362</c:v>
                </c:pt>
                <c:pt idx="3409">
                  <c:v>3503</c:v>
                </c:pt>
                <c:pt idx="3410">
                  <c:v>3615</c:v>
                </c:pt>
                <c:pt idx="3411">
                  <c:v>3704</c:v>
                </c:pt>
                <c:pt idx="3412">
                  <c:v>3346</c:v>
                </c:pt>
                <c:pt idx="3413">
                  <c:v>3621</c:v>
                </c:pt>
                <c:pt idx="3414">
                  <c:v>3786</c:v>
                </c:pt>
                <c:pt idx="3415">
                  <c:v>3826</c:v>
                </c:pt>
                <c:pt idx="3416">
                  <c:v>3915</c:v>
                </c:pt>
                <c:pt idx="3417">
                  <c:v>3956</c:v>
                </c:pt>
                <c:pt idx="3418">
                  <c:v>3695</c:v>
                </c:pt>
                <c:pt idx="3419">
                  <c:v>3794</c:v>
                </c:pt>
                <c:pt idx="3420">
                  <c:v>3867</c:v>
                </c:pt>
                <c:pt idx="3421">
                  <c:v>3615</c:v>
                </c:pt>
                <c:pt idx="3422">
                  <c:v>3343</c:v>
                </c:pt>
                <c:pt idx="3423">
                  <c:v>3460</c:v>
                </c:pt>
                <c:pt idx="3424">
                  <c:v>3538</c:v>
                </c:pt>
                <c:pt idx="3425">
                  <c:v>3523</c:v>
                </c:pt>
                <c:pt idx="3426">
                  <c:v>3597</c:v>
                </c:pt>
                <c:pt idx="3427">
                  <c:v>3645</c:v>
                </c:pt>
                <c:pt idx="3428">
                  <c:v>3559</c:v>
                </c:pt>
                <c:pt idx="3429">
                  <c:v>3613</c:v>
                </c:pt>
                <c:pt idx="3430">
                  <c:v>3758</c:v>
                </c:pt>
                <c:pt idx="3431">
                  <c:v>3639</c:v>
                </c:pt>
                <c:pt idx="3432">
                  <c:v>3851</c:v>
                </c:pt>
                <c:pt idx="3433">
                  <c:v>3698</c:v>
                </c:pt>
                <c:pt idx="3434">
                  <c:v>3799</c:v>
                </c:pt>
                <c:pt idx="3435">
                  <c:v>3533</c:v>
                </c:pt>
                <c:pt idx="3436">
                  <c:v>3822</c:v>
                </c:pt>
                <c:pt idx="3437">
                  <c:v>3752</c:v>
                </c:pt>
                <c:pt idx="3438">
                  <c:v>3926</c:v>
                </c:pt>
                <c:pt idx="3439">
                  <c:v>3925</c:v>
                </c:pt>
                <c:pt idx="3440">
                  <c:v>4072</c:v>
                </c:pt>
                <c:pt idx="3441">
                  <c:v>4019</c:v>
                </c:pt>
                <c:pt idx="3442">
                  <c:v>4097</c:v>
                </c:pt>
                <c:pt idx="3443">
                  <c:v>4012</c:v>
                </c:pt>
                <c:pt idx="3444">
                  <c:v>3784</c:v>
                </c:pt>
                <c:pt idx="3445">
                  <c:v>3902</c:v>
                </c:pt>
                <c:pt idx="3446">
                  <c:v>3792</c:v>
                </c:pt>
                <c:pt idx="3447">
                  <c:v>3700</c:v>
                </c:pt>
                <c:pt idx="3448">
                  <c:v>3803</c:v>
                </c:pt>
                <c:pt idx="3449">
                  <c:v>3736</c:v>
                </c:pt>
                <c:pt idx="3450">
                  <c:v>3775</c:v>
                </c:pt>
                <c:pt idx="3451">
                  <c:v>3917</c:v>
                </c:pt>
                <c:pt idx="3452">
                  <c:v>4030</c:v>
                </c:pt>
                <c:pt idx="3453">
                  <c:v>4052</c:v>
                </c:pt>
                <c:pt idx="3454">
                  <c:v>4015</c:v>
                </c:pt>
                <c:pt idx="3455">
                  <c:v>4057</c:v>
                </c:pt>
                <c:pt idx="3456">
                  <c:v>4285</c:v>
                </c:pt>
                <c:pt idx="3457">
                  <c:v>4214</c:v>
                </c:pt>
                <c:pt idx="3458">
                  <c:v>4392</c:v>
                </c:pt>
                <c:pt idx="3459">
                  <c:v>4470</c:v>
                </c:pt>
                <c:pt idx="3460">
                  <c:v>4457</c:v>
                </c:pt>
                <c:pt idx="3461">
                  <c:v>4310</c:v>
                </c:pt>
                <c:pt idx="3462">
                  <c:v>4515</c:v>
                </c:pt>
                <c:pt idx="3463">
                  <c:v>4573</c:v>
                </c:pt>
                <c:pt idx="3464">
                  <c:v>4404</c:v>
                </c:pt>
                <c:pt idx="3465">
                  <c:v>4328</c:v>
                </c:pt>
                <c:pt idx="3466">
                  <c:v>4460</c:v>
                </c:pt>
                <c:pt idx="3467">
                  <c:v>4354</c:v>
                </c:pt>
                <c:pt idx="3468">
                  <c:v>4455</c:v>
                </c:pt>
                <c:pt idx="3469">
                  <c:v>4444</c:v>
                </c:pt>
                <c:pt idx="3470">
                  <c:v>4372</c:v>
                </c:pt>
                <c:pt idx="3471">
                  <c:v>4404</c:v>
                </c:pt>
                <c:pt idx="3472">
                  <c:v>4485</c:v>
                </c:pt>
                <c:pt idx="3473">
                  <c:v>4646</c:v>
                </c:pt>
                <c:pt idx="3474">
                  <c:v>4588</c:v>
                </c:pt>
                <c:pt idx="3475">
                  <c:v>4614</c:v>
                </c:pt>
                <c:pt idx="3476">
                  <c:v>4653</c:v>
                </c:pt>
                <c:pt idx="3477">
                  <c:v>4827</c:v>
                </c:pt>
                <c:pt idx="3478">
                  <c:v>4924</c:v>
                </c:pt>
                <c:pt idx="3479">
                  <c:v>4738</c:v>
                </c:pt>
                <c:pt idx="3480">
                  <c:v>4732</c:v>
                </c:pt>
                <c:pt idx="3481">
                  <c:v>4751</c:v>
                </c:pt>
                <c:pt idx="3482">
                  <c:v>4837</c:v>
                </c:pt>
                <c:pt idx="3483">
                  <c:v>5034</c:v>
                </c:pt>
                <c:pt idx="3484">
                  <c:v>4783</c:v>
                </c:pt>
                <c:pt idx="3485">
                  <c:v>4821</c:v>
                </c:pt>
                <c:pt idx="3486">
                  <c:v>4715</c:v>
                </c:pt>
                <c:pt idx="3487">
                  <c:v>4726</c:v>
                </c:pt>
                <c:pt idx="3488">
                  <c:v>4699</c:v>
                </c:pt>
                <c:pt idx="3489">
                  <c:v>4567</c:v>
                </c:pt>
                <c:pt idx="3490">
                  <c:v>4749</c:v>
                </c:pt>
                <c:pt idx="3491">
                  <c:v>4694</c:v>
                </c:pt>
                <c:pt idx="3492">
                  <c:v>4779</c:v>
                </c:pt>
                <c:pt idx="3493">
                  <c:v>4635</c:v>
                </c:pt>
                <c:pt idx="3494">
                  <c:v>4670</c:v>
                </c:pt>
                <c:pt idx="3495">
                  <c:v>4746</c:v>
                </c:pt>
                <c:pt idx="3496">
                  <c:v>4806</c:v>
                </c:pt>
                <c:pt idx="3497">
                  <c:v>5002</c:v>
                </c:pt>
                <c:pt idx="3498">
                  <c:v>4999</c:v>
                </c:pt>
                <c:pt idx="3499">
                  <c:v>4721</c:v>
                </c:pt>
                <c:pt idx="3500">
                  <c:v>4844</c:v>
                </c:pt>
                <c:pt idx="3501">
                  <c:v>5015</c:v>
                </c:pt>
                <c:pt idx="3502">
                  <c:v>4915</c:v>
                </c:pt>
                <c:pt idx="3503">
                  <c:v>5003</c:v>
                </c:pt>
                <c:pt idx="3504">
                  <c:v>4921</c:v>
                </c:pt>
                <c:pt idx="3505">
                  <c:v>4964</c:v>
                </c:pt>
                <c:pt idx="3506">
                  <c:v>4765</c:v>
                </c:pt>
                <c:pt idx="3507">
                  <c:v>4774</c:v>
                </c:pt>
                <c:pt idx="3508">
                  <c:v>4842</c:v>
                </c:pt>
                <c:pt idx="3509">
                  <c:v>4956</c:v>
                </c:pt>
                <c:pt idx="3510">
                  <c:v>5119</c:v>
                </c:pt>
                <c:pt idx="3511">
                  <c:v>5223</c:v>
                </c:pt>
                <c:pt idx="3512">
                  <c:v>5160</c:v>
                </c:pt>
                <c:pt idx="3513">
                  <c:v>5189</c:v>
                </c:pt>
                <c:pt idx="3514">
                  <c:v>5036</c:v>
                </c:pt>
                <c:pt idx="3515">
                  <c:v>5011</c:v>
                </c:pt>
                <c:pt idx="3516">
                  <c:v>5043</c:v>
                </c:pt>
                <c:pt idx="3517">
                  <c:v>4842</c:v>
                </c:pt>
                <c:pt idx="3518">
                  <c:v>4910</c:v>
                </c:pt>
                <c:pt idx="3519">
                  <c:v>5012</c:v>
                </c:pt>
                <c:pt idx="3520">
                  <c:v>4925</c:v>
                </c:pt>
                <c:pt idx="3521">
                  <c:v>4881</c:v>
                </c:pt>
                <c:pt idx="3522">
                  <c:v>5046</c:v>
                </c:pt>
                <c:pt idx="3523">
                  <c:v>5024</c:v>
                </c:pt>
                <c:pt idx="3524">
                  <c:v>4737</c:v>
                </c:pt>
                <c:pt idx="3525">
                  <c:v>4769</c:v>
                </c:pt>
                <c:pt idx="3526">
                  <c:v>5015</c:v>
                </c:pt>
                <c:pt idx="3527">
                  <c:v>5069</c:v>
                </c:pt>
                <c:pt idx="3528">
                  <c:v>4966</c:v>
                </c:pt>
                <c:pt idx="3529">
                  <c:v>5052</c:v>
                </c:pt>
                <c:pt idx="3530">
                  <c:v>5121</c:v>
                </c:pt>
                <c:pt idx="3531">
                  <c:v>5020</c:v>
                </c:pt>
                <c:pt idx="3532">
                  <c:v>5157</c:v>
                </c:pt>
                <c:pt idx="3533">
                  <c:v>5199</c:v>
                </c:pt>
                <c:pt idx="3534">
                  <c:v>5186</c:v>
                </c:pt>
                <c:pt idx="3535">
                  <c:v>5142</c:v>
                </c:pt>
                <c:pt idx="3536">
                  <c:v>5062</c:v>
                </c:pt>
                <c:pt idx="3537">
                  <c:v>5095</c:v>
                </c:pt>
                <c:pt idx="3538">
                  <c:v>5222</c:v>
                </c:pt>
                <c:pt idx="3539">
                  <c:v>5229</c:v>
                </c:pt>
                <c:pt idx="3540">
                  <c:v>5069</c:v>
                </c:pt>
                <c:pt idx="3541">
                  <c:v>5010</c:v>
                </c:pt>
                <c:pt idx="3542">
                  <c:v>5094</c:v>
                </c:pt>
                <c:pt idx="3543">
                  <c:v>5008</c:v>
                </c:pt>
                <c:pt idx="3544">
                  <c:v>5020</c:v>
                </c:pt>
                <c:pt idx="3545">
                  <c:v>5072</c:v>
                </c:pt>
                <c:pt idx="3546">
                  <c:v>5124</c:v>
                </c:pt>
                <c:pt idx="3547">
                  <c:v>5114</c:v>
                </c:pt>
                <c:pt idx="3548">
                  <c:v>5165</c:v>
                </c:pt>
                <c:pt idx="3549">
                  <c:v>5136</c:v>
                </c:pt>
                <c:pt idx="3550">
                  <c:v>5061</c:v>
                </c:pt>
                <c:pt idx="3551">
                  <c:v>5055</c:v>
                </c:pt>
                <c:pt idx="3552">
                  <c:v>5010</c:v>
                </c:pt>
                <c:pt idx="3553">
                  <c:v>5185</c:v>
                </c:pt>
                <c:pt idx="3554">
                  <c:v>5175</c:v>
                </c:pt>
                <c:pt idx="3555">
                  <c:v>5015</c:v>
                </c:pt>
                <c:pt idx="3556">
                  <c:v>5047</c:v>
                </c:pt>
                <c:pt idx="3557">
                  <c:v>4957</c:v>
                </c:pt>
                <c:pt idx="3558">
                  <c:v>5186</c:v>
                </c:pt>
                <c:pt idx="3559">
                  <c:v>5118</c:v>
                </c:pt>
                <c:pt idx="3560">
                  <c:v>5191</c:v>
                </c:pt>
                <c:pt idx="3561">
                  <c:v>5265</c:v>
                </c:pt>
                <c:pt idx="3562">
                  <c:v>5036</c:v>
                </c:pt>
                <c:pt idx="3563">
                  <c:v>4928</c:v>
                </c:pt>
                <c:pt idx="3564">
                  <c:v>4866</c:v>
                </c:pt>
                <c:pt idx="3565">
                  <c:v>4795</c:v>
                </c:pt>
                <c:pt idx="3566">
                  <c:v>4689</c:v>
                </c:pt>
                <c:pt idx="3567">
                  <c:v>4826</c:v>
                </c:pt>
                <c:pt idx="3568">
                  <c:v>4906</c:v>
                </c:pt>
                <c:pt idx="3569">
                  <c:v>4987</c:v>
                </c:pt>
                <c:pt idx="3570">
                  <c:v>4876</c:v>
                </c:pt>
                <c:pt idx="3571">
                  <c:v>4578</c:v>
                </c:pt>
                <c:pt idx="3572">
                  <c:v>4681</c:v>
                </c:pt>
                <c:pt idx="3573">
                  <c:v>4873</c:v>
                </c:pt>
                <c:pt idx="3574">
                  <c:v>4858</c:v>
                </c:pt>
                <c:pt idx="3575">
                  <c:v>4610</c:v>
                </c:pt>
                <c:pt idx="3576">
                  <c:v>4835</c:v>
                </c:pt>
                <c:pt idx="3577">
                  <c:v>4809</c:v>
                </c:pt>
                <c:pt idx="3578">
                  <c:v>4754</c:v>
                </c:pt>
                <c:pt idx="3579">
                  <c:v>4752</c:v>
                </c:pt>
                <c:pt idx="3580">
                  <c:v>4796</c:v>
                </c:pt>
                <c:pt idx="3581">
                  <c:v>4917</c:v>
                </c:pt>
                <c:pt idx="3582">
                  <c:v>4643</c:v>
                </c:pt>
                <c:pt idx="3583">
                  <c:v>4556</c:v>
                </c:pt>
                <c:pt idx="3584">
                  <c:v>4470</c:v>
                </c:pt>
                <c:pt idx="3585">
                  <c:v>4374</c:v>
                </c:pt>
                <c:pt idx="3586">
                  <c:v>4649</c:v>
                </c:pt>
                <c:pt idx="3587">
                  <c:v>4708</c:v>
                </c:pt>
                <c:pt idx="3588">
                  <c:v>4801</c:v>
                </c:pt>
                <c:pt idx="3589">
                  <c:v>4801</c:v>
                </c:pt>
                <c:pt idx="3590">
                  <c:v>4605</c:v>
                </c:pt>
                <c:pt idx="3591">
                  <c:v>4678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'Select select'!$E$1</c:f>
              <c:strCache>
                <c:ptCount val="1"/>
                <c:pt idx="0">
                  <c:v>EB_INT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trendline>
            <c:spPr>
              <a:ln w="25400" cap="rnd">
                <a:solidFill>
                  <a:schemeClr val="accent4">
                    <a:lumMod val="40000"/>
                    <a:lumOff val="60000"/>
                  </a:schemeClr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'Select select'!$A$2:$A$3593</c:f>
              <c:numCache>
                <c:formatCode>m/d/yyyy</c:formatCode>
                <c:ptCount val="3592"/>
                <c:pt idx="0">
                  <c:v>40513</c:v>
                </c:pt>
                <c:pt idx="1">
                  <c:v>40514</c:v>
                </c:pt>
                <c:pt idx="2">
                  <c:v>40515</c:v>
                </c:pt>
                <c:pt idx="3">
                  <c:v>40516</c:v>
                </c:pt>
                <c:pt idx="4">
                  <c:v>40517</c:v>
                </c:pt>
                <c:pt idx="5">
                  <c:v>40518</c:v>
                </c:pt>
                <c:pt idx="6">
                  <c:v>40519</c:v>
                </c:pt>
                <c:pt idx="7">
                  <c:v>40520</c:v>
                </c:pt>
                <c:pt idx="8">
                  <c:v>40521</c:v>
                </c:pt>
                <c:pt idx="9">
                  <c:v>40522</c:v>
                </c:pt>
                <c:pt idx="10">
                  <c:v>40523</c:v>
                </c:pt>
                <c:pt idx="11">
                  <c:v>40524</c:v>
                </c:pt>
                <c:pt idx="12">
                  <c:v>40525</c:v>
                </c:pt>
                <c:pt idx="13">
                  <c:v>40526</c:v>
                </c:pt>
                <c:pt idx="14">
                  <c:v>40527</c:v>
                </c:pt>
                <c:pt idx="15">
                  <c:v>40528</c:v>
                </c:pt>
                <c:pt idx="16">
                  <c:v>40529</c:v>
                </c:pt>
                <c:pt idx="17">
                  <c:v>40530</c:v>
                </c:pt>
                <c:pt idx="18">
                  <c:v>40531</c:v>
                </c:pt>
                <c:pt idx="19">
                  <c:v>40532</c:v>
                </c:pt>
                <c:pt idx="20">
                  <c:v>40533</c:v>
                </c:pt>
                <c:pt idx="21">
                  <c:v>40534</c:v>
                </c:pt>
                <c:pt idx="22">
                  <c:v>40535</c:v>
                </c:pt>
                <c:pt idx="23">
                  <c:v>40536</c:v>
                </c:pt>
                <c:pt idx="24">
                  <c:v>40537</c:v>
                </c:pt>
                <c:pt idx="25">
                  <c:v>40538</c:v>
                </c:pt>
                <c:pt idx="26">
                  <c:v>40539</c:v>
                </c:pt>
                <c:pt idx="27">
                  <c:v>40540</c:v>
                </c:pt>
                <c:pt idx="28">
                  <c:v>40541</c:v>
                </c:pt>
                <c:pt idx="29">
                  <c:v>40542</c:v>
                </c:pt>
                <c:pt idx="30">
                  <c:v>40543</c:v>
                </c:pt>
                <c:pt idx="31">
                  <c:v>40544</c:v>
                </c:pt>
                <c:pt idx="32">
                  <c:v>40545</c:v>
                </c:pt>
                <c:pt idx="33">
                  <c:v>40546</c:v>
                </c:pt>
                <c:pt idx="34">
                  <c:v>40547</c:v>
                </c:pt>
                <c:pt idx="35">
                  <c:v>40548</c:v>
                </c:pt>
                <c:pt idx="36">
                  <c:v>40549</c:v>
                </c:pt>
                <c:pt idx="37">
                  <c:v>40550</c:v>
                </c:pt>
                <c:pt idx="38">
                  <c:v>40551</c:v>
                </c:pt>
                <c:pt idx="39">
                  <c:v>40552</c:v>
                </c:pt>
                <c:pt idx="40">
                  <c:v>40553</c:v>
                </c:pt>
                <c:pt idx="41">
                  <c:v>40554</c:v>
                </c:pt>
                <c:pt idx="42">
                  <c:v>40555</c:v>
                </c:pt>
                <c:pt idx="43">
                  <c:v>40556</c:v>
                </c:pt>
                <c:pt idx="44">
                  <c:v>40557</c:v>
                </c:pt>
                <c:pt idx="45">
                  <c:v>40558</c:v>
                </c:pt>
                <c:pt idx="46">
                  <c:v>40559</c:v>
                </c:pt>
                <c:pt idx="47">
                  <c:v>40560</c:v>
                </c:pt>
                <c:pt idx="48">
                  <c:v>40561</c:v>
                </c:pt>
                <c:pt idx="49">
                  <c:v>40562</c:v>
                </c:pt>
                <c:pt idx="50">
                  <c:v>40563</c:v>
                </c:pt>
                <c:pt idx="51">
                  <c:v>40564</c:v>
                </c:pt>
                <c:pt idx="52">
                  <c:v>40565</c:v>
                </c:pt>
                <c:pt idx="53">
                  <c:v>40566</c:v>
                </c:pt>
                <c:pt idx="54">
                  <c:v>40567</c:v>
                </c:pt>
                <c:pt idx="55">
                  <c:v>40568</c:v>
                </c:pt>
                <c:pt idx="56">
                  <c:v>40569</c:v>
                </c:pt>
                <c:pt idx="57">
                  <c:v>40570</c:v>
                </c:pt>
                <c:pt idx="58">
                  <c:v>40571</c:v>
                </c:pt>
                <c:pt idx="59">
                  <c:v>40572</c:v>
                </c:pt>
                <c:pt idx="60">
                  <c:v>40573</c:v>
                </c:pt>
                <c:pt idx="61">
                  <c:v>40574</c:v>
                </c:pt>
                <c:pt idx="62">
                  <c:v>40575</c:v>
                </c:pt>
                <c:pt idx="63">
                  <c:v>40576</c:v>
                </c:pt>
                <c:pt idx="64">
                  <c:v>40577</c:v>
                </c:pt>
                <c:pt idx="65">
                  <c:v>40578</c:v>
                </c:pt>
                <c:pt idx="66">
                  <c:v>40579</c:v>
                </c:pt>
                <c:pt idx="67">
                  <c:v>40580</c:v>
                </c:pt>
                <c:pt idx="68">
                  <c:v>40581</c:v>
                </c:pt>
                <c:pt idx="69">
                  <c:v>40582</c:v>
                </c:pt>
                <c:pt idx="70">
                  <c:v>40583</c:v>
                </c:pt>
                <c:pt idx="71">
                  <c:v>40584</c:v>
                </c:pt>
                <c:pt idx="72">
                  <c:v>40585</c:v>
                </c:pt>
                <c:pt idx="73">
                  <c:v>40586</c:v>
                </c:pt>
                <c:pt idx="74">
                  <c:v>40587</c:v>
                </c:pt>
                <c:pt idx="75">
                  <c:v>40588</c:v>
                </c:pt>
                <c:pt idx="76">
                  <c:v>40589</c:v>
                </c:pt>
                <c:pt idx="77">
                  <c:v>40590</c:v>
                </c:pt>
                <c:pt idx="78">
                  <c:v>40591</c:v>
                </c:pt>
                <c:pt idx="79">
                  <c:v>40592</c:v>
                </c:pt>
                <c:pt idx="80">
                  <c:v>40593</c:v>
                </c:pt>
                <c:pt idx="81">
                  <c:v>40594</c:v>
                </c:pt>
                <c:pt idx="82">
                  <c:v>40595</c:v>
                </c:pt>
                <c:pt idx="83">
                  <c:v>40596</c:v>
                </c:pt>
                <c:pt idx="84">
                  <c:v>40597</c:v>
                </c:pt>
                <c:pt idx="85">
                  <c:v>40598</c:v>
                </c:pt>
                <c:pt idx="86">
                  <c:v>40599</c:v>
                </c:pt>
                <c:pt idx="87">
                  <c:v>40600</c:v>
                </c:pt>
                <c:pt idx="88">
                  <c:v>40601</c:v>
                </c:pt>
                <c:pt idx="89">
                  <c:v>40602</c:v>
                </c:pt>
                <c:pt idx="90">
                  <c:v>40603</c:v>
                </c:pt>
                <c:pt idx="91">
                  <c:v>40604</c:v>
                </c:pt>
                <c:pt idx="92">
                  <c:v>40605</c:v>
                </c:pt>
                <c:pt idx="93">
                  <c:v>40606</c:v>
                </c:pt>
                <c:pt idx="94">
                  <c:v>40607</c:v>
                </c:pt>
                <c:pt idx="95">
                  <c:v>40608</c:v>
                </c:pt>
                <c:pt idx="96">
                  <c:v>40609</c:v>
                </c:pt>
                <c:pt idx="97">
                  <c:v>40610</c:v>
                </c:pt>
                <c:pt idx="98">
                  <c:v>40611</c:v>
                </c:pt>
                <c:pt idx="99">
                  <c:v>40612</c:v>
                </c:pt>
                <c:pt idx="100">
                  <c:v>40613</c:v>
                </c:pt>
                <c:pt idx="101">
                  <c:v>40614</c:v>
                </c:pt>
                <c:pt idx="102">
                  <c:v>40615</c:v>
                </c:pt>
                <c:pt idx="103">
                  <c:v>40616</c:v>
                </c:pt>
                <c:pt idx="104">
                  <c:v>40617</c:v>
                </c:pt>
                <c:pt idx="105">
                  <c:v>40618</c:v>
                </c:pt>
                <c:pt idx="106">
                  <c:v>40619</c:v>
                </c:pt>
                <c:pt idx="107">
                  <c:v>40620</c:v>
                </c:pt>
                <c:pt idx="108">
                  <c:v>40621</c:v>
                </c:pt>
                <c:pt idx="109">
                  <c:v>40622</c:v>
                </c:pt>
                <c:pt idx="110">
                  <c:v>40623</c:v>
                </c:pt>
                <c:pt idx="111">
                  <c:v>40624</c:v>
                </c:pt>
                <c:pt idx="112">
                  <c:v>40625</c:v>
                </c:pt>
                <c:pt idx="113">
                  <c:v>40626</c:v>
                </c:pt>
                <c:pt idx="114">
                  <c:v>40627</c:v>
                </c:pt>
                <c:pt idx="115">
                  <c:v>40628</c:v>
                </c:pt>
                <c:pt idx="116">
                  <c:v>40629</c:v>
                </c:pt>
                <c:pt idx="117">
                  <c:v>40630</c:v>
                </c:pt>
                <c:pt idx="118">
                  <c:v>40631</c:v>
                </c:pt>
                <c:pt idx="119">
                  <c:v>40632</c:v>
                </c:pt>
                <c:pt idx="120">
                  <c:v>40633</c:v>
                </c:pt>
                <c:pt idx="121">
                  <c:v>40634</c:v>
                </c:pt>
                <c:pt idx="122">
                  <c:v>40635</c:v>
                </c:pt>
                <c:pt idx="123">
                  <c:v>40636</c:v>
                </c:pt>
                <c:pt idx="124">
                  <c:v>40637</c:v>
                </c:pt>
                <c:pt idx="125">
                  <c:v>40638</c:v>
                </c:pt>
                <c:pt idx="126">
                  <c:v>40639</c:v>
                </c:pt>
                <c:pt idx="127">
                  <c:v>40640</c:v>
                </c:pt>
                <c:pt idx="128">
                  <c:v>40641</c:v>
                </c:pt>
                <c:pt idx="129">
                  <c:v>40642</c:v>
                </c:pt>
                <c:pt idx="130">
                  <c:v>40643</c:v>
                </c:pt>
                <c:pt idx="131">
                  <c:v>40644</c:v>
                </c:pt>
                <c:pt idx="132">
                  <c:v>40645</c:v>
                </c:pt>
                <c:pt idx="133">
                  <c:v>40646</c:v>
                </c:pt>
                <c:pt idx="134">
                  <c:v>40647</c:v>
                </c:pt>
                <c:pt idx="135">
                  <c:v>40648</c:v>
                </c:pt>
                <c:pt idx="136">
                  <c:v>40649</c:v>
                </c:pt>
                <c:pt idx="137">
                  <c:v>40650</c:v>
                </c:pt>
                <c:pt idx="138">
                  <c:v>40651</c:v>
                </c:pt>
                <c:pt idx="139">
                  <c:v>40652</c:v>
                </c:pt>
                <c:pt idx="140">
                  <c:v>40653</c:v>
                </c:pt>
                <c:pt idx="141">
                  <c:v>40654</c:v>
                </c:pt>
                <c:pt idx="142">
                  <c:v>40655</c:v>
                </c:pt>
                <c:pt idx="143">
                  <c:v>40656</c:v>
                </c:pt>
                <c:pt idx="144">
                  <c:v>40657</c:v>
                </c:pt>
                <c:pt idx="145">
                  <c:v>40658</c:v>
                </c:pt>
                <c:pt idx="146">
                  <c:v>40659</c:v>
                </c:pt>
                <c:pt idx="147">
                  <c:v>40660</c:v>
                </c:pt>
                <c:pt idx="148">
                  <c:v>40661</c:v>
                </c:pt>
                <c:pt idx="149">
                  <c:v>40662</c:v>
                </c:pt>
                <c:pt idx="150">
                  <c:v>40663</c:v>
                </c:pt>
                <c:pt idx="151">
                  <c:v>40664</c:v>
                </c:pt>
                <c:pt idx="152">
                  <c:v>40665</c:v>
                </c:pt>
                <c:pt idx="153">
                  <c:v>40666</c:v>
                </c:pt>
                <c:pt idx="154">
                  <c:v>40667</c:v>
                </c:pt>
                <c:pt idx="155">
                  <c:v>40668</c:v>
                </c:pt>
                <c:pt idx="156">
                  <c:v>40669</c:v>
                </c:pt>
                <c:pt idx="157">
                  <c:v>40670</c:v>
                </c:pt>
                <c:pt idx="158">
                  <c:v>40671</c:v>
                </c:pt>
                <c:pt idx="159">
                  <c:v>40672</c:v>
                </c:pt>
                <c:pt idx="160">
                  <c:v>40673</c:v>
                </c:pt>
                <c:pt idx="161">
                  <c:v>40674</c:v>
                </c:pt>
                <c:pt idx="162">
                  <c:v>40675</c:v>
                </c:pt>
                <c:pt idx="163">
                  <c:v>40676</c:v>
                </c:pt>
                <c:pt idx="164">
                  <c:v>40677</c:v>
                </c:pt>
                <c:pt idx="165">
                  <c:v>40678</c:v>
                </c:pt>
                <c:pt idx="166">
                  <c:v>40679</c:v>
                </c:pt>
                <c:pt idx="167">
                  <c:v>40680</c:v>
                </c:pt>
                <c:pt idx="168">
                  <c:v>40681</c:v>
                </c:pt>
                <c:pt idx="169">
                  <c:v>40682</c:v>
                </c:pt>
                <c:pt idx="170">
                  <c:v>40683</c:v>
                </c:pt>
                <c:pt idx="171">
                  <c:v>40684</c:v>
                </c:pt>
                <c:pt idx="172">
                  <c:v>40685</c:v>
                </c:pt>
                <c:pt idx="173">
                  <c:v>40686</c:v>
                </c:pt>
                <c:pt idx="174">
                  <c:v>40687</c:v>
                </c:pt>
                <c:pt idx="175">
                  <c:v>40688</c:v>
                </c:pt>
                <c:pt idx="176">
                  <c:v>40689</c:v>
                </c:pt>
                <c:pt idx="177">
                  <c:v>40690</c:v>
                </c:pt>
                <c:pt idx="178">
                  <c:v>40691</c:v>
                </c:pt>
                <c:pt idx="179">
                  <c:v>40692</c:v>
                </c:pt>
                <c:pt idx="180">
                  <c:v>40693</c:v>
                </c:pt>
                <c:pt idx="181">
                  <c:v>40694</c:v>
                </c:pt>
                <c:pt idx="182">
                  <c:v>40695</c:v>
                </c:pt>
                <c:pt idx="183">
                  <c:v>40696</c:v>
                </c:pt>
                <c:pt idx="184">
                  <c:v>40697</c:v>
                </c:pt>
                <c:pt idx="185">
                  <c:v>40698</c:v>
                </c:pt>
                <c:pt idx="186">
                  <c:v>40699</c:v>
                </c:pt>
                <c:pt idx="187">
                  <c:v>40700</c:v>
                </c:pt>
                <c:pt idx="188">
                  <c:v>40701</c:v>
                </c:pt>
                <c:pt idx="189">
                  <c:v>40702</c:v>
                </c:pt>
                <c:pt idx="190">
                  <c:v>40703</c:v>
                </c:pt>
                <c:pt idx="191">
                  <c:v>40704</c:v>
                </c:pt>
                <c:pt idx="192">
                  <c:v>40705</c:v>
                </c:pt>
                <c:pt idx="193">
                  <c:v>40706</c:v>
                </c:pt>
                <c:pt idx="194">
                  <c:v>40707</c:v>
                </c:pt>
                <c:pt idx="195">
                  <c:v>40708</c:v>
                </c:pt>
                <c:pt idx="196">
                  <c:v>40709</c:v>
                </c:pt>
                <c:pt idx="197">
                  <c:v>40710</c:v>
                </c:pt>
                <c:pt idx="198">
                  <c:v>40711</c:v>
                </c:pt>
                <c:pt idx="199">
                  <c:v>40712</c:v>
                </c:pt>
                <c:pt idx="200">
                  <c:v>40713</c:v>
                </c:pt>
                <c:pt idx="201">
                  <c:v>40714</c:v>
                </c:pt>
                <c:pt idx="202">
                  <c:v>40715</c:v>
                </c:pt>
                <c:pt idx="203">
                  <c:v>40716</c:v>
                </c:pt>
                <c:pt idx="204">
                  <c:v>40717</c:v>
                </c:pt>
                <c:pt idx="205">
                  <c:v>40718</c:v>
                </c:pt>
                <c:pt idx="206">
                  <c:v>40719</c:v>
                </c:pt>
                <c:pt idx="207">
                  <c:v>40720</c:v>
                </c:pt>
                <c:pt idx="208">
                  <c:v>40721</c:v>
                </c:pt>
                <c:pt idx="209">
                  <c:v>40722</c:v>
                </c:pt>
                <c:pt idx="210">
                  <c:v>40723</c:v>
                </c:pt>
                <c:pt idx="211">
                  <c:v>40724</c:v>
                </c:pt>
                <c:pt idx="212">
                  <c:v>40725</c:v>
                </c:pt>
                <c:pt idx="213">
                  <c:v>40726</c:v>
                </c:pt>
                <c:pt idx="214">
                  <c:v>40727</c:v>
                </c:pt>
                <c:pt idx="215">
                  <c:v>40728</c:v>
                </c:pt>
                <c:pt idx="216">
                  <c:v>40729</c:v>
                </c:pt>
                <c:pt idx="217">
                  <c:v>40730</c:v>
                </c:pt>
                <c:pt idx="218">
                  <c:v>40731</c:v>
                </c:pt>
                <c:pt idx="219">
                  <c:v>40732</c:v>
                </c:pt>
                <c:pt idx="220">
                  <c:v>40733</c:v>
                </c:pt>
                <c:pt idx="221">
                  <c:v>40734</c:v>
                </c:pt>
                <c:pt idx="222">
                  <c:v>40735</c:v>
                </c:pt>
                <c:pt idx="223">
                  <c:v>40736</c:v>
                </c:pt>
                <c:pt idx="224">
                  <c:v>40737</c:v>
                </c:pt>
                <c:pt idx="225">
                  <c:v>40738</c:v>
                </c:pt>
                <c:pt idx="226">
                  <c:v>40739</c:v>
                </c:pt>
                <c:pt idx="227">
                  <c:v>40740</c:v>
                </c:pt>
                <c:pt idx="228">
                  <c:v>40741</c:v>
                </c:pt>
                <c:pt idx="229">
                  <c:v>40742</c:v>
                </c:pt>
                <c:pt idx="230">
                  <c:v>40743</c:v>
                </c:pt>
                <c:pt idx="231">
                  <c:v>40744</c:v>
                </c:pt>
                <c:pt idx="232">
                  <c:v>40745</c:v>
                </c:pt>
                <c:pt idx="233">
                  <c:v>40746</c:v>
                </c:pt>
                <c:pt idx="234">
                  <c:v>40747</c:v>
                </c:pt>
                <c:pt idx="235">
                  <c:v>40748</c:v>
                </c:pt>
                <c:pt idx="236">
                  <c:v>40749</c:v>
                </c:pt>
                <c:pt idx="237">
                  <c:v>40750</c:v>
                </c:pt>
                <c:pt idx="238">
                  <c:v>40751</c:v>
                </c:pt>
                <c:pt idx="239">
                  <c:v>40752</c:v>
                </c:pt>
                <c:pt idx="240">
                  <c:v>40753</c:v>
                </c:pt>
                <c:pt idx="241">
                  <c:v>40754</c:v>
                </c:pt>
                <c:pt idx="242">
                  <c:v>40755</c:v>
                </c:pt>
                <c:pt idx="243">
                  <c:v>40756</c:v>
                </c:pt>
                <c:pt idx="244">
                  <c:v>40757</c:v>
                </c:pt>
                <c:pt idx="245">
                  <c:v>40758</c:v>
                </c:pt>
                <c:pt idx="246">
                  <c:v>40759</c:v>
                </c:pt>
                <c:pt idx="247">
                  <c:v>40760</c:v>
                </c:pt>
                <c:pt idx="248">
                  <c:v>40761</c:v>
                </c:pt>
                <c:pt idx="249">
                  <c:v>40762</c:v>
                </c:pt>
                <c:pt idx="250">
                  <c:v>40763</c:v>
                </c:pt>
                <c:pt idx="251">
                  <c:v>40764</c:v>
                </c:pt>
                <c:pt idx="252">
                  <c:v>40765</c:v>
                </c:pt>
                <c:pt idx="253">
                  <c:v>40766</c:v>
                </c:pt>
                <c:pt idx="254">
                  <c:v>40767</c:v>
                </c:pt>
                <c:pt idx="255">
                  <c:v>40768</c:v>
                </c:pt>
                <c:pt idx="256">
                  <c:v>40769</c:v>
                </c:pt>
                <c:pt idx="257">
                  <c:v>40770</c:v>
                </c:pt>
                <c:pt idx="258">
                  <c:v>40771</c:v>
                </c:pt>
                <c:pt idx="259">
                  <c:v>40772</c:v>
                </c:pt>
                <c:pt idx="260">
                  <c:v>40773</c:v>
                </c:pt>
                <c:pt idx="261">
                  <c:v>40774</c:v>
                </c:pt>
                <c:pt idx="262">
                  <c:v>40775</c:v>
                </c:pt>
                <c:pt idx="263">
                  <c:v>40776</c:v>
                </c:pt>
                <c:pt idx="264">
                  <c:v>40777</c:v>
                </c:pt>
                <c:pt idx="265">
                  <c:v>40778</c:v>
                </c:pt>
                <c:pt idx="266">
                  <c:v>40779</c:v>
                </c:pt>
                <c:pt idx="267">
                  <c:v>40780</c:v>
                </c:pt>
                <c:pt idx="268">
                  <c:v>40781</c:v>
                </c:pt>
                <c:pt idx="269">
                  <c:v>40782</c:v>
                </c:pt>
                <c:pt idx="270">
                  <c:v>40783</c:v>
                </c:pt>
                <c:pt idx="271">
                  <c:v>40784</c:v>
                </c:pt>
                <c:pt idx="272">
                  <c:v>40785</c:v>
                </c:pt>
                <c:pt idx="273">
                  <c:v>40786</c:v>
                </c:pt>
                <c:pt idx="274">
                  <c:v>40787</c:v>
                </c:pt>
                <c:pt idx="275">
                  <c:v>40788</c:v>
                </c:pt>
                <c:pt idx="276">
                  <c:v>40789</c:v>
                </c:pt>
                <c:pt idx="277">
                  <c:v>40790</c:v>
                </c:pt>
                <c:pt idx="278">
                  <c:v>40791</c:v>
                </c:pt>
                <c:pt idx="279">
                  <c:v>40792</c:v>
                </c:pt>
                <c:pt idx="280">
                  <c:v>40793</c:v>
                </c:pt>
                <c:pt idx="281">
                  <c:v>40794</c:v>
                </c:pt>
                <c:pt idx="282">
                  <c:v>40795</c:v>
                </c:pt>
                <c:pt idx="283">
                  <c:v>40796</c:v>
                </c:pt>
                <c:pt idx="284">
                  <c:v>40797</c:v>
                </c:pt>
                <c:pt idx="285">
                  <c:v>40798</c:v>
                </c:pt>
                <c:pt idx="286">
                  <c:v>40799</c:v>
                </c:pt>
                <c:pt idx="287">
                  <c:v>40800</c:v>
                </c:pt>
                <c:pt idx="288">
                  <c:v>40801</c:v>
                </c:pt>
                <c:pt idx="289">
                  <c:v>40802</c:v>
                </c:pt>
                <c:pt idx="290">
                  <c:v>40803</c:v>
                </c:pt>
                <c:pt idx="291">
                  <c:v>40804</c:v>
                </c:pt>
                <c:pt idx="292">
                  <c:v>40805</c:v>
                </c:pt>
                <c:pt idx="293">
                  <c:v>40806</c:v>
                </c:pt>
                <c:pt idx="294">
                  <c:v>40807</c:v>
                </c:pt>
                <c:pt idx="295">
                  <c:v>40808</c:v>
                </c:pt>
                <c:pt idx="296">
                  <c:v>40809</c:v>
                </c:pt>
                <c:pt idx="297">
                  <c:v>40810</c:v>
                </c:pt>
                <c:pt idx="298">
                  <c:v>40811</c:v>
                </c:pt>
                <c:pt idx="299">
                  <c:v>40812</c:v>
                </c:pt>
                <c:pt idx="300">
                  <c:v>40813</c:v>
                </c:pt>
                <c:pt idx="301">
                  <c:v>40814</c:v>
                </c:pt>
                <c:pt idx="302">
                  <c:v>40815</c:v>
                </c:pt>
                <c:pt idx="303">
                  <c:v>40816</c:v>
                </c:pt>
                <c:pt idx="304">
                  <c:v>40817</c:v>
                </c:pt>
                <c:pt idx="305">
                  <c:v>40818</c:v>
                </c:pt>
                <c:pt idx="306">
                  <c:v>40819</c:v>
                </c:pt>
                <c:pt idx="307">
                  <c:v>40820</c:v>
                </c:pt>
                <c:pt idx="308">
                  <c:v>40821</c:v>
                </c:pt>
                <c:pt idx="309">
                  <c:v>40822</c:v>
                </c:pt>
                <c:pt idx="310">
                  <c:v>40823</c:v>
                </c:pt>
                <c:pt idx="311">
                  <c:v>40824</c:v>
                </c:pt>
                <c:pt idx="312">
                  <c:v>40825</c:v>
                </c:pt>
                <c:pt idx="313">
                  <c:v>40826</c:v>
                </c:pt>
                <c:pt idx="314">
                  <c:v>40827</c:v>
                </c:pt>
                <c:pt idx="315">
                  <c:v>40828</c:v>
                </c:pt>
                <c:pt idx="316">
                  <c:v>40829</c:v>
                </c:pt>
                <c:pt idx="317">
                  <c:v>40830</c:v>
                </c:pt>
                <c:pt idx="318">
                  <c:v>40831</c:v>
                </c:pt>
                <c:pt idx="319">
                  <c:v>40832</c:v>
                </c:pt>
                <c:pt idx="320">
                  <c:v>40833</c:v>
                </c:pt>
                <c:pt idx="321">
                  <c:v>40834</c:v>
                </c:pt>
                <c:pt idx="322">
                  <c:v>40835</c:v>
                </c:pt>
                <c:pt idx="323">
                  <c:v>40836</c:v>
                </c:pt>
                <c:pt idx="324">
                  <c:v>40837</c:v>
                </c:pt>
                <c:pt idx="325">
                  <c:v>40838</c:v>
                </c:pt>
                <c:pt idx="326">
                  <c:v>40839</c:v>
                </c:pt>
                <c:pt idx="327">
                  <c:v>40840</c:v>
                </c:pt>
                <c:pt idx="328">
                  <c:v>40841</c:v>
                </c:pt>
                <c:pt idx="329">
                  <c:v>40842</c:v>
                </c:pt>
                <c:pt idx="330">
                  <c:v>40843</c:v>
                </c:pt>
                <c:pt idx="331">
                  <c:v>40844</c:v>
                </c:pt>
                <c:pt idx="332">
                  <c:v>40845</c:v>
                </c:pt>
                <c:pt idx="333">
                  <c:v>40846</c:v>
                </c:pt>
                <c:pt idx="334">
                  <c:v>40847</c:v>
                </c:pt>
                <c:pt idx="335">
                  <c:v>40848</c:v>
                </c:pt>
                <c:pt idx="336">
                  <c:v>40849</c:v>
                </c:pt>
                <c:pt idx="337">
                  <c:v>40850</c:v>
                </c:pt>
                <c:pt idx="338">
                  <c:v>40851</c:v>
                </c:pt>
                <c:pt idx="339">
                  <c:v>40852</c:v>
                </c:pt>
                <c:pt idx="340">
                  <c:v>40853</c:v>
                </c:pt>
                <c:pt idx="341">
                  <c:v>40854</c:v>
                </c:pt>
                <c:pt idx="342">
                  <c:v>40855</c:v>
                </c:pt>
                <c:pt idx="343">
                  <c:v>40856</c:v>
                </c:pt>
                <c:pt idx="344">
                  <c:v>40857</c:v>
                </c:pt>
                <c:pt idx="345">
                  <c:v>40858</c:v>
                </c:pt>
                <c:pt idx="346">
                  <c:v>40859</c:v>
                </c:pt>
                <c:pt idx="347">
                  <c:v>40860</c:v>
                </c:pt>
                <c:pt idx="348">
                  <c:v>40861</c:v>
                </c:pt>
                <c:pt idx="349">
                  <c:v>40862</c:v>
                </c:pt>
                <c:pt idx="350">
                  <c:v>40863</c:v>
                </c:pt>
                <c:pt idx="351">
                  <c:v>40864</c:v>
                </c:pt>
                <c:pt idx="352">
                  <c:v>40865</c:v>
                </c:pt>
                <c:pt idx="353">
                  <c:v>40866</c:v>
                </c:pt>
                <c:pt idx="354">
                  <c:v>40867</c:v>
                </c:pt>
                <c:pt idx="355">
                  <c:v>40868</c:v>
                </c:pt>
                <c:pt idx="356">
                  <c:v>40869</c:v>
                </c:pt>
                <c:pt idx="357">
                  <c:v>40870</c:v>
                </c:pt>
                <c:pt idx="358">
                  <c:v>40871</c:v>
                </c:pt>
                <c:pt idx="359">
                  <c:v>40872</c:v>
                </c:pt>
                <c:pt idx="360">
                  <c:v>40873</c:v>
                </c:pt>
                <c:pt idx="361">
                  <c:v>40874</c:v>
                </c:pt>
                <c:pt idx="362">
                  <c:v>40875</c:v>
                </c:pt>
                <c:pt idx="363">
                  <c:v>40876</c:v>
                </c:pt>
                <c:pt idx="364">
                  <c:v>40877</c:v>
                </c:pt>
                <c:pt idx="365">
                  <c:v>40878</c:v>
                </c:pt>
                <c:pt idx="366">
                  <c:v>40879</c:v>
                </c:pt>
                <c:pt idx="367">
                  <c:v>40880</c:v>
                </c:pt>
                <c:pt idx="368">
                  <c:v>40881</c:v>
                </c:pt>
                <c:pt idx="369">
                  <c:v>40882</c:v>
                </c:pt>
                <c:pt idx="370">
                  <c:v>40883</c:v>
                </c:pt>
                <c:pt idx="371">
                  <c:v>40884</c:v>
                </c:pt>
                <c:pt idx="372">
                  <c:v>40885</c:v>
                </c:pt>
                <c:pt idx="373">
                  <c:v>40886</c:v>
                </c:pt>
                <c:pt idx="374">
                  <c:v>40887</c:v>
                </c:pt>
                <c:pt idx="375">
                  <c:v>40888</c:v>
                </c:pt>
                <c:pt idx="376">
                  <c:v>40889</c:v>
                </c:pt>
                <c:pt idx="377">
                  <c:v>40890</c:v>
                </c:pt>
                <c:pt idx="378">
                  <c:v>40891</c:v>
                </c:pt>
                <c:pt idx="379">
                  <c:v>40892</c:v>
                </c:pt>
                <c:pt idx="380">
                  <c:v>40893</c:v>
                </c:pt>
                <c:pt idx="381">
                  <c:v>40894</c:v>
                </c:pt>
                <c:pt idx="382">
                  <c:v>40895</c:v>
                </c:pt>
                <c:pt idx="383">
                  <c:v>40896</c:v>
                </c:pt>
                <c:pt idx="384">
                  <c:v>40897</c:v>
                </c:pt>
                <c:pt idx="385">
                  <c:v>40898</c:v>
                </c:pt>
                <c:pt idx="386">
                  <c:v>40899</c:v>
                </c:pt>
                <c:pt idx="387">
                  <c:v>40900</c:v>
                </c:pt>
                <c:pt idx="388">
                  <c:v>40901</c:v>
                </c:pt>
                <c:pt idx="389">
                  <c:v>40902</c:v>
                </c:pt>
                <c:pt idx="390">
                  <c:v>40903</c:v>
                </c:pt>
                <c:pt idx="391">
                  <c:v>40904</c:v>
                </c:pt>
                <c:pt idx="392">
                  <c:v>40905</c:v>
                </c:pt>
                <c:pt idx="393">
                  <c:v>40906</c:v>
                </c:pt>
                <c:pt idx="394">
                  <c:v>40907</c:v>
                </c:pt>
                <c:pt idx="395">
                  <c:v>40908</c:v>
                </c:pt>
                <c:pt idx="396">
                  <c:v>40909</c:v>
                </c:pt>
                <c:pt idx="397">
                  <c:v>40910</c:v>
                </c:pt>
                <c:pt idx="398">
                  <c:v>40911</c:v>
                </c:pt>
                <c:pt idx="399">
                  <c:v>40912</c:v>
                </c:pt>
                <c:pt idx="400">
                  <c:v>40913</c:v>
                </c:pt>
                <c:pt idx="401">
                  <c:v>40914</c:v>
                </c:pt>
                <c:pt idx="402">
                  <c:v>40915</c:v>
                </c:pt>
                <c:pt idx="403">
                  <c:v>40916</c:v>
                </c:pt>
                <c:pt idx="404">
                  <c:v>40917</c:v>
                </c:pt>
                <c:pt idx="405">
                  <c:v>40918</c:v>
                </c:pt>
                <c:pt idx="406">
                  <c:v>40919</c:v>
                </c:pt>
                <c:pt idx="407">
                  <c:v>40920</c:v>
                </c:pt>
                <c:pt idx="408">
                  <c:v>40921</c:v>
                </c:pt>
                <c:pt idx="409">
                  <c:v>40922</c:v>
                </c:pt>
                <c:pt idx="410">
                  <c:v>40923</c:v>
                </c:pt>
                <c:pt idx="411">
                  <c:v>40924</c:v>
                </c:pt>
                <c:pt idx="412">
                  <c:v>40925</c:v>
                </c:pt>
                <c:pt idx="413">
                  <c:v>40926</c:v>
                </c:pt>
                <c:pt idx="414">
                  <c:v>40927</c:v>
                </c:pt>
                <c:pt idx="415">
                  <c:v>40928</c:v>
                </c:pt>
                <c:pt idx="416">
                  <c:v>40929</c:v>
                </c:pt>
                <c:pt idx="417">
                  <c:v>40930</c:v>
                </c:pt>
                <c:pt idx="418">
                  <c:v>40931</c:v>
                </c:pt>
                <c:pt idx="419">
                  <c:v>40932</c:v>
                </c:pt>
                <c:pt idx="420">
                  <c:v>40933</c:v>
                </c:pt>
                <c:pt idx="421">
                  <c:v>40934</c:v>
                </c:pt>
                <c:pt idx="422">
                  <c:v>40935</c:v>
                </c:pt>
                <c:pt idx="423">
                  <c:v>40936</c:v>
                </c:pt>
                <c:pt idx="424">
                  <c:v>40937</c:v>
                </c:pt>
                <c:pt idx="425">
                  <c:v>40938</c:v>
                </c:pt>
                <c:pt idx="426">
                  <c:v>40939</c:v>
                </c:pt>
                <c:pt idx="427">
                  <c:v>40940</c:v>
                </c:pt>
                <c:pt idx="428">
                  <c:v>40941</c:v>
                </c:pt>
                <c:pt idx="429">
                  <c:v>40942</c:v>
                </c:pt>
                <c:pt idx="430">
                  <c:v>40943</c:v>
                </c:pt>
                <c:pt idx="431">
                  <c:v>40944</c:v>
                </c:pt>
                <c:pt idx="432">
                  <c:v>40945</c:v>
                </c:pt>
                <c:pt idx="433">
                  <c:v>40946</c:v>
                </c:pt>
                <c:pt idx="434">
                  <c:v>40947</c:v>
                </c:pt>
                <c:pt idx="435">
                  <c:v>40948</c:v>
                </c:pt>
                <c:pt idx="436">
                  <c:v>40949</c:v>
                </c:pt>
                <c:pt idx="437">
                  <c:v>40950</c:v>
                </c:pt>
                <c:pt idx="438">
                  <c:v>40951</c:v>
                </c:pt>
                <c:pt idx="439">
                  <c:v>40952</c:v>
                </c:pt>
                <c:pt idx="440">
                  <c:v>40953</c:v>
                </c:pt>
                <c:pt idx="441">
                  <c:v>40954</c:v>
                </c:pt>
                <c:pt idx="442">
                  <c:v>40955</c:v>
                </c:pt>
                <c:pt idx="443">
                  <c:v>40956</c:v>
                </c:pt>
                <c:pt idx="444">
                  <c:v>40957</c:v>
                </c:pt>
                <c:pt idx="445">
                  <c:v>40958</c:v>
                </c:pt>
                <c:pt idx="446">
                  <c:v>40959</c:v>
                </c:pt>
                <c:pt idx="447">
                  <c:v>40960</c:v>
                </c:pt>
                <c:pt idx="448">
                  <c:v>40961</c:v>
                </c:pt>
                <c:pt idx="449">
                  <c:v>40962</c:v>
                </c:pt>
                <c:pt idx="450">
                  <c:v>40963</c:v>
                </c:pt>
                <c:pt idx="451">
                  <c:v>40964</c:v>
                </c:pt>
                <c:pt idx="452">
                  <c:v>40965</c:v>
                </c:pt>
                <c:pt idx="453">
                  <c:v>40966</c:v>
                </c:pt>
                <c:pt idx="454">
                  <c:v>40967</c:v>
                </c:pt>
                <c:pt idx="455">
                  <c:v>40968</c:v>
                </c:pt>
                <c:pt idx="456">
                  <c:v>40969</c:v>
                </c:pt>
                <c:pt idx="457">
                  <c:v>40970</c:v>
                </c:pt>
                <c:pt idx="458">
                  <c:v>40971</c:v>
                </c:pt>
                <c:pt idx="459">
                  <c:v>40972</c:v>
                </c:pt>
                <c:pt idx="460">
                  <c:v>40973</c:v>
                </c:pt>
                <c:pt idx="461">
                  <c:v>40974</c:v>
                </c:pt>
                <c:pt idx="462">
                  <c:v>40975</c:v>
                </c:pt>
                <c:pt idx="463">
                  <c:v>40976</c:v>
                </c:pt>
                <c:pt idx="464">
                  <c:v>40977</c:v>
                </c:pt>
                <c:pt idx="465">
                  <c:v>40978</c:v>
                </c:pt>
                <c:pt idx="466">
                  <c:v>40979</c:v>
                </c:pt>
                <c:pt idx="467">
                  <c:v>40980</c:v>
                </c:pt>
                <c:pt idx="468">
                  <c:v>40981</c:v>
                </c:pt>
                <c:pt idx="469">
                  <c:v>40982</c:v>
                </c:pt>
                <c:pt idx="470">
                  <c:v>40983</c:v>
                </c:pt>
                <c:pt idx="471">
                  <c:v>40984</c:v>
                </c:pt>
                <c:pt idx="472">
                  <c:v>40985</c:v>
                </c:pt>
                <c:pt idx="473">
                  <c:v>40986</c:v>
                </c:pt>
                <c:pt idx="474">
                  <c:v>40987</c:v>
                </c:pt>
                <c:pt idx="475">
                  <c:v>40988</c:v>
                </c:pt>
                <c:pt idx="476">
                  <c:v>40989</c:v>
                </c:pt>
                <c:pt idx="477">
                  <c:v>40990</c:v>
                </c:pt>
                <c:pt idx="478">
                  <c:v>40991</c:v>
                </c:pt>
                <c:pt idx="479">
                  <c:v>40992</c:v>
                </c:pt>
                <c:pt idx="480">
                  <c:v>40993</c:v>
                </c:pt>
                <c:pt idx="481">
                  <c:v>40994</c:v>
                </c:pt>
                <c:pt idx="482">
                  <c:v>40995</c:v>
                </c:pt>
                <c:pt idx="483">
                  <c:v>40996</c:v>
                </c:pt>
                <c:pt idx="484">
                  <c:v>40997</c:v>
                </c:pt>
                <c:pt idx="485">
                  <c:v>40998</c:v>
                </c:pt>
                <c:pt idx="486">
                  <c:v>40999</c:v>
                </c:pt>
                <c:pt idx="487">
                  <c:v>41000</c:v>
                </c:pt>
                <c:pt idx="488">
                  <c:v>41001</c:v>
                </c:pt>
                <c:pt idx="489">
                  <c:v>41002</c:v>
                </c:pt>
                <c:pt idx="490">
                  <c:v>41003</c:v>
                </c:pt>
                <c:pt idx="491">
                  <c:v>41004</c:v>
                </c:pt>
                <c:pt idx="492">
                  <c:v>41005</c:v>
                </c:pt>
                <c:pt idx="493">
                  <c:v>41006</c:v>
                </c:pt>
                <c:pt idx="494">
                  <c:v>41007</c:v>
                </c:pt>
                <c:pt idx="495">
                  <c:v>41008</c:v>
                </c:pt>
                <c:pt idx="496">
                  <c:v>41009</c:v>
                </c:pt>
                <c:pt idx="497">
                  <c:v>41010</c:v>
                </c:pt>
                <c:pt idx="498">
                  <c:v>41011</c:v>
                </c:pt>
                <c:pt idx="499">
                  <c:v>41012</c:v>
                </c:pt>
                <c:pt idx="500">
                  <c:v>41013</c:v>
                </c:pt>
                <c:pt idx="501">
                  <c:v>41014</c:v>
                </c:pt>
                <c:pt idx="502">
                  <c:v>41015</c:v>
                </c:pt>
                <c:pt idx="503">
                  <c:v>41016</c:v>
                </c:pt>
                <c:pt idx="504">
                  <c:v>41017</c:v>
                </c:pt>
                <c:pt idx="505">
                  <c:v>41018</c:v>
                </c:pt>
                <c:pt idx="506">
                  <c:v>41019</c:v>
                </c:pt>
                <c:pt idx="507">
                  <c:v>41020</c:v>
                </c:pt>
                <c:pt idx="508">
                  <c:v>41021</c:v>
                </c:pt>
                <c:pt idx="509">
                  <c:v>41022</c:v>
                </c:pt>
                <c:pt idx="510">
                  <c:v>41023</c:v>
                </c:pt>
                <c:pt idx="511">
                  <c:v>41024</c:v>
                </c:pt>
                <c:pt idx="512">
                  <c:v>41025</c:v>
                </c:pt>
                <c:pt idx="513">
                  <c:v>41026</c:v>
                </c:pt>
                <c:pt idx="514">
                  <c:v>41027</c:v>
                </c:pt>
                <c:pt idx="515">
                  <c:v>41028</c:v>
                </c:pt>
                <c:pt idx="516">
                  <c:v>41029</c:v>
                </c:pt>
                <c:pt idx="517">
                  <c:v>41030</c:v>
                </c:pt>
                <c:pt idx="518">
                  <c:v>41031</c:v>
                </c:pt>
                <c:pt idx="519">
                  <c:v>41032</c:v>
                </c:pt>
                <c:pt idx="520">
                  <c:v>41033</c:v>
                </c:pt>
                <c:pt idx="521">
                  <c:v>41034</c:v>
                </c:pt>
                <c:pt idx="522">
                  <c:v>41035</c:v>
                </c:pt>
                <c:pt idx="523">
                  <c:v>41036</c:v>
                </c:pt>
                <c:pt idx="524">
                  <c:v>41037</c:v>
                </c:pt>
                <c:pt idx="525">
                  <c:v>41038</c:v>
                </c:pt>
                <c:pt idx="526">
                  <c:v>41039</c:v>
                </c:pt>
                <c:pt idx="527">
                  <c:v>41040</c:v>
                </c:pt>
                <c:pt idx="528">
                  <c:v>41041</c:v>
                </c:pt>
                <c:pt idx="529">
                  <c:v>41042</c:v>
                </c:pt>
                <c:pt idx="530">
                  <c:v>41043</c:v>
                </c:pt>
                <c:pt idx="531">
                  <c:v>41044</c:v>
                </c:pt>
                <c:pt idx="532">
                  <c:v>41045</c:v>
                </c:pt>
                <c:pt idx="533">
                  <c:v>41046</c:v>
                </c:pt>
                <c:pt idx="534">
                  <c:v>41047</c:v>
                </c:pt>
                <c:pt idx="535">
                  <c:v>41048</c:v>
                </c:pt>
                <c:pt idx="536">
                  <c:v>41049</c:v>
                </c:pt>
                <c:pt idx="537">
                  <c:v>41050</c:v>
                </c:pt>
                <c:pt idx="538">
                  <c:v>41051</c:v>
                </c:pt>
                <c:pt idx="539">
                  <c:v>41052</c:v>
                </c:pt>
                <c:pt idx="540">
                  <c:v>41053</c:v>
                </c:pt>
                <c:pt idx="541">
                  <c:v>41054</c:v>
                </c:pt>
                <c:pt idx="542">
                  <c:v>41055</c:v>
                </c:pt>
                <c:pt idx="543">
                  <c:v>41056</c:v>
                </c:pt>
                <c:pt idx="544">
                  <c:v>41057</c:v>
                </c:pt>
                <c:pt idx="545">
                  <c:v>41058</c:v>
                </c:pt>
                <c:pt idx="546">
                  <c:v>41059</c:v>
                </c:pt>
                <c:pt idx="547">
                  <c:v>41060</c:v>
                </c:pt>
                <c:pt idx="548">
                  <c:v>41061</c:v>
                </c:pt>
                <c:pt idx="549">
                  <c:v>41062</c:v>
                </c:pt>
                <c:pt idx="550">
                  <c:v>41063</c:v>
                </c:pt>
                <c:pt idx="551">
                  <c:v>41064</c:v>
                </c:pt>
                <c:pt idx="552">
                  <c:v>41065</c:v>
                </c:pt>
                <c:pt idx="553">
                  <c:v>41066</c:v>
                </c:pt>
                <c:pt idx="554">
                  <c:v>41067</c:v>
                </c:pt>
                <c:pt idx="555">
                  <c:v>41068</c:v>
                </c:pt>
                <c:pt idx="556">
                  <c:v>41069</c:v>
                </c:pt>
                <c:pt idx="557">
                  <c:v>41070</c:v>
                </c:pt>
                <c:pt idx="558">
                  <c:v>41071</c:v>
                </c:pt>
                <c:pt idx="559">
                  <c:v>41072</c:v>
                </c:pt>
                <c:pt idx="560">
                  <c:v>41073</c:v>
                </c:pt>
                <c:pt idx="561">
                  <c:v>41074</c:v>
                </c:pt>
                <c:pt idx="562">
                  <c:v>41075</c:v>
                </c:pt>
                <c:pt idx="563">
                  <c:v>41076</c:v>
                </c:pt>
                <c:pt idx="564">
                  <c:v>41077</c:v>
                </c:pt>
                <c:pt idx="565">
                  <c:v>41078</c:v>
                </c:pt>
                <c:pt idx="566">
                  <c:v>41079</c:v>
                </c:pt>
                <c:pt idx="567">
                  <c:v>41080</c:v>
                </c:pt>
                <c:pt idx="568">
                  <c:v>41081</c:v>
                </c:pt>
                <c:pt idx="569">
                  <c:v>41082</c:v>
                </c:pt>
                <c:pt idx="570">
                  <c:v>41083</c:v>
                </c:pt>
                <c:pt idx="571">
                  <c:v>41084</c:v>
                </c:pt>
                <c:pt idx="572">
                  <c:v>41085</c:v>
                </c:pt>
                <c:pt idx="573">
                  <c:v>41086</c:v>
                </c:pt>
                <c:pt idx="574">
                  <c:v>41087</c:v>
                </c:pt>
                <c:pt idx="575">
                  <c:v>41088</c:v>
                </c:pt>
                <c:pt idx="576">
                  <c:v>41089</c:v>
                </c:pt>
                <c:pt idx="577">
                  <c:v>41090</c:v>
                </c:pt>
                <c:pt idx="578">
                  <c:v>41091</c:v>
                </c:pt>
                <c:pt idx="579">
                  <c:v>41092</c:v>
                </c:pt>
                <c:pt idx="580">
                  <c:v>41093</c:v>
                </c:pt>
                <c:pt idx="581">
                  <c:v>41094</c:v>
                </c:pt>
                <c:pt idx="582">
                  <c:v>41095</c:v>
                </c:pt>
                <c:pt idx="583">
                  <c:v>41096</c:v>
                </c:pt>
                <c:pt idx="584">
                  <c:v>41097</c:v>
                </c:pt>
                <c:pt idx="585">
                  <c:v>41098</c:v>
                </c:pt>
                <c:pt idx="586">
                  <c:v>41099</c:v>
                </c:pt>
                <c:pt idx="587">
                  <c:v>41100</c:v>
                </c:pt>
                <c:pt idx="588">
                  <c:v>41101</c:v>
                </c:pt>
                <c:pt idx="589">
                  <c:v>41102</c:v>
                </c:pt>
                <c:pt idx="590">
                  <c:v>41103</c:v>
                </c:pt>
                <c:pt idx="591">
                  <c:v>41104</c:v>
                </c:pt>
                <c:pt idx="592">
                  <c:v>41105</c:v>
                </c:pt>
                <c:pt idx="593">
                  <c:v>41106</c:v>
                </c:pt>
                <c:pt idx="594">
                  <c:v>41107</c:v>
                </c:pt>
                <c:pt idx="595">
                  <c:v>41108</c:v>
                </c:pt>
                <c:pt idx="596">
                  <c:v>41109</c:v>
                </c:pt>
                <c:pt idx="597">
                  <c:v>41110</c:v>
                </c:pt>
                <c:pt idx="598">
                  <c:v>41111</c:v>
                </c:pt>
                <c:pt idx="599">
                  <c:v>41112</c:v>
                </c:pt>
                <c:pt idx="600">
                  <c:v>41113</c:v>
                </c:pt>
                <c:pt idx="601">
                  <c:v>41114</c:v>
                </c:pt>
                <c:pt idx="602">
                  <c:v>41115</c:v>
                </c:pt>
                <c:pt idx="603">
                  <c:v>41116</c:v>
                </c:pt>
                <c:pt idx="604">
                  <c:v>41117</c:v>
                </c:pt>
                <c:pt idx="605">
                  <c:v>41118</c:v>
                </c:pt>
                <c:pt idx="606">
                  <c:v>41119</c:v>
                </c:pt>
                <c:pt idx="607">
                  <c:v>41120</c:v>
                </c:pt>
                <c:pt idx="608">
                  <c:v>41121</c:v>
                </c:pt>
                <c:pt idx="609">
                  <c:v>41122</c:v>
                </c:pt>
                <c:pt idx="610">
                  <c:v>41123</c:v>
                </c:pt>
                <c:pt idx="611">
                  <c:v>41124</c:v>
                </c:pt>
                <c:pt idx="612">
                  <c:v>41125</c:v>
                </c:pt>
                <c:pt idx="613">
                  <c:v>41126</c:v>
                </c:pt>
                <c:pt idx="614">
                  <c:v>41127</c:v>
                </c:pt>
                <c:pt idx="615">
                  <c:v>41128</c:v>
                </c:pt>
                <c:pt idx="616">
                  <c:v>41129</c:v>
                </c:pt>
                <c:pt idx="617">
                  <c:v>41130</c:v>
                </c:pt>
                <c:pt idx="618">
                  <c:v>41131</c:v>
                </c:pt>
                <c:pt idx="619">
                  <c:v>41132</c:v>
                </c:pt>
                <c:pt idx="620">
                  <c:v>41133</c:v>
                </c:pt>
                <c:pt idx="621">
                  <c:v>41134</c:v>
                </c:pt>
                <c:pt idx="622">
                  <c:v>41135</c:v>
                </c:pt>
                <c:pt idx="623">
                  <c:v>41136</c:v>
                </c:pt>
                <c:pt idx="624">
                  <c:v>41137</c:v>
                </c:pt>
                <c:pt idx="625">
                  <c:v>41138</c:v>
                </c:pt>
                <c:pt idx="626">
                  <c:v>41139</c:v>
                </c:pt>
                <c:pt idx="627">
                  <c:v>41140</c:v>
                </c:pt>
                <c:pt idx="628">
                  <c:v>41141</c:v>
                </c:pt>
                <c:pt idx="629">
                  <c:v>41142</c:v>
                </c:pt>
                <c:pt idx="630">
                  <c:v>41143</c:v>
                </c:pt>
                <c:pt idx="631">
                  <c:v>41144</c:v>
                </c:pt>
                <c:pt idx="632">
                  <c:v>41145</c:v>
                </c:pt>
                <c:pt idx="633">
                  <c:v>41146</c:v>
                </c:pt>
                <c:pt idx="634">
                  <c:v>41147</c:v>
                </c:pt>
                <c:pt idx="635">
                  <c:v>41148</c:v>
                </c:pt>
                <c:pt idx="636">
                  <c:v>41149</c:v>
                </c:pt>
                <c:pt idx="637">
                  <c:v>41150</c:v>
                </c:pt>
                <c:pt idx="638">
                  <c:v>41151</c:v>
                </c:pt>
                <c:pt idx="639">
                  <c:v>41152</c:v>
                </c:pt>
                <c:pt idx="640">
                  <c:v>41153</c:v>
                </c:pt>
                <c:pt idx="641">
                  <c:v>41154</c:v>
                </c:pt>
                <c:pt idx="642">
                  <c:v>41155</c:v>
                </c:pt>
                <c:pt idx="643">
                  <c:v>41156</c:v>
                </c:pt>
                <c:pt idx="644">
                  <c:v>41157</c:v>
                </c:pt>
                <c:pt idx="645">
                  <c:v>41158</c:v>
                </c:pt>
                <c:pt idx="646">
                  <c:v>41159</c:v>
                </c:pt>
                <c:pt idx="647">
                  <c:v>41160</c:v>
                </c:pt>
                <c:pt idx="648">
                  <c:v>41161</c:v>
                </c:pt>
                <c:pt idx="649">
                  <c:v>41162</c:v>
                </c:pt>
                <c:pt idx="650">
                  <c:v>41163</c:v>
                </c:pt>
                <c:pt idx="651">
                  <c:v>41164</c:v>
                </c:pt>
                <c:pt idx="652">
                  <c:v>41165</c:v>
                </c:pt>
                <c:pt idx="653">
                  <c:v>41166</c:v>
                </c:pt>
                <c:pt idx="654">
                  <c:v>41167</c:v>
                </c:pt>
                <c:pt idx="655">
                  <c:v>41168</c:v>
                </c:pt>
                <c:pt idx="656">
                  <c:v>41169</c:v>
                </c:pt>
                <c:pt idx="657">
                  <c:v>41170</c:v>
                </c:pt>
                <c:pt idx="658">
                  <c:v>41171</c:v>
                </c:pt>
                <c:pt idx="659">
                  <c:v>41172</c:v>
                </c:pt>
                <c:pt idx="660">
                  <c:v>41173</c:v>
                </c:pt>
                <c:pt idx="661">
                  <c:v>41174</c:v>
                </c:pt>
                <c:pt idx="662">
                  <c:v>41175</c:v>
                </c:pt>
                <c:pt idx="663">
                  <c:v>41176</c:v>
                </c:pt>
                <c:pt idx="664">
                  <c:v>41177</c:v>
                </c:pt>
                <c:pt idx="665">
                  <c:v>41178</c:v>
                </c:pt>
                <c:pt idx="666">
                  <c:v>41179</c:v>
                </c:pt>
                <c:pt idx="667">
                  <c:v>41180</c:v>
                </c:pt>
                <c:pt idx="668">
                  <c:v>41181</c:v>
                </c:pt>
                <c:pt idx="669">
                  <c:v>41182</c:v>
                </c:pt>
                <c:pt idx="670">
                  <c:v>41183</c:v>
                </c:pt>
                <c:pt idx="671">
                  <c:v>41184</c:v>
                </c:pt>
                <c:pt idx="672">
                  <c:v>41185</c:v>
                </c:pt>
                <c:pt idx="673">
                  <c:v>41186</c:v>
                </c:pt>
                <c:pt idx="674">
                  <c:v>41187</c:v>
                </c:pt>
                <c:pt idx="675">
                  <c:v>41188</c:v>
                </c:pt>
                <c:pt idx="676">
                  <c:v>41189</c:v>
                </c:pt>
                <c:pt idx="677">
                  <c:v>41190</c:v>
                </c:pt>
                <c:pt idx="678">
                  <c:v>41191</c:v>
                </c:pt>
                <c:pt idx="679">
                  <c:v>41192</c:v>
                </c:pt>
                <c:pt idx="680">
                  <c:v>41193</c:v>
                </c:pt>
                <c:pt idx="681">
                  <c:v>41194</c:v>
                </c:pt>
                <c:pt idx="682">
                  <c:v>41195</c:v>
                </c:pt>
                <c:pt idx="683">
                  <c:v>41196</c:v>
                </c:pt>
                <c:pt idx="684">
                  <c:v>41197</c:v>
                </c:pt>
                <c:pt idx="685">
                  <c:v>41198</c:v>
                </c:pt>
                <c:pt idx="686">
                  <c:v>41199</c:v>
                </c:pt>
                <c:pt idx="687">
                  <c:v>41200</c:v>
                </c:pt>
                <c:pt idx="688">
                  <c:v>41201</c:v>
                </c:pt>
                <c:pt idx="689">
                  <c:v>41202</c:v>
                </c:pt>
                <c:pt idx="690">
                  <c:v>41203</c:v>
                </c:pt>
                <c:pt idx="691">
                  <c:v>41204</c:v>
                </c:pt>
                <c:pt idx="692">
                  <c:v>41205</c:v>
                </c:pt>
                <c:pt idx="693">
                  <c:v>41206</c:v>
                </c:pt>
                <c:pt idx="694">
                  <c:v>41207</c:v>
                </c:pt>
                <c:pt idx="695">
                  <c:v>41208</c:v>
                </c:pt>
                <c:pt idx="696">
                  <c:v>41209</c:v>
                </c:pt>
                <c:pt idx="697">
                  <c:v>41210</c:v>
                </c:pt>
                <c:pt idx="698">
                  <c:v>41211</c:v>
                </c:pt>
                <c:pt idx="699">
                  <c:v>41212</c:v>
                </c:pt>
                <c:pt idx="700">
                  <c:v>41213</c:v>
                </c:pt>
                <c:pt idx="701">
                  <c:v>41214</c:v>
                </c:pt>
                <c:pt idx="702">
                  <c:v>41215</c:v>
                </c:pt>
                <c:pt idx="703">
                  <c:v>41216</c:v>
                </c:pt>
                <c:pt idx="704">
                  <c:v>41217</c:v>
                </c:pt>
                <c:pt idx="705">
                  <c:v>41218</c:v>
                </c:pt>
                <c:pt idx="706">
                  <c:v>41219</c:v>
                </c:pt>
                <c:pt idx="707">
                  <c:v>41220</c:v>
                </c:pt>
                <c:pt idx="708">
                  <c:v>41221</c:v>
                </c:pt>
                <c:pt idx="709">
                  <c:v>41222</c:v>
                </c:pt>
                <c:pt idx="710">
                  <c:v>41223</c:v>
                </c:pt>
                <c:pt idx="711">
                  <c:v>41224</c:v>
                </c:pt>
                <c:pt idx="712">
                  <c:v>41225</c:v>
                </c:pt>
                <c:pt idx="713">
                  <c:v>41226</c:v>
                </c:pt>
                <c:pt idx="714">
                  <c:v>41227</c:v>
                </c:pt>
                <c:pt idx="715">
                  <c:v>41228</c:v>
                </c:pt>
                <c:pt idx="716">
                  <c:v>41229</c:v>
                </c:pt>
                <c:pt idx="717">
                  <c:v>41230</c:v>
                </c:pt>
                <c:pt idx="718">
                  <c:v>41231</c:v>
                </c:pt>
                <c:pt idx="719">
                  <c:v>41232</c:v>
                </c:pt>
                <c:pt idx="720">
                  <c:v>41233</c:v>
                </c:pt>
                <c:pt idx="721">
                  <c:v>41234</c:v>
                </c:pt>
                <c:pt idx="722">
                  <c:v>41235</c:v>
                </c:pt>
                <c:pt idx="723">
                  <c:v>41236</c:v>
                </c:pt>
                <c:pt idx="724">
                  <c:v>41237</c:v>
                </c:pt>
                <c:pt idx="725">
                  <c:v>41238</c:v>
                </c:pt>
                <c:pt idx="726">
                  <c:v>41239</c:v>
                </c:pt>
                <c:pt idx="727">
                  <c:v>41240</c:v>
                </c:pt>
                <c:pt idx="728">
                  <c:v>41241</c:v>
                </c:pt>
                <c:pt idx="729">
                  <c:v>41242</c:v>
                </c:pt>
                <c:pt idx="730">
                  <c:v>41243</c:v>
                </c:pt>
                <c:pt idx="731">
                  <c:v>41244</c:v>
                </c:pt>
                <c:pt idx="732">
                  <c:v>41245</c:v>
                </c:pt>
                <c:pt idx="733">
                  <c:v>41246</c:v>
                </c:pt>
                <c:pt idx="734">
                  <c:v>41247</c:v>
                </c:pt>
                <c:pt idx="735">
                  <c:v>41248</c:v>
                </c:pt>
                <c:pt idx="736">
                  <c:v>41249</c:v>
                </c:pt>
                <c:pt idx="737">
                  <c:v>41250</c:v>
                </c:pt>
                <c:pt idx="738">
                  <c:v>41251</c:v>
                </c:pt>
                <c:pt idx="739">
                  <c:v>41252</c:v>
                </c:pt>
                <c:pt idx="740">
                  <c:v>41253</c:v>
                </c:pt>
                <c:pt idx="741">
                  <c:v>41254</c:v>
                </c:pt>
                <c:pt idx="742">
                  <c:v>41255</c:v>
                </c:pt>
                <c:pt idx="743">
                  <c:v>41256</c:v>
                </c:pt>
                <c:pt idx="744">
                  <c:v>41257</c:v>
                </c:pt>
                <c:pt idx="745">
                  <c:v>41258</c:v>
                </c:pt>
                <c:pt idx="746">
                  <c:v>41259</c:v>
                </c:pt>
                <c:pt idx="747">
                  <c:v>41260</c:v>
                </c:pt>
                <c:pt idx="748">
                  <c:v>41261</c:v>
                </c:pt>
                <c:pt idx="749">
                  <c:v>41262</c:v>
                </c:pt>
                <c:pt idx="750">
                  <c:v>41263</c:v>
                </c:pt>
                <c:pt idx="751">
                  <c:v>41264</c:v>
                </c:pt>
                <c:pt idx="752">
                  <c:v>41265</c:v>
                </c:pt>
                <c:pt idx="753">
                  <c:v>41266</c:v>
                </c:pt>
                <c:pt idx="754">
                  <c:v>41267</c:v>
                </c:pt>
                <c:pt idx="755">
                  <c:v>41268</c:v>
                </c:pt>
                <c:pt idx="756">
                  <c:v>41269</c:v>
                </c:pt>
                <c:pt idx="757">
                  <c:v>41270</c:v>
                </c:pt>
                <c:pt idx="758">
                  <c:v>41271</c:v>
                </c:pt>
                <c:pt idx="759">
                  <c:v>41272</c:v>
                </c:pt>
                <c:pt idx="760">
                  <c:v>41273</c:v>
                </c:pt>
                <c:pt idx="761">
                  <c:v>41274</c:v>
                </c:pt>
                <c:pt idx="762">
                  <c:v>41275</c:v>
                </c:pt>
                <c:pt idx="763">
                  <c:v>41276</c:v>
                </c:pt>
                <c:pt idx="764">
                  <c:v>41277</c:v>
                </c:pt>
                <c:pt idx="765">
                  <c:v>41278</c:v>
                </c:pt>
                <c:pt idx="766">
                  <c:v>41279</c:v>
                </c:pt>
                <c:pt idx="767">
                  <c:v>41280</c:v>
                </c:pt>
                <c:pt idx="768">
                  <c:v>41281</c:v>
                </c:pt>
                <c:pt idx="769">
                  <c:v>41282</c:v>
                </c:pt>
                <c:pt idx="770">
                  <c:v>41283</c:v>
                </c:pt>
                <c:pt idx="771">
                  <c:v>41284</c:v>
                </c:pt>
                <c:pt idx="772">
                  <c:v>41285</c:v>
                </c:pt>
                <c:pt idx="773">
                  <c:v>41286</c:v>
                </c:pt>
                <c:pt idx="774">
                  <c:v>41287</c:v>
                </c:pt>
                <c:pt idx="775">
                  <c:v>41288</c:v>
                </c:pt>
                <c:pt idx="776">
                  <c:v>41289</c:v>
                </c:pt>
                <c:pt idx="777">
                  <c:v>41290</c:v>
                </c:pt>
                <c:pt idx="778">
                  <c:v>41291</c:v>
                </c:pt>
                <c:pt idx="779">
                  <c:v>41292</c:v>
                </c:pt>
                <c:pt idx="780">
                  <c:v>41293</c:v>
                </c:pt>
                <c:pt idx="781">
                  <c:v>41294</c:v>
                </c:pt>
                <c:pt idx="782">
                  <c:v>41295</c:v>
                </c:pt>
                <c:pt idx="783">
                  <c:v>41296</c:v>
                </c:pt>
                <c:pt idx="784">
                  <c:v>41297</c:v>
                </c:pt>
                <c:pt idx="785">
                  <c:v>41298</c:v>
                </c:pt>
                <c:pt idx="786">
                  <c:v>41299</c:v>
                </c:pt>
                <c:pt idx="787">
                  <c:v>41300</c:v>
                </c:pt>
                <c:pt idx="788">
                  <c:v>41301</c:v>
                </c:pt>
                <c:pt idx="789">
                  <c:v>41302</c:v>
                </c:pt>
                <c:pt idx="790">
                  <c:v>41303</c:v>
                </c:pt>
                <c:pt idx="791">
                  <c:v>41304</c:v>
                </c:pt>
                <c:pt idx="792">
                  <c:v>41305</c:v>
                </c:pt>
                <c:pt idx="793">
                  <c:v>41306</c:v>
                </c:pt>
                <c:pt idx="794">
                  <c:v>41307</c:v>
                </c:pt>
                <c:pt idx="795">
                  <c:v>41308</c:v>
                </c:pt>
                <c:pt idx="796">
                  <c:v>41309</c:v>
                </c:pt>
                <c:pt idx="797">
                  <c:v>41310</c:v>
                </c:pt>
                <c:pt idx="798">
                  <c:v>41311</c:v>
                </c:pt>
                <c:pt idx="799">
                  <c:v>41312</c:v>
                </c:pt>
                <c:pt idx="800">
                  <c:v>41313</c:v>
                </c:pt>
                <c:pt idx="801">
                  <c:v>41314</c:v>
                </c:pt>
                <c:pt idx="802">
                  <c:v>41315</c:v>
                </c:pt>
                <c:pt idx="803">
                  <c:v>41316</c:v>
                </c:pt>
                <c:pt idx="804">
                  <c:v>41317</c:v>
                </c:pt>
                <c:pt idx="805">
                  <c:v>41318</c:v>
                </c:pt>
                <c:pt idx="806">
                  <c:v>41319</c:v>
                </c:pt>
                <c:pt idx="807">
                  <c:v>41320</c:v>
                </c:pt>
                <c:pt idx="808">
                  <c:v>41321</c:v>
                </c:pt>
                <c:pt idx="809">
                  <c:v>41322</c:v>
                </c:pt>
                <c:pt idx="810">
                  <c:v>41323</c:v>
                </c:pt>
                <c:pt idx="811">
                  <c:v>41324</c:v>
                </c:pt>
                <c:pt idx="812">
                  <c:v>41325</c:v>
                </c:pt>
                <c:pt idx="813">
                  <c:v>41326</c:v>
                </c:pt>
                <c:pt idx="814">
                  <c:v>41327</c:v>
                </c:pt>
                <c:pt idx="815">
                  <c:v>41328</c:v>
                </c:pt>
                <c:pt idx="816">
                  <c:v>41329</c:v>
                </c:pt>
                <c:pt idx="817">
                  <c:v>41330</c:v>
                </c:pt>
                <c:pt idx="818">
                  <c:v>41331</c:v>
                </c:pt>
                <c:pt idx="819">
                  <c:v>41332</c:v>
                </c:pt>
                <c:pt idx="820">
                  <c:v>41333</c:v>
                </c:pt>
                <c:pt idx="821">
                  <c:v>41334</c:v>
                </c:pt>
                <c:pt idx="822">
                  <c:v>41335</c:v>
                </c:pt>
                <c:pt idx="823">
                  <c:v>41336</c:v>
                </c:pt>
                <c:pt idx="824">
                  <c:v>41337</c:v>
                </c:pt>
                <c:pt idx="825">
                  <c:v>41338</c:v>
                </c:pt>
                <c:pt idx="826">
                  <c:v>41339</c:v>
                </c:pt>
                <c:pt idx="827">
                  <c:v>41340</c:v>
                </c:pt>
                <c:pt idx="828">
                  <c:v>41341</c:v>
                </c:pt>
                <c:pt idx="829">
                  <c:v>41342</c:v>
                </c:pt>
                <c:pt idx="830">
                  <c:v>41343</c:v>
                </c:pt>
                <c:pt idx="831">
                  <c:v>41344</c:v>
                </c:pt>
                <c:pt idx="832">
                  <c:v>41345</c:v>
                </c:pt>
                <c:pt idx="833">
                  <c:v>41346</c:v>
                </c:pt>
                <c:pt idx="834">
                  <c:v>41347</c:v>
                </c:pt>
                <c:pt idx="835">
                  <c:v>41348</c:v>
                </c:pt>
                <c:pt idx="836">
                  <c:v>41349</c:v>
                </c:pt>
                <c:pt idx="837">
                  <c:v>41350</c:v>
                </c:pt>
                <c:pt idx="838">
                  <c:v>41351</c:v>
                </c:pt>
                <c:pt idx="839">
                  <c:v>41352</c:v>
                </c:pt>
                <c:pt idx="840">
                  <c:v>41353</c:v>
                </c:pt>
                <c:pt idx="841">
                  <c:v>41354</c:v>
                </c:pt>
                <c:pt idx="842">
                  <c:v>41355</c:v>
                </c:pt>
                <c:pt idx="843">
                  <c:v>41356</c:v>
                </c:pt>
                <c:pt idx="844">
                  <c:v>41357</c:v>
                </c:pt>
                <c:pt idx="845">
                  <c:v>41358</c:v>
                </c:pt>
                <c:pt idx="846">
                  <c:v>41359</c:v>
                </c:pt>
                <c:pt idx="847">
                  <c:v>41360</c:v>
                </c:pt>
                <c:pt idx="848">
                  <c:v>41361</c:v>
                </c:pt>
                <c:pt idx="849">
                  <c:v>41362</c:v>
                </c:pt>
                <c:pt idx="850">
                  <c:v>41363</c:v>
                </c:pt>
                <c:pt idx="851">
                  <c:v>41364</c:v>
                </c:pt>
                <c:pt idx="852">
                  <c:v>41365</c:v>
                </c:pt>
                <c:pt idx="853">
                  <c:v>41366</c:v>
                </c:pt>
                <c:pt idx="854">
                  <c:v>41367</c:v>
                </c:pt>
                <c:pt idx="855">
                  <c:v>41368</c:v>
                </c:pt>
                <c:pt idx="856">
                  <c:v>41369</c:v>
                </c:pt>
                <c:pt idx="857">
                  <c:v>41370</c:v>
                </c:pt>
                <c:pt idx="858">
                  <c:v>41371</c:v>
                </c:pt>
                <c:pt idx="859">
                  <c:v>41372</c:v>
                </c:pt>
                <c:pt idx="860">
                  <c:v>41373</c:v>
                </c:pt>
                <c:pt idx="861">
                  <c:v>41374</c:v>
                </c:pt>
                <c:pt idx="862">
                  <c:v>41375</c:v>
                </c:pt>
                <c:pt idx="863">
                  <c:v>41376</c:v>
                </c:pt>
                <c:pt idx="864">
                  <c:v>41377</c:v>
                </c:pt>
                <c:pt idx="865">
                  <c:v>41378</c:v>
                </c:pt>
                <c:pt idx="866">
                  <c:v>41379</c:v>
                </c:pt>
                <c:pt idx="867">
                  <c:v>41380</c:v>
                </c:pt>
                <c:pt idx="868">
                  <c:v>41381</c:v>
                </c:pt>
                <c:pt idx="869">
                  <c:v>41382</c:v>
                </c:pt>
                <c:pt idx="870">
                  <c:v>41383</c:v>
                </c:pt>
                <c:pt idx="871">
                  <c:v>41384</c:v>
                </c:pt>
                <c:pt idx="872">
                  <c:v>41385</c:v>
                </c:pt>
                <c:pt idx="873">
                  <c:v>41386</c:v>
                </c:pt>
                <c:pt idx="874">
                  <c:v>41387</c:v>
                </c:pt>
                <c:pt idx="875">
                  <c:v>41388</c:v>
                </c:pt>
                <c:pt idx="876">
                  <c:v>41389</c:v>
                </c:pt>
                <c:pt idx="877">
                  <c:v>41390</c:v>
                </c:pt>
                <c:pt idx="878">
                  <c:v>41391</c:v>
                </c:pt>
                <c:pt idx="879">
                  <c:v>41392</c:v>
                </c:pt>
                <c:pt idx="880">
                  <c:v>41393</c:v>
                </c:pt>
                <c:pt idx="881">
                  <c:v>41394</c:v>
                </c:pt>
                <c:pt idx="882">
                  <c:v>41395</c:v>
                </c:pt>
                <c:pt idx="883">
                  <c:v>41396</c:v>
                </c:pt>
                <c:pt idx="884">
                  <c:v>41397</c:v>
                </c:pt>
                <c:pt idx="885">
                  <c:v>41398</c:v>
                </c:pt>
                <c:pt idx="886">
                  <c:v>41399</c:v>
                </c:pt>
                <c:pt idx="887">
                  <c:v>41400</c:v>
                </c:pt>
                <c:pt idx="888">
                  <c:v>41401</c:v>
                </c:pt>
                <c:pt idx="889">
                  <c:v>41402</c:v>
                </c:pt>
                <c:pt idx="890">
                  <c:v>41403</c:v>
                </c:pt>
                <c:pt idx="891">
                  <c:v>41404</c:v>
                </c:pt>
                <c:pt idx="892">
                  <c:v>41405</c:v>
                </c:pt>
                <c:pt idx="893">
                  <c:v>41406</c:v>
                </c:pt>
                <c:pt idx="894">
                  <c:v>41407</c:v>
                </c:pt>
                <c:pt idx="895">
                  <c:v>41408</c:v>
                </c:pt>
                <c:pt idx="896">
                  <c:v>41409</c:v>
                </c:pt>
                <c:pt idx="897">
                  <c:v>41410</c:v>
                </c:pt>
                <c:pt idx="898">
                  <c:v>41411</c:v>
                </c:pt>
                <c:pt idx="899">
                  <c:v>41412</c:v>
                </c:pt>
                <c:pt idx="900">
                  <c:v>41413</c:v>
                </c:pt>
                <c:pt idx="901">
                  <c:v>41414</c:v>
                </c:pt>
                <c:pt idx="902">
                  <c:v>41415</c:v>
                </c:pt>
                <c:pt idx="903">
                  <c:v>41416</c:v>
                </c:pt>
                <c:pt idx="904">
                  <c:v>41417</c:v>
                </c:pt>
                <c:pt idx="905">
                  <c:v>41418</c:v>
                </c:pt>
                <c:pt idx="906">
                  <c:v>41419</c:v>
                </c:pt>
                <c:pt idx="907">
                  <c:v>41420</c:v>
                </c:pt>
                <c:pt idx="908">
                  <c:v>41421</c:v>
                </c:pt>
                <c:pt idx="909">
                  <c:v>41422</c:v>
                </c:pt>
                <c:pt idx="910">
                  <c:v>41423</c:v>
                </c:pt>
                <c:pt idx="911">
                  <c:v>41424</c:v>
                </c:pt>
                <c:pt idx="912">
                  <c:v>41425</c:v>
                </c:pt>
                <c:pt idx="913">
                  <c:v>41426</c:v>
                </c:pt>
                <c:pt idx="914">
                  <c:v>41427</c:v>
                </c:pt>
                <c:pt idx="915">
                  <c:v>41428</c:v>
                </c:pt>
                <c:pt idx="916">
                  <c:v>41429</c:v>
                </c:pt>
                <c:pt idx="917">
                  <c:v>41430</c:v>
                </c:pt>
                <c:pt idx="918">
                  <c:v>41431</c:v>
                </c:pt>
                <c:pt idx="919">
                  <c:v>41432</c:v>
                </c:pt>
                <c:pt idx="920">
                  <c:v>41433</c:v>
                </c:pt>
                <c:pt idx="921">
                  <c:v>41434</c:v>
                </c:pt>
                <c:pt idx="922">
                  <c:v>41435</c:v>
                </c:pt>
                <c:pt idx="923">
                  <c:v>41436</c:v>
                </c:pt>
                <c:pt idx="924">
                  <c:v>41437</c:v>
                </c:pt>
                <c:pt idx="925">
                  <c:v>41438</c:v>
                </c:pt>
                <c:pt idx="926">
                  <c:v>41439</c:v>
                </c:pt>
                <c:pt idx="927">
                  <c:v>41440</c:v>
                </c:pt>
                <c:pt idx="928">
                  <c:v>41441</c:v>
                </c:pt>
                <c:pt idx="929">
                  <c:v>41442</c:v>
                </c:pt>
                <c:pt idx="930">
                  <c:v>41443</c:v>
                </c:pt>
                <c:pt idx="931">
                  <c:v>41444</c:v>
                </c:pt>
                <c:pt idx="932">
                  <c:v>41445</c:v>
                </c:pt>
                <c:pt idx="933">
                  <c:v>41446</c:v>
                </c:pt>
                <c:pt idx="934">
                  <c:v>41447</c:v>
                </c:pt>
                <c:pt idx="935">
                  <c:v>41448</c:v>
                </c:pt>
                <c:pt idx="936">
                  <c:v>41449</c:v>
                </c:pt>
                <c:pt idx="937">
                  <c:v>41450</c:v>
                </c:pt>
                <c:pt idx="938">
                  <c:v>41451</c:v>
                </c:pt>
                <c:pt idx="939">
                  <c:v>41452</c:v>
                </c:pt>
                <c:pt idx="940">
                  <c:v>41453</c:v>
                </c:pt>
                <c:pt idx="941">
                  <c:v>41454</c:v>
                </c:pt>
                <c:pt idx="942">
                  <c:v>41455</c:v>
                </c:pt>
                <c:pt idx="943">
                  <c:v>41456</c:v>
                </c:pt>
                <c:pt idx="944">
                  <c:v>41457</c:v>
                </c:pt>
                <c:pt idx="945">
                  <c:v>41458</c:v>
                </c:pt>
                <c:pt idx="946">
                  <c:v>41459</c:v>
                </c:pt>
                <c:pt idx="947">
                  <c:v>41460</c:v>
                </c:pt>
                <c:pt idx="948">
                  <c:v>41461</c:v>
                </c:pt>
                <c:pt idx="949">
                  <c:v>41462</c:v>
                </c:pt>
                <c:pt idx="950">
                  <c:v>41463</c:v>
                </c:pt>
                <c:pt idx="951">
                  <c:v>41464</c:v>
                </c:pt>
                <c:pt idx="952">
                  <c:v>41465</c:v>
                </c:pt>
                <c:pt idx="953">
                  <c:v>41466</c:v>
                </c:pt>
                <c:pt idx="954">
                  <c:v>41467</c:v>
                </c:pt>
                <c:pt idx="955">
                  <c:v>41468</c:v>
                </c:pt>
                <c:pt idx="956">
                  <c:v>41469</c:v>
                </c:pt>
                <c:pt idx="957">
                  <c:v>41470</c:v>
                </c:pt>
                <c:pt idx="958">
                  <c:v>41471</c:v>
                </c:pt>
                <c:pt idx="959">
                  <c:v>41472</c:v>
                </c:pt>
                <c:pt idx="960">
                  <c:v>41473</c:v>
                </c:pt>
                <c:pt idx="961">
                  <c:v>41474</c:v>
                </c:pt>
                <c:pt idx="962">
                  <c:v>41475</c:v>
                </c:pt>
                <c:pt idx="963">
                  <c:v>41476</c:v>
                </c:pt>
                <c:pt idx="964">
                  <c:v>41477</c:v>
                </c:pt>
                <c:pt idx="965">
                  <c:v>41478</c:v>
                </c:pt>
                <c:pt idx="966">
                  <c:v>41479</c:v>
                </c:pt>
                <c:pt idx="967">
                  <c:v>41480</c:v>
                </c:pt>
                <c:pt idx="968">
                  <c:v>41481</c:v>
                </c:pt>
                <c:pt idx="969">
                  <c:v>41482</c:v>
                </c:pt>
                <c:pt idx="970">
                  <c:v>41483</c:v>
                </c:pt>
                <c:pt idx="971">
                  <c:v>41484</c:v>
                </c:pt>
                <c:pt idx="972">
                  <c:v>41485</c:v>
                </c:pt>
                <c:pt idx="973">
                  <c:v>41486</c:v>
                </c:pt>
                <c:pt idx="974">
                  <c:v>41487</c:v>
                </c:pt>
                <c:pt idx="975">
                  <c:v>41488</c:v>
                </c:pt>
                <c:pt idx="976">
                  <c:v>41489</c:v>
                </c:pt>
                <c:pt idx="977">
                  <c:v>41490</c:v>
                </c:pt>
                <c:pt idx="978">
                  <c:v>41491</c:v>
                </c:pt>
                <c:pt idx="979">
                  <c:v>41492</c:v>
                </c:pt>
                <c:pt idx="980">
                  <c:v>41493</c:v>
                </c:pt>
                <c:pt idx="981">
                  <c:v>41494</c:v>
                </c:pt>
                <c:pt idx="982">
                  <c:v>41495</c:v>
                </c:pt>
                <c:pt idx="983">
                  <c:v>41496</c:v>
                </c:pt>
                <c:pt idx="984">
                  <c:v>41497</c:v>
                </c:pt>
                <c:pt idx="985">
                  <c:v>41498</c:v>
                </c:pt>
                <c:pt idx="986">
                  <c:v>41499</c:v>
                </c:pt>
                <c:pt idx="987">
                  <c:v>41500</c:v>
                </c:pt>
                <c:pt idx="988">
                  <c:v>41501</c:v>
                </c:pt>
                <c:pt idx="989">
                  <c:v>41502</c:v>
                </c:pt>
                <c:pt idx="990">
                  <c:v>41503</c:v>
                </c:pt>
                <c:pt idx="991">
                  <c:v>41504</c:v>
                </c:pt>
                <c:pt idx="992">
                  <c:v>41505</c:v>
                </c:pt>
                <c:pt idx="993">
                  <c:v>41506</c:v>
                </c:pt>
                <c:pt idx="994">
                  <c:v>41507</c:v>
                </c:pt>
                <c:pt idx="995">
                  <c:v>41508</c:v>
                </c:pt>
                <c:pt idx="996">
                  <c:v>41509</c:v>
                </c:pt>
                <c:pt idx="997">
                  <c:v>41510</c:v>
                </c:pt>
                <c:pt idx="998">
                  <c:v>41511</c:v>
                </c:pt>
                <c:pt idx="999">
                  <c:v>41512</c:v>
                </c:pt>
                <c:pt idx="1000">
                  <c:v>41513</c:v>
                </c:pt>
                <c:pt idx="1001">
                  <c:v>41514</c:v>
                </c:pt>
                <c:pt idx="1002">
                  <c:v>41515</c:v>
                </c:pt>
                <c:pt idx="1003">
                  <c:v>41516</c:v>
                </c:pt>
                <c:pt idx="1004">
                  <c:v>41517</c:v>
                </c:pt>
                <c:pt idx="1005">
                  <c:v>41518</c:v>
                </c:pt>
                <c:pt idx="1006">
                  <c:v>41519</c:v>
                </c:pt>
                <c:pt idx="1007">
                  <c:v>41520</c:v>
                </c:pt>
                <c:pt idx="1008">
                  <c:v>41521</c:v>
                </c:pt>
                <c:pt idx="1009">
                  <c:v>41522</c:v>
                </c:pt>
                <c:pt idx="1010">
                  <c:v>41523</c:v>
                </c:pt>
                <c:pt idx="1011">
                  <c:v>41524</c:v>
                </c:pt>
                <c:pt idx="1012">
                  <c:v>41525</c:v>
                </c:pt>
                <c:pt idx="1013">
                  <c:v>41526</c:v>
                </c:pt>
                <c:pt idx="1014">
                  <c:v>41527</c:v>
                </c:pt>
                <c:pt idx="1015">
                  <c:v>41528</c:v>
                </c:pt>
                <c:pt idx="1016">
                  <c:v>41529</c:v>
                </c:pt>
                <c:pt idx="1017">
                  <c:v>41530</c:v>
                </c:pt>
                <c:pt idx="1018">
                  <c:v>41531</c:v>
                </c:pt>
                <c:pt idx="1019">
                  <c:v>41532</c:v>
                </c:pt>
                <c:pt idx="1020">
                  <c:v>41533</c:v>
                </c:pt>
                <c:pt idx="1021">
                  <c:v>41534</c:v>
                </c:pt>
                <c:pt idx="1022">
                  <c:v>41535</c:v>
                </c:pt>
                <c:pt idx="1023">
                  <c:v>41536</c:v>
                </c:pt>
                <c:pt idx="1024">
                  <c:v>41537</c:v>
                </c:pt>
                <c:pt idx="1025">
                  <c:v>41538</c:v>
                </c:pt>
                <c:pt idx="1026">
                  <c:v>41539</c:v>
                </c:pt>
                <c:pt idx="1027">
                  <c:v>41540</c:v>
                </c:pt>
                <c:pt idx="1028">
                  <c:v>41541</c:v>
                </c:pt>
                <c:pt idx="1029">
                  <c:v>41542</c:v>
                </c:pt>
                <c:pt idx="1030">
                  <c:v>41543</c:v>
                </c:pt>
                <c:pt idx="1031">
                  <c:v>41544</c:v>
                </c:pt>
                <c:pt idx="1032">
                  <c:v>41545</c:v>
                </c:pt>
                <c:pt idx="1033">
                  <c:v>41546</c:v>
                </c:pt>
                <c:pt idx="1034">
                  <c:v>41547</c:v>
                </c:pt>
                <c:pt idx="1035">
                  <c:v>41548</c:v>
                </c:pt>
                <c:pt idx="1036">
                  <c:v>41549</c:v>
                </c:pt>
                <c:pt idx="1037">
                  <c:v>41550</c:v>
                </c:pt>
                <c:pt idx="1038">
                  <c:v>41551</c:v>
                </c:pt>
                <c:pt idx="1039">
                  <c:v>41552</c:v>
                </c:pt>
                <c:pt idx="1040">
                  <c:v>41553</c:v>
                </c:pt>
                <c:pt idx="1041">
                  <c:v>41554</c:v>
                </c:pt>
                <c:pt idx="1042">
                  <c:v>41555</c:v>
                </c:pt>
                <c:pt idx="1043">
                  <c:v>41556</c:v>
                </c:pt>
                <c:pt idx="1044">
                  <c:v>41557</c:v>
                </c:pt>
                <c:pt idx="1045">
                  <c:v>41558</c:v>
                </c:pt>
                <c:pt idx="1046">
                  <c:v>41559</c:v>
                </c:pt>
                <c:pt idx="1047">
                  <c:v>41560</c:v>
                </c:pt>
                <c:pt idx="1048">
                  <c:v>41561</c:v>
                </c:pt>
                <c:pt idx="1049">
                  <c:v>41562</c:v>
                </c:pt>
                <c:pt idx="1050">
                  <c:v>41563</c:v>
                </c:pt>
                <c:pt idx="1051">
                  <c:v>41564</c:v>
                </c:pt>
                <c:pt idx="1052">
                  <c:v>41565</c:v>
                </c:pt>
                <c:pt idx="1053">
                  <c:v>41566</c:v>
                </c:pt>
                <c:pt idx="1054">
                  <c:v>41567</c:v>
                </c:pt>
                <c:pt idx="1055">
                  <c:v>41568</c:v>
                </c:pt>
                <c:pt idx="1056">
                  <c:v>41569</c:v>
                </c:pt>
                <c:pt idx="1057">
                  <c:v>41570</c:v>
                </c:pt>
                <c:pt idx="1058">
                  <c:v>41571</c:v>
                </c:pt>
                <c:pt idx="1059">
                  <c:v>41572</c:v>
                </c:pt>
                <c:pt idx="1060">
                  <c:v>41573</c:v>
                </c:pt>
                <c:pt idx="1061">
                  <c:v>41574</c:v>
                </c:pt>
                <c:pt idx="1062">
                  <c:v>41575</c:v>
                </c:pt>
                <c:pt idx="1063">
                  <c:v>41576</c:v>
                </c:pt>
                <c:pt idx="1064">
                  <c:v>41577</c:v>
                </c:pt>
                <c:pt idx="1065">
                  <c:v>41578</c:v>
                </c:pt>
                <c:pt idx="1066">
                  <c:v>41579</c:v>
                </c:pt>
                <c:pt idx="1067">
                  <c:v>41580</c:v>
                </c:pt>
                <c:pt idx="1068">
                  <c:v>41581</c:v>
                </c:pt>
                <c:pt idx="1069">
                  <c:v>41582</c:v>
                </c:pt>
                <c:pt idx="1070">
                  <c:v>41583</c:v>
                </c:pt>
                <c:pt idx="1071">
                  <c:v>41584</c:v>
                </c:pt>
                <c:pt idx="1072">
                  <c:v>41585</c:v>
                </c:pt>
                <c:pt idx="1073">
                  <c:v>41586</c:v>
                </c:pt>
                <c:pt idx="1074">
                  <c:v>41587</c:v>
                </c:pt>
                <c:pt idx="1075">
                  <c:v>41588</c:v>
                </c:pt>
                <c:pt idx="1076">
                  <c:v>41589</c:v>
                </c:pt>
                <c:pt idx="1077">
                  <c:v>41590</c:v>
                </c:pt>
                <c:pt idx="1078">
                  <c:v>41591</c:v>
                </c:pt>
                <c:pt idx="1079">
                  <c:v>41592</c:v>
                </c:pt>
                <c:pt idx="1080">
                  <c:v>41593</c:v>
                </c:pt>
                <c:pt idx="1081">
                  <c:v>41594</c:v>
                </c:pt>
                <c:pt idx="1082">
                  <c:v>41595</c:v>
                </c:pt>
                <c:pt idx="1083">
                  <c:v>41596</c:v>
                </c:pt>
                <c:pt idx="1084">
                  <c:v>41597</c:v>
                </c:pt>
                <c:pt idx="1085">
                  <c:v>41598</c:v>
                </c:pt>
                <c:pt idx="1086">
                  <c:v>41599</c:v>
                </c:pt>
                <c:pt idx="1087">
                  <c:v>41600</c:v>
                </c:pt>
                <c:pt idx="1088">
                  <c:v>41601</c:v>
                </c:pt>
                <c:pt idx="1089">
                  <c:v>41602</c:v>
                </c:pt>
                <c:pt idx="1090">
                  <c:v>41603</c:v>
                </c:pt>
                <c:pt idx="1091">
                  <c:v>41604</c:v>
                </c:pt>
                <c:pt idx="1092">
                  <c:v>41605</c:v>
                </c:pt>
                <c:pt idx="1093">
                  <c:v>41606</c:v>
                </c:pt>
                <c:pt idx="1094">
                  <c:v>41607</c:v>
                </c:pt>
                <c:pt idx="1095">
                  <c:v>41608</c:v>
                </c:pt>
                <c:pt idx="1096">
                  <c:v>41609</c:v>
                </c:pt>
                <c:pt idx="1097">
                  <c:v>41610</c:v>
                </c:pt>
                <c:pt idx="1098">
                  <c:v>41611</c:v>
                </c:pt>
                <c:pt idx="1099">
                  <c:v>41612</c:v>
                </c:pt>
                <c:pt idx="1100">
                  <c:v>41613</c:v>
                </c:pt>
                <c:pt idx="1101">
                  <c:v>41614</c:v>
                </c:pt>
                <c:pt idx="1102">
                  <c:v>41615</c:v>
                </c:pt>
                <c:pt idx="1103">
                  <c:v>41616</c:v>
                </c:pt>
                <c:pt idx="1104">
                  <c:v>41617</c:v>
                </c:pt>
                <c:pt idx="1105">
                  <c:v>41618</c:v>
                </c:pt>
                <c:pt idx="1106">
                  <c:v>41619</c:v>
                </c:pt>
                <c:pt idx="1107">
                  <c:v>41620</c:v>
                </c:pt>
                <c:pt idx="1108">
                  <c:v>41621</c:v>
                </c:pt>
                <c:pt idx="1109">
                  <c:v>41622</c:v>
                </c:pt>
                <c:pt idx="1110">
                  <c:v>41623</c:v>
                </c:pt>
                <c:pt idx="1111">
                  <c:v>41624</c:v>
                </c:pt>
                <c:pt idx="1112">
                  <c:v>41625</c:v>
                </c:pt>
                <c:pt idx="1113">
                  <c:v>41626</c:v>
                </c:pt>
                <c:pt idx="1114">
                  <c:v>41627</c:v>
                </c:pt>
                <c:pt idx="1115">
                  <c:v>41628</c:v>
                </c:pt>
                <c:pt idx="1116">
                  <c:v>41629</c:v>
                </c:pt>
                <c:pt idx="1117">
                  <c:v>41630</c:v>
                </c:pt>
                <c:pt idx="1118">
                  <c:v>41631</c:v>
                </c:pt>
                <c:pt idx="1119">
                  <c:v>41632</c:v>
                </c:pt>
                <c:pt idx="1120">
                  <c:v>41633</c:v>
                </c:pt>
                <c:pt idx="1121">
                  <c:v>41634</c:v>
                </c:pt>
                <c:pt idx="1122">
                  <c:v>41635</c:v>
                </c:pt>
                <c:pt idx="1123">
                  <c:v>41636</c:v>
                </c:pt>
                <c:pt idx="1124">
                  <c:v>41637</c:v>
                </c:pt>
                <c:pt idx="1125">
                  <c:v>41638</c:v>
                </c:pt>
                <c:pt idx="1126">
                  <c:v>41639</c:v>
                </c:pt>
                <c:pt idx="1127">
                  <c:v>41640</c:v>
                </c:pt>
                <c:pt idx="1128">
                  <c:v>41641</c:v>
                </c:pt>
                <c:pt idx="1129">
                  <c:v>41642</c:v>
                </c:pt>
                <c:pt idx="1130">
                  <c:v>41643</c:v>
                </c:pt>
                <c:pt idx="1131">
                  <c:v>41644</c:v>
                </c:pt>
                <c:pt idx="1132">
                  <c:v>41645</c:v>
                </c:pt>
                <c:pt idx="1133">
                  <c:v>41646</c:v>
                </c:pt>
                <c:pt idx="1134">
                  <c:v>41647</c:v>
                </c:pt>
                <c:pt idx="1135">
                  <c:v>41648</c:v>
                </c:pt>
                <c:pt idx="1136">
                  <c:v>41649</c:v>
                </c:pt>
                <c:pt idx="1137">
                  <c:v>41650</c:v>
                </c:pt>
                <c:pt idx="1138">
                  <c:v>41651</c:v>
                </c:pt>
                <c:pt idx="1139">
                  <c:v>41652</c:v>
                </c:pt>
                <c:pt idx="1140">
                  <c:v>41653</c:v>
                </c:pt>
                <c:pt idx="1141">
                  <c:v>41654</c:v>
                </c:pt>
                <c:pt idx="1142">
                  <c:v>41655</c:v>
                </c:pt>
                <c:pt idx="1143">
                  <c:v>41656</c:v>
                </c:pt>
                <c:pt idx="1144">
                  <c:v>41657</c:v>
                </c:pt>
                <c:pt idx="1145">
                  <c:v>41658</c:v>
                </c:pt>
                <c:pt idx="1146">
                  <c:v>41659</c:v>
                </c:pt>
                <c:pt idx="1147">
                  <c:v>41660</c:v>
                </c:pt>
                <c:pt idx="1148">
                  <c:v>41661</c:v>
                </c:pt>
                <c:pt idx="1149">
                  <c:v>41662</c:v>
                </c:pt>
                <c:pt idx="1150">
                  <c:v>41663</c:v>
                </c:pt>
                <c:pt idx="1151">
                  <c:v>41664</c:v>
                </c:pt>
                <c:pt idx="1152">
                  <c:v>41665</c:v>
                </c:pt>
                <c:pt idx="1153">
                  <c:v>41666</c:v>
                </c:pt>
                <c:pt idx="1154">
                  <c:v>41667</c:v>
                </c:pt>
                <c:pt idx="1155">
                  <c:v>41668</c:v>
                </c:pt>
                <c:pt idx="1156">
                  <c:v>41669</c:v>
                </c:pt>
                <c:pt idx="1157">
                  <c:v>41670</c:v>
                </c:pt>
                <c:pt idx="1158">
                  <c:v>41671</c:v>
                </c:pt>
                <c:pt idx="1159">
                  <c:v>41672</c:v>
                </c:pt>
                <c:pt idx="1160">
                  <c:v>41673</c:v>
                </c:pt>
                <c:pt idx="1161">
                  <c:v>41674</c:v>
                </c:pt>
                <c:pt idx="1162">
                  <c:v>41675</c:v>
                </c:pt>
                <c:pt idx="1163">
                  <c:v>41676</c:v>
                </c:pt>
                <c:pt idx="1164">
                  <c:v>41677</c:v>
                </c:pt>
                <c:pt idx="1165">
                  <c:v>41678</c:v>
                </c:pt>
                <c:pt idx="1166">
                  <c:v>41679</c:v>
                </c:pt>
                <c:pt idx="1167">
                  <c:v>41680</c:v>
                </c:pt>
                <c:pt idx="1168">
                  <c:v>41681</c:v>
                </c:pt>
                <c:pt idx="1169">
                  <c:v>41682</c:v>
                </c:pt>
                <c:pt idx="1170">
                  <c:v>41683</c:v>
                </c:pt>
                <c:pt idx="1171">
                  <c:v>41684</c:v>
                </c:pt>
                <c:pt idx="1172">
                  <c:v>41685</c:v>
                </c:pt>
                <c:pt idx="1173">
                  <c:v>41686</c:v>
                </c:pt>
                <c:pt idx="1174">
                  <c:v>41687</c:v>
                </c:pt>
                <c:pt idx="1175">
                  <c:v>41688</c:v>
                </c:pt>
                <c:pt idx="1176">
                  <c:v>41689</c:v>
                </c:pt>
                <c:pt idx="1177">
                  <c:v>41690</c:v>
                </c:pt>
                <c:pt idx="1178">
                  <c:v>41691</c:v>
                </c:pt>
                <c:pt idx="1179">
                  <c:v>41692</c:v>
                </c:pt>
                <c:pt idx="1180">
                  <c:v>41693</c:v>
                </c:pt>
                <c:pt idx="1181">
                  <c:v>41694</c:v>
                </c:pt>
                <c:pt idx="1182">
                  <c:v>41695</c:v>
                </c:pt>
                <c:pt idx="1183">
                  <c:v>41696</c:v>
                </c:pt>
                <c:pt idx="1184">
                  <c:v>41697</c:v>
                </c:pt>
                <c:pt idx="1185">
                  <c:v>41698</c:v>
                </c:pt>
                <c:pt idx="1186">
                  <c:v>41699</c:v>
                </c:pt>
                <c:pt idx="1187">
                  <c:v>41700</c:v>
                </c:pt>
                <c:pt idx="1188">
                  <c:v>41701</c:v>
                </c:pt>
                <c:pt idx="1189">
                  <c:v>41702</c:v>
                </c:pt>
                <c:pt idx="1190">
                  <c:v>41703</c:v>
                </c:pt>
                <c:pt idx="1191">
                  <c:v>41704</c:v>
                </c:pt>
                <c:pt idx="1192">
                  <c:v>41705</c:v>
                </c:pt>
                <c:pt idx="1193">
                  <c:v>41706</c:v>
                </c:pt>
                <c:pt idx="1194">
                  <c:v>41707</c:v>
                </c:pt>
                <c:pt idx="1195">
                  <c:v>41708</c:v>
                </c:pt>
                <c:pt idx="1196">
                  <c:v>41709</c:v>
                </c:pt>
                <c:pt idx="1197">
                  <c:v>41710</c:v>
                </c:pt>
                <c:pt idx="1198">
                  <c:v>41711</c:v>
                </c:pt>
                <c:pt idx="1199">
                  <c:v>41712</c:v>
                </c:pt>
                <c:pt idx="1200">
                  <c:v>41713</c:v>
                </c:pt>
                <c:pt idx="1201">
                  <c:v>41714</c:v>
                </c:pt>
                <c:pt idx="1202">
                  <c:v>41715</c:v>
                </c:pt>
                <c:pt idx="1203">
                  <c:v>41716</c:v>
                </c:pt>
                <c:pt idx="1204">
                  <c:v>41717</c:v>
                </c:pt>
                <c:pt idx="1205">
                  <c:v>41718</c:v>
                </c:pt>
                <c:pt idx="1206">
                  <c:v>41719</c:v>
                </c:pt>
                <c:pt idx="1207">
                  <c:v>41720</c:v>
                </c:pt>
                <c:pt idx="1208">
                  <c:v>41721</c:v>
                </c:pt>
                <c:pt idx="1209">
                  <c:v>41722</c:v>
                </c:pt>
                <c:pt idx="1210">
                  <c:v>41723</c:v>
                </c:pt>
                <c:pt idx="1211">
                  <c:v>41724</c:v>
                </c:pt>
                <c:pt idx="1212">
                  <c:v>41725</c:v>
                </c:pt>
                <c:pt idx="1213">
                  <c:v>41726</c:v>
                </c:pt>
                <c:pt idx="1214">
                  <c:v>41727</c:v>
                </c:pt>
                <c:pt idx="1215">
                  <c:v>41728</c:v>
                </c:pt>
                <c:pt idx="1216">
                  <c:v>41729</c:v>
                </c:pt>
                <c:pt idx="1217">
                  <c:v>41730</c:v>
                </c:pt>
                <c:pt idx="1218">
                  <c:v>41731</c:v>
                </c:pt>
                <c:pt idx="1219">
                  <c:v>41732</c:v>
                </c:pt>
                <c:pt idx="1220">
                  <c:v>41733</c:v>
                </c:pt>
                <c:pt idx="1221">
                  <c:v>41734</c:v>
                </c:pt>
                <c:pt idx="1222">
                  <c:v>41735</c:v>
                </c:pt>
                <c:pt idx="1223">
                  <c:v>41736</c:v>
                </c:pt>
                <c:pt idx="1224">
                  <c:v>41737</c:v>
                </c:pt>
                <c:pt idx="1225">
                  <c:v>41738</c:v>
                </c:pt>
                <c:pt idx="1226">
                  <c:v>41739</c:v>
                </c:pt>
                <c:pt idx="1227">
                  <c:v>41740</c:v>
                </c:pt>
                <c:pt idx="1228">
                  <c:v>41741</c:v>
                </c:pt>
                <c:pt idx="1229">
                  <c:v>41742</c:v>
                </c:pt>
                <c:pt idx="1230">
                  <c:v>41743</c:v>
                </c:pt>
                <c:pt idx="1231">
                  <c:v>41744</c:v>
                </c:pt>
                <c:pt idx="1232">
                  <c:v>41745</c:v>
                </c:pt>
                <c:pt idx="1233">
                  <c:v>41746</c:v>
                </c:pt>
                <c:pt idx="1234">
                  <c:v>41747</c:v>
                </c:pt>
                <c:pt idx="1235">
                  <c:v>41748</c:v>
                </c:pt>
                <c:pt idx="1236">
                  <c:v>41749</c:v>
                </c:pt>
                <c:pt idx="1237">
                  <c:v>41750</c:v>
                </c:pt>
                <c:pt idx="1238">
                  <c:v>41751</c:v>
                </c:pt>
                <c:pt idx="1239">
                  <c:v>41752</c:v>
                </c:pt>
                <c:pt idx="1240">
                  <c:v>41753</c:v>
                </c:pt>
                <c:pt idx="1241">
                  <c:v>41754</c:v>
                </c:pt>
                <c:pt idx="1242">
                  <c:v>41755</c:v>
                </c:pt>
                <c:pt idx="1243">
                  <c:v>41756</c:v>
                </c:pt>
                <c:pt idx="1244">
                  <c:v>41757</c:v>
                </c:pt>
                <c:pt idx="1245">
                  <c:v>41758</c:v>
                </c:pt>
                <c:pt idx="1246">
                  <c:v>41759</c:v>
                </c:pt>
                <c:pt idx="1247">
                  <c:v>41760</c:v>
                </c:pt>
                <c:pt idx="1248">
                  <c:v>41761</c:v>
                </c:pt>
                <c:pt idx="1249">
                  <c:v>41762</c:v>
                </c:pt>
                <c:pt idx="1250">
                  <c:v>41763</c:v>
                </c:pt>
                <c:pt idx="1251">
                  <c:v>41764</c:v>
                </c:pt>
                <c:pt idx="1252">
                  <c:v>41765</c:v>
                </c:pt>
                <c:pt idx="1253">
                  <c:v>41766</c:v>
                </c:pt>
                <c:pt idx="1254">
                  <c:v>41767</c:v>
                </c:pt>
                <c:pt idx="1255">
                  <c:v>41768</c:v>
                </c:pt>
                <c:pt idx="1256">
                  <c:v>41769</c:v>
                </c:pt>
                <c:pt idx="1257">
                  <c:v>41770</c:v>
                </c:pt>
                <c:pt idx="1258">
                  <c:v>41771</c:v>
                </c:pt>
                <c:pt idx="1259">
                  <c:v>41772</c:v>
                </c:pt>
                <c:pt idx="1260">
                  <c:v>41773</c:v>
                </c:pt>
                <c:pt idx="1261">
                  <c:v>41774</c:v>
                </c:pt>
                <c:pt idx="1262">
                  <c:v>41775</c:v>
                </c:pt>
                <c:pt idx="1263">
                  <c:v>41776</c:v>
                </c:pt>
                <c:pt idx="1264">
                  <c:v>41777</c:v>
                </c:pt>
                <c:pt idx="1265">
                  <c:v>41778</c:v>
                </c:pt>
                <c:pt idx="1266">
                  <c:v>41779</c:v>
                </c:pt>
                <c:pt idx="1267">
                  <c:v>41780</c:v>
                </c:pt>
                <c:pt idx="1268">
                  <c:v>41781</c:v>
                </c:pt>
                <c:pt idx="1269">
                  <c:v>41782</c:v>
                </c:pt>
                <c:pt idx="1270">
                  <c:v>41783</c:v>
                </c:pt>
                <c:pt idx="1271">
                  <c:v>41784</c:v>
                </c:pt>
                <c:pt idx="1272">
                  <c:v>41785</c:v>
                </c:pt>
                <c:pt idx="1273">
                  <c:v>41786</c:v>
                </c:pt>
                <c:pt idx="1274">
                  <c:v>41787</c:v>
                </c:pt>
                <c:pt idx="1275">
                  <c:v>41788</c:v>
                </c:pt>
                <c:pt idx="1276">
                  <c:v>41789</c:v>
                </c:pt>
                <c:pt idx="1277">
                  <c:v>41790</c:v>
                </c:pt>
                <c:pt idx="1278">
                  <c:v>41791</c:v>
                </c:pt>
                <c:pt idx="1279">
                  <c:v>41792</c:v>
                </c:pt>
                <c:pt idx="1280">
                  <c:v>41793</c:v>
                </c:pt>
                <c:pt idx="1281">
                  <c:v>41794</c:v>
                </c:pt>
                <c:pt idx="1282">
                  <c:v>41795</c:v>
                </c:pt>
                <c:pt idx="1283">
                  <c:v>41796</c:v>
                </c:pt>
                <c:pt idx="1284">
                  <c:v>41797</c:v>
                </c:pt>
                <c:pt idx="1285">
                  <c:v>41798</c:v>
                </c:pt>
                <c:pt idx="1286">
                  <c:v>41799</c:v>
                </c:pt>
                <c:pt idx="1287">
                  <c:v>41800</c:v>
                </c:pt>
                <c:pt idx="1288">
                  <c:v>41801</c:v>
                </c:pt>
                <c:pt idx="1289">
                  <c:v>41802</c:v>
                </c:pt>
                <c:pt idx="1290">
                  <c:v>41803</c:v>
                </c:pt>
                <c:pt idx="1291">
                  <c:v>41804</c:v>
                </c:pt>
                <c:pt idx="1292">
                  <c:v>41805</c:v>
                </c:pt>
                <c:pt idx="1293">
                  <c:v>41806</c:v>
                </c:pt>
                <c:pt idx="1294">
                  <c:v>41807</c:v>
                </c:pt>
                <c:pt idx="1295">
                  <c:v>41808</c:v>
                </c:pt>
                <c:pt idx="1296">
                  <c:v>41809</c:v>
                </c:pt>
                <c:pt idx="1297">
                  <c:v>41810</c:v>
                </c:pt>
                <c:pt idx="1298">
                  <c:v>41811</c:v>
                </c:pt>
                <c:pt idx="1299">
                  <c:v>41812</c:v>
                </c:pt>
                <c:pt idx="1300">
                  <c:v>41813</c:v>
                </c:pt>
                <c:pt idx="1301">
                  <c:v>41814</c:v>
                </c:pt>
                <c:pt idx="1302">
                  <c:v>41815</c:v>
                </c:pt>
                <c:pt idx="1303">
                  <c:v>41816</c:v>
                </c:pt>
                <c:pt idx="1304">
                  <c:v>41817</c:v>
                </c:pt>
                <c:pt idx="1305">
                  <c:v>41818</c:v>
                </c:pt>
                <c:pt idx="1306">
                  <c:v>41819</c:v>
                </c:pt>
                <c:pt idx="1307">
                  <c:v>41820</c:v>
                </c:pt>
                <c:pt idx="1308">
                  <c:v>41821</c:v>
                </c:pt>
                <c:pt idx="1309">
                  <c:v>41822</c:v>
                </c:pt>
                <c:pt idx="1310">
                  <c:v>41823</c:v>
                </c:pt>
                <c:pt idx="1311">
                  <c:v>41824</c:v>
                </c:pt>
                <c:pt idx="1312">
                  <c:v>41825</c:v>
                </c:pt>
                <c:pt idx="1313">
                  <c:v>41826</c:v>
                </c:pt>
                <c:pt idx="1314">
                  <c:v>41827</c:v>
                </c:pt>
                <c:pt idx="1315">
                  <c:v>41828</c:v>
                </c:pt>
                <c:pt idx="1316">
                  <c:v>41829</c:v>
                </c:pt>
                <c:pt idx="1317">
                  <c:v>41830</c:v>
                </c:pt>
                <c:pt idx="1318">
                  <c:v>41831</c:v>
                </c:pt>
                <c:pt idx="1319">
                  <c:v>41832</c:v>
                </c:pt>
                <c:pt idx="1320">
                  <c:v>41833</c:v>
                </c:pt>
                <c:pt idx="1321">
                  <c:v>41834</c:v>
                </c:pt>
                <c:pt idx="1322">
                  <c:v>41835</c:v>
                </c:pt>
                <c:pt idx="1323">
                  <c:v>41836</c:v>
                </c:pt>
                <c:pt idx="1324">
                  <c:v>41837</c:v>
                </c:pt>
                <c:pt idx="1325">
                  <c:v>41838</c:v>
                </c:pt>
                <c:pt idx="1326">
                  <c:v>41839</c:v>
                </c:pt>
                <c:pt idx="1327">
                  <c:v>41840</c:v>
                </c:pt>
                <c:pt idx="1328">
                  <c:v>41841</c:v>
                </c:pt>
                <c:pt idx="1329">
                  <c:v>41842</c:v>
                </c:pt>
                <c:pt idx="1330">
                  <c:v>41843</c:v>
                </c:pt>
                <c:pt idx="1331">
                  <c:v>41844</c:v>
                </c:pt>
                <c:pt idx="1332">
                  <c:v>41845</c:v>
                </c:pt>
                <c:pt idx="1333">
                  <c:v>41846</c:v>
                </c:pt>
                <c:pt idx="1334">
                  <c:v>41847</c:v>
                </c:pt>
                <c:pt idx="1335">
                  <c:v>41848</c:v>
                </c:pt>
                <c:pt idx="1336">
                  <c:v>41849</c:v>
                </c:pt>
                <c:pt idx="1337">
                  <c:v>41850</c:v>
                </c:pt>
                <c:pt idx="1338">
                  <c:v>41851</c:v>
                </c:pt>
                <c:pt idx="1339">
                  <c:v>41852</c:v>
                </c:pt>
                <c:pt idx="1340">
                  <c:v>41853</c:v>
                </c:pt>
                <c:pt idx="1341">
                  <c:v>41854</c:v>
                </c:pt>
                <c:pt idx="1342">
                  <c:v>41855</c:v>
                </c:pt>
                <c:pt idx="1343">
                  <c:v>41856</c:v>
                </c:pt>
                <c:pt idx="1344">
                  <c:v>41857</c:v>
                </c:pt>
                <c:pt idx="1345">
                  <c:v>41858</c:v>
                </c:pt>
                <c:pt idx="1346">
                  <c:v>41859</c:v>
                </c:pt>
                <c:pt idx="1347">
                  <c:v>41860</c:v>
                </c:pt>
                <c:pt idx="1348">
                  <c:v>41861</c:v>
                </c:pt>
                <c:pt idx="1349">
                  <c:v>41862</c:v>
                </c:pt>
                <c:pt idx="1350">
                  <c:v>41863</c:v>
                </c:pt>
                <c:pt idx="1351">
                  <c:v>41864</c:v>
                </c:pt>
                <c:pt idx="1352">
                  <c:v>41865</c:v>
                </c:pt>
                <c:pt idx="1353">
                  <c:v>41866</c:v>
                </c:pt>
                <c:pt idx="1354">
                  <c:v>41867</c:v>
                </c:pt>
                <c:pt idx="1355">
                  <c:v>41868</c:v>
                </c:pt>
                <c:pt idx="1356">
                  <c:v>41869</c:v>
                </c:pt>
                <c:pt idx="1357">
                  <c:v>41870</c:v>
                </c:pt>
                <c:pt idx="1358">
                  <c:v>41871</c:v>
                </c:pt>
                <c:pt idx="1359">
                  <c:v>41872</c:v>
                </c:pt>
                <c:pt idx="1360">
                  <c:v>41873</c:v>
                </c:pt>
                <c:pt idx="1361">
                  <c:v>41874</c:v>
                </c:pt>
                <c:pt idx="1362">
                  <c:v>41875</c:v>
                </c:pt>
                <c:pt idx="1363">
                  <c:v>41876</c:v>
                </c:pt>
                <c:pt idx="1364">
                  <c:v>41877</c:v>
                </c:pt>
                <c:pt idx="1365">
                  <c:v>41878</c:v>
                </c:pt>
                <c:pt idx="1366">
                  <c:v>41879</c:v>
                </c:pt>
                <c:pt idx="1367">
                  <c:v>41880</c:v>
                </c:pt>
                <c:pt idx="1368">
                  <c:v>41881</c:v>
                </c:pt>
                <c:pt idx="1369">
                  <c:v>41882</c:v>
                </c:pt>
                <c:pt idx="1370">
                  <c:v>41883</c:v>
                </c:pt>
                <c:pt idx="1371">
                  <c:v>41884</c:v>
                </c:pt>
                <c:pt idx="1372">
                  <c:v>41885</c:v>
                </c:pt>
                <c:pt idx="1373">
                  <c:v>41886</c:v>
                </c:pt>
                <c:pt idx="1374">
                  <c:v>41887</c:v>
                </c:pt>
                <c:pt idx="1375">
                  <c:v>41888</c:v>
                </c:pt>
                <c:pt idx="1376">
                  <c:v>41889</c:v>
                </c:pt>
                <c:pt idx="1377">
                  <c:v>41890</c:v>
                </c:pt>
                <c:pt idx="1378">
                  <c:v>41891</c:v>
                </c:pt>
                <c:pt idx="1379">
                  <c:v>41892</c:v>
                </c:pt>
                <c:pt idx="1380">
                  <c:v>41893</c:v>
                </c:pt>
                <c:pt idx="1381">
                  <c:v>41894</c:v>
                </c:pt>
                <c:pt idx="1382">
                  <c:v>41895</c:v>
                </c:pt>
                <c:pt idx="1383">
                  <c:v>41896</c:v>
                </c:pt>
                <c:pt idx="1384">
                  <c:v>41897</c:v>
                </c:pt>
                <c:pt idx="1385">
                  <c:v>41898</c:v>
                </c:pt>
                <c:pt idx="1386">
                  <c:v>41899</c:v>
                </c:pt>
                <c:pt idx="1387">
                  <c:v>41900</c:v>
                </c:pt>
                <c:pt idx="1388">
                  <c:v>41901</c:v>
                </c:pt>
                <c:pt idx="1389">
                  <c:v>41902</c:v>
                </c:pt>
                <c:pt idx="1390">
                  <c:v>41903</c:v>
                </c:pt>
                <c:pt idx="1391">
                  <c:v>41904</c:v>
                </c:pt>
                <c:pt idx="1392">
                  <c:v>41905</c:v>
                </c:pt>
                <c:pt idx="1393">
                  <c:v>41906</c:v>
                </c:pt>
                <c:pt idx="1394">
                  <c:v>41907</c:v>
                </c:pt>
                <c:pt idx="1395">
                  <c:v>41908</c:v>
                </c:pt>
                <c:pt idx="1396">
                  <c:v>41909</c:v>
                </c:pt>
                <c:pt idx="1397">
                  <c:v>41910</c:v>
                </c:pt>
                <c:pt idx="1398">
                  <c:v>41911</c:v>
                </c:pt>
                <c:pt idx="1399">
                  <c:v>41912</c:v>
                </c:pt>
                <c:pt idx="1400">
                  <c:v>41913</c:v>
                </c:pt>
                <c:pt idx="1401">
                  <c:v>41914</c:v>
                </c:pt>
                <c:pt idx="1402">
                  <c:v>41915</c:v>
                </c:pt>
                <c:pt idx="1403">
                  <c:v>41916</c:v>
                </c:pt>
                <c:pt idx="1404">
                  <c:v>41917</c:v>
                </c:pt>
                <c:pt idx="1405">
                  <c:v>41918</c:v>
                </c:pt>
                <c:pt idx="1406">
                  <c:v>41919</c:v>
                </c:pt>
                <c:pt idx="1407">
                  <c:v>41920</c:v>
                </c:pt>
                <c:pt idx="1408">
                  <c:v>41921</c:v>
                </c:pt>
                <c:pt idx="1409">
                  <c:v>41922</c:v>
                </c:pt>
                <c:pt idx="1410">
                  <c:v>41923</c:v>
                </c:pt>
                <c:pt idx="1411">
                  <c:v>41924</c:v>
                </c:pt>
                <c:pt idx="1412">
                  <c:v>41925</c:v>
                </c:pt>
                <c:pt idx="1413">
                  <c:v>41926</c:v>
                </c:pt>
                <c:pt idx="1414">
                  <c:v>41927</c:v>
                </c:pt>
                <c:pt idx="1415">
                  <c:v>41928</c:v>
                </c:pt>
                <c:pt idx="1416">
                  <c:v>41929</c:v>
                </c:pt>
                <c:pt idx="1417">
                  <c:v>41930</c:v>
                </c:pt>
                <c:pt idx="1418">
                  <c:v>41931</c:v>
                </c:pt>
                <c:pt idx="1419">
                  <c:v>41932</c:v>
                </c:pt>
                <c:pt idx="1420">
                  <c:v>41933</c:v>
                </c:pt>
                <c:pt idx="1421">
                  <c:v>41934</c:v>
                </c:pt>
                <c:pt idx="1422">
                  <c:v>41935</c:v>
                </c:pt>
                <c:pt idx="1423">
                  <c:v>41936</c:v>
                </c:pt>
                <c:pt idx="1424">
                  <c:v>41937</c:v>
                </c:pt>
                <c:pt idx="1425">
                  <c:v>41938</c:v>
                </c:pt>
                <c:pt idx="1426">
                  <c:v>41939</c:v>
                </c:pt>
                <c:pt idx="1427">
                  <c:v>41940</c:v>
                </c:pt>
                <c:pt idx="1428">
                  <c:v>41941</c:v>
                </c:pt>
                <c:pt idx="1429">
                  <c:v>41942</c:v>
                </c:pt>
                <c:pt idx="1430">
                  <c:v>41943</c:v>
                </c:pt>
                <c:pt idx="1431">
                  <c:v>41944</c:v>
                </c:pt>
                <c:pt idx="1432">
                  <c:v>41945</c:v>
                </c:pt>
                <c:pt idx="1433">
                  <c:v>41946</c:v>
                </c:pt>
                <c:pt idx="1434">
                  <c:v>41947</c:v>
                </c:pt>
                <c:pt idx="1435">
                  <c:v>41948</c:v>
                </c:pt>
                <c:pt idx="1436">
                  <c:v>41949</c:v>
                </c:pt>
                <c:pt idx="1437">
                  <c:v>41950</c:v>
                </c:pt>
                <c:pt idx="1438">
                  <c:v>41951</c:v>
                </c:pt>
                <c:pt idx="1439">
                  <c:v>41952</c:v>
                </c:pt>
                <c:pt idx="1440">
                  <c:v>41953</c:v>
                </c:pt>
                <c:pt idx="1441">
                  <c:v>41954</c:v>
                </c:pt>
                <c:pt idx="1442">
                  <c:v>41955</c:v>
                </c:pt>
                <c:pt idx="1443">
                  <c:v>41956</c:v>
                </c:pt>
                <c:pt idx="1444">
                  <c:v>41957</c:v>
                </c:pt>
                <c:pt idx="1445">
                  <c:v>41958</c:v>
                </c:pt>
                <c:pt idx="1446">
                  <c:v>41959</c:v>
                </c:pt>
                <c:pt idx="1447">
                  <c:v>41960</c:v>
                </c:pt>
                <c:pt idx="1448">
                  <c:v>41961</c:v>
                </c:pt>
                <c:pt idx="1449">
                  <c:v>41962</c:v>
                </c:pt>
                <c:pt idx="1450">
                  <c:v>41963</c:v>
                </c:pt>
                <c:pt idx="1451">
                  <c:v>41964</c:v>
                </c:pt>
                <c:pt idx="1452">
                  <c:v>41965</c:v>
                </c:pt>
                <c:pt idx="1453">
                  <c:v>41966</c:v>
                </c:pt>
                <c:pt idx="1454">
                  <c:v>41967</c:v>
                </c:pt>
                <c:pt idx="1455">
                  <c:v>41968</c:v>
                </c:pt>
                <c:pt idx="1456">
                  <c:v>41969</c:v>
                </c:pt>
                <c:pt idx="1457">
                  <c:v>41970</c:v>
                </c:pt>
                <c:pt idx="1458">
                  <c:v>41971</c:v>
                </c:pt>
                <c:pt idx="1459">
                  <c:v>41972</c:v>
                </c:pt>
                <c:pt idx="1460">
                  <c:v>41973</c:v>
                </c:pt>
                <c:pt idx="1461">
                  <c:v>41974</c:v>
                </c:pt>
                <c:pt idx="1462">
                  <c:v>41975</c:v>
                </c:pt>
                <c:pt idx="1463">
                  <c:v>41976</c:v>
                </c:pt>
                <c:pt idx="1464">
                  <c:v>41977</c:v>
                </c:pt>
                <c:pt idx="1465">
                  <c:v>41978</c:v>
                </c:pt>
                <c:pt idx="1466">
                  <c:v>41979</c:v>
                </c:pt>
                <c:pt idx="1467">
                  <c:v>41980</c:v>
                </c:pt>
                <c:pt idx="1468">
                  <c:v>41981</c:v>
                </c:pt>
                <c:pt idx="1469">
                  <c:v>41982</c:v>
                </c:pt>
                <c:pt idx="1470">
                  <c:v>41983</c:v>
                </c:pt>
                <c:pt idx="1471">
                  <c:v>41984</c:v>
                </c:pt>
                <c:pt idx="1472">
                  <c:v>41985</c:v>
                </c:pt>
                <c:pt idx="1473">
                  <c:v>41986</c:v>
                </c:pt>
                <c:pt idx="1474">
                  <c:v>41987</c:v>
                </c:pt>
                <c:pt idx="1475">
                  <c:v>41988</c:v>
                </c:pt>
                <c:pt idx="1476">
                  <c:v>41989</c:v>
                </c:pt>
                <c:pt idx="1477">
                  <c:v>41990</c:v>
                </c:pt>
                <c:pt idx="1478">
                  <c:v>41991</c:v>
                </c:pt>
                <c:pt idx="1479">
                  <c:v>41992</c:v>
                </c:pt>
                <c:pt idx="1480">
                  <c:v>41993</c:v>
                </c:pt>
                <c:pt idx="1481">
                  <c:v>41994</c:v>
                </c:pt>
                <c:pt idx="1482">
                  <c:v>41995</c:v>
                </c:pt>
                <c:pt idx="1483">
                  <c:v>41996</c:v>
                </c:pt>
                <c:pt idx="1484">
                  <c:v>41997</c:v>
                </c:pt>
                <c:pt idx="1485">
                  <c:v>41998</c:v>
                </c:pt>
                <c:pt idx="1486">
                  <c:v>41999</c:v>
                </c:pt>
                <c:pt idx="1487">
                  <c:v>42000</c:v>
                </c:pt>
                <c:pt idx="1488">
                  <c:v>42001</c:v>
                </c:pt>
                <c:pt idx="1489">
                  <c:v>42002</c:v>
                </c:pt>
                <c:pt idx="1490">
                  <c:v>42003</c:v>
                </c:pt>
                <c:pt idx="1491">
                  <c:v>42004</c:v>
                </c:pt>
                <c:pt idx="1492">
                  <c:v>42005</c:v>
                </c:pt>
                <c:pt idx="1493">
                  <c:v>42006</c:v>
                </c:pt>
                <c:pt idx="1494">
                  <c:v>42007</c:v>
                </c:pt>
                <c:pt idx="1495">
                  <c:v>42008</c:v>
                </c:pt>
                <c:pt idx="1496">
                  <c:v>42009</c:v>
                </c:pt>
                <c:pt idx="1497">
                  <c:v>42010</c:v>
                </c:pt>
                <c:pt idx="1498">
                  <c:v>42011</c:v>
                </c:pt>
                <c:pt idx="1499">
                  <c:v>42012</c:v>
                </c:pt>
                <c:pt idx="1500">
                  <c:v>42013</c:v>
                </c:pt>
                <c:pt idx="1501">
                  <c:v>42014</c:v>
                </c:pt>
                <c:pt idx="1502">
                  <c:v>42015</c:v>
                </c:pt>
                <c:pt idx="1503">
                  <c:v>42016</c:v>
                </c:pt>
                <c:pt idx="1504">
                  <c:v>42017</c:v>
                </c:pt>
                <c:pt idx="1505">
                  <c:v>42018</c:v>
                </c:pt>
                <c:pt idx="1506">
                  <c:v>42019</c:v>
                </c:pt>
                <c:pt idx="1507">
                  <c:v>42020</c:v>
                </c:pt>
                <c:pt idx="1508">
                  <c:v>42021</c:v>
                </c:pt>
                <c:pt idx="1509">
                  <c:v>42022</c:v>
                </c:pt>
                <c:pt idx="1510">
                  <c:v>42023</c:v>
                </c:pt>
                <c:pt idx="1511">
                  <c:v>42024</c:v>
                </c:pt>
                <c:pt idx="1512">
                  <c:v>42025</c:v>
                </c:pt>
                <c:pt idx="1513">
                  <c:v>42026</c:v>
                </c:pt>
                <c:pt idx="1514">
                  <c:v>42027</c:v>
                </c:pt>
                <c:pt idx="1515">
                  <c:v>42028</c:v>
                </c:pt>
                <c:pt idx="1516">
                  <c:v>42029</c:v>
                </c:pt>
                <c:pt idx="1517">
                  <c:v>42030</c:v>
                </c:pt>
                <c:pt idx="1518">
                  <c:v>42031</c:v>
                </c:pt>
                <c:pt idx="1519">
                  <c:v>42032</c:v>
                </c:pt>
                <c:pt idx="1520">
                  <c:v>42033</c:v>
                </c:pt>
                <c:pt idx="1521">
                  <c:v>42034</c:v>
                </c:pt>
                <c:pt idx="1522">
                  <c:v>42035</c:v>
                </c:pt>
                <c:pt idx="1523">
                  <c:v>42036</c:v>
                </c:pt>
                <c:pt idx="1524">
                  <c:v>42037</c:v>
                </c:pt>
                <c:pt idx="1525">
                  <c:v>42038</c:v>
                </c:pt>
                <c:pt idx="1526">
                  <c:v>42039</c:v>
                </c:pt>
                <c:pt idx="1527">
                  <c:v>42040</c:v>
                </c:pt>
                <c:pt idx="1528">
                  <c:v>42041</c:v>
                </c:pt>
                <c:pt idx="1529">
                  <c:v>42042</c:v>
                </c:pt>
                <c:pt idx="1530">
                  <c:v>42043</c:v>
                </c:pt>
                <c:pt idx="1531">
                  <c:v>42044</c:v>
                </c:pt>
                <c:pt idx="1532">
                  <c:v>42045</c:v>
                </c:pt>
                <c:pt idx="1533">
                  <c:v>42046</c:v>
                </c:pt>
                <c:pt idx="1534">
                  <c:v>42047</c:v>
                </c:pt>
                <c:pt idx="1535">
                  <c:v>42048</c:v>
                </c:pt>
                <c:pt idx="1536">
                  <c:v>42049</c:v>
                </c:pt>
                <c:pt idx="1537">
                  <c:v>42050</c:v>
                </c:pt>
                <c:pt idx="1538">
                  <c:v>42051</c:v>
                </c:pt>
                <c:pt idx="1539">
                  <c:v>42052</c:v>
                </c:pt>
                <c:pt idx="1540">
                  <c:v>42053</c:v>
                </c:pt>
                <c:pt idx="1541">
                  <c:v>42054</c:v>
                </c:pt>
                <c:pt idx="1542">
                  <c:v>42055</c:v>
                </c:pt>
                <c:pt idx="1543">
                  <c:v>42056</c:v>
                </c:pt>
                <c:pt idx="1544">
                  <c:v>42057</c:v>
                </c:pt>
                <c:pt idx="1545">
                  <c:v>42058</c:v>
                </c:pt>
                <c:pt idx="1546">
                  <c:v>42059</c:v>
                </c:pt>
                <c:pt idx="1547">
                  <c:v>42060</c:v>
                </c:pt>
                <c:pt idx="1548">
                  <c:v>42061</c:v>
                </c:pt>
                <c:pt idx="1549">
                  <c:v>42062</c:v>
                </c:pt>
                <c:pt idx="1550">
                  <c:v>42063</c:v>
                </c:pt>
                <c:pt idx="1551">
                  <c:v>42064</c:v>
                </c:pt>
                <c:pt idx="1552">
                  <c:v>42065</c:v>
                </c:pt>
                <c:pt idx="1553">
                  <c:v>42066</c:v>
                </c:pt>
                <c:pt idx="1554">
                  <c:v>42067</c:v>
                </c:pt>
                <c:pt idx="1555">
                  <c:v>42068</c:v>
                </c:pt>
                <c:pt idx="1556">
                  <c:v>42069</c:v>
                </c:pt>
                <c:pt idx="1557">
                  <c:v>42070</c:v>
                </c:pt>
                <c:pt idx="1558">
                  <c:v>42071</c:v>
                </c:pt>
                <c:pt idx="1559">
                  <c:v>42072</c:v>
                </c:pt>
                <c:pt idx="1560">
                  <c:v>42073</c:v>
                </c:pt>
                <c:pt idx="1561">
                  <c:v>42074</c:v>
                </c:pt>
                <c:pt idx="1562">
                  <c:v>42075</c:v>
                </c:pt>
                <c:pt idx="1563">
                  <c:v>42076</c:v>
                </c:pt>
                <c:pt idx="1564">
                  <c:v>42077</c:v>
                </c:pt>
                <c:pt idx="1565">
                  <c:v>42078</c:v>
                </c:pt>
                <c:pt idx="1566">
                  <c:v>42079</c:v>
                </c:pt>
                <c:pt idx="1567">
                  <c:v>42080</c:v>
                </c:pt>
                <c:pt idx="1568">
                  <c:v>42081</c:v>
                </c:pt>
                <c:pt idx="1569">
                  <c:v>42082</c:v>
                </c:pt>
                <c:pt idx="1570">
                  <c:v>42083</c:v>
                </c:pt>
                <c:pt idx="1571">
                  <c:v>42084</c:v>
                </c:pt>
                <c:pt idx="1572">
                  <c:v>42085</c:v>
                </c:pt>
                <c:pt idx="1573">
                  <c:v>42086</c:v>
                </c:pt>
                <c:pt idx="1574">
                  <c:v>42087</c:v>
                </c:pt>
                <c:pt idx="1575">
                  <c:v>42088</c:v>
                </c:pt>
                <c:pt idx="1576">
                  <c:v>42089</c:v>
                </c:pt>
                <c:pt idx="1577">
                  <c:v>42090</c:v>
                </c:pt>
                <c:pt idx="1578">
                  <c:v>42091</c:v>
                </c:pt>
                <c:pt idx="1579">
                  <c:v>42092</c:v>
                </c:pt>
                <c:pt idx="1580">
                  <c:v>42093</c:v>
                </c:pt>
                <c:pt idx="1581">
                  <c:v>42094</c:v>
                </c:pt>
                <c:pt idx="1582">
                  <c:v>42095</c:v>
                </c:pt>
                <c:pt idx="1583">
                  <c:v>42096</c:v>
                </c:pt>
                <c:pt idx="1584">
                  <c:v>42097</c:v>
                </c:pt>
                <c:pt idx="1585">
                  <c:v>42098</c:v>
                </c:pt>
                <c:pt idx="1586">
                  <c:v>42099</c:v>
                </c:pt>
                <c:pt idx="1587">
                  <c:v>42100</c:v>
                </c:pt>
                <c:pt idx="1588">
                  <c:v>42101</c:v>
                </c:pt>
                <c:pt idx="1589">
                  <c:v>42102</c:v>
                </c:pt>
                <c:pt idx="1590">
                  <c:v>42103</c:v>
                </c:pt>
                <c:pt idx="1591">
                  <c:v>42104</c:v>
                </c:pt>
                <c:pt idx="1592">
                  <c:v>42105</c:v>
                </c:pt>
                <c:pt idx="1593">
                  <c:v>42106</c:v>
                </c:pt>
                <c:pt idx="1594">
                  <c:v>42107</c:v>
                </c:pt>
                <c:pt idx="1595">
                  <c:v>42108</c:v>
                </c:pt>
                <c:pt idx="1596">
                  <c:v>42109</c:v>
                </c:pt>
                <c:pt idx="1597">
                  <c:v>42110</c:v>
                </c:pt>
                <c:pt idx="1598">
                  <c:v>42111</c:v>
                </c:pt>
                <c:pt idx="1599">
                  <c:v>42112</c:v>
                </c:pt>
                <c:pt idx="1600">
                  <c:v>42113</c:v>
                </c:pt>
                <c:pt idx="1601">
                  <c:v>42114</c:v>
                </c:pt>
                <c:pt idx="1602">
                  <c:v>42115</c:v>
                </c:pt>
                <c:pt idx="1603">
                  <c:v>42116</c:v>
                </c:pt>
                <c:pt idx="1604">
                  <c:v>42117</c:v>
                </c:pt>
                <c:pt idx="1605">
                  <c:v>42118</c:v>
                </c:pt>
                <c:pt idx="1606">
                  <c:v>42119</c:v>
                </c:pt>
                <c:pt idx="1607">
                  <c:v>42120</c:v>
                </c:pt>
                <c:pt idx="1608">
                  <c:v>42121</c:v>
                </c:pt>
                <c:pt idx="1609">
                  <c:v>42122</c:v>
                </c:pt>
                <c:pt idx="1610">
                  <c:v>42123</c:v>
                </c:pt>
                <c:pt idx="1611">
                  <c:v>42124</c:v>
                </c:pt>
                <c:pt idx="1612">
                  <c:v>42125</c:v>
                </c:pt>
                <c:pt idx="1613">
                  <c:v>42126</c:v>
                </c:pt>
                <c:pt idx="1614">
                  <c:v>42127</c:v>
                </c:pt>
                <c:pt idx="1615">
                  <c:v>42128</c:v>
                </c:pt>
                <c:pt idx="1616">
                  <c:v>42129</c:v>
                </c:pt>
                <c:pt idx="1617">
                  <c:v>42130</c:v>
                </c:pt>
                <c:pt idx="1618">
                  <c:v>42131</c:v>
                </c:pt>
                <c:pt idx="1619">
                  <c:v>42132</c:v>
                </c:pt>
                <c:pt idx="1620">
                  <c:v>42133</c:v>
                </c:pt>
                <c:pt idx="1621">
                  <c:v>42134</c:v>
                </c:pt>
                <c:pt idx="1622">
                  <c:v>42135</c:v>
                </c:pt>
                <c:pt idx="1623">
                  <c:v>42136</c:v>
                </c:pt>
                <c:pt idx="1624">
                  <c:v>42137</c:v>
                </c:pt>
                <c:pt idx="1625">
                  <c:v>42138</c:v>
                </c:pt>
                <c:pt idx="1626">
                  <c:v>42139</c:v>
                </c:pt>
                <c:pt idx="1627">
                  <c:v>42140</c:v>
                </c:pt>
                <c:pt idx="1628">
                  <c:v>42141</c:v>
                </c:pt>
                <c:pt idx="1629">
                  <c:v>42142</c:v>
                </c:pt>
                <c:pt idx="1630">
                  <c:v>42143</c:v>
                </c:pt>
                <c:pt idx="1631">
                  <c:v>42144</c:v>
                </c:pt>
                <c:pt idx="1632">
                  <c:v>42145</c:v>
                </c:pt>
                <c:pt idx="1633">
                  <c:v>42146</c:v>
                </c:pt>
                <c:pt idx="1634">
                  <c:v>42147</c:v>
                </c:pt>
                <c:pt idx="1635">
                  <c:v>42148</c:v>
                </c:pt>
                <c:pt idx="1636">
                  <c:v>42149</c:v>
                </c:pt>
                <c:pt idx="1637">
                  <c:v>42150</c:v>
                </c:pt>
                <c:pt idx="1638">
                  <c:v>42151</c:v>
                </c:pt>
                <c:pt idx="1639">
                  <c:v>42152</c:v>
                </c:pt>
                <c:pt idx="1640">
                  <c:v>42153</c:v>
                </c:pt>
                <c:pt idx="1641">
                  <c:v>42154</c:v>
                </c:pt>
                <c:pt idx="1642">
                  <c:v>42155</c:v>
                </c:pt>
                <c:pt idx="1643">
                  <c:v>42156</c:v>
                </c:pt>
                <c:pt idx="1644">
                  <c:v>42157</c:v>
                </c:pt>
                <c:pt idx="1645">
                  <c:v>42158</c:v>
                </c:pt>
                <c:pt idx="1646">
                  <c:v>42159</c:v>
                </c:pt>
                <c:pt idx="1647">
                  <c:v>42160</c:v>
                </c:pt>
                <c:pt idx="1648">
                  <c:v>42161</c:v>
                </c:pt>
                <c:pt idx="1649">
                  <c:v>42162</c:v>
                </c:pt>
                <c:pt idx="1650">
                  <c:v>42163</c:v>
                </c:pt>
                <c:pt idx="1651">
                  <c:v>42164</c:v>
                </c:pt>
                <c:pt idx="1652">
                  <c:v>42165</c:v>
                </c:pt>
                <c:pt idx="1653">
                  <c:v>42166</c:v>
                </c:pt>
                <c:pt idx="1654">
                  <c:v>42167</c:v>
                </c:pt>
                <c:pt idx="1655">
                  <c:v>42168</c:v>
                </c:pt>
                <c:pt idx="1656">
                  <c:v>42169</c:v>
                </c:pt>
                <c:pt idx="1657">
                  <c:v>42170</c:v>
                </c:pt>
                <c:pt idx="1658">
                  <c:v>42171</c:v>
                </c:pt>
                <c:pt idx="1659">
                  <c:v>42172</c:v>
                </c:pt>
                <c:pt idx="1660">
                  <c:v>42173</c:v>
                </c:pt>
                <c:pt idx="1661">
                  <c:v>42174</c:v>
                </c:pt>
                <c:pt idx="1662">
                  <c:v>42175</c:v>
                </c:pt>
                <c:pt idx="1663">
                  <c:v>42176</c:v>
                </c:pt>
                <c:pt idx="1664">
                  <c:v>42177</c:v>
                </c:pt>
                <c:pt idx="1665">
                  <c:v>42178</c:v>
                </c:pt>
                <c:pt idx="1666">
                  <c:v>42179</c:v>
                </c:pt>
                <c:pt idx="1667">
                  <c:v>42180</c:v>
                </c:pt>
                <c:pt idx="1668">
                  <c:v>42181</c:v>
                </c:pt>
                <c:pt idx="1669">
                  <c:v>42182</c:v>
                </c:pt>
                <c:pt idx="1670">
                  <c:v>42183</c:v>
                </c:pt>
                <c:pt idx="1671">
                  <c:v>42184</c:v>
                </c:pt>
                <c:pt idx="1672">
                  <c:v>42185</c:v>
                </c:pt>
                <c:pt idx="1673">
                  <c:v>42186</c:v>
                </c:pt>
                <c:pt idx="1674">
                  <c:v>42187</c:v>
                </c:pt>
                <c:pt idx="1675">
                  <c:v>42188</c:v>
                </c:pt>
                <c:pt idx="1676">
                  <c:v>42189</c:v>
                </c:pt>
                <c:pt idx="1677">
                  <c:v>42190</c:v>
                </c:pt>
                <c:pt idx="1678">
                  <c:v>42191</c:v>
                </c:pt>
                <c:pt idx="1679">
                  <c:v>42192</c:v>
                </c:pt>
                <c:pt idx="1680">
                  <c:v>42193</c:v>
                </c:pt>
                <c:pt idx="1681">
                  <c:v>42194</c:v>
                </c:pt>
                <c:pt idx="1682">
                  <c:v>42195</c:v>
                </c:pt>
                <c:pt idx="1683">
                  <c:v>42196</c:v>
                </c:pt>
                <c:pt idx="1684">
                  <c:v>42197</c:v>
                </c:pt>
                <c:pt idx="1685">
                  <c:v>42198</c:v>
                </c:pt>
                <c:pt idx="1686">
                  <c:v>42199</c:v>
                </c:pt>
                <c:pt idx="1687">
                  <c:v>42200</c:v>
                </c:pt>
                <c:pt idx="1688">
                  <c:v>42201</c:v>
                </c:pt>
                <c:pt idx="1689">
                  <c:v>42202</c:v>
                </c:pt>
                <c:pt idx="1690">
                  <c:v>42203</c:v>
                </c:pt>
                <c:pt idx="1691">
                  <c:v>42204</c:v>
                </c:pt>
                <c:pt idx="1692">
                  <c:v>42205</c:v>
                </c:pt>
                <c:pt idx="1693">
                  <c:v>42206</c:v>
                </c:pt>
                <c:pt idx="1694">
                  <c:v>42207</c:v>
                </c:pt>
                <c:pt idx="1695">
                  <c:v>42208</c:v>
                </c:pt>
                <c:pt idx="1696">
                  <c:v>42209</c:v>
                </c:pt>
                <c:pt idx="1697">
                  <c:v>42210</c:v>
                </c:pt>
                <c:pt idx="1698">
                  <c:v>42211</c:v>
                </c:pt>
                <c:pt idx="1699">
                  <c:v>42212</c:v>
                </c:pt>
                <c:pt idx="1700">
                  <c:v>42213</c:v>
                </c:pt>
                <c:pt idx="1701">
                  <c:v>42214</c:v>
                </c:pt>
                <c:pt idx="1702">
                  <c:v>42215</c:v>
                </c:pt>
                <c:pt idx="1703">
                  <c:v>42216</c:v>
                </c:pt>
                <c:pt idx="1704">
                  <c:v>42217</c:v>
                </c:pt>
                <c:pt idx="1705">
                  <c:v>42218</c:v>
                </c:pt>
                <c:pt idx="1706">
                  <c:v>42219</c:v>
                </c:pt>
                <c:pt idx="1707">
                  <c:v>42220</c:v>
                </c:pt>
                <c:pt idx="1708">
                  <c:v>42221</c:v>
                </c:pt>
                <c:pt idx="1709">
                  <c:v>42222</c:v>
                </c:pt>
                <c:pt idx="1710">
                  <c:v>42223</c:v>
                </c:pt>
                <c:pt idx="1711">
                  <c:v>42224</c:v>
                </c:pt>
                <c:pt idx="1712">
                  <c:v>42225</c:v>
                </c:pt>
                <c:pt idx="1713">
                  <c:v>42226</c:v>
                </c:pt>
                <c:pt idx="1714">
                  <c:v>42227</c:v>
                </c:pt>
                <c:pt idx="1715">
                  <c:v>42228</c:v>
                </c:pt>
                <c:pt idx="1716">
                  <c:v>42229</c:v>
                </c:pt>
                <c:pt idx="1717">
                  <c:v>42230</c:v>
                </c:pt>
                <c:pt idx="1718">
                  <c:v>42231</c:v>
                </c:pt>
                <c:pt idx="1719">
                  <c:v>42232</c:v>
                </c:pt>
                <c:pt idx="1720">
                  <c:v>42233</c:v>
                </c:pt>
                <c:pt idx="1721">
                  <c:v>42234</c:v>
                </c:pt>
                <c:pt idx="1722">
                  <c:v>42235</c:v>
                </c:pt>
                <c:pt idx="1723">
                  <c:v>42236</c:v>
                </c:pt>
                <c:pt idx="1724">
                  <c:v>42237</c:v>
                </c:pt>
                <c:pt idx="1725">
                  <c:v>42238</c:v>
                </c:pt>
                <c:pt idx="1726">
                  <c:v>42239</c:v>
                </c:pt>
                <c:pt idx="1727">
                  <c:v>42240</c:v>
                </c:pt>
                <c:pt idx="1728">
                  <c:v>42241</c:v>
                </c:pt>
                <c:pt idx="1729">
                  <c:v>42242</c:v>
                </c:pt>
                <c:pt idx="1730">
                  <c:v>42243</c:v>
                </c:pt>
                <c:pt idx="1731">
                  <c:v>42244</c:v>
                </c:pt>
                <c:pt idx="1732">
                  <c:v>42245</c:v>
                </c:pt>
                <c:pt idx="1733">
                  <c:v>42246</c:v>
                </c:pt>
                <c:pt idx="1734">
                  <c:v>42247</c:v>
                </c:pt>
                <c:pt idx="1735">
                  <c:v>42248</c:v>
                </c:pt>
                <c:pt idx="1736">
                  <c:v>42249</c:v>
                </c:pt>
                <c:pt idx="1737">
                  <c:v>42250</c:v>
                </c:pt>
                <c:pt idx="1738">
                  <c:v>42251</c:v>
                </c:pt>
                <c:pt idx="1739">
                  <c:v>42252</c:v>
                </c:pt>
                <c:pt idx="1740">
                  <c:v>42253</c:v>
                </c:pt>
                <c:pt idx="1741">
                  <c:v>42254</c:v>
                </c:pt>
                <c:pt idx="1742">
                  <c:v>42255</c:v>
                </c:pt>
                <c:pt idx="1743">
                  <c:v>42256</c:v>
                </c:pt>
                <c:pt idx="1744">
                  <c:v>42257</c:v>
                </c:pt>
                <c:pt idx="1745">
                  <c:v>42258</c:v>
                </c:pt>
                <c:pt idx="1746">
                  <c:v>42259</c:v>
                </c:pt>
                <c:pt idx="1747">
                  <c:v>42260</c:v>
                </c:pt>
                <c:pt idx="1748">
                  <c:v>42261</c:v>
                </c:pt>
                <c:pt idx="1749">
                  <c:v>42262</c:v>
                </c:pt>
                <c:pt idx="1750">
                  <c:v>42263</c:v>
                </c:pt>
                <c:pt idx="1751">
                  <c:v>42264</c:v>
                </c:pt>
                <c:pt idx="1752">
                  <c:v>42265</c:v>
                </c:pt>
                <c:pt idx="1753">
                  <c:v>42266</c:v>
                </c:pt>
                <c:pt idx="1754">
                  <c:v>42267</c:v>
                </c:pt>
                <c:pt idx="1755">
                  <c:v>42268</c:v>
                </c:pt>
                <c:pt idx="1756">
                  <c:v>42269</c:v>
                </c:pt>
                <c:pt idx="1757">
                  <c:v>42270</c:v>
                </c:pt>
                <c:pt idx="1758">
                  <c:v>42271</c:v>
                </c:pt>
                <c:pt idx="1759">
                  <c:v>42272</c:v>
                </c:pt>
                <c:pt idx="1760">
                  <c:v>42273</c:v>
                </c:pt>
                <c:pt idx="1761">
                  <c:v>42274</c:v>
                </c:pt>
                <c:pt idx="1762">
                  <c:v>42275</c:v>
                </c:pt>
                <c:pt idx="1763">
                  <c:v>42276</c:v>
                </c:pt>
                <c:pt idx="1764">
                  <c:v>42277</c:v>
                </c:pt>
                <c:pt idx="1765">
                  <c:v>42278</c:v>
                </c:pt>
                <c:pt idx="1766">
                  <c:v>42279</c:v>
                </c:pt>
                <c:pt idx="1767">
                  <c:v>42280</c:v>
                </c:pt>
                <c:pt idx="1768">
                  <c:v>42281</c:v>
                </c:pt>
                <c:pt idx="1769">
                  <c:v>42282</c:v>
                </c:pt>
                <c:pt idx="1770">
                  <c:v>42283</c:v>
                </c:pt>
                <c:pt idx="1771">
                  <c:v>42284</c:v>
                </c:pt>
                <c:pt idx="1772">
                  <c:v>42285</c:v>
                </c:pt>
                <c:pt idx="1773">
                  <c:v>42286</c:v>
                </c:pt>
                <c:pt idx="1774">
                  <c:v>42287</c:v>
                </c:pt>
                <c:pt idx="1775">
                  <c:v>42288</c:v>
                </c:pt>
                <c:pt idx="1776">
                  <c:v>42289</c:v>
                </c:pt>
                <c:pt idx="1777">
                  <c:v>42290</c:v>
                </c:pt>
                <c:pt idx="1778">
                  <c:v>42291</c:v>
                </c:pt>
                <c:pt idx="1779">
                  <c:v>42292</c:v>
                </c:pt>
                <c:pt idx="1780">
                  <c:v>42293</c:v>
                </c:pt>
                <c:pt idx="1781">
                  <c:v>42294</c:v>
                </c:pt>
                <c:pt idx="1782">
                  <c:v>42295</c:v>
                </c:pt>
                <c:pt idx="1783">
                  <c:v>42296</c:v>
                </c:pt>
                <c:pt idx="1784">
                  <c:v>42297</c:v>
                </c:pt>
                <c:pt idx="1785">
                  <c:v>42298</c:v>
                </c:pt>
                <c:pt idx="1786">
                  <c:v>42299</c:v>
                </c:pt>
                <c:pt idx="1787">
                  <c:v>42300</c:v>
                </c:pt>
                <c:pt idx="1788">
                  <c:v>42301</c:v>
                </c:pt>
                <c:pt idx="1789">
                  <c:v>42302</c:v>
                </c:pt>
                <c:pt idx="1790">
                  <c:v>42303</c:v>
                </c:pt>
                <c:pt idx="1791">
                  <c:v>42304</c:v>
                </c:pt>
                <c:pt idx="1792">
                  <c:v>42305</c:v>
                </c:pt>
                <c:pt idx="1793">
                  <c:v>42306</c:v>
                </c:pt>
                <c:pt idx="1794">
                  <c:v>42307</c:v>
                </c:pt>
                <c:pt idx="1795">
                  <c:v>42308</c:v>
                </c:pt>
                <c:pt idx="1796">
                  <c:v>42309</c:v>
                </c:pt>
                <c:pt idx="1797">
                  <c:v>42310</c:v>
                </c:pt>
                <c:pt idx="1798">
                  <c:v>42311</c:v>
                </c:pt>
                <c:pt idx="1799">
                  <c:v>42312</c:v>
                </c:pt>
                <c:pt idx="1800">
                  <c:v>42313</c:v>
                </c:pt>
                <c:pt idx="1801">
                  <c:v>42314</c:v>
                </c:pt>
                <c:pt idx="1802">
                  <c:v>42315</c:v>
                </c:pt>
                <c:pt idx="1803">
                  <c:v>42316</c:v>
                </c:pt>
                <c:pt idx="1804">
                  <c:v>42317</c:v>
                </c:pt>
                <c:pt idx="1805">
                  <c:v>42318</c:v>
                </c:pt>
                <c:pt idx="1806">
                  <c:v>42319</c:v>
                </c:pt>
                <c:pt idx="1807">
                  <c:v>42320</c:v>
                </c:pt>
                <c:pt idx="1808">
                  <c:v>42321</c:v>
                </c:pt>
                <c:pt idx="1809">
                  <c:v>42322</c:v>
                </c:pt>
                <c:pt idx="1810">
                  <c:v>42323</c:v>
                </c:pt>
                <c:pt idx="1811">
                  <c:v>42324</c:v>
                </c:pt>
                <c:pt idx="1812">
                  <c:v>42325</c:v>
                </c:pt>
                <c:pt idx="1813">
                  <c:v>42326</c:v>
                </c:pt>
                <c:pt idx="1814">
                  <c:v>42327</c:v>
                </c:pt>
                <c:pt idx="1815">
                  <c:v>42328</c:v>
                </c:pt>
                <c:pt idx="1816">
                  <c:v>42329</c:v>
                </c:pt>
                <c:pt idx="1817">
                  <c:v>42330</c:v>
                </c:pt>
                <c:pt idx="1818">
                  <c:v>42331</c:v>
                </c:pt>
                <c:pt idx="1819">
                  <c:v>42332</c:v>
                </c:pt>
                <c:pt idx="1820">
                  <c:v>42333</c:v>
                </c:pt>
                <c:pt idx="1821">
                  <c:v>42334</c:v>
                </c:pt>
                <c:pt idx="1822">
                  <c:v>42335</c:v>
                </c:pt>
                <c:pt idx="1823">
                  <c:v>42336</c:v>
                </c:pt>
                <c:pt idx="1824">
                  <c:v>42337</c:v>
                </c:pt>
                <c:pt idx="1825">
                  <c:v>42338</c:v>
                </c:pt>
                <c:pt idx="1826">
                  <c:v>42339</c:v>
                </c:pt>
                <c:pt idx="1827">
                  <c:v>42340</c:v>
                </c:pt>
                <c:pt idx="1828">
                  <c:v>42341</c:v>
                </c:pt>
                <c:pt idx="1829">
                  <c:v>42342</c:v>
                </c:pt>
                <c:pt idx="1830">
                  <c:v>42343</c:v>
                </c:pt>
                <c:pt idx="1831">
                  <c:v>42344</c:v>
                </c:pt>
                <c:pt idx="1832">
                  <c:v>42345</c:v>
                </c:pt>
                <c:pt idx="1833">
                  <c:v>42346</c:v>
                </c:pt>
                <c:pt idx="1834">
                  <c:v>42347</c:v>
                </c:pt>
                <c:pt idx="1835">
                  <c:v>42348</c:v>
                </c:pt>
                <c:pt idx="1836">
                  <c:v>42349</c:v>
                </c:pt>
                <c:pt idx="1837">
                  <c:v>42350</c:v>
                </c:pt>
                <c:pt idx="1838">
                  <c:v>42351</c:v>
                </c:pt>
                <c:pt idx="1839">
                  <c:v>42352</c:v>
                </c:pt>
                <c:pt idx="1840">
                  <c:v>42353</c:v>
                </c:pt>
                <c:pt idx="1841">
                  <c:v>42354</c:v>
                </c:pt>
                <c:pt idx="1842">
                  <c:v>42355</c:v>
                </c:pt>
                <c:pt idx="1843">
                  <c:v>42356</c:v>
                </c:pt>
                <c:pt idx="1844">
                  <c:v>42357</c:v>
                </c:pt>
                <c:pt idx="1845">
                  <c:v>42358</c:v>
                </c:pt>
                <c:pt idx="1846">
                  <c:v>42359</c:v>
                </c:pt>
                <c:pt idx="1847">
                  <c:v>42360</c:v>
                </c:pt>
                <c:pt idx="1848">
                  <c:v>42361</c:v>
                </c:pt>
                <c:pt idx="1849">
                  <c:v>42362</c:v>
                </c:pt>
                <c:pt idx="1850">
                  <c:v>42363</c:v>
                </c:pt>
                <c:pt idx="1851">
                  <c:v>42364</c:v>
                </c:pt>
                <c:pt idx="1852">
                  <c:v>42365</c:v>
                </c:pt>
                <c:pt idx="1853">
                  <c:v>42366</c:v>
                </c:pt>
                <c:pt idx="1854">
                  <c:v>42367</c:v>
                </c:pt>
                <c:pt idx="1855">
                  <c:v>42368</c:v>
                </c:pt>
                <c:pt idx="1856">
                  <c:v>42369</c:v>
                </c:pt>
                <c:pt idx="1857">
                  <c:v>42370</c:v>
                </c:pt>
                <c:pt idx="1858">
                  <c:v>42371</c:v>
                </c:pt>
                <c:pt idx="1859">
                  <c:v>42372</c:v>
                </c:pt>
                <c:pt idx="1860">
                  <c:v>42373</c:v>
                </c:pt>
                <c:pt idx="1861">
                  <c:v>42374</c:v>
                </c:pt>
                <c:pt idx="1862">
                  <c:v>42375</c:v>
                </c:pt>
                <c:pt idx="1863">
                  <c:v>42376</c:v>
                </c:pt>
                <c:pt idx="1864">
                  <c:v>42377</c:v>
                </c:pt>
                <c:pt idx="1865">
                  <c:v>42378</c:v>
                </c:pt>
                <c:pt idx="1866">
                  <c:v>42379</c:v>
                </c:pt>
                <c:pt idx="1867">
                  <c:v>42380</c:v>
                </c:pt>
                <c:pt idx="1868">
                  <c:v>42381</c:v>
                </c:pt>
                <c:pt idx="1869">
                  <c:v>42382</c:v>
                </c:pt>
                <c:pt idx="1870">
                  <c:v>42383</c:v>
                </c:pt>
                <c:pt idx="1871">
                  <c:v>42384</c:v>
                </c:pt>
                <c:pt idx="1872">
                  <c:v>42385</c:v>
                </c:pt>
                <c:pt idx="1873">
                  <c:v>42386</c:v>
                </c:pt>
                <c:pt idx="1874">
                  <c:v>42387</c:v>
                </c:pt>
                <c:pt idx="1875">
                  <c:v>42388</c:v>
                </c:pt>
                <c:pt idx="1876">
                  <c:v>42389</c:v>
                </c:pt>
                <c:pt idx="1877">
                  <c:v>42390</c:v>
                </c:pt>
                <c:pt idx="1878">
                  <c:v>42391</c:v>
                </c:pt>
                <c:pt idx="1879">
                  <c:v>42392</c:v>
                </c:pt>
                <c:pt idx="1880">
                  <c:v>42393</c:v>
                </c:pt>
                <c:pt idx="1881">
                  <c:v>42394</c:v>
                </c:pt>
                <c:pt idx="1882">
                  <c:v>42395</c:v>
                </c:pt>
                <c:pt idx="1883">
                  <c:v>42396</c:v>
                </c:pt>
                <c:pt idx="1884">
                  <c:v>42397</c:v>
                </c:pt>
                <c:pt idx="1885">
                  <c:v>42398</c:v>
                </c:pt>
                <c:pt idx="1886">
                  <c:v>42399</c:v>
                </c:pt>
                <c:pt idx="1887">
                  <c:v>42400</c:v>
                </c:pt>
                <c:pt idx="1888">
                  <c:v>42401</c:v>
                </c:pt>
                <c:pt idx="1889">
                  <c:v>42402</c:v>
                </c:pt>
                <c:pt idx="1890">
                  <c:v>42403</c:v>
                </c:pt>
                <c:pt idx="1891">
                  <c:v>42404</c:v>
                </c:pt>
                <c:pt idx="1892">
                  <c:v>42405</c:v>
                </c:pt>
                <c:pt idx="1893">
                  <c:v>42406</c:v>
                </c:pt>
                <c:pt idx="1894">
                  <c:v>42407</c:v>
                </c:pt>
                <c:pt idx="1895">
                  <c:v>42408</c:v>
                </c:pt>
                <c:pt idx="1896">
                  <c:v>42409</c:v>
                </c:pt>
                <c:pt idx="1897">
                  <c:v>42410</c:v>
                </c:pt>
                <c:pt idx="1898">
                  <c:v>42411</c:v>
                </c:pt>
                <c:pt idx="1899">
                  <c:v>42412</c:v>
                </c:pt>
                <c:pt idx="1900">
                  <c:v>42413</c:v>
                </c:pt>
                <c:pt idx="1901">
                  <c:v>42414</c:v>
                </c:pt>
                <c:pt idx="1902">
                  <c:v>42415</c:v>
                </c:pt>
                <c:pt idx="1903">
                  <c:v>42416</c:v>
                </c:pt>
                <c:pt idx="1904">
                  <c:v>42417</c:v>
                </c:pt>
                <c:pt idx="1905">
                  <c:v>42418</c:v>
                </c:pt>
                <c:pt idx="1906">
                  <c:v>42419</c:v>
                </c:pt>
                <c:pt idx="1907">
                  <c:v>42420</c:v>
                </c:pt>
                <c:pt idx="1908">
                  <c:v>42421</c:v>
                </c:pt>
                <c:pt idx="1909">
                  <c:v>42422</c:v>
                </c:pt>
                <c:pt idx="1910">
                  <c:v>42423</c:v>
                </c:pt>
                <c:pt idx="1911">
                  <c:v>42424</c:v>
                </c:pt>
                <c:pt idx="1912">
                  <c:v>42425</c:v>
                </c:pt>
                <c:pt idx="1913">
                  <c:v>42426</c:v>
                </c:pt>
                <c:pt idx="1914">
                  <c:v>42427</c:v>
                </c:pt>
                <c:pt idx="1915">
                  <c:v>42428</c:v>
                </c:pt>
                <c:pt idx="1916">
                  <c:v>42429</c:v>
                </c:pt>
                <c:pt idx="1917">
                  <c:v>42430</c:v>
                </c:pt>
                <c:pt idx="1918">
                  <c:v>42431</c:v>
                </c:pt>
                <c:pt idx="1919">
                  <c:v>42432</c:v>
                </c:pt>
                <c:pt idx="1920">
                  <c:v>42433</c:v>
                </c:pt>
                <c:pt idx="1921">
                  <c:v>42434</c:v>
                </c:pt>
                <c:pt idx="1922">
                  <c:v>42435</c:v>
                </c:pt>
                <c:pt idx="1923">
                  <c:v>42436</c:v>
                </c:pt>
                <c:pt idx="1924">
                  <c:v>42437</c:v>
                </c:pt>
                <c:pt idx="1925">
                  <c:v>42438</c:v>
                </c:pt>
                <c:pt idx="1926">
                  <c:v>42439</c:v>
                </c:pt>
                <c:pt idx="1927">
                  <c:v>42440</c:v>
                </c:pt>
                <c:pt idx="1928">
                  <c:v>42441</c:v>
                </c:pt>
                <c:pt idx="1929">
                  <c:v>42442</c:v>
                </c:pt>
                <c:pt idx="1930">
                  <c:v>42443</c:v>
                </c:pt>
                <c:pt idx="1931">
                  <c:v>42444</c:v>
                </c:pt>
                <c:pt idx="1932">
                  <c:v>42445</c:v>
                </c:pt>
                <c:pt idx="1933">
                  <c:v>42446</c:v>
                </c:pt>
                <c:pt idx="1934">
                  <c:v>42447</c:v>
                </c:pt>
                <c:pt idx="1935">
                  <c:v>42448</c:v>
                </c:pt>
                <c:pt idx="1936">
                  <c:v>42449</c:v>
                </c:pt>
                <c:pt idx="1937">
                  <c:v>42450</c:v>
                </c:pt>
                <c:pt idx="1938">
                  <c:v>42451</c:v>
                </c:pt>
                <c:pt idx="1939">
                  <c:v>42452</c:v>
                </c:pt>
                <c:pt idx="1940">
                  <c:v>42453</c:v>
                </c:pt>
                <c:pt idx="1941">
                  <c:v>42454</c:v>
                </c:pt>
                <c:pt idx="1942">
                  <c:v>42455</c:v>
                </c:pt>
                <c:pt idx="1943">
                  <c:v>42456</c:v>
                </c:pt>
                <c:pt idx="1944">
                  <c:v>42457</c:v>
                </c:pt>
                <c:pt idx="1945">
                  <c:v>42458</c:v>
                </c:pt>
                <c:pt idx="1946">
                  <c:v>42459</c:v>
                </c:pt>
                <c:pt idx="1947">
                  <c:v>42460</c:v>
                </c:pt>
                <c:pt idx="1948">
                  <c:v>42461</c:v>
                </c:pt>
                <c:pt idx="1949">
                  <c:v>42462</c:v>
                </c:pt>
                <c:pt idx="1950">
                  <c:v>42463</c:v>
                </c:pt>
                <c:pt idx="1951">
                  <c:v>42464</c:v>
                </c:pt>
                <c:pt idx="1952">
                  <c:v>42465</c:v>
                </c:pt>
                <c:pt idx="1953">
                  <c:v>42466</c:v>
                </c:pt>
                <c:pt idx="1954">
                  <c:v>42467</c:v>
                </c:pt>
                <c:pt idx="1955">
                  <c:v>42468</c:v>
                </c:pt>
                <c:pt idx="1956">
                  <c:v>42469</c:v>
                </c:pt>
                <c:pt idx="1957">
                  <c:v>42470</c:v>
                </c:pt>
                <c:pt idx="1958">
                  <c:v>42471</c:v>
                </c:pt>
                <c:pt idx="1959">
                  <c:v>42472</c:v>
                </c:pt>
                <c:pt idx="1960">
                  <c:v>42473</c:v>
                </c:pt>
                <c:pt idx="1961">
                  <c:v>42474</c:v>
                </c:pt>
                <c:pt idx="1962">
                  <c:v>42475</c:v>
                </c:pt>
                <c:pt idx="1963">
                  <c:v>42476</c:v>
                </c:pt>
                <c:pt idx="1964">
                  <c:v>42477</c:v>
                </c:pt>
                <c:pt idx="1965">
                  <c:v>42478</c:v>
                </c:pt>
                <c:pt idx="1966">
                  <c:v>42479</c:v>
                </c:pt>
                <c:pt idx="1967">
                  <c:v>42480</c:v>
                </c:pt>
                <c:pt idx="1968">
                  <c:v>42481</c:v>
                </c:pt>
                <c:pt idx="1969">
                  <c:v>42482</c:v>
                </c:pt>
                <c:pt idx="1970">
                  <c:v>42483</c:v>
                </c:pt>
                <c:pt idx="1971">
                  <c:v>42484</c:v>
                </c:pt>
                <c:pt idx="1972">
                  <c:v>42485</c:v>
                </c:pt>
                <c:pt idx="1973">
                  <c:v>42486</c:v>
                </c:pt>
                <c:pt idx="1974">
                  <c:v>42487</c:v>
                </c:pt>
                <c:pt idx="1975">
                  <c:v>42488</c:v>
                </c:pt>
                <c:pt idx="1976">
                  <c:v>42489</c:v>
                </c:pt>
                <c:pt idx="1977">
                  <c:v>42490</c:v>
                </c:pt>
                <c:pt idx="1978">
                  <c:v>42491</c:v>
                </c:pt>
                <c:pt idx="1979">
                  <c:v>42492</c:v>
                </c:pt>
                <c:pt idx="1980">
                  <c:v>42493</c:v>
                </c:pt>
                <c:pt idx="1981">
                  <c:v>42494</c:v>
                </c:pt>
                <c:pt idx="1982">
                  <c:v>42495</c:v>
                </c:pt>
                <c:pt idx="1983">
                  <c:v>42496</c:v>
                </c:pt>
                <c:pt idx="1984">
                  <c:v>42497</c:v>
                </c:pt>
                <c:pt idx="1985">
                  <c:v>42498</c:v>
                </c:pt>
                <c:pt idx="1986">
                  <c:v>42499</c:v>
                </c:pt>
                <c:pt idx="1987">
                  <c:v>42500</c:v>
                </c:pt>
                <c:pt idx="1988">
                  <c:v>42501</c:v>
                </c:pt>
                <c:pt idx="1989">
                  <c:v>42502</c:v>
                </c:pt>
                <c:pt idx="1990">
                  <c:v>42503</c:v>
                </c:pt>
                <c:pt idx="1991">
                  <c:v>42504</c:v>
                </c:pt>
                <c:pt idx="1992">
                  <c:v>42505</c:v>
                </c:pt>
                <c:pt idx="1993">
                  <c:v>42506</c:v>
                </c:pt>
                <c:pt idx="1994">
                  <c:v>42507</c:v>
                </c:pt>
                <c:pt idx="1995">
                  <c:v>42508</c:v>
                </c:pt>
                <c:pt idx="1996">
                  <c:v>42509</c:v>
                </c:pt>
                <c:pt idx="1997">
                  <c:v>42510</c:v>
                </c:pt>
                <c:pt idx="1998">
                  <c:v>42511</c:v>
                </c:pt>
                <c:pt idx="1999">
                  <c:v>42512</c:v>
                </c:pt>
                <c:pt idx="2000">
                  <c:v>42513</c:v>
                </c:pt>
                <c:pt idx="2001">
                  <c:v>42514</c:v>
                </c:pt>
                <c:pt idx="2002">
                  <c:v>42515</c:v>
                </c:pt>
                <c:pt idx="2003">
                  <c:v>42516</c:v>
                </c:pt>
                <c:pt idx="2004">
                  <c:v>42517</c:v>
                </c:pt>
                <c:pt idx="2005">
                  <c:v>42518</c:v>
                </c:pt>
                <c:pt idx="2006">
                  <c:v>42519</c:v>
                </c:pt>
                <c:pt idx="2007">
                  <c:v>42520</c:v>
                </c:pt>
                <c:pt idx="2008">
                  <c:v>42521</c:v>
                </c:pt>
                <c:pt idx="2009">
                  <c:v>42522</c:v>
                </c:pt>
                <c:pt idx="2010">
                  <c:v>42523</c:v>
                </c:pt>
                <c:pt idx="2011">
                  <c:v>42524</c:v>
                </c:pt>
                <c:pt idx="2012">
                  <c:v>42525</c:v>
                </c:pt>
                <c:pt idx="2013">
                  <c:v>42526</c:v>
                </c:pt>
                <c:pt idx="2014">
                  <c:v>42527</c:v>
                </c:pt>
                <c:pt idx="2015">
                  <c:v>42528</c:v>
                </c:pt>
                <c:pt idx="2016">
                  <c:v>42529</c:v>
                </c:pt>
                <c:pt idx="2017">
                  <c:v>42530</c:v>
                </c:pt>
                <c:pt idx="2018">
                  <c:v>42531</c:v>
                </c:pt>
                <c:pt idx="2019">
                  <c:v>42532</c:v>
                </c:pt>
                <c:pt idx="2020">
                  <c:v>42533</c:v>
                </c:pt>
                <c:pt idx="2021">
                  <c:v>42534</c:v>
                </c:pt>
                <c:pt idx="2022">
                  <c:v>42535</c:v>
                </c:pt>
                <c:pt idx="2023">
                  <c:v>42536</c:v>
                </c:pt>
                <c:pt idx="2024">
                  <c:v>42537</c:v>
                </c:pt>
                <c:pt idx="2025">
                  <c:v>42538</c:v>
                </c:pt>
                <c:pt idx="2026">
                  <c:v>42539</c:v>
                </c:pt>
                <c:pt idx="2027">
                  <c:v>42540</c:v>
                </c:pt>
                <c:pt idx="2028">
                  <c:v>42541</c:v>
                </c:pt>
                <c:pt idx="2029">
                  <c:v>42542</c:v>
                </c:pt>
                <c:pt idx="2030">
                  <c:v>42543</c:v>
                </c:pt>
                <c:pt idx="2031">
                  <c:v>42544</c:v>
                </c:pt>
                <c:pt idx="2032">
                  <c:v>42545</c:v>
                </c:pt>
                <c:pt idx="2033">
                  <c:v>42546</c:v>
                </c:pt>
                <c:pt idx="2034">
                  <c:v>42547</c:v>
                </c:pt>
                <c:pt idx="2035">
                  <c:v>42548</c:v>
                </c:pt>
                <c:pt idx="2036">
                  <c:v>42549</c:v>
                </c:pt>
                <c:pt idx="2037">
                  <c:v>42550</c:v>
                </c:pt>
                <c:pt idx="2038">
                  <c:v>42551</c:v>
                </c:pt>
                <c:pt idx="2039">
                  <c:v>42552</c:v>
                </c:pt>
                <c:pt idx="2040">
                  <c:v>42553</c:v>
                </c:pt>
                <c:pt idx="2041">
                  <c:v>42554</c:v>
                </c:pt>
                <c:pt idx="2042">
                  <c:v>42555</c:v>
                </c:pt>
                <c:pt idx="2043">
                  <c:v>42556</c:v>
                </c:pt>
                <c:pt idx="2044">
                  <c:v>42557</c:v>
                </c:pt>
                <c:pt idx="2045">
                  <c:v>42558</c:v>
                </c:pt>
                <c:pt idx="2046">
                  <c:v>42559</c:v>
                </c:pt>
                <c:pt idx="2047">
                  <c:v>42560</c:v>
                </c:pt>
                <c:pt idx="2048">
                  <c:v>42561</c:v>
                </c:pt>
                <c:pt idx="2049">
                  <c:v>42562</c:v>
                </c:pt>
                <c:pt idx="2050">
                  <c:v>42563</c:v>
                </c:pt>
                <c:pt idx="2051">
                  <c:v>42564</c:v>
                </c:pt>
                <c:pt idx="2052">
                  <c:v>42565</c:v>
                </c:pt>
                <c:pt idx="2053">
                  <c:v>42566</c:v>
                </c:pt>
                <c:pt idx="2054">
                  <c:v>42567</c:v>
                </c:pt>
                <c:pt idx="2055">
                  <c:v>42568</c:v>
                </c:pt>
                <c:pt idx="2056">
                  <c:v>42569</c:v>
                </c:pt>
                <c:pt idx="2057">
                  <c:v>42570</c:v>
                </c:pt>
                <c:pt idx="2058">
                  <c:v>42571</c:v>
                </c:pt>
                <c:pt idx="2059">
                  <c:v>42572</c:v>
                </c:pt>
                <c:pt idx="2060">
                  <c:v>42573</c:v>
                </c:pt>
                <c:pt idx="2061">
                  <c:v>42574</c:v>
                </c:pt>
                <c:pt idx="2062">
                  <c:v>42575</c:v>
                </c:pt>
                <c:pt idx="2063">
                  <c:v>42576</c:v>
                </c:pt>
                <c:pt idx="2064">
                  <c:v>42577</c:v>
                </c:pt>
                <c:pt idx="2065">
                  <c:v>42578</c:v>
                </c:pt>
                <c:pt idx="2066">
                  <c:v>42579</c:v>
                </c:pt>
                <c:pt idx="2067">
                  <c:v>42580</c:v>
                </c:pt>
                <c:pt idx="2068">
                  <c:v>42581</c:v>
                </c:pt>
                <c:pt idx="2069">
                  <c:v>42582</c:v>
                </c:pt>
                <c:pt idx="2070">
                  <c:v>42583</c:v>
                </c:pt>
                <c:pt idx="2071">
                  <c:v>42584</c:v>
                </c:pt>
                <c:pt idx="2072">
                  <c:v>42585</c:v>
                </c:pt>
                <c:pt idx="2073">
                  <c:v>42586</c:v>
                </c:pt>
                <c:pt idx="2074">
                  <c:v>42587</c:v>
                </c:pt>
                <c:pt idx="2075">
                  <c:v>42588</c:v>
                </c:pt>
                <c:pt idx="2076">
                  <c:v>42589</c:v>
                </c:pt>
                <c:pt idx="2077">
                  <c:v>42590</c:v>
                </c:pt>
                <c:pt idx="2078">
                  <c:v>42591</c:v>
                </c:pt>
                <c:pt idx="2079">
                  <c:v>42592</c:v>
                </c:pt>
                <c:pt idx="2080">
                  <c:v>42593</c:v>
                </c:pt>
                <c:pt idx="2081">
                  <c:v>42594</c:v>
                </c:pt>
                <c:pt idx="2082">
                  <c:v>42595</c:v>
                </c:pt>
                <c:pt idx="2083">
                  <c:v>42596</c:v>
                </c:pt>
                <c:pt idx="2084">
                  <c:v>42597</c:v>
                </c:pt>
                <c:pt idx="2085">
                  <c:v>42598</c:v>
                </c:pt>
                <c:pt idx="2086">
                  <c:v>42599</c:v>
                </c:pt>
                <c:pt idx="2087">
                  <c:v>42600</c:v>
                </c:pt>
                <c:pt idx="2088">
                  <c:v>42601</c:v>
                </c:pt>
                <c:pt idx="2089">
                  <c:v>42602</c:v>
                </c:pt>
                <c:pt idx="2090">
                  <c:v>42603</c:v>
                </c:pt>
                <c:pt idx="2091">
                  <c:v>42604</c:v>
                </c:pt>
                <c:pt idx="2092">
                  <c:v>42605</c:v>
                </c:pt>
                <c:pt idx="2093">
                  <c:v>42606</c:v>
                </c:pt>
                <c:pt idx="2094">
                  <c:v>42607</c:v>
                </c:pt>
                <c:pt idx="2095">
                  <c:v>42608</c:v>
                </c:pt>
                <c:pt idx="2096">
                  <c:v>42609</c:v>
                </c:pt>
                <c:pt idx="2097">
                  <c:v>42610</c:v>
                </c:pt>
                <c:pt idx="2098">
                  <c:v>42611</c:v>
                </c:pt>
                <c:pt idx="2099">
                  <c:v>42612</c:v>
                </c:pt>
                <c:pt idx="2100">
                  <c:v>42613</c:v>
                </c:pt>
                <c:pt idx="2101">
                  <c:v>42614</c:v>
                </c:pt>
                <c:pt idx="2102">
                  <c:v>42615</c:v>
                </c:pt>
                <c:pt idx="2103">
                  <c:v>42616</c:v>
                </c:pt>
                <c:pt idx="2104">
                  <c:v>42617</c:v>
                </c:pt>
                <c:pt idx="2105">
                  <c:v>42618</c:v>
                </c:pt>
                <c:pt idx="2106">
                  <c:v>42619</c:v>
                </c:pt>
                <c:pt idx="2107">
                  <c:v>42620</c:v>
                </c:pt>
                <c:pt idx="2108">
                  <c:v>42621</c:v>
                </c:pt>
                <c:pt idx="2109">
                  <c:v>42622</c:v>
                </c:pt>
                <c:pt idx="2110">
                  <c:v>42623</c:v>
                </c:pt>
                <c:pt idx="2111">
                  <c:v>42624</c:v>
                </c:pt>
                <c:pt idx="2112">
                  <c:v>42625</c:v>
                </c:pt>
                <c:pt idx="2113">
                  <c:v>42626</c:v>
                </c:pt>
                <c:pt idx="2114">
                  <c:v>42627</c:v>
                </c:pt>
                <c:pt idx="2115">
                  <c:v>42628</c:v>
                </c:pt>
                <c:pt idx="2116">
                  <c:v>42629</c:v>
                </c:pt>
                <c:pt idx="2117">
                  <c:v>42630</c:v>
                </c:pt>
                <c:pt idx="2118">
                  <c:v>42631</c:v>
                </c:pt>
                <c:pt idx="2119">
                  <c:v>42632</c:v>
                </c:pt>
                <c:pt idx="2120">
                  <c:v>42633</c:v>
                </c:pt>
                <c:pt idx="2121">
                  <c:v>42634</c:v>
                </c:pt>
                <c:pt idx="2122">
                  <c:v>42635</c:v>
                </c:pt>
                <c:pt idx="2123">
                  <c:v>42636</c:v>
                </c:pt>
                <c:pt idx="2124">
                  <c:v>42637</c:v>
                </c:pt>
                <c:pt idx="2125">
                  <c:v>42638</c:v>
                </c:pt>
                <c:pt idx="2126">
                  <c:v>42639</c:v>
                </c:pt>
                <c:pt idx="2127">
                  <c:v>42640</c:v>
                </c:pt>
                <c:pt idx="2128">
                  <c:v>42641</c:v>
                </c:pt>
                <c:pt idx="2129">
                  <c:v>42642</c:v>
                </c:pt>
                <c:pt idx="2130">
                  <c:v>42643</c:v>
                </c:pt>
                <c:pt idx="2131">
                  <c:v>42644</c:v>
                </c:pt>
                <c:pt idx="2132">
                  <c:v>42645</c:v>
                </c:pt>
                <c:pt idx="2133">
                  <c:v>42646</c:v>
                </c:pt>
                <c:pt idx="2134">
                  <c:v>42647</c:v>
                </c:pt>
                <c:pt idx="2135">
                  <c:v>42648</c:v>
                </c:pt>
                <c:pt idx="2136">
                  <c:v>42649</c:v>
                </c:pt>
                <c:pt idx="2137">
                  <c:v>42650</c:v>
                </c:pt>
                <c:pt idx="2138">
                  <c:v>42651</c:v>
                </c:pt>
                <c:pt idx="2139">
                  <c:v>42652</c:v>
                </c:pt>
                <c:pt idx="2140">
                  <c:v>42653</c:v>
                </c:pt>
                <c:pt idx="2141">
                  <c:v>42654</c:v>
                </c:pt>
                <c:pt idx="2142">
                  <c:v>42655</c:v>
                </c:pt>
                <c:pt idx="2143">
                  <c:v>42656</c:v>
                </c:pt>
                <c:pt idx="2144">
                  <c:v>42657</c:v>
                </c:pt>
                <c:pt idx="2145">
                  <c:v>42658</c:v>
                </c:pt>
                <c:pt idx="2146">
                  <c:v>42659</c:v>
                </c:pt>
                <c:pt idx="2147">
                  <c:v>42660</c:v>
                </c:pt>
                <c:pt idx="2148">
                  <c:v>42661</c:v>
                </c:pt>
                <c:pt idx="2149">
                  <c:v>42662</c:v>
                </c:pt>
                <c:pt idx="2150">
                  <c:v>42663</c:v>
                </c:pt>
                <c:pt idx="2151">
                  <c:v>42664</c:v>
                </c:pt>
                <c:pt idx="2152">
                  <c:v>42665</c:v>
                </c:pt>
                <c:pt idx="2153">
                  <c:v>42666</c:v>
                </c:pt>
                <c:pt idx="2154">
                  <c:v>42667</c:v>
                </c:pt>
                <c:pt idx="2155">
                  <c:v>42668</c:v>
                </c:pt>
                <c:pt idx="2156">
                  <c:v>42669</c:v>
                </c:pt>
                <c:pt idx="2157">
                  <c:v>42670</c:v>
                </c:pt>
                <c:pt idx="2158">
                  <c:v>42671</c:v>
                </c:pt>
                <c:pt idx="2159">
                  <c:v>42672</c:v>
                </c:pt>
                <c:pt idx="2160">
                  <c:v>42673</c:v>
                </c:pt>
                <c:pt idx="2161">
                  <c:v>42674</c:v>
                </c:pt>
                <c:pt idx="2162">
                  <c:v>42675</c:v>
                </c:pt>
                <c:pt idx="2163">
                  <c:v>42676</c:v>
                </c:pt>
                <c:pt idx="2164">
                  <c:v>42677</c:v>
                </c:pt>
                <c:pt idx="2165">
                  <c:v>42678</c:v>
                </c:pt>
                <c:pt idx="2166">
                  <c:v>42679</c:v>
                </c:pt>
                <c:pt idx="2167">
                  <c:v>42680</c:v>
                </c:pt>
                <c:pt idx="2168">
                  <c:v>42681</c:v>
                </c:pt>
                <c:pt idx="2169">
                  <c:v>42682</c:v>
                </c:pt>
                <c:pt idx="2170">
                  <c:v>42683</c:v>
                </c:pt>
                <c:pt idx="2171">
                  <c:v>42684</c:v>
                </c:pt>
                <c:pt idx="2172">
                  <c:v>42685</c:v>
                </c:pt>
                <c:pt idx="2173">
                  <c:v>42686</c:v>
                </c:pt>
                <c:pt idx="2174">
                  <c:v>42687</c:v>
                </c:pt>
                <c:pt idx="2175">
                  <c:v>42688</c:v>
                </c:pt>
                <c:pt idx="2176">
                  <c:v>42689</c:v>
                </c:pt>
                <c:pt idx="2177">
                  <c:v>42690</c:v>
                </c:pt>
                <c:pt idx="2178">
                  <c:v>42691</c:v>
                </c:pt>
                <c:pt idx="2179">
                  <c:v>42692</c:v>
                </c:pt>
                <c:pt idx="2180">
                  <c:v>42693</c:v>
                </c:pt>
                <c:pt idx="2181">
                  <c:v>42694</c:v>
                </c:pt>
                <c:pt idx="2182">
                  <c:v>42695</c:v>
                </c:pt>
                <c:pt idx="2183">
                  <c:v>42696</c:v>
                </c:pt>
                <c:pt idx="2184">
                  <c:v>42697</c:v>
                </c:pt>
                <c:pt idx="2185">
                  <c:v>42698</c:v>
                </c:pt>
                <c:pt idx="2186">
                  <c:v>42699</c:v>
                </c:pt>
                <c:pt idx="2187">
                  <c:v>42700</c:v>
                </c:pt>
                <c:pt idx="2188">
                  <c:v>42701</c:v>
                </c:pt>
                <c:pt idx="2189">
                  <c:v>42702</c:v>
                </c:pt>
                <c:pt idx="2190">
                  <c:v>42703</c:v>
                </c:pt>
                <c:pt idx="2191">
                  <c:v>42704</c:v>
                </c:pt>
                <c:pt idx="2192">
                  <c:v>42705</c:v>
                </c:pt>
                <c:pt idx="2193">
                  <c:v>42706</c:v>
                </c:pt>
                <c:pt idx="2194">
                  <c:v>42707</c:v>
                </c:pt>
                <c:pt idx="2195">
                  <c:v>42708</c:v>
                </c:pt>
                <c:pt idx="2196">
                  <c:v>42709</c:v>
                </c:pt>
                <c:pt idx="2197">
                  <c:v>42710</c:v>
                </c:pt>
                <c:pt idx="2198">
                  <c:v>42711</c:v>
                </c:pt>
                <c:pt idx="2199">
                  <c:v>42712</c:v>
                </c:pt>
                <c:pt idx="2200">
                  <c:v>42713</c:v>
                </c:pt>
                <c:pt idx="2201">
                  <c:v>42714</c:v>
                </c:pt>
                <c:pt idx="2202">
                  <c:v>42715</c:v>
                </c:pt>
                <c:pt idx="2203">
                  <c:v>42716</c:v>
                </c:pt>
                <c:pt idx="2204">
                  <c:v>42717</c:v>
                </c:pt>
                <c:pt idx="2205">
                  <c:v>42718</c:v>
                </c:pt>
                <c:pt idx="2206">
                  <c:v>42719</c:v>
                </c:pt>
                <c:pt idx="2207">
                  <c:v>42720</c:v>
                </c:pt>
                <c:pt idx="2208">
                  <c:v>42721</c:v>
                </c:pt>
                <c:pt idx="2209">
                  <c:v>42722</c:v>
                </c:pt>
                <c:pt idx="2210">
                  <c:v>42723</c:v>
                </c:pt>
                <c:pt idx="2211">
                  <c:v>42724</c:v>
                </c:pt>
                <c:pt idx="2212">
                  <c:v>42725</c:v>
                </c:pt>
                <c:pt idx="2213">
                  <c:v>42726</c:v>
                </c:pt>
                <c:pt idx="2214">
                  <c:v>42727</c:v>
                </c:pt>
                <c:pt idx="2215">
                  <c:v>42728</c:v>
                </c:pt>
                <c:pt idx="2216">
                  <c:v>42729</c:v>
                </c:pt>
                <c:pt idx="2217">
                  <c:v>42730</c:v>
                </c:pt>
                <c:pt idx="2218">
                  <c:v>42731</c:v>
                </c:pt>
                <c:pt idx="2219">
                  <c:v>42732</c:v>
                </c:pt>
                <c:pt idx="2220">
                  <c:v>42733</c:v>
                </c:pt>
                <c:pt idx="2221">
                  <c:v>42734</c:v>
                </c:pt>
                <c:pt idx="2222">
                  <c:v>42735</c:v>
                </c:pt>
                <c:pt idx="2223">
                  <c:v>42736</c:v>
                </c:pt>
                <c:pt idx="2224">
                  <c:v>42737</c:v>
                </c:pt>
                <c:pt idx="2225">
                  <c:v>42738</c:v>
                </c:pt>
                <c:pt idx="2226">
                  <c:v>42739</c:v>
                </c:pt>
                <c:pt idx="2227">
                  <c:v>42740</c:v>
                </c:pt>
                <c:pt idx="2228">
                  <c:v>42741</c:v>
                </c:pt>
                <c:pt idx="2229">
                  <c:v>42742</c:v>
                </c:pt>
                <c:pt idx="2230">
                  <c:v>42743</c:v>
                </c:pt>
                <c:pt idx="2231">
                  <c:v>42744</c:v>
                </c:pt>
                <c:pt idx="2232">
                  <c:v>42745</c:v>
                </c:pt>
                <c:pt idx="2233">
                  <c:v>42746</c:v>
                </c:pt>
                <c:pt idx="2234">
                  <c:v>42747</c:v>
                </c:pt>
                <c:pt idx="2235">
                  <c:v>42748</c:v>
                </c:pt>
                <c:pt idx="2236">
                  <c:v>42749</c:v>
                </c:pt>
                <c:pt idx="2237">
                  <c:v>42750</c:v>
                </c:pt>
                <c:pt idx="2238">
                  <c:v>42751</c:v>
                </c:pt>
                <c:pt idx="2239">
                  <c:v>42752</c:v>
                </c:pt>
                <c:pt idx="2240">
                  <c:v>42753</c:v>
                </c:pt>
                <c:pt idx="2241">
                  <c:v>42754</c:v>
                </c:pt>
                <c:pt idx="2242">
                  <c:v>42755</c:v>
                </c:pt>
                <c:pt idx="2243">
                  <c:v>42756</c:v>
                </c:pt>
                <c:pt idx="2244">
                  <c:v>42757</c:v>
                </c:pt>
                <c:pt idx="2245">
                  <c:v>42758</c:v>
                </c:pt>
                <c:pt idx="2246">
                  <c:v>42759</c:v>
                </c:pt>
                <c:pt idx="2247">
                  <c:v>42760</c:v>
                </c:pt>
                <c:pt idx="2248">
                  <c:v>42761</c:v>
                </c:pt>
                <c:pt idx="2249">
                  <c:v>42762</c:v>
                </c:pt>
                <c:pt idx="2250">
                  <c:v>42763</c:v>
                </c:pt>
                <c:pt idx="2251">
                  <c:v>42764</c:v>
                </c:pt>
                <c:pt idx="2252">
                  <c:v>42765</c:v>
                </c:pt>
                <c:pt idx="2253">
                  <c:v>42766</c:v>
                </c:pt>
                <c:pt idx="2254">
                  <c:v>42767</c:v>
                </c:pt>
                <c:pt idx="2255">
                  <c:v>42768</c:v>
                </c:pt>
                <c:pt idx="2256">
                  <c:v>42769</c:v>
                </c:pt>
                <c:pt idx="2257">
                  <c:v>42770</c:v>
                </c:pt>
                <c:pt idx="2258">
                  <c:v>42771</c:v>
                </c:pt>
                <c:pt idx="2259">
                  <c:v>42772</c:v>
                </c:pt>
                <c:pt idx="2260">
                  <c:v>42773</c:v>
                </c:pt>
                <c:pt idx="2261">
                  <c:v>42774</c:v>
                </c:pt>
                <c:pt idx="2262">
                  <c:v>42775</c:v>
                </c:pt>
                <c:pt idx="2263">
                  <c:v>42776</c:v>
                </c:pt>
                <c:pt idx="2264">
                  <c:v>42777</c:v>
                </c:pt>
                <c:pt idx="2265">
                  <c:v>42778</c:v>
                </c:pt>
                <c:pt idx="2266">
                  <c:v>42779</c:v>
                </c:pt>
                <c:pt idx="2267">
                  <c:v>42780</c:v>
                </c:pt>
                <c:pt idx="2268">
                  <c:v>42781</c:v>
                </c:pt>
                <c:pt idx="2269">
                  <c:v>42782</c:v>
                </c:pt>
                <c:pt idx="2270">
                  <c:v>42783</c:v>
                </c:pt>
                <c:pt idx="2271">
                  <c:v>42784</c:v>
                </c:pt>
                <c:pt idx="2272">
                  <c:v>42785</c:v>
                </c:pt>
                <c:pt idx="2273">
                  <c:v>42786</c:v>
                </c:pt>
                <c:pt idx="2274">
                  <c:v>42787</c:v>
                </c:pt>
                <c:pt idx="2275">
                  <c:v>42788</c:v>
                </c:pt>
                <c:pt idx="2276">
                  <c:v>42789</c:v>
                </c:pt>
                <c:pt idx="2277">
                  <c:v>42790</c:v>
                </c:pt>
                <c:pt idx="2278">
                  <c:v>42791</c:v>
                </c:pt>
                <c:pt idx="2279">
                  <c:v>42792</c:v>
                </c:pt>
                <c:pt idx="2280">
                  <c:v>42793</c:v>
                </c:pt>
                <c:pt idx="2281">
                  <c:v>42794</c:v>
                </c:pt>
                <c:pt idx="2282">
                  <c:v>42795</c:v>
                </c:pt>
                <c:pt idx="2283">
                  <c:v>42796</c:v>
                </c:pt>
                <c:pt idx="2284">
                  <c:v>42797</c:v>
                </c:pt>
                <c:pt idx="2285">
                  <c:v>42798</c:v>
                </c:pt>
                <c:pt idx="2286">
                  <c:v>42799</c:v>
                </c:pt>
                <c:pt idx="2287">
                  <c:v>42800</c:v>
                </c:pt>
                <c:pt idx="2288">
                  <c:v>42801</c:v>
                </c:pt>
                <c:pt idx="2289">
                  <c:v>42802</c:v>
                </c:pt>
                <c:pt idx="2290">
                  <c:v>42803</c:v>
                </c:pt>
                <c:pt idx="2291">
                  <c:v>42804</c:v>
                </c:pt>
                <c:pt idx="2292">
                  <c:v>42805</c:v>
                </c:pt>
                <c:pt idx="2293">
                  <c:v>42806</c:v>
                </c:pt>
                <c:pt idx="2294">
                  <c:v>42807</c:v>
                </c:pt>
                <c:pt idx="2295">
                  <c:v>42808</c:v>
                </c:pt>
                <c:pt idx="2296">
                  <c:v>42809</c:v>
                </c:pt>
                <c:pt idx="2297">
                  <c:v>42810</c:v>
                </c:pt>
                <c:pt idx="2298">
                  <c:v>42811</c:v>
                </c:pt>
                <c:pt idx="2299">
                  <c:v>42812</c:v>
                </c:pt>
                <c:pt idx="2300">
                  <c:v>42813</c:v>
                </c:pt>
                <c:pt idx="2301">
                  <c:v>42814</c:v>
                </c:pt>
                <c:pt idx="2302">
                  <c:v>42815</c:v>
                </c:pt>
                <c:pt idx="2303">
                  <c:v>42816</c:v>
                </c:pt>
                <c:pt idx="2304">
                  <c:v>42817</c:v>
                </c:pt>
                <c:pt idx="2305">
                  <c:v>42818</c:v>
                </c:pt>
                <c:pt idx="2306">
                  <c:v>42819</c:v>
                </c:pt>
                <c:pt idx="2307">
                  <c:v>42820</c:v>
                </c:pt>
                <c:pt idx="2308">
                  <c:v>42821</c:v>
                </c:pt>
                <c:pt idx="2309">
                  <c:v>42822</c:v>
                </c:pt>
                <c:pt idx="2310">
                  <c:v>42823</c:v>
                </c:pt>
                <c:pt idx="2311">
                  <c:v>42824</c:v>
                </c:pt>
                <c:pt idx="2312">
                  <c:v>42825</c:v>
                </c:pt>
                <c:pt idx="2313">
                  <c:v>42826</c:v>
                </c:pt>
                <c:pt idx="2314">
                  <c:v>42827</c:v>
                </c:pt>
                <c:pt idx="2315">
                  <c:v>42828</c:v>
                </c:pt>
                <c:pt idx="2316">
                  <c:v>42829</c:v>
                </c:pt>
                <c:pt idx="2317">
                  <c:v>42830</c:v>
                </c:pt>
                <c:pt idx="2318">
                  <c:v>42831</c:v>
                </c:pt>
                <c:pt idx="2319">
                  <c:v>42832</c:v>
                </c:pt>
                <c:pt idx="2320">
                  <c:v>42833</c:v>
                </c:pt>
                <c:pt idx="2321">
                  <c:v>42834</c:v>
                </c:pt>
                <c:pt idx="2322">
                  <c:v>42835</c:v>
                </c:pt>
                <c:pt idx="2323">
                  <c:v>42836</c:v>
                </c:pt>
                <c:pt idx="2324">
                  <c:v>42837</c:v>
                </c:pt>
                <c:pt idx="2325">
                  <c:v>42838</c:v>
                </c:pt>
                <c:pt idx="2326">
                  <c:v>42839</c:v>
                </c:pt>
                <c:pt idx="2327">
                  <c:v>42840</c:v>
                </c:pt>
                <c:pt idx="2328">
                  <c:v>42841</c:v>
                </c:pt>
                <c:pt idx="2329">
                  <c:v>42842</c:v>
                </c:pt>
                <c:pt idx="2330">
                  <c:v>42843</c:v>
                </c:pt>
                <c:pt idx="2331">
                  <c:v>42844</c:v>
                </c:pt>
                <c:pt idx="2332">
                  <c:v>42845</c:v>
                </c:pt>
                <c:pt idx="2333">
                  <c:v>42846</c:v>
                </c:pt>
                <c:pt idx="2334">
                  <c:v>42847</c:v>
                </c:pt>
                <c:pt idx="2335">
                  <c:v>42848</c:v>
                </c:pt>
                <c:pt idx="2336">
                  <c:v>42849</c:v>
                </c:pt>
                <c:pt idx="2337">
                  <c:v>42850</c:v>
                </c:pt>
                <c:pt idx="2338">
                  <c:v>42851</c:v>
                </c:pt>
                <c:pt idx="2339">
                  <c:v>42852</c:v>
                </c:pt>
                <c:pt idx="2340">
                  <c:v>42853</c:v>
                </c:pt>
                <c:pt idx="2341">
                  <c:v>42854</c:v>
                </c:pt>
                <c:pt idx="2342">
                  <c:v>42855</c:v>
                </c:pt>
                <c:pt idx="2343">
                  <c:v>42856</c:v>
                </c:pt>
                <c:pt idx="2344">
                  <c:v>42857</c:v>
                </c:pt>
                <c:pt idx="2345">
                  <c:v>42858</c:v>
                </c:pt>
                <c:pt idx="2346">
                  <c:v>42859</c:v>
                </c:pt>
                <c:pt idx="2347">
                  <c:v>42860</c:v>
                </c:pt>
                <c:pt idx="2348">
                  <c:v>42861</c:v>
                </c:pt>
                <c:pt idx="2349">
                  <c:v>42862</c:v>
                </c:pt>
                <c:pt idx="2350">
                  <c:v>42863</c:v>
                </c:pt>
                <c:pt idx="2351">
                  <c:v>42864</c:v>
                </c:pt>
                <c:pt idx="2352">
                  <c:v>42865</c:v>
                </c:pt>
                <c:pt idx="2353">
                  <c:v>42866</c:v>
                </c:pt>
                <c:pt idx="2354">
                  <c:v>42867</c:v>
                </c:pt>
                <c:pt idx="2355">
                  <c:v>42868</c:v>
                </c:pt>
                <c:pt idx="2356">
                  <c:v>42869</c:v>
                </c:pt>
                <c:pt idx="2357">
                  <c:v>42870</c:v>
                </c:pt>
                <c:pt idx="2358">
                  <c:v>42871</c:v>
                </c:pt>
                <c:pt idx="2359">
                  <c:v>42872</c:v>
                </c:pt>
                <c:pt idx="2360">
                  <c:v>42873</c:v>
                </c:pt>
                <c:pt idx="2361">
                  <c:v>42874</c:v>
                </c:pt>
                <c:pt idx="2362">
                  <c:v>42875</c:v>
                </c:pt>
                <c:pt idx="2363">
                  <c:v>42876</c:v>
                </c:pt>
                <c:pt idx="2364">
                  <c:v>42877</c:v>
                </c:pt>
                <c:pt idx="2365">
                  <c:v>42878</c:v>
                </c:pt>
                <c:pt idx="2366">
                  <c:v>42879</c:v>
                </c:pt>
                <c:pt idx="2367">
                  <c:v>42880</c:v>
                </c:pt>
                <c:pt idx="2368">
                  <c:v>42881</c:v>
                </c:pt>
                <c:pt idx="2369">
                  <c:v>42882</c:v>
                </c:pt>
                <c:pt idx="2370">
                  <c:v>42883</c:v>
                </c:pt>
                <c:pt idx="2371">
                  <c:v>42884</c:v>
                </c:pt>
                <c:pt idx="2372">
                  <c:v>42885</c:v>
                </c:pt>
                <c:pt idx="2373">
                  <c:v>42886</c:v>
                </c:pt>
                <c:pt idx="2374">
                  <c:v>42887</c:v>
                </c:pt>
                <c:pt idx="2375">
                  <c:v>42888</c:v>
                </c:pt>
                <c:pt idx="2376">
                  <c:v>42889</c:v>
                </c:pt>
                <c:pt idx="2377">
                  <c:v>42890</c:v>
                </c:pt>
                <c:pt idx="2378">
                  <c:v>42891</c:v>
                </c:pt>
                <c:pt idx="2379">
                  <c:v>42892</c:v>
                </c:pt>
                <c:pt idx="2380">
                  <c:v>42893</c:v>
                </c:pt>
                <c:pt idx="2381">
                  <c:v>42894</c:v>
                </c:pt>
                <c:pt idx="2382">
                  <c:v>42895</c:v>
                </c:pt>
                <c:pt idx="2383">
                  <c:v>42896</c:v>
                </c:pt>
                <c:pt idx="2384">
                  <c:v>42897</c:v>
                </c:pt>
                <c:pt idx="2385">
                  <c:v>42898</c:v>
                </c:pt>
                <c:pt idx="2386">
                  <c:v>42899</c:v>
                </c:pt>
                <c:pt idx="2387">
                  <c:v>42900</c:v>
                </c:pt>
                <c:pt idx="2388">
                  <c:v>42901</c:v>
                </c:pt>
                <c:pt idx="2389">
                  <c:v>42902</c:v>
                </c:pt>
                <c:pt idx="2390">
                  <c:v>42903</c:v>
                </c:pt>
                <c:pt idx="2391">
                  <c:v>42904</c:v>
                </c:pt>
                <c:pt idx="2392">
                  <c:v>42905</c:v>
                </c:pt>
                <c:pt idx="2393">
                  <c:v>42906</c:v>
                </c:pt>
                <c:pt idx="2394">
                  <c:v>42907</c:v>
                </c:pt>
                <c:pt idx="2395">
                  <c:v>42908</c:v>
                </c:pt>
                <c:pt idx="2396">
                  <c:v>42909</c:v>
                </c:pt>
                <c:pt idx="2397">
                  <c:v>42910</c:v>
                </c:pt>
                <c:pt idx="2398">
                  <c:v>42911</c:v>
                </c:pt>
                <c:pt idx="2399">
                  <c:v>42912</c:v>
                </c:pt>
                <c:pt idx="2400">
                  <c:v>42913</c:v>
                </c:pt>
                <c:pt idx="2401">
                  <c:v>42914</c:v>
                </c:pt>
                <c:pt idx="2402">
                  <c:v>42915</c:v>
                </c:pt>
                <c:pt idx="2403">
                  <c:v>42916</c:v>
                </c:pt>
                <c:pt idx="2404">
                  <c:v>42917</c:v>
                </c:pt>
                <c:pt idx="2405">
                  <c:v>42918</c:v>
                </c:pt>
                <c:pt idx="2406">
                  <c:v>42919</c:v>
                </c:pt>
                <c:pt idx="2407">
                  <c:v>42920</c:v>
                </c:pt>
                <c:pt idx="2408">
                  <c:v>42921</c:v>
                </c:pt>
                <c:pt idx="2409">
                  <c:v>42922</c:v>
                </c:pt>
                <c:pt idx="2410">
                  <c:v>42923</c:v>
                </c:pt>
                <c:pt idx="2411">
                  <c:v>42924</c:v>
                </c:pt>
                <c:pt idx="2412">
                  <c:v>42925</c:v>
                </c:pt>
                <c:pt idx="2413">
                  <c:v>42926</c:v>
                </c:pt>
                <c:pt idx="2414">
                  <c:v>42927</c:v>
                </c:pt>
                <c:pt idx="2415">
                  <c:v>42928</c:v>
                </c:pt>
                <c:pt idx="2416">
                  <c:v>42929</c:v>
                </c:pt>
                <c:pt idx="2417">
                  <c:v>42930</c:v>
                </c:pt>
                <c:pt idx="2418">
                  <c:v>42931</c:v>
                </c:pt>
                <c:pt idx="2419">
                  <c:v>42932</c:v>
                </c:pt>
                <c:pt idx="2420">
                  <c:v>42933</c:v>
                </c:pt>
                <c:pt idx="2421">
                  <c:v>42934</c:v>
                </c:pt>
                <c:pt idx="2422">
                  <c:v>42935</c:v>
                </c:pt>
                <c:pt idx="2423">
                  <c:v>42936</c:v>
                </c:pt>
                <c:pt idx="2424">
                  <c:v>42937</c:v>
                </c:pt>
                <c:pt idx="2425">
                  <c:v>42938</c:v>
                </c:pt>
                <c:pt idx="2426">
                  <c:v>42939</c:v>
                </c:pt>
                <c:pt idx="2427">
                  <c:v>42940</c:v>
                </c:pt>
                <c:pt idx="2428">
                  <c:v>42941</c:v>
                </c:pt>
                <c:pt idx="2429">
                  <c:v>42942</c:v>
                </c:pt>
                <c:pt idx="2430">
                  <c:v>42943</c:v>
                </c:pt>
                <c:pt idx="2431">
                  <c:v>42944</c:v>
                </c:pt>
                <c:pt idx="2432">
                  <c:v>42945</c:v>
                </c:pt>
                <c:pt idx="2433">
                  <c:v>42946</c:v>
                </c:pt>
                <c:pt idx="2434">
                  <c:v>42947</c:v>
                </c:pt>
                <c:pt idx="2435">
                  <c:v>42948</c:v>
                </c:pt>
                <c:pt idx="2436">
                  <c:v>42949</c:v>
                </c:pt>
                <c:pt idx="2437">
                  <c:v>42950</c:v>
                </c:pt>
                <c:pt idx="2438">
                  <c:v>42951</c:v>
                </c:pt>
                <c:pt idx="2439">
                  <c:v>42952</c:v>
                </c:pt>
                <c:pt idx="2440">
                  <c:v>42953</c:v>
                </c:pt>
                <c:pt idx="2441">
                  <c:v>42954</c:v>
                </c:pt>
                <c:pt idx="2442">
                  <c:v>42955</c:v>
                </c:pt>
                <c:pt idx="2443">
                  <c:v>42956</c:v>
                </c:pt>
                <c:pt idx="2444">
                  <c:v>42957</c:v>
                </c:pt>
                <c:pt idx="2445">
                  <c:v>42958</c:v>
                </c:pt>
                <c:pt idx="2446">
                  <c:v>42959</c:v>
                </c:pt>
                <c:pt idx="2447">
                  <c:v>42960</c:v>
                </c:pt>
                <c:pt idx="2448">
                  <c:v>42961</c:v>
                </c:pt>
                <c:pt idx="2449">
                  <c:v>42962</c:v>
                </c:pt>
                <c:pt idx="2450">
                  <c:v>42963</c:v>
                </c:pt>
                <c:pt idx="2451">
                  <c:v>42964</c:v>
                </c:pt>
                <c:pt idx="2452">
                  <c:v>42965</c:v>
                </c:pt>
                <c:pt idx="2453">
                  <c:v>42966</c:v>
                </c:pt>
                <c:pt idx="2454">
                  <c:v>42967</c:v>
                </c:pt>
                <c:pt idx="2455">
                  <c:v>42968</c:v>
                </c:pt>
                <c:pt idx="2456">
                  <c:v>42969</c:v>
                </c:pt>
                <c:pt idx="2457">
                  <c:v>42970</c:v>
                </c:pt>
                <c:pt idx="2458">
                  <c:v>42971</c:v>
                </c:pt>
                <c:pt idx="2459">
                  <c:v>42972</c:v>
                </c:pt>
                <c:pt idx="2460">
                  <c:v>42973</c:v>
                </c:pt>
                <c:pt idx="2461">
                  <c:v>42974</c:v>
                </c:pt>
                <c:pt idx="2462">
                  <c:v>42975</c:v>
                </c:pt>
                <c:pt idx="2463">
                  <c:v>42976</c:v>
                </c:pt>
                <c:pt idx="2464">
                  <c:v>42977</c:v>
                </c:pt>
                <c:pt idx="2465">
                  <c:v>42978</c:v>
                </c:pt>
                <c:pt idx="2466">
                  <c:v>42979</c:v>
                </c:pt>
                <c:pt idx="2467">
                  <c:v>42980</c:v>
                </c:pt>
                <c:pt idx="2468">
                  <c:v>42981</c:v>
                </c:pt>
                <c:pt idx="2469">
                  <c:v>42982</c:v>
                </c:pt>
                <c:pt idx="2470">
                  <c:v>42983</c:v>
                </c:pt>
                <c:pt idx="2471">
                  <c:v>42984</c:v>
                </c:pt>
                <c:pt idx="2472">
                  <c:v>42985</c:v>
                </c:pt>
                <c:pt idx="2473">
                  <c:v>42986</c:v>
                </c:pt>
                <c:pt idx="2474">
                  <c:v>42987</c:v>
                </c:pt>
                <c:pt idx="2475">
                  <c:v>42988</c:v>
                </c:pt>
                <c:pt idx="2476">
                  <c:v>42989</c:v>
                </c:pt>
                <c:pt idx="2477">
                  <c:v>42990</c:v>
                </c:pt>
                <c:pt idx="2478">
                  <c:v>42991</c:v>
                </c:pt>
                <c:pt idx="2479">
                  <c:v>42992</c:v>
                </c:pt>
                <c:pt idx="2480">
                  <c:v>42993</c:v>
                </c:pt>
                <c:pt idx="2481">
                  <c:v>42994</c:v>
                </c:pt>
                <c:pt idx="2482">
                  <c:v>42995</c:v>
                </c:pt>
                <c:pt idx="2483">
                  <c:v>42996</c:v>
                </c:pt>
                <c:pt idx="2484">
                  <c:v>42997</c:v>
                </c:pt>
                <c:pt idx="2485">
                  <c:v>42998</c:v>
                </c:pt>
                <c:pt idx="2486">
                  <c:v>42999</c:v>
                </c:pt>
                <c:pt idx="2487">
                  <c:v>43000</c:v>
                </c:pt>
                <c:pt idx="2488">
                  <c:v>43001</c:v>
                </c:pt>
                <c:pt idx="2489">
                  <c:v>43002</c:v>
                </c:pt>
                <c:pt idx="2490">
                  <c:v>43003</c:v>
                </c:pt>
                <c:pt idx="2491">
                  <c:v>43004</c:v>
                </c:pt>
                <c:pt idx="2492">
                  <c:v>43005</c:v>
                </c:pt>
                <c:pt idx="2493">
                  <c:v>43006</c:v>
                </c:pt>
                <c:pt idx="2494">
                  <c:v>43007</c:v>
                </c:pt>
                <c:pt idx="2495">
                  <c:v>43008</c:v>
                </c:pt>
                <c:pt idx="2496">
                  <c:v>43009</c:v>
                </c:pt>
                <c:pt idx="2497">
                  <c:v>43010</c:v>
                </c:pt>
                <c:pt idx="2498">
                  <c:v>43011</c:v>
                </c:pt>
                <c:pt idx="2499">
                  <c:v>43012</c:v>
                </c:pt>
                <c:pt idx="2500">
                  <c:v>43013</c:v>
                </c:pt>
                <c:pt idx="2501">
                  <c:v>43014</c:v>
                </c:pt>
                <c:pt idx="2502">
                  <c:v>43015</c:v>
                </c:pt>
                <c:pt idx="2503">
                  <c:v>43016</c:v>
                </c:pt>
                <c:pt idx="2504">
                  <c:v>43017</c:v>
                </c:pt>
                <c:pt idx="2505">
                  <c:v>43018</c:v>
                </c:pt>
                <c:pt idx="2506">
                  <c:v>43019</c:v>
                </c:pt>
                <c:pt idx="2507">
                  <c:v>43020</c:v>
                </c:pt>
                <c:pt idx="2508">
                  <c:v>43021</c:v>
                </c:pt>
                <c:pt idx="2509">
                  <c:v>43022</c:v>
                </c:pt>
                <c:pt idx="2510">
                  <c:v>43023</c:v>
                </c:pt>
                <c:pt idx="2511">
                  <c:v>43024</c:v>
                </c:pt>
                <c:pt idx="2512">
                  <c:v>43025</c:v>
                </c:pt>
                <c:pt idx="2513">
                  <c:v>43026</c:v>
                </c:pt>
                <c:pt idx="2514">
                  <c:v>43027</c:v>
                </c:pt>
                <c:pt idx="2515">
                  <c:v>43028</c:v>
                </c:pt>
                <c:pt idx="2516">
                  <c:v>43029</c:v>
                </c:pt>
                <c:pt idx="2517">
                  <c:v>43030</c:v>
                </c:pt>
                <c:pt idx="2518">
                  <c:v>43031</c:v>
                </c:pt>
                <c:pt idx="2519">
                  <c:v>43032</c:v>
                </c:pt>
                <c:pt idx="2520">
                  <c:v>43033</c:v>
                </c:pt>
                <c:pt idx="2521">
                  <c:v>43034</c:v>
                </c:pt>
                <c:pt idx="2522">
                  <c:v>43035</c:v>
                </c:pt>
                <c:pt idx="2523">
                  <c:v>43036</c:v>
                </c:pt>
                <c:pt idx="2524">
                  <c:v>43037</c:v>
                </c:pt>
                <c:pt idx="2525">
                  <c:v>43038</c:v>
                </c:pt>
                <c:pt idx="2526">
                  <c:v>43039</c:v>
                </c:pt>
                <c:pt idx="2527">
                  <c:v>43040</c:v>
                </c:pt>
                <c:pt idx="2528">
                  <c:v>43041</c:v>
                </c:pt>
                <c:pt idx="2529">
                  <c:v>43042</c:v>
                </c:pt>
                <c:pt idx="2530">
                  <c:v>43043</c:v>
                </c:pt>
                <c:pt idx="2531">
                  <c:v>43044</c:v>
                </c:pt>
                <c:pt idx="2532">
                  <c:v>43045</c:v>
                </c:pt>
                <c:pt idx="2533">
                  <c:v>43046</c:v>
                </c:pt>
                <c:pt idx="2534">
                  <c:v>43047</c:v>
                </c:pt>
                <c:pt idx="2535">
                  <c:v>43048</c:v>
                </c:pt>
                <c:pt idx="2536">
                  <c:v>43049</c:v>
                </c:pt>
                <c:pt idx="2537">
                  <c:v>43050</c:v>
                </c:pt>
                <c:pt idx="2538">
                  <c:v>43051</c:v>
                </c:pt>
                <c:pt idx="2539">
                  <c:v>43052</c:v>
                </c:pt>
                <c:pt idx="2540">
                  <c:v>43053</c:v>
                </c:pt>
                <c:pt idx="2541">
                  <c:v>43054</c:v>
                </c:pt>
                <c:pt idx="2542">
                  <c:v>43055</c:v>
                </c:pt>
                <c:pt idx="2543">
                  <c:v>43056</c:v>
                </c:pt>
                <c:pt idx="2544">
                  <c:v>43057</c:v>
                </c:pt>
                <c:pt idx="2545">
                  <c:v>43058</c:v>
                </c:pt>
                <c:pt idx="2546">
                  <c:v>43059</c:v>
                </c:pt>
                <c:pt idx="2547">
                  <c:v>43060</c:v>
                </c:pt>
                <c:pt idx="2548">
                  <c:v>43061</c:v>
                </c:pt>
                <c:pt idx="2549">
                  <c:v>43062</c:v>
                </c:pt>
                <c:pt idx="2550">
                  <c:v>43063</c:v>
                </c:pt>
                <c:pt idx="2551">
                  <c:v>43064</c:v>
                </c:pt>
                <c:pt idx="2552">
                  <c:v>43065</c:v>
                </c:pt>
                <c:pt idx="2553">
                  <c:v>43066</c:v>
                </c:pt>
                <c:pt idx="2554">
                  <c:v>43067</c:v>
                </c:pt>
                <c:pt idx="2555">
                  <c:v>43068</c:v>
                </c:pt>
                <c:pt idx="2556">
                  <c:v>43069</c:v>
                </c:pt>
                <c:pt idx="2557">
                  <c:v>43070</c:v>
                </c:pt>
                <c:pt idx="2558">
                  <c:v>43071</c:v>
                </c:pt>
                <c:pt idx="2559">
                  <c:v>43072</c:v>
                </c:pt>
                <c:pt idx="2560">
                  <c:v>43073</c:v>
                </c:pt>
                <c:pt idx="2561">
                  <c:v>43074</c:v>
                </c:pt>
                <c:pt idx="2562">
                  <c:v>43075</c:v>
                </c:pt>
                <c:pt idx="2563">
                  <c:v>43076</c:v>
                </c:pt>
                <c:pt idx="2564">
                  <c:v>43077</c:v>
                </c:pt>
                <c:pt idx="2565">
                  <c:v>43078</c:v>
                </c:pt>
                <c:pt idx="2566">
                  <c:v>43079</c:v>
                </c:pt>
                <c:pt idx="2567">
                  <c:v>43080</c:v>
                </c:pt>
                <c:pt idx="2568">
                  <c:v>43081</c:v>
                </c:pt>
                <c:pt idx="2569">
                  <c:v>43082</c:v>
                </c:pt>
                <c:pt idx="2570">
                  <c:v>43083</c:v>
                </c:pt>
                <c:pt idx="2571">
                  <c:v>43084</c:v>
                </c:pt>
                <c:pt idx="2572">
                  <c:v>43085</c:v>
                </c:pt>
                <c:pt idx="2573">
                  <c:v>43086</c:v>
                </c:pt>
                <c:pt idx="2574">
                  <c:v>43087</c:v>
                </c:pt>
                <c:pt idx="2575">
                  <c:v>43088</c:v>
                </c:pt>
                <c:pt idx="2576">
                  <c:v>43089</c:v>
                </c:pt>
                <c:pt idx="2577">
                  <c:v>43090</c:v>
                </c:pt>
                <c:pt idx="2578">
                  <c:v>43091</c:v>
                </c:pt>
                <c:pt idx="2579">
                  <c:v>43092</c:v>
                </c:pt>
                <c:pt idx="2580">
                  <c:v>43093</c:v>
                </c:pt>
                <c:pt idx="2581">
                  <c:v>43094</c:v>
                </c:pt>
                <c:pt idx="2582">
                  <c:v>43095</c:v>
                </c:pt>
                <c:pt idx="2583">
                  <c:v>43096</c:v>
                </c:pt>
                <c:pt idx="2584">
                  <c:v>43097</c:v>
                </c:pt>
                <c:pt idx="2585">
                  <c:v>43098</c:v>
                </c:pt>
                <c:pt idx="2586">
                  <c:v>43099</c:v>
                </c:pt>
                <c:pt idx="2587">
                  <c:v>43100</c:v>
                </c:pt>
                <c:pt idx="2588">
                  <c:v>43101</c:v>
                </c:pt>
                <c:pt idx="2589">
                  <c:v>43102</c:v>
                </c:pt>
                <c:pt idx="2590">
                  <c:v>43103</c:v>
                </c:pt>
                <c:pt idx="2591">
                  <c:v>43104</c:v>
                </c:pt>
                <c:pt idx="2592">
                  <c:v>43105</c:v>
                </c:pt>
                <c:pt idx="2593">
                  <c:v>43106</c:v>
                </c:pt>
                <c:pt idx="2594">
                  <c:v>43107</c:v>
                </c:pt>
                <c:pt idx="2595">
                  <c:v>43108</c:v>
                </c:pt>
                <c:pt idx="2596">
                  <c:v>43109</c:v>
                </c:pt>
                <c:pt idx="2597">
                  <c:v>43110</c:v>
                </c:pt>
                <c:pt idx="2598">
                  <c:v>43111</c:v>
                </c:pt>
                <c:pt idx="2599">
                  <c:v>43112</c:v>
                </c:pt>
                <c:pt idx="2600">
                  <c:v>43113</c:v>
                </c:pt>
                <c:pt idx="2601">
                  <c:v>43114</c:v>
                </c:pt>
                <c:pt idx="2602">
                  <c:v>43115</c:v>
                </c:pt>
                <c:pt idx="2603">
                  <c:v>43116</c:v>
                </c:pt>
                <c:pt idx="2604">
                  <c:v>43117</c:v>
                </c:pt>
                <c:pt idx="2605">
                  <c:v>43118</c:v>
                </c:pt>
                <c:pt idx="2606">
                  <c:v>43119</c:v>
                </c:pt>
                <c:pt idx="2607">
                  <c:v>43120</c:v>
                </c:pt>
                <c:pt idx="2608">
                  <c:v>43121</c:v>
                </c:pt>
                <c:pt idx="2609">
                  <c:v>43122</c:v>
                </c:pt>
                <c:pt idx="2610">
                  <c:v>43123</c:v>
                </c:pt>
                <c:pt idx="2611">
                  <c:v>43124</c:v>
                </c:pt>
                <c:pt idx="2612">
                  <c:v>43125</c:v>
                </c:pt>
                <c:pt idx="2613">
                  <c:v>43126</c:v>
                </c:pt>
                <c:pt idx="2614">
                  <c:v>43127</c:v>
                </c:pt>
                <c:pt idx="2615">
                  <c:v>43128</c:v>
                </c:pt>
                <c:pt idx="2616">
                  <c:v>43129</c:v>
                </c:pt>
                <c:pt idx="2617">
                  <c:v>43130</c:v>
                </c:pt>
                <c:pt idx="2618">
                  <c:v>43131</c:v>
                </c:pt>
                <c:pt idx="2619">
                  <c:v>43132</c:v>
                </c:pt>
                <c:pt idx="2620">
                  <c:v>43133</c:v>
                </c:pt>
                <c:pt idx="2621">
                  <c:v>43134</c:v>
                </c:pt>
                <c:pt idx="2622">
                  <c:v>43135</c:v>
                </c:pt>
                <c:pt idx="2623">
                  <c:v>43136</c:v>
                </c:pt>
                <c:pt idx="2624">
                  <c:v>43137</c:v>
                </c:pt>
                <c:pt idx="2625">
                  <c:v>43138</c:v>
                </c:pt>
                <c:pt idx="2626">
                  <c:v>43139</c:v>
                </c:pt>
                <c:pt idx="2627">
                  <c:v>43140</c:v>
                </c:pt>
                <c:pt idx="2628">
                  <c:v>43141</c:v>
                </c:pt>
                <c:pt idx="2629">
                  <c:v>43142</c:v>
                </c:pt>
                <c:pt idx="2630">
                  <c:v>43143</c:v>
                </c:pt>
                <c:pt idx="2631">
                  <c:v>43144</c:v>
                </c:pt>
                <c:pt idx="2632">
                  <c:v>43145</c:v>
                </c:pt>
                <c:pt idx="2633">
                  <c:v>43146</c:v>
                </c:pt>
                <c:pt idx="2634">
                  <c:v>43147</c:v>
                </c:pt>
                <c:pt idx="2635">
                  <c:v>43148</c:v>
                </c:pt>
                <c:pt idx="2636">
                  <c:v>43149</c:v>
                </c:pt>
                <c:pt idx="2637">
                  <c:v>43150</c:v>
                </c:pt>
                <c:pt idx="2638">
                  <c:v>43151</c:v>
                </c:pt>
                <c:pt idx="2639">
                  <c:v>43152</c:v>
                </c:pt>
                <c:pt idx="2640">
                  <c:v>43153</c:v>
                </c:pt>
                <c:pt idx="2641">
                  <c:v>43154</c:v>
                </c:pt>
                <c:pt idx="2642">
                  <c:v>43155</c:v>
                </c:pt>
                <c:pt idx="2643">
                  <c:v>43156</c:v>
                </c:pt>
                <c:pt idx="2644">
                  <c:v>43157</c:v>
                </c:pt>
                <c:pt idx="2645">
                  <c:v>43158</c:v>
                </c:pt>
                <c:pt idx="2646">
                  <c:v>43159</c:v>
                </c:pt>
                <c:pt idx="2647">
                  <c:v>43160</c:v>
                </c:pt>
                <c:pt idx="2648">
                  <c:v>43161</c:v>
                </c:pt>
                <c:pt idx="2649">
                  <c:v>43162</c:v>
                </c:pt>
                <c:pt idx="2650">
                  <c:v>43163</c:v>
                </c:pt>
                <c:pt idx="2651">
                  <c:v>43164</c:v>
                </c:pt>
                <c:pt idx="2652">
                  <c:v>43165</c:v>
                </c:pt>
                <c:pt idx="2653">
                  <c:v>43166</c:v>
                </c:pt>
                <c:pt idx="2654">
                  <c:v>43167</c:v>
                </c:pt>
                <c:pt idx="2655">
                  <c:v>43168</c:v>
                </c:pt>
                <c:pt idx="2656">
                  <c:v>43169</c:v>
                </c:pt>
                <c:pt idx="2657">
                  <c:v>43170</c:v>
                </c:pt>
                <c:pt idx="2658">
                  <c:v>43171</c:v>
                </c:pt>
                <c:pt idx="2659">
                  <c:v>43172</c:v>
                </c:pt>
                <c:pt idx="2660">
                  <c:v>43173</c:v>
                </c:pt>
                <c:pt idx="2661">
                  <c:v>43174</c:v>
                </c:pt>
                <c:pt idx="2662">
                  <c:v>43175</c:v>
                </c:pt>
                <c:pt idx="2663">
                  <c:v>43176</c:v>
                </c:pt>
                <c:pt idx="2664">
                  <c:v>43177</c:v>
                </c:pt>
                <c:pt idx="2665">
                  <c:v>43178</c:v>
                </c:pt>
                <c:pt idx="2666">
                  <c:v>43179</c:v>
                </c:pt>
                <c:pt idx="2667">
                  <c:v>43180</c:v>
                </c:pt>
                <c:pt idx="2668">
                  <c:v>43181</c:v>
                </c:pt>
                <c:pt idx="2669">
                  <c:v>43182</c:v>
                </c:pt>
                <c:pt idx="2670">
                  <c:v>43183</c:v>
                </c:pt>
                <c:pt idx="2671">
                  <c:v>43184</c:v>
                </c:pt>
                <c:pt idx="2672">
                  <c:v>43185</c:v>
                </c:pt>
                <c:pt idx="2673">
                  <c:v>43186</c:v>
                </c:pt>
                <c:pt idx="2674">
                  <c:v>43187</c:v>
                </c:pt>
                <c:pt idx="2675">
                  <c:v>43188</c:v>
                </c:pt>
                <c:pt idx="2676">
                  <c:v>43189</c:v>
                </c:pt>
                <c:pt idx="2677">
                  <c:v>43190</c:v>
                </c:pt>
                <c:pt idx="2678">
                  <c:v>43191</c:v>
                </c:pt>
                <c:pt idx="2679">
                  <c:v>43192</c:v>
                </c:pt>
                <c:pt idx="2680">
                  <c:v>43193</c:v>
                </c:pt>
                <c:pt idx="2681">
                  <c:v>43194</c:v>
                </c:pt>
                <c:pt idx="2682">
                  <c:v>43195</c:v>
                </c:pt>
                <c:pt idx="2683">
                  <c:v>43196</c:v>
                </c:pt>
                <c:pt idx="2684">
                  <c:v>43197</c:v>
                </c:pt>
                <c:pt idx="2685">
                  <c:v>43198</c:v>
                </c:pt>
                <c:pt idx="2686">
                  <c:v>43199</c:v>
                </c:pt>
                <c:pt idx="2687">
                  <c:v>43200</c:v>
                </c:pt>
                <c:pt idx="2688">
                  <c:v>43201</c:v>
                </c:pt>
                <c:pt idx="2689">
                  <c:v>43202</c:v>
                </c:pt>
                <c:pt idx="2690">
                  <c:v>43203</c:v>
                </c:pt>
                <c:pt idx="2691">
                  <c:v>43204</c:v>
                </c:pt>
                <c:pt idx="2692">
                  <c:v>43205</c:v>
                </c:pt>
                <c:pt idx="2693">
                  <c:v>43206</c:v>
                </c:pt>
                <c:pt idx="2694">
                  <c:v>43207</c:v>
                </c:pt>
                <c:pt idx="2695">
                  <c:v>43208</c:v>
                </c:pt>
                <c:pt idx="2696">
                  <c:v>43209</c:v>
                </c:pt>
                <c:pt idx="2697">
                  <c:v>43210</c:v>
                </c:pt>
                <c:pt idx="2698">
                  <c:v>43211</c:v>
                </c:pt>
                <c:pt idx="2699">
                  <c:v>43212</c:v>
                </c:pt>
                <c:pt idx="2700">
                  <c:v>43213</c:v>
                </c:pt>
                <c:pt idx="2701">
                  <c:v>43214</c:v>
                </c:pt>
                <c:pt idx="2702">
                  <c:v>43215</c:v>
                </c:pt>
                <c:pt idx="2703">
                  <c:v>43216</c:v>
                </c:pt>
                <c:pt idx="2704">
                  <c:v>43217</c:v>
                </c:pt>
                <c:pt idx="2705">
                  <c:v>43218</c:v>
                </c:pt>
                <c:pt idx="2706">
                  <c:v>43219</c:v>
                </c:pt>
                <c:pt idx="2707">
                  <c:v>43220</c:v>
                </c:pt>
                <c:pt idx="2708">
                  <c:v>43221</c:v>
                </c:pt>
                <c:pt idx="2709">
                  <c:v>43222</c:v>
                </c:pt>
                <c:pt idx="2710">
                  <c:v>43223</c:v>
                </c:pt>
                <c:pt idx="2711">
                  <c:v>43224</c:v>
                </c:pt>
                <c:pt idx="2712">
                  <c:v>43225</c:v>
                </c:pt>
                <c:pt idx="2713">
                  <c:v>43226</c:v>
                </c:pt>
                <c:pt idx="2714">
                  <c:v>43227</c:v>
                </c:pt>
                <c:pt idx="2715">
                  <c:v>43228</c:v>
                </c:pt>
                <c:pt idx="2716">
                  <c:v>43229</c:v>
                </c:pt>
                <c:pt idx="2717">
                  <c:v>43230</c:v>
                </c:pt>
                <c:pt idx="2718">
                  <c:v>43231</c:v>
                </c:pt>
                <c:pt idx="2719">
                  <c:v>43232</c:v>
                </c:pt>
                <c:pt idx="2720">
                  <c:v>43233</c:v>
                </c:pt>
                <c:pt idx="2721">
                  <c:v>43234</c:v>
                </c:pt>
                <c:pt idx="2722">
                  <c:v>43235</c:v>
                </c:pt>
                <c:pt idx="2723">
                  <c:v>43236</c:v>
                </c:pt>
                <c:pt idx="2724">
                  <c:v>43237</c:v>
                </c:pt>
                <c:pt idx="2725">
                  <c:v>43238</c:v>
                </c:pt>
                <c:pt idx="2726">
                  <c:v>43239</c:v>
                </c:pt>
                <c:pt idx="2727">
                  <c:v>43240</c:v>
                </c:pt>
                <c:pt idx="2728">
                  <c:v>43241</c:v>
                </c:pt>
                <c:pt idx="2729">
                  <c:v>43242</c:v>
                </c:pt>
                <c:pt idx="2730">
                  <c:v>43243</c:v>
                </c:pt>
                <c:pt idx="2731">
                  <c:v>43244</c:v>
                </c:pt>
                <c:pt idx="2732">
                  <c:v>43245</c:v>
                </c:pt>
                <c:pt idx="2733">
                  <c:v>43246</c:v>
                </c:pt>
                <c:pt idx="2734">
                  <c:v>43247</c:v>
                </c:pt>
                <c:pt idx="2735">
                  <c:v>43248</c:v>
                </c:pt>
                <c:pt idx="2736">
                  <c:v>43249</c:v>
                </c:pt>
                <c:pt idx="2737">
                  <c:v>43250</c:v>
                </c:pt>
                <c:pt idx="2738">
                  <c:v>43251</c:v>
                </c:pt>
                <c:pt idx="2739">
                  <c:v>43252</c:v>
                </c:pt>
                <c:pt idx="2740">
                  <c:v>43253</c:v>
                </c:pt>
                <c:pt idx="2741">
                  <c:v>43254</c:v>
                </c:pt>
                <c:pt idx="2742">
                  <c:v>43255</c:v>
                </c:pt>
                <c:pt idx="2743">
                  <c:v>43256</c:v>
                </c:pt>
                <c:pt idx="2744">
                  <c:v>43257</c:v>
                </c:pt>
                <c:pt idx="2745">
                  <c:v>43258</c:v>
                </c:pt>
                <c:pt idx="2746">
                  <c:v>43259</c:v>
                </c:pt>
                <c:pt idx="2747">
                  <c:v>43260</c:v>
                </c:pt>
                <c:pt idx="2748">
                  <c:v>43261</c:v>
                </c:pt>
                <c:pt idx="2749">
                  <c:v>43262</c:v>
                </c:pt>
                <c:pt idx="2750">
                  <c:v>43263</c:v>
                </c:pt>
                <c:pt idx="2751">
                  <c:v>43264</c:v>
                </c:pt>
                <c:pt idx="2752">
                  <c:v>43265</c:v>
                </c:pt>
                <c:pt idx="2753">
                  <c:v>43266</c:v>
                </c:pt>
                <c:pt idx="2754">
                  <c:v>43267</c:v>
                </c:pt>
                <c:pt idx="2755">
                  <c:v>43268</c:v>
                </c:pt>
                <c:pt idx="2756">
                  <c:v>43269</c:v>
                </c:pt>
                <c:pt idx="2757">
                  <c:v>43270</c:v>
                </c:pt>
                <c:pt idx="2758">
                  <c:v>43271</c:v>
                </c:pt>
                <c:pt idx="2759">
                  <c:v>43272</c:v>
                </c:pt>
                <c:pt idx="2760">
                  <c:v>43273</c:v>
                </c:pt>
                <c:pt idx="2761">
                  <c:v>43274</c:v>
                </c:pt>
                <c:pt idx="2762">
                  <c:v>43275</c:v>
                </c:pt>
                <c:pt idx="2763">
                  <c:v>43276</c:v>
                </c:pt>
                <c:pt idx="2764">
                  <c:v>43277</c:v>
                </c:pt>
                <c:pt idx="2765">
                  <c:v>43278</c:v>
                </c:pt>
                <c:pt idx="2766">
                  <c:v>43279</c:v>
                </c:pt>
                <c:pt idx="2767">
                  <c:v>43280</c:v>
                </c:pt>
                <c:pt idx="2768">
                  <c:v>43281</c:v>
                </c:pt>
                <c:pt idx="2769">
                  <c:v>43282</c:v>
                </c:pt>
                <c:pt idx="2770">
                  <c:v>43283</c:v>
                </c:pt>
                <c:pt idx="2771">
                  <c:v>43284</c:v>
                </c:pt>
                <c:pt idx="2772">
                  <c:v>43285</c:v>
                </c:pt>
                <c:pt idx="2773">
                  <c:v>43286</c:v>
                </c:pt>
                <c:pt idx="2774">
                  <c:v>43287</c:v>
                </c:pt>
                <c:pt idx="2775">
                  <c:v>43288</c:v>
                </c:pt>
                <c:pt idx="2776">
                  <c:v>43289</c:v>
                </c:pt>
                <c:pt idx="2777">
                  <c:v>43290</c:v>
                </c:pt>
                <c:pt idx="2778">
                  <c:v>43291</c:v>
                </c:pt>
                <c:pt idx="2779">
                  <c:v>43292</c:v>
                </c:pt>
                <c:pt idx="2780">
                  <c:v>43293</c:v>
                </c:pt>
                <c:pt idx="2781">
                  <c:v>43294</c:v>
                </c:pt>
                <c:pt idx="2782">
                  <c:v>43295</c:v>
                </c:pt>
                <c:pt idx="2783">
                  <c:v>43296</c:v>
                </c:pt>
                <c:pt idx="2784">
                  <c:v>43297</c:v>
                </c:pt>
                <c:pt idx="2785">
                  <c:v>43298</c:v>
                </c:pt>
                <c:pt idx="2786">
                  <c:v>43299</c:v>
                </c:pt>
                <c:pt idx="2787">
                  <c:v>43300</c:v>
                </c:pt>
                <c:pt idx="2788">
                  <c:v>43301</c:v>
                </c:pt>
                <c:pt idx="2789">
                  <c:v>43302</c:v>
                </c:pt>
                <c:pt idx="2790">
                  <c:v>43303</c:v>
                </c:pt>
                <c:pt idx="2791">
                  <c:v>43304</c:v>
                </c:pt>
                <c:pt idx="2792">
                  <c:v>43305</c:v>
                </c:pt>
                <c:pt idx="2793">
                  <c:v>43306</c:v>
                </c:pt>
                <c:pt idx="2794">
                  <c:v>43307</c:v>
                </c:pt>
                <c:pt idx="2795">
                  <c:v>43308</c:v>
                </c:pt>
                <c:pt idx="2796">
                  <c:v>43309</c:v>
                </c:pt>
                <c:pt idx="2797">
                  <c:v>43310</c:v>
                </c:pt>
                <c:pt idx="2798">
                  <c:v>43311</c:v>
                </c:pt>
                <c:pt idx="2799">
                  <c:v>43312</c:v>
                </c:pt>
                <c:pt idx="2800">
                  <c:v>43313</c:v>
                </c:pt>
                <c:pt idx="2801">
                  <c:v>43314</c:v>
                </c:pt>
                <c:pt idx="2802">
                  <c:v>43315</c:v>
                </c:pt>
                <c:pt idx="2803">
                  <c:v>43316</c:v>
                </c:pt>
                <c:pt idx="2804">
                  <c:v>43317</c:v>
                </c:pt>
                <c:pt idx="2805">
                  <c:v>43318</c:v>
                </c:pt>
                <c:pt idx="2806">
                  <c:v>43319</c:v>
                </c:pt>
                <c:pt idx="2807">
                  <c:v>43320</c:v>
                </c:pt>
                <c:pt idx="2808">
                  <c:v>43321</c:v>
                </c:pt>
                <c:pt idx="2809">
                  <c:v>43322</c:v>
                </c:pt>
                <c:pt idx="2810">
                  <c:v>43323</c:v>
                </c:pt>
                <c:pt idx="2811">
                  <c:v>43324</c:v>
                </c:pt>
                <c:pt idx="2812">
                  <c:v>43325</c:v>
                </c:pt>
                <c:pt idx="2813">
                  <c:v>43326</c:v>
                </c:pt>
                <c:pt idx="2814">
                  <c:v>43327</c:v>
                </c:pt>
                <c:pt idx="2815">
                  <c:v>43328</c:v>
                </c:pt>
                <c:pt idx="2816">
                  <c:v>43329</c:v>
                </c:pt>
                <c:pt idx="2817">
                  <c:v>43330</c:v>
                </c:pt>
                <c:pt idx="2818">
                  <c:v>43331</c:v>
                </c:pt>
                <c:pt idx="2819">
                  <c:v>43332</c:v>
                </c:pt>
                <c:pt idx="2820">
                  <c:v>43333</c:v>
                </c:pt>
                <c:pt idx="2821">
                  <c:v>43334</c:v>
                </c:pt>
                <c:pt idx="2822">
                  <c:v>43335</c:v>
                </c:pt>
                <c:pt idx="2823">
                  <c:v>43336</c:v>
                </c:pt>
                <c:pt idx="2824">
                  <c:v>43337</c:v>
                </c:pt>
                <c:pt idx="2825">
                  <c:v>43338</c:v>
                </c:pt>
                <c:pt idx="2826">
                  <c:v>43339</c:v>
                </c:pt>
                <c:pt idx="2827">
                  <c:v>43340</c:v>
                </c:pt>
                <c:pt idx="2828">
                  <c:v>43341</c:v>
                </c:pt>
                <c:pt idx="2829">
                  <c:v>43342</c:v>
                </c:pt>
                <c:pt idx="2830">
                  <c:v>43343</c:v>
                </c:pt>
                <c:pt idx="2831">
                  <c:v>43344</c:v>
                </c:pt>
                <c:pt idx="2832">
                  <c:v>43345</c:v>
                </c:pt>
                <c:pt idx="2833">
                  <c:v>43346</c:v>
                </c:pt>
                <c:pt idx="2834">
                  <c:v>43347</c:v>
                </c:pt>
                <c:pt idx="2835">
                  <c:v>43348</c:v>
                </c:pt>
                <c:pt idx="2836">
                  <c:v>43349</c:v>
                </c:pt>
                <c:pt idx="2837">
                  <c:v>43350</c:v>
                </c:pt>
                <c:pt idx="2838">
                  <c:v>43351</c:v>
                </c:pt>
                <c:pt idx="2839">
                  <c:v>43352</c:v>
                </c:pt>
                <c:pt idx="2840">
                  <c:v>43353</c:v>
                </c:pt>
                <c:pt idx="2841">
                  <c:v>43354</c:v>
                </c:pt>
                <c:pt idx="2842">
                  <c:v>43355</c:v>
                </c:pt>
                <c:pt idx="2843">
                  <c:v>43356</c:v>
                </c:pt>
                <c:pt idx="2844">
                  <c:v>43357</c:v>
                </c:pt>
                <c:pt idx="2845">
                  <c:v>43358</c:v>
                </c:pt>
                <c:pt idx="2846">
                  <c:v>43359</c:v>
                </c:pt>
                <c:pt idx="2847">
                  <c:v>43360</c:v>
                </c:pt>
                <c:pt idx="2848">
                  <c:v>43361</c:v>
                </c:pt>
                <c:pt idx="2849">
                  <c:v>43362</c:v>
                </c:pt>
                <c:pt idx="2850">
                  <c:v>43363</c:v>
                </c:pt>
                <c:pt idx="2851">
                  <c:v>43364</c:v>
                </c:pt>
                <c:pt idx="2852">
                  <c:v>43365</c:v>
                </c:pt>
                <c:pt idx="2853">
                  <c:v>43366</c:v>
                </c:pt>
                <c:pt idx="2854">
                  <c:v>43367</c:v>
                </c:pt>
                <c:pt idx="2855">
                  <c:v>43368</c:v>
                </c:pt>
                <c:pt idx="2856">
                  <c:v>43369</c:v>
                </c:pt>
                <c:pt idx="2857">
                  <c:v>43370</c:v>
                </c:pt>
                <c:pt idx="2858">
                  <c:v>43371</c:v>
                </c:pt>
                <c:pt idx="2859">
                  <c:v>43372</c:v>
                </c:pt>
                <c:pt idx="2860">
                  <c:v>43373</c:v>
                </c:pt>
                <c:pt idx="2861">
                  <c:v>43374</c:v>
                </c:pt>
                <c:pt idx="2862">
                  <c:v>43375</c:v>
                </c:pt>
                <c:pt idx="2863">
                  <c:v>43376</c:v>
                </c:pt>
                <c:pt idx="2864">
                  <c:v>43377</c:v>
                </c:pt>
                <c:pt idx="2865">
                  <c:v>43378</c:v>
                </c:pt>
                <c:pt idx="2866">
                  <c:v>43379</c:v>
                </c:pt>
                <c:pt idx="2867">
                  <c:v>43380</c:v>
                </c:pt>
                <c:pt idx="2868">
                  <c:v>43381</c:v>
                </c:pt>
                <c:pt idx="2869">
                  <c:v>43382</c:v>
                </c:pt>
                <c:pt idx="2870">
                  <c:v>43383</c:v>
                </c:pt>
                <c:pt idx="2871">
                  <c:v>43384</c:v>
                </c:pt>
                <c:pt idx="2872">
                  <c:v>43385</c:v>
                </c:pt>
                <c:pt idx="2873">
                  <c:v>43386</c:v>
                </c:pt>
                <c:pt idx="2874">
                  <c:v>43387</c:v>
                </c:pt>
                <c:pt idx="2875">
                  <c:v>43388</c:v>
                </c:pt>
                <c:pt idx="2876">
                  <c:v>43389</c:v>
                </c:pt>
                <c:pt idx="2877">
                  <c:v>43390</c:v>
                </c:pt>
                <c:pt idx="2878">
                  <c:v>43391</c:v>
                </c:pt>
                <c:pt idx="2879">
                  <c:v>43392</c:v>
                </c:pt>
                <c:pt idx="2880">
                  <c:v>43393</c:v>
                </c:pt>
                <c:pt idx="2881">
                  <c:v>43394</c:v>
                </c:pt>
                <c:pt idx="2882">
                  <c:v>43395</c:v>
                </c:pt>
                <c:pt idx="2883">
                  <c:v>43396</c:v>
                </c:pt>
                <c:pt idx="2884">
                  <c:v>43397</c:v>
                </c:pt>
                <c:pt idx="2885">
                  <c:v>43398</c:v>
                </c:pt>
                <c:pt idx="2886">
                  <c:v>43399</c:v>
                </c:pt>
                <c:pt idx="2887">
                  <c:v>43400</c:v>
                </c:pt>
                <c:pt idx="2888">
                  <c:v>43401</c:v>
                </c:pt>
                <c:pt idx="2889">
                  <c:v>43402</c:v>
                </c:pt>
                <c:pt idx="2890">
                  <c:v>43403</c:v>
                </c:pt>
                <c:pt idx="2891">
                  <c:v>43404</c:v>
                </c:pt>
                <c:pt idx="2892">
                  <c:v>43405</c:v>
                </c:pt>
                <c:pt idx="2893">
                  <c:v>43406</c:v>
                </c:pt>
                <c:pt idx="2894">
                  <c:v>43407</c:v>
                </c:pt>
                <c:pt idx="2895">
                  <c:v>43408</c:v>
                </c:pt>
                <c:pt idx="2896">
                  <c:v>43409</c:v>
                </c:pt>
                <c:pt idx="2897">
                  <c:v>43410</c:v>
                </c:pt>
                <c:pt idx="2898">
                  <c:v>43411</c:v>
                </c:pt>
                <c:pt idx="2899">
                  <c:v>43412</c:v>
                </c:pt>
                <c:pt idx="2900">
                  <c:v>43413</c:v>
                </c:pt>
                <c:pt idx="2901">
                  <c:v>43414</c:v>
                </c:pt>
                <c:pt idx="2902">
                  <c:v>43415</c:v>
                </c:pt>
                <c:pt idx="2903">
                  <c:v>43416</c:v>
                </c:pt>
                <c:pt idx="2904">
                  <c:v>43417</c:v>
                </c:pt>
                <c:pt idx="2905">
                  <c:v>43418</c:v>
                </c:pt>
                <c:pt idx="2906">
                  <c:v>43419</c:v>
                </c:pt>
                <c:pt idx="2907">
                  <c:v>43420</c:v>
                </c:pt>
                <c:pt idx="2908">
                  <c:v>43421</c:v>
                </c:pt>
                <c:pt idx="2909">
                  <c:v>43422</c:v>
                </c:pt>
                <c:pt idx="2910">
                  <c:v>43423</c:v>
                </c:pt>
                <c:pt idx="2911">
                  <c:v>43424</c:v>
                </c:pt>
                <c:pt idx="2912">
                  <c:v>43425</c:v>
                </c:pt>
                <c:pt idx="2913">
                  <c:v>43426</c:v>
                </c:pt>
                <c:pt idx="2914">
                  <c:v>43427</c:v>
                </c:pt>
                <c:pt idx="2915">
                  <c:v>43428</c:v>
                </c:pt>
                <c:pt idx="2916">
                  <c:v>43429</c:v>
                </c:pt>
                <c:pt idx="2917">
                  <c:v>43430</c:v>
                </c:pt>
                <c:pt idx="2918">
                  <c:v>43431</c:v>
                </c:pt>
                <c:pt idx="2919">
                  <c:v>43432</c:v>
                </c:pt>
                <c:pt idx="2920">
                  <c:v>43433</c:v>
                </c:pt>
                <c:pt idx="2921">
                  <c:v>43434</c:v>
                </c:pt>
                <c:pt idx="2922">
                  <c:v>43435</c:v>
                </c:pt>
                <c:pt idx="2923">
                  <c:v>43436</c:v>
                </c:pt>
                <c:pt idx="2924">
                  <c:v>43437</c:v>
                </c:pt>
                <c:pt idx="2925">
                  <c:v>43438</c:v>
                </c:pt>
                <c:pt idx="2926">
                  <c:v>43439</c:v>
                </c:pt>
                <c:pt idx="2927">
                  <c:v>43440</c:v>
                </c:pt>
                <c:pt idx="2928">
                  <c:v>43441</c:v>
                </c:pt>
                <c:pt idx="2929">
                  <c:v>43442</c:v>
                </c:pt>
                <c:pt idx="2930">
                  <c:v>43443</c:v>
                </c:pt>
                <c:pt idx="2931">
                  <c:v>43444</c:v>
                </c:pt>
                <c:pt idx="2932">
                  <c:v>43445</c:v>
                </c:pt>
                <c:pt idx="2933">
                  <c:v>43446</c:v>
                </c:pt>
                <c:pt idx="2934">
                  <c:v>43447</c:v>
                </c:pt>
                <c:pt idx="2935">
                  <c:v>43448</c:v>
                </c:pt>
                <c:pt idx="2936">
                  <c:v>43449</c:v>
                </c:pt>
                <c:pt idx="2937">
                  <c:v>43450</c:v>
                </c:pt>
                <c:pt idx="2938">
                  <c:v>43451</c:v>
                </c:pt>
                <c:pt idx="2939">
                  <c:v>43452</c:v>
                </c:pt>
                <c:pt idx="2940">
                  <c:v>43453</c:v>
                </c:pt>
                <c:pt idx="2941">
                  <c:v>43454</c:v>
                </c:pt>
                <c:pt idx="2942">
                  <c:v>43455</c:v>
                </c:pt>
                <c:pt idx="2943">
                  <c:v>43456</c:v>
                </c:pt>
                <c:pt idx="2944">
                  <c:v>43457</c:v>
                </c:pt>
                <c:pt idx="2945">
                  <c:v>43458</c:v>
                </c:pt>
                <c:pt idx="2946">
                  <c:v>43459</c:v>
                </c:pt>
                <c:pt idx="2947">
                  <c:v>43460</c:v>
                </c:pt>
                <c:pt idx="2948">
                  <c:v>43461</c:v>
                </c:pt>
                <c:pt idx="2949">
                  <c:v>43462</c:v>
                </c:pt>
                <c:pt idx="2950">
                  <c:v>43463</c:v>
                </c:pt>
                <c:pt idx="2951">
                  <c:v>43464</c:v>
                </c:pt>
                <c:pt idx="2952">
                  <c:v>43465</c:v>
                </c:pt>
                <c:pt idx="2953">
                  <c:v>43466</c:v>
                </c:pt>
                <c:pt idx="2954">
                  <c:v>43467</c:v>
                </c:pt>
                <c:pt idx="2955">
                  <c:v>43468</c:v>
                </c:pt>
                <c:pt idx="2956">
                  <c:v>43469</c:v>
                </c:pt>
                <c:pt idx="2957">
                  <c:v>43470</c:v>
                </c:pt>
                <c:pt idx="2958">
                  <c:v>43471</c:v>
                </c:pt>
                <c:pt idx="2959">
                  <c:v>43472</c:v>
                </c:pt>
                <c:pt idx="2960">
                  <c:v>43473</c:v>
                </c:pt>
                <c:pt idx="2961">
                  <c:v>43474</c:v>
                </c:pt>
                <c:pt idx="2962">
                  <c:v>43475</c:v>
                </c:pt>
                <c:pt idx="2963">
                  <c:v>43476</c:v>
                </c:pt>
                <c:pt idx="2964">
                  <c:v>43477</c:v>
                </c:pt>
                <c:pt idx="2965">
                  <c:v>43478</c:v>
                </c:pt>
                <c:pt idx="2966">
                  <c:v>43479</c:v>
                </c:pt>
                <c:pt idx="2967">
                  <c:v>43480</c:v>
                </c:pt>
                <c:pt idx="2968">
                  <c:v>43481</c:v>
                </c:pt>
                <c:pt idx="2969">
                  <c:v>43482</c:v>
                </c:pt>
                <c:pt idx="2970">
                  <c:v>43483</c:v>
                </c:pt>
                <c:pt idx="2971">
                  <c:v>43484</c:v>
                </c:pt>
                <c:pt idx="2972">
                  <c:v>43485</c:v>
                </c:pt>
                <c:pt idx="2973">
                  <c:v>43486</c:v>
                </c:pt>
                <c:pt idx="2974">
                  <c:v>43487</c:v>
                </c:pt>
                <c:pt idx="2975">
                  <c:v>43488</c:v>
                </c:pt>
                <c:pt idx="2976">
                  <c:v>43489</c:v>
                </c:pt>
                <c:pt idx="2977">
                  <c:v>43490</c:v>
                </c:pt>
                <c:pt idx="2978">
                  <c:v>43491</c:v>
                </c:pt>
                <c:pt idx="2979">
                  <c:v>43492</c:v>
                </c:pt>
                <c:pt idx="2980">
                  <c:v>43493</c:v>
                </c:pt>
                <c:pt idx="2981">
                  <c:v>43494</c:v>
                </c:pt>
                <c:pt idx="2982">
                  <c:v>43495</c:v>
                </c:pt>
                <c:pt idx="2983">
                  <c:v>43496</c:v>
                </c:pt>
                <c:pt idx="2984">
                  <c:v>43497</c:v>
                </c:pt>
                <c:pt idx="2985">
                  <c:v>43498</c:v>
                </c:pt>
                <c:pt idx="2986">
                  <c:v>43499</c:v>
                </c:pt>
                <c:pt idx="2987">
                  <c:v>43500</c:v>
                </c:pt>
                <c:pt idx="2988">
                  <c:v>43501</c:v>
                </c:pt>
                <c:pt idx="2989">
                  <c:v>43502</c:v>
                </c:pt>
                <c:pt idx="2990">
                  <c:v>43503</c:v>
                </c:pt>
                <c:pt idx="2991">
                  <c:v>43504</c:v>
                </c:pt>
                <c:pt idx="2992">
                  <c:v>43505</c:v>
                </c:pt>
                <c:pt idx="2993">
                  <c:v>43506</c:v>
                </c:pt>
                <c:pt idx="2994">
                  <c:v>43507</c:v>
                </c:pt>
                <c:pt idx="2995">
                  <c:v>43508</c:v>
                </c:pt>
                <c:pt idx="2996">
                  <c:v>43509</c:v>
                </c:pt>
                <c:pt idx="2997">
                  <c:v>43510</c:v>
                </c:pt>
                <c:pt idx="2998">
                  <c:v>43511</c:v>
                </c:pt>
                <c:pt idx="2999">
                  <c:v>43512</c:v>
                </c:pt>
                <c:pt idx="3000">
                  <c:v>43513</c:v>
                </c:pt>
                <c:pt idx="3001">
                  <c:v>43514</c:v>
                </c:pt>
                <c:pt idx="3002">
                  <c:v>43515</c:v>
                </c:pt>
                <c:pt idx="3003">
                  <c:v>43516</c:v>
                </c:pt>
                <c:pt idx="3004">
                  <c:v>43517</c:v>
                </c:pt>
                <c:pt idx="3005">
                  <c:v>43518</c:v>
                </c:pt>
                <c:pt idx="3006">
                  <c:v>43519</c:v>
                </c:pt>
                <c:pt idx="3007">
                  <c:v>43520</c:v>
                </c:pt>
                <c:pt idx="3008">
                  <c:v>43521</c:v>
                </c:pt>
                <c:pt idx="3009">
                  <c:v>43522</c:v>
                </c:pt>
                <c:pt idx="3010">
                  <c:v>43523</c:v>
                </c:pt>
                <c:pt idx="3011">
                  <c:v>43524</c:v>
                </c:pt>
                <c:pt idx="3012">
                  <c:v>43525</c:v>
                </c:pt>
                <c:pt idx="3013">
                  <c:v>43526</c:v>
                </c:pt>
                <c:pt idx="3014">
                  <c:v>43527</c:v>
                </c:pt>
                <c:pt idx="3015">
                  <c:v>43528</c:v>
                </c:pt>
                <c:pt idx="3016">
                  <c:v>43529</c:v>
                </c:pt>
                <c:pt idx="3017">
                  <c:v>43530</c:v>
                </c:pt>
                <c:pt idx="3018">
                  <c:v>43531</c:v>
                </c:pt>
                <c:pt idx="3019">
                  <c:v>43532</c:v>
                </c:pt>
                <c:pt idx="3020">
                  <c:v>43533</c:v>
                </c:pt>
                <c:pt idx="3021">
                  <c:v>43534</c:v>
                </c:pt>
                <c:pt idx="3022">
                  <c:v>43535</c:v>
                </c:pt>
                <c:pt idx="3023">
                  <c:v>43536</c:v>
                </c:pt>
                <c:pt idx="3024">
                  <c:v>43537</c:v>
                </c:pt>
                <c:pt idx="3025">
                  <c:v>43538</c:v>
                </c:pt>
                <c:pt idx="3026">
                  <c:v>43539</c:v>
                </c:pt>
                <c:pt idx="3027">
                  <c:v>43540</c:v>
                </c:pt>
                <c:pt idx="3028">
                  <c:v>43541</c:v>
                </c:pt>
                <c:pt idx="3029">
                  <c:v>43542</c:v>
                </c:pt>
                <c:pt idx="3030">
                  <c:v>43543</c:v>
                </c:pt>
                <c:pt idx="3031">
                  <c:v>43544</c:v>
                </c:pt>
                <c:pt idx="3032">
                  <c:v>43545</c:v>
                </c:pt>
                <c:pt idx="3033">
                  <c:v>43546</c:v>
                </c:pt>
                <c:pt idx="3034">
                  <c:v>43547</c:v>
                </c:pt>
                <c:pt idx="3035">
                  <c:v>43548</c:v>
                </c:pt>
                <c:pt idx="3036">
                  <c:v>43549</c:v>
                </c:pt>
                <c:pt idx="3037">
                  <c:v>43550</c:v>
                </c:pt>
                <c:pt idx="3038">
                  <c:v>43551</c:v>
                </c:pt>
                <c:pt idx="3039">
                  <c:v>43552</c:v>
                </c:pt>
                <c:pt idx="3040">
                  <c:v>43553</c:v>
                </c:pt>
                <c:pt idx="3041">
                  <c:v>43554</c:v>
                </c:pt>
                <c:pt idx="3042">
                  <c:v>43555</c:v>
                </c:pt>
                <c:pt idx="3043">
                  <c:v>43556</c:v>
                </c:pt>
                <c:pt idx="3044">
                  <c:v>43557</c:v>
                </c:pt>
                <c:pt idx="3045">
                  <c:v>43558</c:v>
                </c:pt>
                <c:pt idx="3046">
                  <c:v>43559</c:v>
                </c:pt>
                <c:pt idx="3047">
                  <c:v>43560</c:v>
                </c:pt>
                <c:pt idx="3048">
                  <c:v>43561</c:v>
                </c:pt>
                <c:pt idx="3049">
                  <c:v>43562</c:v>
                </c:pt>
                <c:pt idx="3050">
                  <c:v>43563</c:v>
                </c:pt>
                <c:pt idx="3051">
                  <c:v>43564</c:v>
                </c:pt>
                <c:pt idx="3052">
                  <c:v>43565</c:v>
                </c:pt>
                <c:pt idx="3053">
                  <c:v>43566</c:v>
                </c:pt>
                <c:pt idx="3054">
                  <c:v>43567</c:v>
                </c:pt>
                <c:pt idx="3055">
                  <c:v>43568</c:v>
                </c:pt>
                <c:pt idx="3056">
                  <c:v>43569</c:v>
                </c:pt>
                <c:pt idx="3057">
                  <c:v>43570</c:v>
                </c:pt>
                <c:pt idx="3058">
                  <c:v>43571</c:v>
                </c:pt>
                <c:pt idx="3059">
                  <c:v>43572</c:v>
                </c:pt>
                <c:pt idx="3060">
                  <c:v>43573</c:v>
                </c:pt>
                <c:pt idx="3061">
                  <c:v>43574</c:v>
                </c:pt>
                <c:pt idx="3062">
                  <c:v>43575</c:v>
                </c:pt>
                <c:pt idx="3063">
                  <c:v>43576</c:v>
                </c:pt>
                <c:pt idx="3064">
                  <c:v>43577</c:v>
                </c:pt>
                <c:pt idx="3065">
                  <c:v>43578</c:v>
                </c:pt>
                <c:pt idx="3066">
                  <c:v>43579</c:v>
                </c:pt>
                <c:pt idx="3067">
                  <c:v>43580</c:v>
                </c:pt>
                <c:pt idx="3068">
                  <c:v>43581</c:v>
                </c:pt>
                <c:pt idx="3069">
                  <c:v>43582</c:v>
                </c:pt>
                <c:pt idx="3070">
                  <c:v>43583</c:v>
                </c:pt>
                <c:pt idx="3071">
                  <c:v>43584</c:v>
                </c:pt>
                <c:pt idx="3072">
                  <c:v>43585</c:v>
                </c:pt>
                <c:pt idx="3073">
                  <c:v>43586</c:v>
                </c:pt>
                <c:pt idx="3074">
                  <c:v>43587</c:v>
                </c:pt>
                <c:pt idx="3075">
                  <c:v>43588</c:v>
                </c:pt>
                <c:pt idx="3076">
                  <c:v>43589</c:v>
                </c:pt>
                <c:pt idx="3077">
                  <c:v>43590</c:v>
                </c:pt>
                <c:pt idx="3078">
                  <c:v>43591</c:v>
                </c:pt>
                <c:pt idx="3079">
                  <c:v>43592</c:v>
                </c:pt>
                <c:pt idx="3080">
                  <c:v>43593</c:v>
                </c:pt>
                <c:pt idx="3081">
                  <c:v>43594</c:v>
                </c:pt>
                <c:pt idx="3082">
                  <c:v>43595</c:v>
                </c:pt>
                <c:pt idx="3083">
                  <c:v>43596</c:v>
                </c:pt>
                <c:pt idx="3084">
                  <c:v>43597</c:v>
                </c:pt>
                <c:pt idx="3085">
                  <c:v>43598</c:v>
                </c:pt>
                <c:pt idx="3086">
                  <c:v>43599</c:v>
                </c:pt>
                <c:pt idx="3087">
                  <c:v>43600</c:v>
                </c:pt>
                <c:pt idx="3088">
                  <c:v>43601</c:v>
                </c:pt>
                <c:pt idx="3089">
                  <c:v>43602</c:v>
                </c:pt>
                <c:pt idx="3090">
                  <c:v>43603</c:v>
                </c:pt>
                <c:pt idx="3091">
                  <c:v>43604</c:v>
                </c:pt>
                <c:pt idx="3092">
                  <c:v>43605</c:v>
                </c:pt>
                <c:pt idx="3093">
                  <c:v>43606</c:v>
                </c:pt>
                <c:pt idx="3094">
                  <c:v>43607</c:v>
                </c:pt>
                <c:pt idx="3095">
                  <c:v>43608</c:v>
                </c:pt>
                <c:pt idx="3096">
                  <c:v>43609</c:v>
                </c:pt>
                <c:pt idx="3097">
                  <c:v>43610</c:v>
                </c:pt>
                <c:pt idx="3098">
                  <c:v>43611</c:v>
                </c:pt>
                <c:pt idx="3099">
                  <c:v>43612</c:v>
                </c:pt>
                <c:pt idx="3100">
                  <c:v>43613</c:v>
                </c:pt>
                <c:pt idx="3101">
                  <c:v>43614</c:v>
                </c:pt>
                <c:pt idx="3102">
                  <c:v>43615</c:v>
                </c:pt>
                <c:pt idx="3103">
                  <c:v>43616</c:v>
                </c:pt>
                <c:pt idx="3104">
                  <c:v>43617</c:v>
                </c:pt>
                <c:pt idx="3105">
                  <c:v>43618</c:v>
                </c:pt>
                <c:pt idx="3106">
                  <c:v>43619</c:v>
                </c:pt>
                <c:pt idx="3107">
                  <c:v>43620</c:v>
                </c:pt>
                <c:pt idx="3108">
                  <c:v>43621</c:v>
                </c:pt>
                <c:pt idx="3109">
                  <c:v>43622</c:v>
                </c:pt>
                <c:pt idx="3110">
                  <c:v>43623</c:v>
                </c:pt>
                <c:pt idx="3111">
                  <c:v>43624</c:v>
                </c:pt>
                <c:pt idx="3112">
                  <c:v>43625</c:v>
                </c:pt>
                <c:pt idx="3113">
                  <c:v>43626</c:v>
                </c:pt>
                <c:pt idx="3114">
                  <c:v>43627</c:v>
                </c:pt>
                <c:pt idx="3115">
                  <c:v>43628</c:v>
                </c:pt>
                <c:pt idx="3116">
                  <c:v>43629</c:v>
                </c:pt>
                <c:pt idx="3117">
                  <c:v>43630</c:v>
                </c:pt>
                <c:pt idx="3118">
                  <c:v>43631</c:v>
                </c:pt>
                <c:pt idx="3119">
                  <c:v>43632</c:v>
                </c:pt>
                <c:pt idx="3120">
                  <c:v>43633</c:v>
                </c:pt>
                <c:pt idx="3121">
                  <c:v>43634</c:v>
                </c:pt>
                <c:pt idx="3122">
                  <c:v>43635</c:v>
                </c:pt>
                <c:pt idx="3123">
                  <c:v>43636</c:v>
                </c:pt>
                <c:pt idx="3124">
                  <c:v>43637</c:v>
                </c:pt>
                <c:pt idx="3125">
                  <c:v>43638</c:v>
                </c:pt>
                <c:pt idx="3126">
                  <c:v>43639</c:v>
                </c:pt>
                <c:pt idx="3127">
                  <c:v>43640</c:v>
                </c:pt>
                <c:pt idx="3128">
                  <c:v>43641</c:v>
                </c:pt>
                <c:pt idx="3129">
                  <c:v>43642</c:v>
                </c:pt>
                <c:pt idx="3130">
                  <c:v>43643</c:v>
                </c:pt>
                <c:pt idx="3131">
                  <c:v>43644</c:v>
                </c:pt>
                <c:pt idx="3132">
                  <c:v>43645</c:v>
                </c:pt>
                <c:pt idx="3133">
                  <c:v>43646</c:v>
                </c:pt>
                <c:pt idx="3134">
                  <c:v>43647</c:v>
                </c:pt>
                <c:pt idx="3135">
                  <c:v>43648</c:v>
                </c:pt>
                <c:pt idx="3136">
                  <c:v>43649</c:v>
                </c:pt>
                <c:pt idx="3137">
                  <c:v>43650</c:v>
                </c:pt>
                <c:pt idx="3138">
                  <c:v>43651</c:v>
                </c:pt>
                <c:pt idx="3139">
                  <c:v>43652</c:v>
                </c:pt>
                <c:pt idx="3140">
                  <c:v>43653</c:v>
                </c:pt>
                <c:pt idx="3141">
                  <c:v>43654</c:v>
                </c:pt>
                <c:pt idx="3142">
                  <c:v>43655</c:v>
                </c:pt>
                <c:pt idx="3143">
                  <c:v>43656</c:v>
                </c:pt>
                <c:pt idx="3144">
                  <c:v>43657</c:v>
                </c:pt>
                <c:pt idx="3145">
                  <c:v>43658</c:v>
                </c:pt>
                <c:pt idx="3146">
                  <c:v>43659</c:v>
                </c:pt>
                <c:pt idx="3147">
                  <c:v>43660</c:v>
                </c:pt>
                <c:pt idx="3148">
                  <c:v>43661</c:v>
                </c:pt>
                <c:pt idx="3149">
                  <c:v>43662</c:v>
                </c:pt>
                <c:pt idx="3150">
                  <c:v>43663</c:v>
                </c:pt>
                <c:pt idx="3151">
                  <c:v>43664</c:v>
                </c:pt>
                <c:pt idx="3152">
                  <c:v>43665</c:v>
                </c:pt>
                <c:pt idx="3153">
                  <c:v>43666</c:v>
                </c:pt>
                <c:pt idx="3154">
                  <c:v>43667</c:v>
                </c:pt>
                <c:pt idx="3155">
                  <c:v>43668</c:v>
                </c:pt>
                <c:pt idx="3156">
                  <c:v>43669</c:v>
                </c:pt>
                <c:pt idx="3157">
                  <c:v>43670</c:v>
                </c:pt>
                <c:pt idx="3158">
                  <c:v>43671</c:v>
                </c:pt>
                <c:pt idx="3159">
                  <c:v>43672</c:v>
                </c:pt>
                <c:pt idx="3160">
                  <c:v>43673</c:v>
                </c:pt>
                <c:pt idx="3161">
                  <c:v>43674</c:v>
                </c:pt>
                <c:pt idx="3162">
                  <c:v>43675</c:v>
                </c:pt>
                <c:pt idx="3163">
                  <c:v>43676</c:v>
                </c:pt>
                <c:pt idx="3164">
                  <c:v>43677</c:v>
                </c:pt>
                <c:pt idx="3165">
                  <c:v>43678</c:v>
                </c:pt>
                <c:pt idx="3166">
                  <c:v>43679</c:v>
                </c:pt>
                <c:pt idx="3167">
                  <c:v>43680</c:v>
                </c:pt>
                <c:pt idx="3168">
                  <c:v>43681</c:v>
                </c:pt>
                <c:pt idx="3169">
                  <c:v>43682</c:v>
                </c:pt>
                <c:pt idx="3170">
                  <c:v>43683</c:v>
                </c:pt>
                <c:pt idx="3171">
                  <c:v>43684</c:v>
                </c:pt>
                <c:pt idx="3172">
                  <c:v>43685</c:v>
                </c:pt>
                <c:pt idx="3173">
                  <c:v>43686</c:v>
                </c:pt>
                <c:pt idx="3174">
                  <c:v>43687</c:v>
                </c:pt>
                <c:pt idx="3175">
                  <c:v>43688</c:v>
                </c:pt>
                <c:pt idx="3176">
                  <c:v>43689</c:v>
                </c:pt>
                <c:pt idx="3177">
                  <c:v>43690</c:v>
                </c:pt>
                <c:pt idx="3178">
                  <c:v>43691</c:v>
                </c:pt>
                <c:pt idx="3179">
                  <c:v>43692</c:v>
                </c:pt>
                <c:pt idx="3180">
                  <c:v>43693</c:v>
                </c:pt>
                <c:pt idx="3181">
                  <c:v>43694</c:v>
                </c:pt>
                <c:pt idx="3182">
                  <c:v>43695</c:v>
                </c:pt>
                <c:pt idx="3183">
                  <c:v>43696</c:v>
                </c:pt>
                <c:pt idx="3184">
                  <c:v>43697</c:v>
                </c:pt>
                <c:pt idx="3185">
                  <c:v>43698</c:v>
                </c:pt>
                <c:pt idx="3186">
                  <c:v>43699</c:v>
                </c:pt>
                <c:pt idx="3187">
                  <c:v>43700</c:v>
                </c:pt>
                <c:pt idx="3188">
                  <c:v>43701</c:v>
                </c:pt>
                <c:pt idx="3189">
                  <c:v>43702</c:v>
                </c:pt>
                <c:pt idx="3190">
                  <c:v>43703</c:v>
                </c:pt>
                <c:pt idx="3191">
                  <c:v>43704</c:v>
                </c:pt>
                <c:pt idx="3192">
                  <c:v>43705</c:v>
                </c:pt>
                <c:pt idx="3193">
                  <c:v>43706</c:v>
                </c:pt>
                <c:pt idx="3194">
                  <c:v>43707</c:v>
                </c:pt>
                <c:pt idx="3195">
                  <c:v>43708</c:v>
                </c:pt>
                <c:pt idx="3196">
                  <c:v>43709</c:v>
                </c:pt>
                <c:pt idx="3197">
                  <c:v>43710</c:v>
                </c:pt>
                <c:pt idx="3198">
                  <c:v>43711</c:v>
                </c:pt>
                <c:pt idx="3199">
                  <c:v>43712</c:v>
                </c:pt>
                <c:pt idx="3200">
                  <c:v>43713</c:v>
                </c:pt>
                <c:pt idx="3201">
                  <c:v>43714</c:v>
                </c:pt>
                <c:pt idx="3202">
                  <c:v>43715</c:v>
                </c:pt>
                <c:pt idx="3203">
                  <c:v>43716</c:v>
                </c:pt>
                <c:pt idx="3204">
                  <c:v>43717</c:v>
                </c:pt>
                <c:pt idx="3205">
                  <c:v>43718</c:v>
                </c:pt>
                <c:pt idx="3206">
                  <c:v>43719</c:v>
                </c:pt>
                <c:pt idx="3207">
                  <c:v>43720</c:v>
                </c:pt>
                <c:pt idx="3208">
                  <c:v>43721</c:v>
                </c:pt>
                <c:pt idx="3209">
                  <c:v>43722</c:v>
                </c:pt>
                <c:pt idx="3210">
                  <c:v>43723</c:v>
                </c:pt>
                <c:pt idx="3211">
                  <c:v>43724</c:v>
                </c:pt>
                <c:pt idx="3212">
                  <c:v>43725</c:v>
                </c:pt>
                <c:pt idx="3213">
                  <c:v>43726</c:v>
                </c:pt>
                <c:pt idx="3214">
                  <c:v>43727</c:v>
                </c:pt>
                <c:pt idx="3215">
                  <c:v>43728</c:v>
                </c:pt>
                <c:pt idx="3216">
                  <c:v>43729</c:v>
                </c:pt>
                <c:pt idx="3217">
                  <c:v>43730</c:v>
                </c:pt>
                <c:pt idx="3218">
                  <c:v>43731</c:v>
                </c:pt>
                <c:pt idx="3219">
                  <c:v>43732</c:v>
                </c:pt>
                <c:pt idx="3220">
                  <c:v>43733</c:v>
                </c:pt>
                <c:pt idx="3221">
                  <c:v>43734</c:v>
                </c:pt>
                <c:pt idx="3222">
                  <c:v>43735</c:v>
                </c:pt>
                <c:pt idx="3223">
                  <c:v>43736</c:v>
                </c:pt>
                <c:pt idx="3224">
                  <c:v>43737</c:v>
                </c:pt>
                <c:pt idx="3225">
                  <c:v>43738</c:v>
                </c:pt>
                <c:pt idx="3226">
                  <c:v>43739</c:v>
                </c:pt>
                <c:pt idx="3227">
                  <c:v>43740</c:v>
                </c:pt>
                <c:pt idx="3228">
                  <c:v>43741</c:v>
                </c:pt>
                <c:pt idx="3229">
                  <c:v>43742</c:v>
                </c:pt>
                <c:pt idx="3230">
                  <c:v>43743</c:v>
                </c:pt>
                <c:pt idx="3231">
                  <c:v>43744</c:v>
                </c:pt>
                <c:pt idx="3232">
                  <c:v>43745</c:v>
                </c:pt>
                <c:pt idx="3233">
                  <c:v>43746</c:v>
                </c:pt>
                <c:pt idx="3234">
                  <c:v>43747</c:v>
                </c:pt>
                <c:pt idx="3235">
                  <c:v>43748</c:v>
                </c:pt>
                <c:pt idx="3236">
                  <c:v>43749</c:v>
                </c:pt>
                <c:pt idx="3237">
                  <c:v>43750</c:v>
                </c:pt>
                <c:pt idx="3238">
                  <c:v>43751</c:v>
                </c:pt>
                <c:pt idx="3239">
                  <c:v>43752</c:v>
                </c:pt>
                <c:pt idx="3240">
                  <c:v>43753</c:v>
                </c:pt>
                <c:pt idx="3241">
                  <c:v>43754</c:v>
                </c:pt>
                <c:pt idx="3242">
                  <c:v>43755</c:v>
                </c:pt>
                <c:pt idx="3243">
                  <c:v>43756</c:v>
                </c:pt>
                <c:pt idx="3244">
                  <c:v>43757</c:v>
                </c:pt>
                <c:pt idx="3245">
                  <c:v>43758</c:v>
                </c:pt>
                <c:pt idx="3246">
                  <c:v>43759</c:v>
                </c:pt>
                <c:pt idx="3247">
                  <c:v>43760</c:v>
                </c:pt>
                <c:pt idx="3248">
                  <c:v>43761</c:v>
                </c:pt>
                <c:pt idx="3249">
                  <c:v>43762</c:v>
                </c:pt>
                <c:pt idx="3250">
                  <c:v>43763</c:v>
                </c:pt>
                <c:pt idx="3251">
                  <c:v>43764</c:v>
                </c:pt>
                <c:pt idx="3252">
                  <c:v>43765</c:v>
                </c:pt>
                <c:pt idx="3253">
                  <c:v>43766</c:v>
                </c:pt>
                <c:pt idx="3254">
                  <c:v>43767</c:v>
                </c:pt>
                <c:pt idx="3255">
                  <c:v>43768</c:v>
                </c:pt>
                <c:pt idx="3256">
                  <c:v>43769</c:v>
                </c:pt>
                <c:pt idx="3257">
                  <c:v>43770</c:v>
                </c:pt>
                <c:pt idx="3258">
                  <c:v>43771</c:v>
                </c:pt>
                <c:pt idx="3259">
                  <c:v>43772</c:v>
                </c:pt>
                <c:pt idx="3260">
                  <c:v>43773</c:v>
                </c:pt>
                <c:pt idx="3261">
                  <c:v>43774</c:v>
                </c:pt>
                <c:pt idx="3262">
                  <c:v>43775</c:v>
                </c:pt>
                <c:pt idx="3263">
                  <c:v>43776</c:v>
                </c:pt>
                <c:pt idx="3264">
                  <c:v>43777</c:v>
                </c:pt>
                <c:pt idx="3265">
                  <c:v>43778</c:v>
                </c:pt>
                <c:pt idx="3266">
                  <c:v>43779</c:v>
                </c:pt>
                <c:pt idx="3267">
                  <c:v>43780</c:v>
                </c:pt>
                <c:pt idx="3268">
                  <c:v>43781</c:v>
                </c:pt>
                <c:pt idx="3269">
                  <c:v>43782</c:v>
                </c:pt>
                <c:pt idx="3270">
                  <c:v>43783</c:v>
                </c:pt>
                <c:pt idx="3271">
                  <c:v>43784</c:v>
                </c:pt>
                <c:pt idx="3272">
                  <c:v>43785</c:v>
                </c:pt>
                <c:pt idx="3273">
                  <c:v>43786</c:v>
                </c:pt>
                <c:pt idx="3274">
                  <c:v>43787</c:v>
                </c:pt>
                <c:pt idx="3275">
                  <c:v>43788</c:v>
                </c:pt>
                <c:pt idx="3276">
                  <c:v>43789</c:v>
                </c:pt>
                <c:pt idx="3277">
                  <c:v>43790</c:v>
                </c:pt>
                <c:pt idx="3278">
                  <c:v>43791</c:v>
                </c:pt>
                <c:pt idx="3279">
                  <c:v>43792</c:v>
                </c:pt>
                <c:pt idx="3280">
                  <c:v>43793</c:v>
                </c:pt>
                <c:pt idx="3281">
                  <c:v>43794</c:v>
                </c:pt>
                <c:pt idx="3282">
                  <c:v>43795</c:v>
                </c:pt>
                <c:pt idx="3283">
                  <c:v>43796</c:v>
                </c:pt>
                <c:pt idx="3284">
                  <c:v>43797</c:v>
                </c:pt>
                <c:pt idx="3285">
                  <c:v>43798</c:v>
                </c:pt>
                <c:pt idx="3286">
                  <c:v>43799</c:v>
                </c:pt>
                <c:pt idx="3287">
                  <c:v>43800</c:v>
                </c:pt>
                <c:pt idx="3288">
                  <c:v>43801</c:v>
                </c:pt>
                <c:pt idx="3289">
                  <c:v>43802</c:v>
                </c:pt>
                <c:pt idx="3290">
                  <c:v>43803</c:v>
                </c:pt>
                <c:pt idx="3291">
                  <c:v>43804</c:v>
                </c:pt>
                <c:pt idx="3292">
                  <c:v>43805</c:v>
                </c:pt>
                <c:pt idx="3293">
                  <c:v>43806</c:v>
                </c:pt>
                <c:pt idx="3294">
                  <c:v>43807</c:v>
                </c:pt>
                <c:pt idx="3295">
                  <c:v>43808</c:v>
                </c:pt>
                <c:pt idx="3296">
                  <c:v>43809</c:v>
                </c:pt>
                <c:pt idx="3297">
                  <c:v>43810</c:v>
                </c:pt>
                <c:pt idx="3298">
                  <c:v>43811</c:v>
                </c:pt>
                <c:pt idx="3299">
                  <c:v>43812</c:v>
                </c:pt>
                <c:pt idx="3300">
                  <c:v>43813</c:v>
                </c:pt>
                <c:pt idx="3301">
                  <c:v>43814</c:v>
                </c:pt>
                <c:pt idx="3302">
                  <c:v>43815</c:v>
                </c:pt>
                <c:pt idx="3303">
                  <c:v>43816</c:v>
                </c:pt>
                <c:pt idx="3304">
                  <c:v>43817</c:v>
                </c:pt>
                <c:pt idx="3305">
                  <c:v>43818</c:v>
                </c:pt>
                <c:pt idx="3306">
                  <c:v>43819</c:v>
                </c:pt>
                <c:pt idx="3307">
                  <c:v>43820</c:v>
                </c:pt>
                <c:pt idx="3308">
                  <c:v>43821</c:v>
                </c:pt>
                <c:pt idx="3309">
                  <c:v>43822</c:v>
                </c:pt>
                <c:pt idx="3310">
                  <c:v>43823</c:v>
                </c:pt>
                <c:pt idx="3311">
                  <c:v>43824</c:v>
                </c:pt>
                <c:pt idx="3312">
                  <c:v>43825</c:v>
                </c:pt>
                <c:pt idx="3313">
                  <c:v>43826</c:v>
                </c:pt>
                <c:pt idx="3314">
                  <c:v>43827</c:v>
                </c:pt>
                <c:pt idx="3315">
                  <c:v>43828</c:v>
                </c:pt>
                <c:pt idx="3316">
                  <c:v>43829</c:v>
                </c:pt>
                <c:pt idx="3317">
                  <c:v>43830</c:v>
                </c:pt>
                <c:pt idx="3318">
                  <c:v>43831</c:v>
                </c:pt>
                <c:pt idx="3319">
                  <c:v>43832</c:v>
                </c:pt>
                <c:pt idx="3320">
                  <c:v>43833</c:v>
                </c:pt>
                <c:pt idx="3321">
                  <c:v>43834</c:v>
                </c:pt>
                <c:pt idx="3322">
                  <c:v>43835</c:v>
                </c:pt>
                <c:pt idx="3323">
                  <c:v>43836</c:v>
                </c:pt>
                <c:pt idx="3324">
                  <c:v>43837</c:v>
                </c:pt>
                <c:pt idx="3325">
                  <c:v>43838</c:v>
                </c:pt>
                <c:pt idx="3326">
                  <c:v>43839</c:v>
                </c:pt>
                <c:pt idx="3327">
                  <c:v>43840</c:v>
                </c:pt>
                <c:pt idx="3328">
                  <c:v>43841</c:v>
                </c:pt>
                <c:pt idx="3329">
                  <c:v>43842</c:v>
                </c:pt>
                <c:pt idx="3330">
                  <c:v>43843</c:v>
                </c:pt>
                <c:pt idx="3331">
                  <c:v>43844</c:v>
                </c:pt>
                <c:pt idx="3332">
                  <c:v>43845</c:v>
                </c:pt>
                <c:pt idx="3333">
                  <c:v>43846</c:v>
                </c:pt>
                <c:pt idx="3334">
                  <c:v>43847</c:v>
                </c:pt>
                <c:pt idx="3335">
                  <c:v>43848</c:v>
                </c:pt>
                <c:pt idx="3336">
                  <c:v>43849</c:v>
                </c:pt>
                <c:pt idx="3337">
                  <c:v>43850</c:v>
                </c:pt>
                <c:pt idx="3338">
                  <c:v>43851</c:v>
                </c:pt>
                <c:pt idx="3339">
                  <c:v>43852</c:v>
                </c:pt>
                <c:pt idx="3340">
                  <c:v>43853</c:v>
                </c:pt>
                <c:pt idx="3341">
                  <c:v>43854</c:v>
                </c:pt>
                <c:pt idx="3342">
                  <c:v>43855</c:v>
                </c:pt>
                <c:pt idx="3343">
                  <c:v>43856</c:v>
                </c:pt>
                <c:pt idx="3344">
                  <c:v>43857</c:v>
                </c:pt>
                <c:pt idx="3345">
                  <c:v>43858</c:v>
                </c:pt>
                <c:pt idx="3346">
                  <c:v>43859</c:v>
                </c:pt>
                <c:pt idx="3347">
                  <c:v>43860</c:v>
                </c:pt>
                <c:pt idx="3348">
                  <c:v>43861</c:v>
                </c:pt>
                <c:pt idx="3349">
                  <c:v>43862</c:v>
                </c:pt>
                <c:pt idx="3350">
                  <c:v>43863</c:v>
                </c:pt>
                <c:pt idx="3351">
                  <c:v>43864</c:v>
                </c:pt>
                <c:pt idx="3352">
                  <c:v>43865</c:v>
                </c:pt>
                <c:pt idx="3353">
                  <c:v>43866</c:v>
                </c:pt>
                <c:pt idx="3354">
                  <c:v>43867</c:v>
                </c:pt>
                <c:pt idx="3355">
                  <c:v>43868</c:v>
                </c:pt>
                <c:pt idx="3356">
                  <c:v>43869</c:v>
                </c:pt>
                <c:pt idx="3357">
                  <c:v>43870</c:v>
                </c:pt>
                <c:pt idx="3358">
                  <c:v>43871</c:v>
                </c:pt>
                <c:pt idx="3359">
                  <c:v>43872</c:v>
                </c:pt>
                <c:pt idx="3360">
                  <c:v>43873</c:v>
                </c:pt>
                <c:pt idx="3361">
                  <c:v>43874</c:v>
                </c:pt>
                <c:pt idx="3362">
                  <c:v>43875</c:v>
                </c:pt>
                <c:pt idx="3363">
                  <c:v>43876</c:v>
                </c:pt>
                <c:pt idx="3364">
                  <c:v>43877</c:v>
                </c:pt>
                <c:pt idx="3365">
                  <c:v>43878</c:v>
                </c:pt>
                <c:pt idx="3366">
                  <c:v>43879</c:v>
                </c:pt>
                <c:pt idx="3367">
                  <c:v>43880</c:v>
                </c:pt>
                <c:pt idx="3368">
                  <c:v>43881</c:v>
                </c:pt>
                <c:pt idx="3369">
                  <c:v>43882</c:v>
                </c:pt>
                <c:pt idx="3370">
                  <c:v>43883</c:v>
                </c:pt>
                <c:pt idx="3371">
                  <c:v>43884</c:v>
                </c:pt>
                <c:pt idx="3372">
                  <c:v>43885</c:v>
                </c:pt>
                <c:pt idx="3373">
                  <c:v>43886</c:v>
                </c:pt>
                <c:pt idx="3374">
                  <c:v>43887</c:v>
                </c:pt>
                <c:pt idx="3375">
                  <c:v>43888</c:v>
                </c:pt>
                <c:pt idx="3376">
                  <c:v>43889</c:v>
                </c:pt>
                <c:pt idx="3377">
                  <c:v>43890</c:v>
                </c:pt>
                <c:pt idx="3378">
                  <c:v>43891</c:v>
                </c:pt>
                <c:pt idx="3379">
                  <c:v>43892</c:v>
                </c:pt>
                <c:pt idx="3380">
                  <c:v>43893</c:v>
                </c:pt>
                <c:pt idx="3381">
                  <c:v>43894</c:v>
                </c:pt>
                <c:pt idx="3382">
                  <c:v>43895</c:v>
                </c:pt>
                <c:pt idx="3383">
                  <c:v>43896</c:v>
                </c:pt>
                <c:pt idx="3384">
                  <c:v>43897</c:v>
                </c:pt>
                <c:pt idx="3385">
                  <c:v>43898</c:v>
                </c:pt>
                <c:pt idx="3386">
                  <c:v>43899</c:v>
                </c:pt>
                <c:pt idx="3387">
                  <c:v>43900</c:v>
                </c:pt>
                <c:pt idx="3388">
                  <c:v>43901</c:v>
                </c:pt>
                <c:pt idx="3389">
                  <c:v>43902</c:v>
                </c:pt>
                <c:pt idx="3390">
                  <c:v>43903</c:v>
                </c:pt>
                <c:pt idx="3391">
                  <c:v>43904</c:v>
                </c:pt>
                <c:pt idx="3392">
                  <c:v>43905</c:v>
                </c:pt>
                <c:pt idx="3393">
                  <c:v>43906</c:v>
                </c:pt>
                <c:pt idx="3394">
                  <c:v>43907</c:v>
                </c:pt>
                <c:pt idx="3395">
                  <c:v>43908</c:v>
                </c:pt>
                <c:pt idx="3396">
                  <c:v>43909</c:v>
                </c:pt>
                <c:pt idx="3397">
                  <c:v>43910</c:v>
                </c:pt>
                <c:pt idx="3398">
                  <c:v>43911</c:v>
                </c:pt>
                <c:pt idx="3399">
                  <c:v>43912</c:v>
                </c:pt>
                <c:pt idx="3400">
                  <c:v>43913</c:v>
                </c:pt>
                <c:pt idx="3401">
                  <c:v>43914</c:v>
                </c:pt>
                <c:pt idx="3402">
                  <c:v>43915</c:v>
                </c:pt>
                <c:pt idx="3403">
                  <c:v>43916</c:v>
                </c:pt>
                <c:pt idx="3404">
                  <c:v>43917</c:v>
                </c:pt>
                <c:pt idx="3405">
                  <c:v>43918</c:v>
                </c:pt>
                <c:pt idx="3406">
                  <c:v>43919</c:v>
                </c:pt>
                <c:pt idx="3407">
                  <c:v>43920</c:v>
                </c:pt>
                <c:pt idx="3408">
                  <c:v>43921</c:v>
                </c:pt>
                <c:pt idx="3409">
                  <c:v>43922</c:v>
                </c:pt>
                <c:pt idx="3410">
                  <c:v>43923</c:v>
                </c:pt>
                <c:pt idx="3411">
                  <c:v>43924</c:v>
                </c:pt>
                <c:pt idx="3412">
                  <c:v>43925</c:v>
                </c:pt>
                <c:pt idx="3413">
                  <c:v>43926</c:v>
                </c:pt>
                <c:pt idx="3414">
                  <c:v>43927</c:v>
                </c:pt>
                <c:pt idx="3415">
                  <c:v>43928</c:v>
                </c:pt>
                <c:pt idx="3416">
                  <c:v>43929</c:v>
                </c:pt>
                <c:pt idx="3417">
                  <c:v>43930</c:v>
                </c:pt>
                <c:pt idx="3418">
                  <c:v>43931</c:v>
                </c:pt>
                <c:pt idx="3419">
                  <c:v>43932</c:v>
                </c:pt>
                <c:pt idx="3420">
                  <c:v>43933</c:v>
                </c:pt>
                <c:pt idx="3421">
                  <c:v>43934</c:v>
                </c:pt>
                <c:pt idx="3422">
                  <c:v>43935</c:v>
                </c:pt>
                <c:pt idx="3423">
                  <c:v>43936</c:v>
                </c:pt>
                <c:pt idx="3424">
                  <c:v>43937</c:v>
                </c:pt>
                <c:pt idx="3425">
                  <c:v>43938</c:v>
                </c:pt>
                <c:pt idx="3426">
                  <c:v>43939</c:v>
                </c:pt>
                <c:pt idx="3427">
                  <c:v>43940</c:v>
                </c:pt>
                <c:pt idx="3428">
                  <c:v>43941</c:v>
                </c:pt>
                <c:pt idx="3429">
                  <c:v>43942</c:v>
                </c:pt>
                <c:pt idx="3430">
                  <c:v>43943</c:v>
                </c:pt>
                <c:pt idx="3431">
                  <c:v>43944</c:v>
                </c:pt>
                <c:pt idx="3432">
                  <c:v>43945</c:v>
                </c:pt>
                <c:pt idx="3433">
                  <c:v>43946</c:v>
                </c:pt>
                <c:pt idx="3434">
                  <c:v>43947</c:v>
                </c:pt>
                <c:pt idx="3435">
                  <c:v>43948</c:v>
                </c:pt>
                <c:pt idx="3436">
                  <c:v>43949</c:v>
                </c:pt>
                <c:pt idx="3437">
                  <c:v>43950</c:v>
                </c:pt>
                <c:pt idx="3438">
                  <c:v>43951</c:v>
                </c:pt>
                <c:pt idx="3439">
                  <c:v>43952</c:v>
                </c:pt>
                <c:pt idx="3440">
                  <c:v>43953</c:v>
                </c:pt>
                <c:pt idx="3441">
                  <c:v>43954</c:v>
                </c:pt>
                <c:pt idx="3442">
                  <c:v>43955</c:v>
                </c:pt>
                <c:pt idx="3443">
                  <c:v>43956</c:v>
                </c:pt>
                <c:pt idx="3444">
                  <c:v>43957</c:v>
                </c:pt>
                <c:pt idx="3445">
                  <c:v>43958</c:v>
                </c:pt>
                <c:pt idx="3446">
                  <c:v>43959</c:v>
                </c:pt>
                <c:pt idx="3447">
                  <c:v>43960</c:v>
                </c:pt>
                <c:pt idx="3448">
                  <c:v>43961</c:v>
                </c:pt>
                <c:pt idx="3449">
                  <c:v>43962</c:v>
                </c:pt>
                <c:pt idx="3450">
                  <c:v>43963</c:v>
                </c:pt>
                <c:pt idx="3451">
                  <c:v>43964</c:v>
                </c:pt>
                <c:pt idx="3452">
                  <c:v>43965</c:v>
                </c:pt>
                <c:pt idx="3453">
                  <c:v>43966</c:v>
                </c:pt>
                <c:pt idx="3454">
                  <c:v>43967</c:v>
                </c:pt>
                <c:pt idx="3455">
                  <c:v>43968</c:v>
                </c:pt>
                <c:pt idx="3456">
                  <c:v>43969</c:v>
                </c:pt>
                <c:pt idx="3457">
                  <c:v>43970</c:v>
                </c:pt>
                <c:pt idx="3458">
                  <c:v>43971</c:v>
                </c:pt>
                <c:pt idx="3459">
                  <c:v>43972</c:v>
                </c:pt>
                <c:pt idx="3460">
                  <c:v>43973</c:v>
                </c:pt>
                <c:pt idx="3461">
                  <c:v>43974</c:v>
                </c:pt>
                <c:pt idx="3462">
                  <c:v>43975</c:v>
                </c:pt>
                <c:pt idx="3463">
                  <c:v>43976</c:v>
                </c:pt>
                <c:pt idx="3464">
                  <c:v>43977</c:v>
                </c:pt>
                <c:pt idx="3465">
                  <c:v>43978</c:v>
                </c:pt>
                <c:pt idx="3466">
                  <c:v>43979</c:v>
                </c:pt>
                <c:pt idx="3467">
                  <c:v>43980</c:v>
                </c:pt>
                <c:pt idx="3468">
                  <c:v>43981</c:v>
                </c:pt>
                <c:pt idx="3469">
                  <c:v>43982</c:v>
                </c:pt>
                <c:pt idx="3470">
                  <c:v>43983</c:v>
                </c:pt>
                <c:pt idx="3471">
                  <c:v>43984</c:v>
                </c:pt>
                <c:pt idx="3472">
                  <c:v>43985</c:v>
                </c:pt>
                <c:pt idx="3473">
                  <c:v>43986</c:v>
                </c:pt>
                <c:pt idx="3474">
                  <c:v>43987</c:v>
                </c:pt>
                <c:pt idx="3475">
                  <c:v>43988</c:v>
                </c:pt>
                <c:pt idx="3476">
                  <c:v>43989</c:v>
                </c:pt>
                <c:pt idx="3477">
                  <c:v>43990</c:v>
                </c:pt>
                <c:pt idx="3478">
                  <c:v>43991</c:v>
                </c:pt>
                <c:pt idx="3479">
                  <c:v>43992</c:v>
                </c:pt>
                <c:pt idx="3480">
                  <c:v>43993</c:v>
                </c:pt>
                <c:pt idx="3481">
                  <c:v>43994</c:v>
                </c:pt>
                <c:pt idx="3482">
                  <c:v>43995</c:v>
                </c:pt>
                <c:pt idx="3483">
                  <c:v>43996</c:v>
                </c:pt>
                <c:pt idx="3484">
                  <c:v>43997</c:v>
                </c:pt>
                <c:pt idx="3485">
                  <c:v>43998</c:v>
                </c:pt>
                <c:pt idx="3486">
                  <c:v>43999</c:v>
                </c:pt>
                <c:pt idx="3487">
                  <c:v>44000</c:v>
                </c:pt>
                <c:pt idx="3488">
                  <c:v>44001</c:v>
                </c:pt>
                <c:pt idx="3489">
                  <c:v>44002</c:v>
                </c:pt>
                <c:pt idx="3490">
                  <c:v>44003</c:v>
                </c:pt>
                <c:pt idx="3491">
                  <c:v>44004</c:v>
                </c:pt>
                <c:pt idx="3492">
                  <c:v>44005</c:v>
                </c:pt>
                <c:pt idx="3493">
                  <c:v>44006</c:v>
                </c:pt>
                <c:pt idx="3494">
                  <c:v>44007</c:v>
                </c:pt>
                <c:pt idx="3495">
                  <c:v>44008</c:v>
                </c:pt>
                <c:pt idx="3496">
                  <c:v>44009</c:v>
                </c:pt>
                <c:pt idx="3497">
                  <c:v>44010</c:v>
                </c:pt>
                <c:pt idx="3498">
                  <c:v>44011</c:v>
                </c:pt>
                <c:pt idx="3499">
                  <c:v>44012</c:v>
                </c:pt>
                <c:pt idx="3500">
                  <c:v>44013</c:v>
                </c:pt>
                <c:pt idx="3501">
                  <c:v>44014</c:v>
                </c:pt>
                <c:pt idx="3502">
                  <c:v>44015</c:v>
                </c:pt>
                <c:pt idx="3503">
                  <c:v>44016</c:v>
                </c:pt>
                <c:pt idx="3504">
                  <c:v>44017</c:v>
                </c:pt>
                <c:pt idx="3505">
                  <c:v>44018</c:v>
                </c:pt>
                <c:pt idx="3506">
                  <c:v>44019</c:v>
                </c:pt>
                <c:pt idx="3507">
                  <c:v>44020</c:v>
                </c:pt>
                <c:pt idx="3508">
                  <c:v>44021</c:v>
                </c:pt>
                <c:pt idx="3509">
                  <c:v>44022</c:v>
                </c:pt>
                <c:pt idx="3510">
                  <c:v>44023</c:v>
                </c:pt>
                <c:pt idx="3511">
                  <c:v>44024</c:v>
                </c:pt>
                <c:pt idx="3512">
                  <c:v>44025</c:v>
                </c:pt>
                <c:pt idx="3513">
                  <c:v>44026</c:v>
                </c:pt>
                <c:pt idx="3514">
                  <c:v>44027</c:v>
                </c:pt>
                <c:pt idx="3515">
                  <c:v>44028</c:v>
                </c:pt>
                <c:pt idx="3516">
                  <c:v>44029</c:v>
                </c:pt>
                <c:pt idx="3517">
                  <c:v>44030</c:v>
                </c:pt>
                <c:pt idx="3518">
                  <c:v>44031</c:v>
                </c:pt>
                <c:pt idx="3519">
                  <c:v>44032</c:v>
                </c:pt>
                <c:pt idx="3520">
                  <c:v>44033</c:v>
                </c:pt>
                <c:pt idx="3521">
                  <c:v>44034</c:v>
                </c:pt>
                <c:pt idx="3522">
                  <c:v>44035</c:v>
                </c:pt>
                <c:pt idx="3523">
                  <c:v>44036</c:v>
                </c:pt>
                <c:pt idx="3524">
                  <c:v>44037</c:v>
                </c:pt>
                <c:pt idx="3525">
                  <c:v>44038</c:v>
                </c:pt>
                <c:pt idx="3526">
                  <c:v>44039</c:v>
                </c:pt>
                <c:pt idx="3527">
                  <c:v>44040</c:v>
                </c:pt>
                <c:pt idx="3528">
                  <c:v>44041</c:v>
                </c:pt>
                <c:pt idx="3529">
                  <c:v>44042</c:v>
                </c:pt>
                <c:pt idx="3530">
                  <c:v>44043</c:v>
                </c:pt>
                <c:pt idx="3531">
                  <c:v>44044</c:v>
                </c:pt>
                <c:pt idx="3532">
                  <c:v>44045</c:v>
                </c:pt>
                <c:pt idx="3533">
                  <c:v>44046</c:v>
                </c:pt>
                <c:pt idx="3534">
                  <c:v>44047</c:v>
                </c:pt>
                <c:pt idx="3535">
                  <c:v>44048</c:v>
                </c:pt>
                <c:pt idx="3536">
                  <c:v>44049</c:v>
                </c:pt>
                <c:pt idx="3537">
                  <c:v>44050</c:v>
                </c:pt>
                <c:pt idx="3538">
                  <c:v>44051</c:v>
                </c:pt>
                <c:pt idx="3539">
                  <c:v>44052</c:v>
                </c:pt>
                <c:pt idx="3540">
                  <c:v>44053</c:v>
                </c:pt>
                <c:pt idx="3541">
                  <c:v>44054</c:v>
                </c:pt>
                <c:pt idx="3542">
                  <c:v>44055</c:v>
                </c:pt>
                <c:pt idx="3543">
                  <c:v>44056</c:v>
                </c:pt>
                <c:pt idx="3544">
                  <c:v>44057</c:v>
                </c:pt>
                <c:pt idx="3545">
                  <c:v>44058</c:v>
                </c:pt>
                <c:pt idx="3546">
                  <c:v>44059</c:v>
                </c:pt>
                <c:pt idx="3547">
                  <c:v>44060</c:v>
                </c:pt>
                <c:pt idx="3548">
                  <c:v>44061</c:v>
                </c:pt>
                <c:pt idx="3549">
                  <c:v>44062</c:v>
                </c:pt>
                <c:pt idx="3550">
                  <c:v>44063</c:v>
                </c:pt>
                <c:pt idx="3551">
                  <c:v>44064</c:v>
                </c:pt>
                <c:pt idx="3552">
                  <c:v>44065</c:v>
                </c:pt>
                <c:pt idx="3553">
                  <c:v>44066</c:v>
                </c:pt>
                <c:pt idx="3554">
                  <c:v>44067</c:v>
                </c:pt>
                <c:pt idx="3555">
                  <c:v>44068</c:v>
                </c:pt>
                <c:pt idx="3556">
                  <c:v>44069</c:v>
                </c:pt>
                <c:pt idx="3557">
                  <c:v>44070</c:v>
                </c:pt>
                <c:pt idx="3558">
                  <c:v>44071</c:v>
                </c:pt>
                <c:pt idx="3559">
                  <c:v>44072</c:v>
                </c:pt>
                <c:pt idx="3560">
                  <c:v>44073</c:v>
                </c:pt>
                <c:pt idx="3561">
                  <c:v>44074</c:v>
                </c:pt>
                <c:pt idx="3562">
                  <c:v>44075</c:v>
                </c:pt>
                <c:pt idx="3563">
                  <c:v>44076</c:v>
                </c:pt>
                <c:pt idx="3564">
                  <c:v>44077</c:v>
                </c:pt>
                <c:pt idx="3565">
                  <c:v>44078</c:v>
                </c:pt>
                <c:pt idx="3566">
                  <c:v>44079</c:v>
                </c:pt>
                <c:pt idx="3567">
                  <c:v>44080</c:v>
                </c:pt>
                <c:pt idx="3568">
                  <c:v>44081</c:v>
                </c:pt>
                <c:pt idx="3569">
                  <c:v>44082</c:v>
                </c:pt>
                <c:pt idx="3570">
                  <c:v>44083</c:v>
                </c:pt>
                <c:pt idx="3571">
                  <c:v>44084</c:v>
                </c:pt>
                <c:pt idx="3572">
                  <c:v>44085</c:v>
                </c:pt>
                <c:pt idx="3573">
                  <c:v>44086</c:v>
                </c:pt>
                <c:pt idx="3574">
                  <c:v>44087</c:v>
                </c:pt>
                <c:pt idx="3575">
                  <c:v>44088</c:v>
                </c:pt>
                <c:pt idx="3576">
                  <c:v>44089</c:v>
                </c:pt>
                <c:pt idx="3577">
                  <c:v>44090</c:v>
                </c:pt>
                <c:pt idx="3578">
                  <c:v>44091</c:v>
                </c:pt>
                <c:pt idx="3579">
                  <c:v>44092</c:v>
                </c:pt>
                <c:pt idx="3580">
                  <c:v>44093</c:v>
                </c:pt>
                <c:pt idx="3581">
                  <c:v>44094</c:v>
                </c:pt>
                <c:pt idx="3582">
                  <c:v>44095</c:v>
                </c:pt>
                <c:pt idx="3583">
                  <c:v>44096</c:v>
                </c:pt>
                <c:pt idx="3584">
                  <c:v>44097</c:v>
                </c:pt>
                <c:pt idx="3585">
                  <c:v>44098</c:v>
                </c:pt>
                <c:pt idx="3586">
                  <c:v>44099</c:v>
                </c:pt>
                <c:pt idx="3587">
                  <c:v>44100</c:v>
                </c:pt>
                <c:pt idx="3588">
                  <c:v>44101</c:v>
                </c:pt>
                <c:pt idx="3589">
                  <c:v>44102</c:v>
                </c:pt>
                <c:pt idx="3590">
                  <c:v>44103</c:v>
                </c:pt>
                <c:pt idx="3591">
                  <c:v>44104</c:v>
                </c:pt>
              </c:numCache>
            </c:numRef>
          </c:xVal>
          <c:yVal>
            <c:numRef>
              <c:f>'Select select'!$E$2:$E$3593</c:f>
              <c:numCache>
                <c:formatCode>General</c:formatCode>
                <c:ptCount val="3592"/>
                <c:pt idx="0">
                  <c:v>4051</c:v>
                </c:pt>
                <c:pt idx="1">
                  <c:v>3584</c:v>
                </c:pt>
                <c:pt idx="2">
                  <c:v>3104</c:v>
                </c:pt>
                <c:pt idx="3">
                  <c:v>3142</c:v>
                </c:pt>
                <c:pt idx="4">
                  <c:v>3335</c:v>
                </c:pt>
                <c:pt idx="5">
                  <c:v>3666</c:v>
                </c:pt>
                <c:pt idx="6">
                  <c:v>3522</c:v>
                </c:pt>
                <c:pt idx="7">
                  <c:v>3382</c:v>
                </c:pt>
                <c:pt idx="8">
                  <c:v>3287</c:v>
                </c:pt>
                <c:pt idx="9">
                  <c:v>3106</c:v>
                </c:pt>
                <c:pt idx="10">
                  <c:v>3169</c:v>
                </c:pt>
                <c:pt idx="11">
                  <c:v>3531</c:v>
                </c:pt>
                <c:pt idx="12">
                  <c:v>3508</c:v>
                </c:pt>
                <c:pt idx="13">
                  <c:v>3231</c:v>
                </c:pt>
                <c:pt idx="14">
                  <c:v>3079</c:v>
                </c:pt>
                <c:pt idx="15">
                  <c:v>3127</c:v>
                </c:pt>
                <c:pt idx="16">
                  <c:v>3383</c:v>
                </c:pt>
                <c:pt idx="17">
                  <c:v>3591</c:v>
                </c:pt>
                <c:pt idx="18">
                  <c:v>3180</c:v>
                </c:pt>
                <c:pt idx="19">
                  <c:v>2830</c:v>
                </c:pt>
                <c:pt idx="20">
                  <c:v>2938</c:v>
                </c:pt>
                <c:pt idx="21">
                  <c:v>2885</c:v>
                </c:pt>
                <c:pt idx="22">
                  <c:v>2836</c:v>
                </c:pt>
                <c:pt idx="23">
                  <c:v>2731</c:v>
                </c:pt>
                <c:pt idx="24">
                  <c:v>3240</c:v>
                </c:pt>
                <c:pt idx="25">
                  <c:v>3406</c:v>
                </c:pt>
                <c:pt idx="26">
                  <c:v>3188</c:v>
                </c:pt>
                <c:pt idx="27">
                  <c:v>2928</c:v>
                </c:pt>
                <c:pt idx="28">
                  <c:v>2470</c:v>
                </c:pt>
                <c:pt idx="29">
                  <c:v>2460</c:v>
                </c:pt>
                <c:pt idx="30">
                  <c:v>2552</c:v>
                </c:pt>
                <c:pt idx="31">
                  <c:v>2785</c:v>
                </c:pt>
                <c:pt idx="32">
                  <c:v>3174</c:v>
                </c:pt>
                <c:pt idx="33">
                  <c:v>3149</c:v>
                </c:pt>
                <c:pt idx="34">
                  <c:v>3155</c:v>
                </c:pt>
                <c:pt idx="35">
                  <c:v>3022</c:v>
                </c:pt>
                <c:pt idx="36">
                  <c:v>3325</c:v>
                </c:pt>
                <c:pt idx="37">
                  <c:v>3371</c:v>
                </c:pt>
                <c:pt idx="38">
                  <c:v>3260</c:v>
                </c:pt>
                <c:pt idx="39">
                  <c:v>3788</c:v>
                </c:pt>
                <c:pt idx="40">
                  <c:v>3860</c:v>
                </c:pt>
                <c:pt idx="41">
                  <c:v>4009</c:v>
                </c:pt>
                <c:pt idx="42">
                  <c:v>4401</c:v>
                </c:pt>
                <c:pt idx="43">
                  <c:v>4395</c:v>
                </c:pt>
                <c:pt idx="44">
                  <c:v>3937</c:v>
                </c:pt>
                <c:pt idx="45">
                  <c:v>3825</c:v>
                </c:pt>
                <c:pt idx="46">
                  <c:v>3482</c:v>
                </c:pt>
                <c:pt idx="47">
                  <c:v>3359</c:v>
                </c:pt>
                <c:pt idx="48">
                  <c:v>3529</c:v>
                </c:pt>
                <c:pt idx="49">
                  <c:v>3562</c:v>
                </c:pt>
                <c:pt idx="50">
                  <c:v>3873</c:v>
                </c:pt>
                <c:pt idx="51">
                  <c:v>4256</c:v>
                </c:pt>
                <c:pt idx="52">
                  <c:v>3926</c:v>
                </c:pt>
                <c:pt idx="53">
                  <c:v>3475</c:v>
                </c:pt>
                <c:pt idx="54">
                  <c:v>3570</c:v>
                </c:pt>
                <c:pt idx="55">
                  <c:v>3897</c:v>
                </c:pt>
                <c:pt idx="56">
                  <c:v>4097</c:v>
                </c:pt>
                <c:pt idx="57">
                  <c:v>3856</c:v>
                </c:pt>
                <c:pt idx="58">
                  <c:v>3560</c:v>
                </c:pt>
                <c:pt idx="59">
                  <c:v>3153</c:v>
                </c:pt>
                <c:pt idx="60">
                  <c:v>3011</c:v>
                </c:pt>
                <c:pt idx="61">
                  <c:v>3301</c:v>
                </c:pt>
                <c:pt idx="62">
                  <c:v>4036</c:v>
                </c:pt>
                <c:pt idx="63">
                  <c:v>5149</c:v>
                </c:pt>
                <c:pt idx="64">
                  <c:v>4785</c:v>
                </c:pt>
                <c:pt idx="65">
                  <c:v>3977</c:v>
                </c:pt>
                <c:pt idx="66">
                  <c:v>4155</c:v>
                </c:pt>
                <c:pt idx="67">
                  <c:v>3333</c:v>
                </c:pt>
                <c:pt idx="68">
                  <c:v>2949</c:v>
                </c:pt>
                <c:pt idx="69">
                  <c:v>3168</c:v>
                </c:pt>
                <c:pt idx="70">
                  <c:v>3690</c:v>
                </c:pt>
                <c:pt idx="71">
                  <c:v>4245</c:v>
                </c:pt>
                <c:pt idx="72">
                  <c:v>3507</c:v>
                </c:pt>
                <c:pt idx="73">
                  <c:v>3654</c:v>
                </c:pt>
                <c:pt idx="74">
                  <c:v>2889</c:v>
                </c:pt>
                <c:pt idx="75">
                  <c:v>2895</c:v>
                </c:pt>
                <c:pt idx="76">
                  <c:v>2780</c:v>
                </c:pt>
                <c:pt idx="77">
                  <c:v>2960</c:v>
                </c:pt>
                <c:pt idx="78">
                  <c:v>3225</c:v>
                </c:pt>
                <c:pt idx="79">
                  <c:v>3157</c:v>
                </c:pt>
                <c:pt idx="80">
                  <c:v>2945</c:v>
                </c:pt>
                <c:pt idx="81">
                  <c:v>2787</c:v>
                </c:pt>
                <c:pt idx="82">
                  <c:v>2632</c:v>
                </c:pt>
                <c:pt idx="83">
                  <c:v>3044</c:v>
                </c:pt>
                <c:pt idx="84">
                  <c:v>3032</c:v>
                </c:pt>
                <c:pt idx="85">
                  <c:v>3151</c:v>
                </c:pt>
                <c:pt idx="86">
                  <c:v>3176</c:v>
                </c:pt>
                <c:pt idx="87">
                  <c:v>3193</c:v>
                </c:pt>
                <c:pt idx="88">
                  <c:v>3470</c:v>
                </c:pt>
                <c:pt idx="89">
                  <c:v>3533</c:v>
                </c:pt>
                <c:pt idx="90">
                  <c:v>3585</c:v>
                </c:pt>
                <c:pt idx="91">
                  <c:v>3645</c:v>
                </c:pt>
                <c:pt idx="92">
                  <c:v>3266</c:v>
                </c:pt>
                <c:pt idx="93">
                  <c:v>3310</c:v>
                </c:pt>
                <c:pt idx="94">
                  <c:v>3312</c:v>
                </c:pt>
                <c:pt idx="95">
                  <c:v>3435</c:v>
                </c:pt>
                <c:pt idx="96">
                  <c:v>3169</c:v>
                </c:pt>
                <c:pt idx="97">
                  <c:v>3405</c:v>
                </c:pt>
                <c:pt idx="98">
                  <c:v>3516</c:v>
                </c:pt>
                <c:pt idx="99">
                  <c:v>3680</c:v>
                </c:pt>
                <c:pt idx="100">
                  <c:v>3286</c:v>
                </c:pt>
                <c:pt idx="101">
                  <c:v>3204</c:v>
                </c:pt>
                <c:pt idx="102">
                  <c:v>3132</c:v>
                </c:pt>
                <c:pt idx="103">
                  <c:v>3089</c:v>
                </c:pt>
                <c:pt idx="104">
                  <c:v>3272</c:v>
                </c:pt>
                <c:pt idx="105">
                  <c:v>3401</c:v>
                </c:pt>
                <c:pt idx="106">
                  <c:v>3818</c:v>
                </c:pt>
                <c:pt idx="107">
                  <c:v>3601</c:v>
                </c:pt>
                <c:pt idx="108">
                  <c:v>3530</c:v>
                </c:pt>
                <c:pt idx="109">
                  <c:v>3162</c:v>
                </c:pt>
                <c:pt idx="110">
                  <c:v>3319</c:v>
                </c:pt>
                <c:pt idx="111">
                  <c:v>3732</c:v>
                </c:pt>
                <c:pt idx="112">
                  <c:v>4209</c:v>
                </c:pt>
                <c:pt idx="113">
                  <c:v>3694</c:v>
                </c:pt>
                <c:pt idx="114">
                  <c:v>3966</c:v>
                </c:pt>
                <c:pt idx="115">
                  <c:v>3950</c:v>
                </c:pt>
                <c:pt idx="116">
                  <c:v>3138</c:v>
                </c:pt>
                <c:pt idx="117">
                  <c:v>3285</c:v>
                </c:pt>
                <c:pt idx="118">
                  <c:v>3636</c:v>
                </c:pt>
                <c:pt idx="119">
                  <c:v>3343</c:v>
                </c:pt>
                <c:pt idx="120">
                  <c:v>3210</c:v>
                </c:pt>
                <c:pt idx="121">
                  <c:v>3692</c:v>
                </c:pt>
                <c:pt idx="122">
                  <c:v>3522</c:v>
                </c:pt>
                <c:pt idx="123">
                  <c:v>4026</c:v>
                </c:pt>
                <c:pt idx="124">
                  <c:v>4160</c:v>
                </c:pt>
                <c:pt idx="125">
                  <c:v>3398</c:v>
                </c:pt>
                <c:pt idx="126">
                  <c:v>3646</c:v>
                </c:pt>
                <c:pt idx="127">
                  <c:v>4276</c:v>
                </c:pt>
                <c:pt idx="128">
                  <c:v>4521</c:v>
                </c:pt>
                <c:pt idx="129">
                  <c:v>3843</c:v>
                </c:pt>
                <c:pt idx="130">
                  <c:v>3579</c:v>
                </c:pt>
                <c:pt idx="131">
                  <c:v>3537</c:v>
                </c:pt>
                <c:pt idx="132">
                  <c:v>3557</c:v>
                </c:pt>
                <c:pt idx="133">
                  <c:v>3699</c:v>
                </c:pt>
                <c:pt idx="134">
                  <c:v>4337</c:v>
                </c:pt>
                <c:pt idx="135">
                  <c:v>3937</c:v>
                </c:pt>
                <c:pt idx="136">
                  <c:v>3547</c:v>
                </c:pt>
                <c:pt idx="137">
                  <c:v>3394</c:v>
                </c:pt>
                <c:pt idx="138">
                  <c:v>4114</c:v>
                </c:pt>
                <c:pt idx="139">
                  <c:v>4483</c:v>
                </c:pt>
                <c:pt idx="140">
                  <c:v>4265</c:v>
                </c:pt>
                <c:pt idx="141">
                  <c:v>4029</c:v>
                </c:pt>
                <c:pt idx="142">
                  <c:v>4102</c:v>
                </c:pt>
                <c:pt idx="143">
                  <c:v>3946</c:v>
                </c:pt>
                <c:pt idx="144">
                  <c:v>3742</c:v>
                </c:pt>
                <c:pt idx="145">
                  <c:v>3982</c:v>
                </c:pt>
                <c:pt idx="146">
                  <c:v>4190</c:v>
                </c:pt>
                <c:pt idx="147">
                  <c:v>3864</c:v>
                </c:pt>
                <c:pt idx="148">
                  <c:v>3977</c:v>
                </c:pt>
                <c:pt idx="149">
                  <c:v>3929</c:v>
                </c:pt>
                <c:pt idx="150">
                  <c:v>4171</c:v>
                </c:pt>
                <c:pt idx="151">
                  <c:v>3318</c:v>
                </c:pt>
                <c:pt idx="152">
                  <c:v>2989</c:v>
                </c:pt>
                <c:pt idx="153">
                  <c:v>3382</c:v>
                </c:pt>
                <c:pt idx="154">
                  <c:v>3178</c:v>
                </c:pt>
                <c:pt idx="155">
                  <c:v>3136</c:v>
                </c:pt>
                <c:pt idx="156">
                  <c:v>3242</c:v>
                </c:pt>
                <c:pt idx="157">
                  <c:v>3479</c:v>
                </c:pt>
                <c:pt idx="158">
                  <c:v>3825</c:v>
                </c:pt>
                <c:pt idx="159">
                  <c:v>4251</c:v>
                </c:pt>
                <c:pt idx="160">
                  <c:v>4011</c:v>
                </c:pt>
                <c:pt idx="161">
                  <c:v>3742</c:v>
                </c:pt>
                <c:pt idx="162">
                  <c:v>3538</c:v>
                </c:pt>
                <c:pt idx="163">
                  <c:v>3327</c:v>
                </c:pt>
                <c:pt idx="164">
                  <c:v>3049</c:v>
                </c:pt>
                <c:pt idx="165">
                  <c:v>2866</c:v>
                </c:pt>
                <c:pt idx="166">
                  <c:v>2848</c:v>
                </c:pt>
                <c:pt idx="167">
                  <c:v>3379</c:v>
                </c:pt>
                <c:pt idx="168">
                  <c:v>3757</c:v>
                </c:pt>
                <c:pt idx="169">
                  <c:v>4107</c:v>
                </c:pt>
                <c:pt idx="170">
                  <c:v>4126</c:v>
                </c:pt>
                <c:pt idx="171">
                  <c:v>4192</c:v>
                </c:pt>
                <c:pt idx="172">
                  <c:v>4090</c:v>
                </c:pt>
                <c:pt idx="173">
                  <c:v>4368</c:v>
                </c:pt>
                <c:pt idx="174">
                  <c:v>4272</c:v>
                </c:pt>
                <c:pt idx="175">
                  <c:v>4094</c:v>
                </c:pt>
                <c:pt idx="176">
                  <c:v>4212</c:v>
                </c:pt>
                <c:pt idx="177">
                  <c:v>4055</c:v>
                </c:pt>
                <c:pt idx="178">
                  <c:v>4286</c:v>
                </c:pt>
                <c:pt idx="179">
                  <c:v>4095</c:v>
                </c:pt>
                <c:pt idx="180">
                  <c:v>4167</c:v>
                </c:pt>
                <c:pt idx="181">
                  <c:v>4215</c:v>
                </c:pt>
                <c:pt idx="182">
                  <c:v>3803</c:v>
                </c:pt>
                <c:pt idx="183">
                  <c:v>4188</c:v>
                </c:pt>
                <c:pt idx="184">
                  <c:v>3842</c:v>
                </c:pt>
                <c:pt idx="185">
                  <c:v>4044</c:v>
                </c:pt>
                <c:pt idx="186">
                  <c:v>4039</c:v>
                </c:pt>
                <c:pt idx="187">
                  <c:v>4052</c:v>
                </c:pt>
                <c:pt idx="188">
                  <c:v>4382</c:v>
                </c:pt>
                <c:pt idx="189">
                  <c:v>4030</c:v>
                </c:pt>
                <c:pt idx="190">
                  <c:v>4116</c:v>
                </c:pt>
                <c:pt idx="191">
                  <c:v>3767</c:v>
                </c:pt>
                <c:pt idx="192">
                  <c:v>3959</c:v>
                </c:pt>
                <c:pt idx="193">
                  <c:v>3800</c:v>
                </c:pt>
                <c:pt idx="194">
                  <c:v>4031</c:v>
                </c:pt>
                <c:pt idx="195">
                  <c:v>4164</c:v>
                </c:pt>
                <c:pt idx="196">
                  <c:v>4959</c:v>
                </c:pt>
                <c:pt idx="197">
                  <c:v>4013</c:v>
                </c:pt>
                <c:pt idx="198">
                  <c:v>4677</c:v>
                </c:pt>
                <c:pt idx="199">
                  <c:v>4746</c:v>
                </c:pt>
                <c:pt idx="200">
                  <c:v>4140</c:v>
                </c:pt>
                <c:pt idx="201">
                  <c:v>4259</c:v>
                </c:pt>
                <c:pt idx="202">
                  <c:v>4541</c:v>
                </c:pt>
                <c:pt idx="203">
                  <c:v>4237</c:v>
                </c:pt>
                <c:pt idx="204">
                  <c:v>4111</c:v>
                </c:pt>
                <c:pt idx="205">
                  <c:v>3974</c:v>
                </c:pt>
                <c:pt idx="206">
                  <c:v>4012</c:v>
                </c:pt>
                <c:pt idx="207">
                  <c:v>3978</c:v>
                </c:pt>
                <c:pt idx="208">
                  <c:v>4308</c:v>
                </c:pt>
                <c:pt idx="209">
                  <c:v>4649</c:v>
                </c:pt>
                <c:pt idx="210">
                  <c:v>4619</c:v>
                </c:pt>
                <c:pt idx="211">
                  <c:v>4375</c:v>
                </c:pt>
                <c:pt idx="212">
                  <c:v>4227</c:v>
                </c:pt>
                <c:pt idx="213">
                  <c:v>4691</c:v>
                </c:pt>
                <c:pt idx="214">
                  <c:v>4323</c:v>
                </c:pt>
                <c:pt idx="215">
                  <c:v>4367</c:v>
                </c:pt>
                <c:pt idx="216">
                  <c:v>4765</c:v>
                </c:pt>
                <c:pt idx="217">
                  <c:v>4911</c:v>
                </c:pt>
                <c:pt idx="218">
                  <c:v>4865</c:v>
                </c:pt>
                <c:pt idx="219">
                  <c:v>4556</c:v>
                </c:pt>
                <c:pt idx="220">
                  <c:v>4950</c:v>
                </c:pt>
                <c:pt idx="221">
                  <c:v>4544</c:v>
                </c:pt>
                <c:pt idx="222">
                  <c:v>4771</c:v>
                </c:pt>
                <c:pt idx="223">
                  <c:v>5117</c:v>
                </c:pt>
                <c:pt idx="224">
                  <c:v>5577</c:v>
                </c:pt>
                <c:pt idx="225">
                  <c:v>5545</c:v>
                </c:pt>
                <c:pt idx="226">
                  <c:v>5539</c:v>
                </c:pt>
                <c:pt idx="227">
                  <c:v>4781</c:v>
                </c:pt>
                <c:pt idx="228">
                  <c:v>4451</c:v>
                </c:pt>
                <c:pt idx="229">
                  <c:v>4931</c:v>
                </c:pt>
                <c:pt idx="230">
                  <c:v>5233</c:v>
                </c:pt>
                <c:pt idx="231">
                  <c:v>5052</c:v>
                </c:pt>
                <c:pt idx="232">
                  <c:v>5254</c:v>
                </c:pt>
                <c:pt idx="233">
                  <c:v>4888</c:v>
                </c:pt>
                <c:pt idx="234">
                  <c:v>4769</c:v>
                </c:pt>
                <c:pt idx="235">
                  <c:v>4677</c:v>
                </c:pt>
                <c:pt idx="236">
                  <c:v>5249</c:v>
                </c:pt>
                <c:pt idx="237">
                  <c:v>5380</c:v>
                </c:pt>
                <c:pt idx="238">
                  <c:v>5292</c:v>
                </c:pt>
                <c:pt idx="239">
                  <c:v>4967</c:v>
                </c:pt>
                <c:pt idx="240">
                  <c:v>5175</c:v>
                </c:pt>
                <c:pt idx="241">
                  <c:v>4518</c:v>
                </c:pt>
                <c:pt idx="242">
                  <c:v>4841</c:v>
                </c:pt>
                <c:pt idx="243">
                  <c:v>5494</c:v>
                </c:pt>
                <c:pt idx="244">
                  <c:v>5399</c:v>
                </c:pt>
                <c:pt idx="245">
                  <c:v>5714</c:v>
                </c:pt>
                <c:pt idx="246">
                  <c:v>5590</c:v>
                </c:pt>
                <c:pt idx="247">
                  <c:v>4652</c:v>
                </c:pt>
                <c:pt idx="248">
                  <c:v>3930</c:v>
                </c:pt>
                <c:pt idx="249">
                  <c:v>3788</c:v>
                </c:pt>
                <c:pt idx="250">
                  <c:v>3777</c:v>
                </c:pt>
                <c:pt idx="251">
                  <c:v>3838</c:v>
                </c:pt>
                <c:pt idx="252">
                  <c:v>4061</c:v>
                </c:pt>
                <c:pt idx="253">
                  <c:v>3908</c:v>
                </c:pt>
                <c:pt idx="254">
                  <c:v>3831</c:v>
                </c:pt>
                <c:pt idx="255">
                  <c:v>3922</c:v>
                </c:pt>
                <c:pt idx="256">
                  <c:v>3727</c:v>
                </c:pt>
                <c:pt idx="257">
                  <c:v>3842</c:v>
                </c:pt>
                <c:pt idx="258">
                  <c:v>3902</c:v>
                </c:pt>
                <c:pt idx="259">
                  <c:v>4520</c:v>
                </c:pt>
                <c:pt idx="260">
                  <c:v>4409</c:v>
                </c:pt>
                <c:pt idx="261">
                  <c:v>4319</c:v>
                </c:pt>
                <c:pt idx="262">
                  <c:v>4120</c:v>
                </c:pt>
                <c:pt idx="263">
                  <c:v>3797</c:v>
                </c:pt>
                <c:pt idx="264">
                  <c:v>4446</c:v>
                </c:pt>
                <c:pt idx="265">
                  <c:v>4596</c:v>
                </c:pt>
                <c:pt idx="266">
                  <c:v>4435</c:v>
                </c:pt>
                <c:pt idx="267">
                  <c:v>4250</c:v>
                </c:pt>
                <c:pt idx="268">
                  <c:v>4386</c:v>
                </c:pt>
                <c:pt idx="269">
                  <c:v>4061</c:v>
                </c:pt>
                <c:pt idx="270">
                  <c:v>3905</c:v>
                </c:pt>
                <c:pt idx="271">
                  <c:v>4086</c:v>
                </c:pt>
                <c:pt idx="272">
                  <c:v>4024</c:v>
                </c:pt>
                <c:pt idx="273">
                  <c:v>3990</c:v>
                </c:pt>
                <c:pt idx="274">
                  <c:v>4408</c:v>
                </c:pt>
                <c:pt idx="275">
                  <c:v>4549</c:v>
                </c:pt>
                <c:pt idx="276">
                  <c:v>5018</c:v>
                </c:pt>
                <c:pt idx="277">
                  <c:v>4173</c:v>
                </c:pt>
                <c:pt idx="278">
                  <c:v>3847</c:v>
                </c:pt>
                <c:pt idx="279">
                  <c:v>3458</c:v>
                </c:pt>
                <c:pt idx="280">
                  <c:v>3696</c:v>
                </c:pt>
                <c:pt idx="281">
                  <c:v>3685</c:v>
                </c:pt>
                <c:pt idx="282">
                  <c:v>3848</c:v>
                </c:pt>
                <c:pt idx="283">
                  <c:v>3837</c:v>
                </c:pt>
                <c:pt idx="284">
                  <c:v>3803</c:v>
                </c:pt>
                <c:pt idx="285">
                  <c:v>4382</c:v>
                </c:pt>
                <c:pt idx="286">
                  <c:v>4728</c:v>
                </c:pt>
                <c:pt idx="287">
                  <c:v>4467</c:v>
                </c:pt>
                <c:pt idx="288">
                  <c:v>4072</c:v>
                </c:pt>
                <c:pt idx="289">
                  <c:v>4033</c:v>
                </c:pt>
                <c:pt idx="290">
                  <c:v>4082</c:v>
                </c:pt>
                <c:pt idx="291">
                  <c:v>4005</c:v>
                </c:pt>
                <c:pt idx="292">
                  <c:v>3988</c:v>
                </c:pt>
                <c:pt idx="293">
                  <c:v>4536</c:v>
                </c:pt>
                <c:pt idx="294">
                  <c:v>4041</c:v>
                </c:pt>
                <c:pt idx="295">
                  <c:v>4143</c:v>
                </c:pt>
                <c:pt idx="296">
                  <c:v>4166</c:v>
                </c:pt>
                <c:pt idx="297">
                  <c:v>4074</c:v>
                </c:pt>
                <c:pt idx="298">
                  <c:v>4097</c:v>
                </c:pt>
                <c:pt idx="299">
                  <c:v>4274</c:v>
                </c:pt>
                <c:pt idx="300">
                  <c:v>4585</c:v>
                </c:pt>
                <c:pt idx="301">
                  <c:v>4618</c:v>
                </c:pt>
                <c:pt idx="302">
                  <c:v>4588</c:v>
                </c:pt>
                <c:pt idx="303">
                  <c:v>4042</c:v>
                </c:pt>
                <c:pt idx="304">
                  <c:v>4121</c:v>
                </c:pt>
                <c:pt idx="305">
                  <c:v>3983</c:v>
                </c:pt>
                <c:pt idx="306">
                  <c:v>3802</c:v>
                </c:pt>
                <c:pt idx="307">
                  <c:v>4001</c:v>
                </c:pt>
                <c:pt idx="308">
                  <c:v>4169</c:v>
                </c:pt>
                <c:pt idx="309">
                  <c:v>4317</c:v>
                </c:pt>
                <c:pt idx="310">
                  <c:v>4699</c:v>
                </c:pt>
                <c:pt idx="311">
                  <c:v>4591</c:v>
                </c:pt>
                <c:pt idx="312">
                  <c:v>4316</c:v>
                </c:pt>
                <c:pt idx="313">
                  <c:v>4092</c:v>
                </c:pt>
                <c:pt idx="314">
                  <c:v>4081</c:v>
                </c:pt>
                <c:pt idx="315">
                  <c:v>4782</c:v>
                </c:pt>
                <c:pt idx="316">
                  <c:v>4486</c:v>
                </c:pt>
                <c:pt idx="317">
                  <c:v>4022</c:v>
                </c:pt>
                <c:pt idx="318">
                  <c:v>4167</c:v>
                </c:pt>
                <c:pt idx="319">
                  <c:v>4191</c:v>
                </c:pt>
                <c:pt idx="320">
                  <c:v>4623</c:v>
                </c:pt>
                <c:pt idx="321">
                  <c:v>3906</c:v>
                </c:pt>
                <c:pt idx="322">
                  <c:v>3987</c:v>
                </c:pt>
                <c:pt idx="323">
                  <c:v>3556</c:v>
                </c:pt>
                <c:pt idx="324">
                  <c:v>3961</c:v>
                </c:pt>
                <c:pt idx="325">
                  <c:v>3939</c:v>
                </c:pt>
                <c:pt idx="326">
                  <c:v>3829</c:v>
                </c:pt>
                <c:pt idx="327">
                  <c:v>4206</c:v>
                </c:pt>
                <c:pt idx="328">
                  <c:v>4024</c:v>
                </c:pt>
                <c:pt idx="329">
                  <c:v>3922</c:v>
                </c:pt>
                <c:pt idx="330">
                  <c:v>3791</c:v>
                </c:pt>
                <c:pt idx="331">
                  <c:v>3317</c:v>
                </c:pt>
                <c:pt idx="332">
                  <c:v>3613</c:v>
                </c:pt>
                <c:pt idx="333">
                  <c:v>3323</c:v>
                </c:pt>
                <c:pt idx="334">
                  <c:v>3356</c:v>
                </c:pt>
                <c:pt idx="335">
                  <c:v>3810</c:v>
                </c:pt>
                <c:pt idx="336">
                  <c:v>4056</c:v>
                </c:pt>
                <c:pt idx="337">
                  <c:v>3910</c:v>
                </c:pt>
                <c:pt idx="338">
                  <c:v>4201</c:v>
                </c:pt>
                <c:pt idx="339">
                  <c:v>4121</c:v>
                </c:pt>
                <c:pt idx="340">
                  <c:v>4353</c:v>
                </c:pt>
                <c:pt idx="341">
                  <c:v>3931</c:v>
                </c:pt>
                <c:pt idx="342">
                  <c:v>4595</c:v>
                </c:pt>
                <c:pt idx="343">
                  <c:v>4585</c:v>
                </c:pt>
                <c:pt idx="344">
                  <c:v>4517</c:v>
                </c:pt>
                <c:pt idx="345">
                  <c:v>4421</c:v>
                </c:pt>
                <c:pt idx="346">
                  <c:v>3917</c:v>
                </c:pt>
                <c:pt idx="347">
                  <c:v>4650</c:v>
                </c:pt>
                <c:pt idx="348">
                  <c:v>4804</c:v>
                </c:pt>
                <c:pt idx="349">
                  <c:v>4836</c:v>
                </c:pt>
                <c:pt idx="350">
                  <c:v>4892</c:v>
                </c:pt>
                <c:pt idx="351">
                  <c:v>4010</c:v>
                </c:pt>
                <c:pt idx="352">
                  <c:v>3913</c:v>
                </c:pt>
                <c:pt idx="353">
                  <c:v>4308</c:v>
                </c:pt>
                <c:pt idx="354">
                  <c:v>5137</c:v>
                </c:pt>
                <c:pt idx="355">
                  <c:v>4554</c:v>
                </c:pt>
                <c:pt idx="356">
                  <c:v>4620</c:v>
                </c:pt>
                <c:pt idx="357">
                  <c:v>4391</c:v>
                </c:pt>
                <c:pt idx="358">
                  <c:v>3915</c:v>
                </c:pt>
                <c:pt idx="359">
                  <c:v>3670</c:v>
                </c:pt>
                <c:pt idx="360">
                  <c:v>3807</c:v>
                </c:pt>
                <c:pt idx="361">
                  <c:v>4158</c:v>
                </c:pt>
                <c:pt idx="362">
                  <c:v>4819</c:v>
                </c:pt>
                <c:pt idx="363">
                  <c:v>4425</c:v>
                </c:pt>
                <c:pt idx="364">
                  <c:v>4544</c:v>
                </c:pt>
                <c:pt idx="365">
                  <c:v>3905</c:v>
                </c:pt>
                <c:pt idx="366">
                  <c:v>3767</c:v>
                </c:pt>
                <c:pt idx="367">
                  <c:v>3773</c:v>
                </c:pt>
                <c:pt idx="368">
                  <c:v>4279</c:v>
                </c:pt>
                <c:pt idx="369">
                  <c:v>4840</c:v>
                </c:pt>
                <c:pt idx="370">
                  <c:v>5034</c:v>
                </c:pt>
                <c:pt idx="371">
                  <c:v>5089</c:v>
                </c:pt>
                <c:pt idx="372">
                  <c:v>4631</c:v>
                </c:pt>
                <c:pt idx="373">
                  <c:v>4302</c:v>
                </c:pt>
                <c:pt idx="374">
                  <c:v>4648</c:v>
                </c:pt>
                <c:pt idx="375">
                  <c:v>4156</c:v>
                </c:pt>
                <c:pt idx="376">
                  <c:v>3918</c:v>
                </c:pt>
                <c:pt idx="377">
                  <c:v>3610</c:v>
                </c:pt>
                <c:pt idx="378">
                  <c:v>3784</c:v>
                </c:pt>
                <c:pt idx="379">
                  <c:v>3737</c:v>
                </c:pt>
                <c:pt idx="380">
                  <c:v>3913</c:v>
                </c:pt>
                <c:pt idx="381">
                  <c:v>4588</c:v>
                </c:pt>
                <c:pt idx="382">
                  <c:v>3665</c:v>
                </c:pt>
                <c:pt idx="383">
                  <c:v>3609</c:v>
                </c:pt>
                <c:pt idx="384">
                  <c:v>4185</c:v>
                </c:pt>
                <c:pt idx="385">
                  <c:v>4514</c:v>
                </c:pt>
                <c:pt idx="386">
                  <c:v>3592</c:v>
                </c:pt>
                <c:pt idx="387">
                  <c:v>4251</c:v>
                </c:pt>
                <c:pt idx="388">
                  <c:v>4391</c:v>
                </c:pt>
                <c:pt idx="389">
                  <c:v>4175</c:v>
                </c:pt>
                <c:pt idx="390">
                  <c:v>4041</c:v>
                </c:pt>
                <c:pt idx="391">
                  <c:v>3961</c:v>
                </c:pt>
                <c:pt idx="392">
                  <c:v>3775</c:v>
                </c:pt>
                <c:pt idx="393">
                  <c:v>3714</c:v>
                </c:pt>
                <c:pt idx="394">
                  <c:v>3287</c:v>
                </c:pt>
                <c:pt idx="395">
                  <c:v>3568</c:v>
                </c:pt>
                <c:pt idx="396">
                  <c:v>3379</c:v>
                </c:pt>
                <c:pt idx="397">
                  <c:v>4140</c:v>
                </c:pt>
                <c:pt idx="398">
                  <c:v>4182</c:v>
                </c:pt>
                <c:pt idx="399">
                  <c:v>3872</c:v>
                </c:pt>
                <c:pt idx="400">
                  <c:v>4081</c:v>
                </c:pt>
                <c:pt idx="401">
                  <c:v>3373</c:v>
                </c:pt>
                <c:pt idx="402">
                  <c:v>3312</c:v>
                </c:pt>
                <c:pt idx="403">
                  <c:v>3268</c:v>
                </c:pt>
                <c:pt idx="404">
                  <c:v>4016</c:v>
                </c:pt>
                <c:pt idx="405">
                  <c:v>4053</c:v>
                </c:pt>
                <c:pt idx="406">
                  <c:v>3748</c:v>
                </c:pt>
                <c:pt idx="407">
                  <c:v>4821</c:v>
                </c:pt>
                <c:pt idx="408">
                  <c:v>4430</c:v>
                </c:pt>
                <c:pt idx="409">
                  <c:v>4173</c:v>
                </c:pt>
                <c:pt idx="410">
                  <c:v>3289</c:v>
                </c:pt>
                <c:pt idx="411">
                  <c:v>3124</c:v>
                </c:pt>
                <c:pt idx="412">
                  <c:v>3537</c:v>
                </c:pt>
                <c:pt idx="413">
                  <c:v>3767</c:v>
                </c:pt>
                <c:pt idx="414">
                  <c:v>3568</c:v>
                </c:pt>
                <c:pt idx="415">
                  <c:v>3242</c:v>
                </c:pt>
                <c:pt idx="416">
                  <c:v>3365</c:v>
                </c:pt>
                <c:pt idx="417">
                  <c:v>3055</c:v>
                </c:pt>
                <c:pt idx="418">
                  <c:v>3449</c:v>
                </c:pt>
                <c:pt idx="419">
                  <c:v>3678</c:v>
                </c:pt>
                <c:pt idx="420">
                  <c:v>3932</c:v>
                </c:pt>
                <c:pt idx="421">
                  <c:v>4188</c:v>
                </c:pt>
                <c:pt idx="422">
                  <c:v>4022</c:v>
                </c:pt>
                <c:pt idx="423">
                  <c:v>4366</c:v>
                </c:pt>
                <c:pt idx="424">
                  <c:v>3974</c:v>
                </c:pt>
                <c:pt idx="425">
                  <c:v>3710</c:v>
                </c:pt>
                <c:pt idx="426">
                  <c:v>3775</c:v>
                </c:pt>
                <c:pt idx="427">
                  <c:v>4167</c:v>
                </c:pt>
                <c:pt idx="428">
                  <c:v>3693</c:v>
                </c:pt>
                <c:pt idx="429">
                  <c:v>3507</c:v>
                </c:pt>
                <c:pt idx="430">
                  <c:v>3563</c:v>
                </c:pt>
                <c:pt idx="431">
                  <c:v>4175</c:v>
                </c:pt>
                <c:pt idx="432">
                  <c:v>4385</c:v>
                </c:pt>
                <c:pt idx="433">
                  <c:v>3942</c:v>
                </c:pt>
                <c:pt idx="434">
                  <c:v>4289</c:v>
                </c:pt>
                <c:pt idx="435">
                  <c:v>4007</c:v>
                </c:pt>
                <c:pt idx="436">
                  <c:v>3821</c:v>
                </c:pt>
                <c:pt idx="437">
                  <c:v>4964</c:v>
                </c:pt>
                <c:pt idx="438">
                  <c:v>4584</c:v>
                </c:pt>
                <c:pt idx="439">
                  <c:v>3537</c:v>
                </c:pt>
                <c:pt idx="440">
                  <c:v>3856</c:v>
                </c:pt>
                <c:pt idx="441">
                  <c:v>3582</c:v>
                </c:pt>
                <c:pt idx="442">
                  <c:v>4488</c:v>
                </c:pt>
                <c:pt idx="443">
                  <c:v>4163</c:v>
                </c:pt>
                <c:pt idx="444">
                  <c:v>3710</c:v>
                </c:pt>
                <c:pt idx="445">
                  <c:v>3580</c:v>
                </c:pt>
                <c:pt idx="446">
                  <c:v>3472</c:v>
                </c:pt>
                <c:pt idx="447">
                  <c:v>3900</c:v>
                </c:pt>
                <c:pt idx="448">
                  <c:v>3516</c:v>
                </c:pt>
                <c:pt idx="449">
                  <c:v>3713</c:v>
                </c:pt>
                <c:pt idx="450">
                  <c:v>3374</c:v>
                </c:pt>
                <c:pt idx="451">
                  <c:v>3564</c:v>
                </c:pt>
                <c:pt idx="452">
                  <c:v>3312</c:v>
                </c:pt>
                <c:pt idx="453">
                  <c:v>3428</c:v>
                </c:pt>
                <c:pt idx="454">
                  <c:v>3431</c:v>
                </c:pt>
                <c:pt idx="455">
                  <c:v>3838</c:v>
                </c:pt>
                <c:pt idx="456">
                  <c:v>4162</c:v>
                </c:pt>
                <c:pt idx="457">
                  <c:v>3911</c:v>
                </c:pt>
                <c:pt idx="458">
                  <c:v>3891</c:v>
                </c:pt>
                <c:pt idx="459">
                  <c:v>3967</c:v>
                </c:pt>
                <c:pt idx="460">
                  <c:v>3757</c:v>
                </c:pt>
                <c:pt idx="461">
                  <c:v>3365</c:v>
                </c:pt>
                <c:pt idx="462">
                  <c:v>4053</c:v>
                </c:pt>
                <c:pt idx="463">
                  <c:v>4258</c:v>
                </c:pt>
                <c:pt idx="464">
                  <c:v>4305</c:v>
                </c:pt>
                <c:pt idx="465">
                  <c:v>4711</c:v>
                </c:pt>
                <c:pt idx="466">
                  <c:v>3623</c:v>
                </c:pt>
                <c:pt idx="467">
                  <c:v>3797</c:v>
                </c:pt>
                <c:pt idx="468">
                  <c:v>3913</c:v>
                </c:pt>
                <c:pt idx="469">
                  <c:v>4181</c:v>
                </c:pt>
                <c:pt idx="470">
                  <c:v>4095</c:v>
                </c:pt>
                <c:pt idx="471">
                  <c:v>4011</c:v>
                </c:pt>
                <c:pt idx="472">
                  <c:v>4219</c:v>
                </c:pt>
                <c:pt idx="473">
                  <c:v>4144</c:v>
                </c:pt>
                <c:pt idx="474">
                  <c:v>4025</c:v>
                </c:pt>
                <c:pt idx="475">
                  <c:v>4273</c:v>
                </c:pt>
                <c:pt idx="476">
                  <c:v>3966</c:v>
                </c:pt>
                <c:pt idx="477">
                  <c:v>4001</c:v>
                </c:pt>
                <c:pt idx="478">
                  <c:v>4336</c:v>
                </c:pt>
                <c:pt idx="479">
                  <c:v>4670</c:v>
                </c:pt>
                <c:pt idx="480">
                  <c:v>4427</c:v>
                </c:pt>
                <c:pt idx="481">
                  <c:v>4310</c:v>
                </c:pt>
                <c:pt idx="482">
                  <c:v>4554</c:v>
                </c:pt>
                <c:pt idx="483">
                  <c:v>4432</c:v>
                </c:pt>
                <c:pt idx="484">
                  <c:v>4511</c:v>
                </c:pt>
                <c:pt idx="485">
                  <c:v>5196</c:v>
                </c:pt>
                <c:pt idx="486">
                  <c:v>4969</c:v>
                </c:pt>
                <c:pt idx="487">
                  <c:v>4384</c:v>
                </c:pt>
                <c:pt idx="488">
                  <c:v>4493</c:v>
                </c:pt>
                <c:pt idx="489">
                  <c:v>4010</c:v>
                </c:pt>
                <c:pt idx="490">
                  <c:v>4613</c:v>
                </c:pt>
                <c:pt idx="491">
                  <c:v>4692</c:v>
                </c:pt>
                <c:pt idx="492">
                  <c:v>3755</c:v>
                </c:pt>
                <c:pt idx="493">
                  <c:v>4198</c:v>
                </c:pt>
                <c:pt idx="494">
                  <c:v>3684</c:v>
                </c:pt>
                <c:pt idx="495">
                  <c:v>4431</c:v>
                </c:pt>
                <c:pt idx="496">
                  <c:v>4285</c:v>
                </c:pt>
                <c:pt idx="497">
                  <c:v>4469</c:v>
                </c:pt>
                <c:pt idx="498">
                  <c:v>4447</c:v>
                </c:pt>
                <c:pt idx="499">
                  <c:v>4687</c:v>
                </c:pt>
                <c:pt idx="500">
                  <c:v>4794</c:v>
                </c:pt>
                <c:pt idx="501">
                  <c:v>4408</c:v>
                </c:pt>
                <c:pt idx="502">
                  <c:v>4392</c:v>
                </c:pt>
                <c:pt idx="503">
                  <c:v>4268</c:v>
                </c:pt>
                <c:pt idx="504">
                  <c:v>3840</c:v>
                </c:pt>
                <c:pt idx="505">
                  <c:v>4297</c:v>
                </c:pt>
                <c:pt idx="506">
                  <c:v>3924</c:v>
                </c:pt>
                <c:pt idx="507">
                  <c:v>3713</c:v>
                </c:pt>
                <c:pt idx="508">
                  <c:v>3581</c:v>
                </c:pt>
                <c:pt idx="509">
                  <c:v>3761</c:v>
                </c:pt>
                <c:pt idx="510">
                  <c:v>4091</c:v>
                </c:pt>
                <c:pt idx="511">
                  <c:v>5472</c:v>
                </c:pt>
                <c:pt idx="512">
                  <c:v>5190</c:v>
                </c:pt>
                <c:pt idx="513">
                  <c:v>4990</c:v>
                </c:pt>
                <c:pt idx="514">
                  <c:v>4714</c:v>
                </c:pt>
                <c:pt idx="515">
                  <c:v>3720</c:v>
                </c:pt>
                <c:pt idx="516">
                  <c:v>4210</c:v>
                </c:pt>
                <c:pt idx="517">
                  <c:v>3991</c:v>
                </c:pt>
                <c:pt idx="518">
                  <c:v>4175</c:v>
                </c:pt>
                <c:pt idx="519">
                  <c:v>4517</c:v>
                </c:pt>
                <c:pt idx="520">
                  <c:v>4581</c:v>
                </c:pt>
                <c:pt idx="521">
                  <c:v>4311</c:v>
                </c:pt>
                <c:pt idx="522">
                  <c:v>3706</c:v>
                </c:pt>
                <c:pt idx="523">
                  <c:v>3535</c:v>
                </c:pt>
                <c:pt idx="524">
                  <c:v>3481</c:v>
                </c:pt>
                <c:pt idx="525">
                  <c:v>3990</c:v>
                </c:pt>
                <c:pt idx="526">
                  <c:v>4018</c:v>
                </c:pt>
                <c:pt idx="527">
                  <c:v>3879</c:v>
                </c:pt>
                <c:pt idx="528">
                  <c:v>3483</c:v>
                </c:pt>
                <c:pt idx="529">
                  <c:v>3341</c:v>
                </c:pt>
                <c:pt idx="530">
                  <c:v>3591</c:v>
                </c:pt>
                <c:pt idx="531">
                  <c:v>3833</c:v>
                </c:pt>
                <c:pt idx="532">
                  <c:v>4171</c:v>
                </c:pt>
                <c:pt idx="533">
                  <c:v>4116</c:v>
                </c:pt>
                <c:pt idx="534">
                  <c:v>3988</c:v>
                </c:pt>
                <c:pt idx="535">
                  <c:v>3861</c:v>
                </c:pt>
                <c:pt idx="536">
                  <c:v>3896</c:v>
                </c:pt>
                <c:pt idx="537">
                  <c:v>4252</c:v>
                </c:pt>
                <c:pt idx="538">
                  <c:v>4625</c:v>
                </c:pt>
                <c:pt idx="539">
                  <c:v>4741</c:v>
                </c:pt>
                <c:pt idx="540">
                  <c:v>5247</c:v>
                </c:pt>
                <c:pt idx="541">
                  <c:v>4968</c:v>
                </c:pt>
                <c:pt idx="542">
                  <c:v>4455</c:v>
                </c:pt>
                <c:pt idx="543">
                  <c:v>4218</c:v>
                </c:pt>
                <c:pt idx="544">
                  <c:v>4357</c:v>
                </c:pt>
                <c:pt idx="545">
                  <c:v>5087</c:v>
                </c:pt>
                <c:pt idx="546">
                  <c:v>4778</c:v>
                </c:pt>
                <c:pt idx="547">
                  <c:v>4822</c:v>
                </c:pt>
                <c:pt idx="548">
                  <c:v>3694</c:v>
                </c:pt>
                <c:pt idx="549">
                  <c:v>3725</c:v>
                </c:pt>
                <c:pt idx="550">
                  <c:v>3591</c:v>
                </c:pt>
                <c:pt idx="551">
                  <c:v>4268</c:v>
                </c:pt>
                <c:pt idx="552">
                  <c:v>4646</c:v>
                </c:pt>
                <c:pt idx="553">
                  <c:v>4245</c:v>
                </c:pt>
                <c:pt idx="554">
                  <c:v>4607</c:v>
                </c:pt>
                <c:pt idx="555">
                  <c:v>4169</c:v>
                </c:pt>
                <c:pt idx="556">
                  <c:v>4367</c:v>
                </c:pt>
                <c:pt idx="557">
                  <c:v>4590</c:v>
                </c:pt>
                <c:pt idx="558">
                  <c:v>5388</c:v>
                </c:pt>
                <c:pt idx="559">
                  <c:v>4776</c:v>
                </c:pt>
                <c:pt idx="560">
                  <c:v>4449</c:v>
                </c:pt>
                <c:pt idx="561">
                  <c:v>4273</c:v>
                </c:pt>
                <c:pt idx="562">
                  <c:v>4484</c:v>
                </c:pt>
                <c:pt idx="563">
                  <c:v>4444</c:v>
                </c:pt>
                <c:pt idx="564">
                  <c:v>4237</c:v>
                </c:pt>
                <c:pt idx="565">
                  <c:v>4295</c:v>
                </c:pt>
                <c:pt idx="566">
                  <c:v>4226</c:v>
                </c:pt>
                <c:pt idx="567">
                  <c:v>4074</c:v>
                </c:pt>
                <c:pt idx="568">
                  <c:v>4406</c:v>
                </c:pt>
                <c:pt idx="569">
                  <c:v>4776</c:v>
                </c:pt>
                <c:pt idx="570">
                  <c:v>4852</c:v>
                </c:pt>
                <c:pt idx="571">
                  <c:v>5131</c:v>
                </c:pt>
                <c:pt idx="572">
                  <c:v>5860</c:v>
                </c:pt>
                <c:pt idx="573">
                  <c:v>5618</c:v>
                </c:pt>
                <c:pt idx="574">
                  <c:v>5107</c:v>
                </c:pt>
                <c:pt idx="575">
                  <c:v>5011</c:v>
                </c:pt>
                <c:pt idx="576">
                  <c:v>4404</c:v>
                </c:pt>
                <c:pt idx="577">
                  <c:v>3839</c:v>
                </c:pt>
                <c:pt idx="578">
                  <c:v>3307</c:v>
                </c:pt>
                <c:pt idx="579">
                  <c:v>3099</c:v>
                </c:pt>
                <c:pt idx="580">
                  <c:v>3629</c:v>
                </c:pt>
                <c:pt idx="581">
                  <c:v>3872</c:v>
                </c:pt>
                <c:pt idx="582">
                  <c:v>4079</c:v>
                </c:pt>
                <c:pt idx="583">
                  <c:v>4506</c:v>
                </c:pt>
                <c:pt idx="584">
                  <c:v>4535</c:v>
                </c:pt>
                <c:pt idx="585">
                  <c:v>4089</c:v>
                </c:pt>
                <c:pt idx="586">
                  <c:v>4294</c:v>
                </c:pt>
                <c:pt idx="587">
                  <c:v>4200</c:v>
                </c:pt>
                <c:pt idx="588">
                  <c:v>3979</c:v>
                </c:pt>
                <c:pt idx="589">
                  <c:v>4225</c:v>
                </c:pt>
                <c:pt idx="590">
                  <c:v>4293</c:v>
                </c:pt>
                <c:pt idx="591">
                  <c:v>4081</c:v>
                </c:pt>
                <c:pt idx="592">
                  <c:v>4163</c:v>
                </c:pt>
                <c:pt idx="593">
                  <c:v>4036</c:v>
                </c:pt>
                <c:pt idx="594">
                  <c:v>3933</c:v>
                </c:pt>
                <c:pt idx="595">
                  <c:v>4351</c:v>
                </c:pt>
                <c:pt idx="596">
                  <c:v>4434</c:v>
                </c:pt>
                <c:pt idx="597">
                  <c:v>5054</c:v>
                </c:pt>
                <c:pt idx="598">
                  <c:v>5249</c:v>
                </c:pt>
                <c:pt idx="599">
                  <c:v>4171</c:v>
                </c:pt>
                <c:pt idx="600">
                  <c:v>4072</c:v>
                </c:pt>
                <c:pt idx="601">
                  <c:v>4331</c:v>
                </c:pt>
                <c:pt idx="602">
                  <c:v>4548</c:v>
                </c:pt>
                <c:pt idx="603">
                  <c:v>4772</c:v>
                </c:pt>
                <c:pt idx="604">
                  <c:v>4737</c:v>
                </c:pt>
                <c:pt idx="605">
                  <c:v>4675</c:v>
                </c:pt>
                <c:pt idx="606">
                  <c:v>4455</c:v>
                </c:pt>
                <c:pt idx="607">
                  <c:v>5220</c:v>
                </c:pt>
                <c:pt idx="608">
                  <c:v>5020</c:v>
                </c:pt>
                <c:pt idx="609">
                  <c:v>5233</c:v>
                </c:pt>
                <c:pt idx="610">
                  <c:v>5338</c:v>
                </c:pt>
                <c:pt idx="611">
                  <c:v>4589</c:v>
                </c:pt>
                <c:pt idx="612">
                  <c:v>4327</c:v>
                </c:pt>
                <c:pt idx="613">
                  <c:v>4144</c:v>
                </c:pt>
                <c:pt idx="614">
                  <c:v>4436</c:v>
                </c:pt>
                <c:pt idx="615">
                  <c:v>4448</c:v>
                </c:pt>
                <c:pt idx="616">
                  <c:v>4794</c:v>
                </c:pt>
                <c:pt idx="617">
                  <c:v>4720</c:v>
                </c:pt>
                <c:pt idx="618">
                  <c:v>4507</c:v>
                </c:pt>
                <c:pt idx="619">
                  <c:v>4522</c:v>
                </c:pt>
                <c:pt idx="620">
                  <c:v>4099</c:v>
                </c:pt>
                <c:pt idx="621">
                  <c:v>4507</c:v>
                </c:pt>
                <c:pt idx="622">
                  <c:v>4519</c:v>
                </c:pt>
                <c:pt idx="623">
                  <c:v>3972</c:v>
                </c:pt>
                <c:pt idx="624">
                  <c:v>4696</c:v>
                </c:pt>
                <c:pt idx="625">
                  <c:v>4087</c:v>
                </c:pt>
                <c:pt idx="626">
                  <c:v>3981</c:v>
                </c:pt>
                <c:pt idx="627">
                  <c:v>3705</c:v>
                </c:pt>
                <c:pt idx="628">
                  <c:v>3858</c:v>
                </c:pt>
                <c:pt idx="629">
                  <c:v>3952</c:v>
                </c:pt>
                <c:pt idx="630">
                  <c:v>3974</c:v>
                </c:pt>
                <c:pt idx="631">
                  <c:v>3991</c:v>
                </c:pt>
                <c:pt idx="632">
                  <c:v>3695</c:v>
                </c:pt>
                <c:pt idx="633">
                  <c:v>3935</c:v>
                </c:pt>
                <c:pt idx="634">
                  <c:v>4239</c:v>
                </c:pt>
                <c:pt idx="635">
                  <c:v>4523</c:v>
                </c:pt>
                <c:pt idx="636">
                  <c:v>4318</c:v>
                </c:pt>
                <c:pt idx="637">
                  <c:v>4440</c:v>
                </c:pt>
                <c:pt idx="638">
                  <c:v>4324</c:v>
                </c:pt>
                <c:pt idx="639">
                  <c:v>4627</c:v>
                </c:pt>
                <c:pt idx="640">
                  <c:v>4924</c:v>
                </c:pt>
                <c:pt idx="641">
                  <c:v>4812</c:v>
                </c:pt>
                <c:pt idx="642">
                  <c:v>4775</c:v>
                </c:pt>
                <c:pt idx="643">
                  <c:v>5310</c:v>
                </c:pt>
                <c:pt idx="644">
                  <c:v>5435</c:v>
                </c:pt>
                <c:pt idx="645">
                  <c:v>5171</c:v>
                </c:pt>
                <c:pt idx="646">
                  <c:v>5245</c:v>
                </c:pt>
                <c:pt idx="647">
                  <c:v>4301</c:v>
                </c:pt>
                <c:pt idx="648">
                  <c:v>3820</c:v>
                </c:pt>
                <c:pt idx="649">
                  <c:v>3912</c:v>
                </c:pt>
                <c:pt idx="650">
                  <c:v>4128</c:v>
                </c:pt>
                <c:pt idx="651">
                  <c:v>4485</c:v>
                </c:pt>
                <c:pt idx="652">
                  <c:v>4686</c:v>
                </c:pt>
                <c:pt idx="653">
                  <c:v>4242</c:v>
                </c:pt>
                <c:pt idx="654">
                  <c:v>4094</c:v>
                </c:pt>
                <c:pt idx="655">
                  <c:v>3949</c:v>
                </c:pt>
                <c:pt idx="656">
                  <c:v>4179</c:v>
                </c:pt>
                <c:pt idx="657">
                  <c:v>3858</c:v>
                </c:pt>
                <c:pt idx="658">
                  <c:v>3979</c:v>
                </c:pt>
                <c:pt idx="659">
                  <c:v>3913</c:v>
                </c:pt>
                <c:pt idx="660">
                  <c:v>4201</c:v>
                </c:pt>
                <c:pt idx="661">
                  <c:v>4670</c:v>
                </c:pt>
                <c:pt idx="662">
                  <c:v>4168</c:v>
                </c:pt>
                <c:pt idx="663">
                  <c:v>4443</c:v>
                </c:pt>
                <c:pt idx="664">
                  <c:v>4382</c:v>
                </c:pt>
                <c:pt idx="665">
                  <c:v>4533</c:v>
                </c:pt>
                <c:pt idx="666">
                  <c:v>4935</c:v>
                </c:pt>
                <c:pt idx="667">
                  <c:v>4761</c:v>
                </c:pt>
                <c:pt idx="668">
                  <c:v>4315</c:v>
                </c:pt>
                <c:pt idx="669">
                  <c:v>3722</c:v>
                </c:pt>
                <c:pt idx="670">
                  <c:v>4369</c:v>
                </c:pt>
                <c:pt idx="671">
                  <c:v>4065</c:v>
                </c:pt>
                <c:pt idx="672">
                  <c:v>4226</c:v>
                </c:pt>
                <c:pt idx="673">
                  <c:v>5168</c:v>
                </c:pt>
                <c:pt idx="674">
                  <c:v>5449</c:v>
                </c:pt>
                <c:pt idx="675">
                  <c:v>4221</c:v>
                </c:pt>
                <c:pt idx="676">
                  <c:v>3460</c:v>
                </c:pt>
                <c:pt idx="677">
                  <c:v>4063</c:v>
                </c:pt>
                <c:pt idx="678">
                  <c:v>4300</c:v>
                </c:pt>
                <c:pt idx="679">
                  <c:v>4836</c:v>
                </c:pt>
                <c:pt idx="680">
                  <c:v>5196</c:v>
                </c:pt>
                <c:pt idx="681">
                  <c:v>4824</c:v>
                </c:pt>
                <c:pt idx="682">
                  <c:v>4848</c:v>
                </c:pt>
                <c:pt idx="683">
                  <c:v>4807</c:v>
                </c:pt>
                <c:pt idx="684">
                  <c:v>5228</c:v>
                </c:pt>
                <c:pt idx="685">
                  <c:v>4462</c:v>
                </c:pt>
                <c:pt idx="686">
                  <c:v>5064</c:v>
                </c:pt>
                <c:pt idx="687">
                  <c:v>4426</c:v>
                </c:pt>
                <c:pt idx="688">
                  <c:v>4557</c:v>
                </c:pt>
                <c:pt idx="689">
                  <c:v>4899</c:v>
                </c:pt>
                <c:pt idx="690">
                  <c:v>5161</c:v>
                </c:pt>
                <c:pt idx="691">
                  <c:v>5643</c:v>
                </c:pt>
                <c:pt idx="692">
                  <c:v>5784</c:v>
                </c:pt>
                <c:pt idx="693">
                  <c:v>5164</c:v>
                </c:pt>
                <c:pt idx="694">
                  <c:v>5220</c:v>
                </c:pt>
                <c:pt idx="695">
                  <c:v>4260</c:v>
                </c:pt>
                <c:pt idx="696">
                  <c:v>4829</c:v>
                </c:pt>
                <c:pt idx="697">
                  <c:v>4305</c:v>
                </c:pt>
                <c:pt idx="698">
                  <c:v>4090</c:v>
                </c:pt>
                <c:pt idx="699">
                  <c:v>4377</c:v>
                </c:pt>
                <c:pt idx="700">
                  <c:v>5208</c:v>
                </c:pt>
                <c:pt idx="701">
                  <c:v>5161</c:v>
                </c:pt>
                <c:pt idx="702">
                  <c:v>5112</c:v>
                </c:pt>
                <c:pt idx="703">
                  <c:v>5588</c:v>
                </c:pt>
                <c:pt idx="704">
                  <c:v>4731</c:v>
                </c:pt>
                <c:pt idx="705">
                  <c:v>4933</c:v>
                </c:pt>
                <c:pt idx="706">
                  <c:v>4968</c:v>
                </c:pt>
                <c:pt idx="707">
                  <c:v>4990</c:v>
                </c:pt>
                <c:pt idx="708">
                  <c:v>5021</c:v>
                </c:pt>
                <c:pt idx="709">
                  <c:v>4945</c:v>
                </c:pt>
                <c:pt idx="710">
                  <c:v>4573</c:v>
                </c:pt>
                <c:pt idx="711">
                  <c:v>4728</c:v>
                </c:pt>
                <c:pt idx="712">
                  <c:v>5563</c:v>
                </c:pt>
                <c:pt idx="713">
                  <c:v>5326</c:v>
                </c:pt>
                <c:pt idx="714">
                  <c:v>4978</c:v>
                </c:pt>
                <c:pt idx="715">
                  <c:v>4737</c:v>
                </c:pt>
                <c:pt idx="716">
                  <c:v>4685</c:v>
                </c:pt>
                <c:pt idx="717">
                  <c:v>4434</c:v>
                </c:pt>
                <c:pt idx="718">
                  <c:v>4182</c:v>
                </c:pt>
                <c:pt idx="719">
                  <c:v>4356</c:v>
                </c:pt>
                <c:pt idx="720">
                  <c:v>4767</c:v>
                </c:pt>
                <c:pt idx="721">
                  <c:v>4350</c:v>
                </c:pt>
                <c:pt idx="722">
                  <c:v>3938</c:v>
                </c:pt>
                <c:pt idx="723">
                  <c:v>3366</c:v>
                </c:pt>
                <c:pt idx="724">
                  <c:v>4283</c:v>
                </c:pt>
                <c:pt idx="725">
                  <c:v>3830</c:v>
                </c:pt>
                <c:pt idx="726">
                  <c:v>4024</c:v>
                </c:pt>
                <c:pt idx="727">
                  <c:v>4546</c:v>
                </c:pt>
                <c:pt idx="728">
                  <c:v>4277</c:v>
                </c:pt>
                <c:pt idx="729">
                  <c:v>4375</c:v>
                </c:pt>
                <c:pt idx="730">
                  <c:v>4210</c:v>
                </c:pt>
                <c:pt idx="731">
                  <c:v>4241</c:v>
                </c:pt>
                <c:pt idx="732">
                  <c:v>3963</c:v>
                </c:pt>
                <c:pt idx="733">
                  <c:v>4347</c:v>
                </c:pt>
                <c:pt idx="734">
                  <c:v>4418</c:v>
                </c:pt>
                <c:pt idx="735">
                  <c:v>4442</c:v>
                </c:pt>
                <c:pt idx="736">
                  <c:v>4383</c:v>
                </c:pt>
                <c:pt idx="737">
                  <c:v>4359</c:v>
                </c:pt>
                <c:pt idx="738">
                  <c:v>4113</c:v>
                </c:pt>
                <c:pt idx="739">
                  <c:v>3971</c:v>
                </c:pt>
                <c:pt idx="740">
                  <c:v>4716</c:v>
                </c:pt>
                <c:pt idx="741">
                  <c:v>5648</c:v>
                </c:pt>
                <c:pt idx="742">
                  <c:v>4848</c:v>
                </c:pt>
                <c:pt idx="743">
                  <c:v>4438</c:v>
                </c:pt>
                <c:pt idx="744">
                  <c:v>3993</c:v>
                </c:pt>
                <c:pt idx="745">
                  <c:v>4259</c:v>
                </c:pt>
                <c:pt idx="746">
                  <c:v>4219</c:v>
                </c:pt>
                <c:pt idx="747">
                  <c:v>3949</c:v>
                </c:pt>
                <c:pt idx="748">
                  <c:v>4344</c:v>
                </c:pt>
                <c:pt idx="749">
                  <c:v>4472</c:v>
                </c:pt>
                <c:pt idx="750">
                  <c:v>4851</c:v>
                </c:pt>
                <c:pt idx="751">
                  <c:v>4740</c:v>
                </c:pt>
                <c:pt idx="752">
                  <c:v>4339</c:v>
                </c:pt>
                <c:pt idx="753">
                  <c:v>3711</c:v>
                </c:pt>
                <c:pt idx="754">
                  <c:v>4229</c:v>
                </c:pt>
                <c:pt idx="755">
                  <c:v>4199</c:v>
                </c:pt>
                <c:pt idx="756">
                  <c:v>5655</c:v>
                </c:pt>
                <c:pt idx="757">
                  <c:v>4539</c:v>
                </c:pt>
                <c:pt idx="758">
                  <c:v>4151</c:v>
                </c:pt>
                <c:pt idx="759">
                  <c:v>5260</c:v>
                </c:pt>
                <c:pt idx="760">
                  <c:v>4687</c:v>
                </c:pt>
                <c:pt idx="761">
                  <c:v>4258</c:v>
                </c:pt>
                <c:pt idx="762">
                  <c:v>4636</c:v>
                </c:pt>
                <c:pt idx="763">
                  <c:v>6156</c:v>
                </c:pt>
                <c:pt idx="764">
                  <c:v>6385</c:v>
                </c:pt>
                <c:pt idx="765">
                  <c:v>7402</c:v>
                </c:pt>
                <c:pt idx="766">
                  <c:v>6087</c:v>
                </c:pt>
                <c:pt idx="767">
                  <c:v>5544</c:v>
                </c:pt>
                <c:pt idx="768">
                  <c:v>6021</c:v>
                </c:pt>
                <c:pt idx="769">
                  <c:v>6238</c:v>
                </c:pt>
                <c:pt idx="770">
                  <c:v>5436</c:v>
                </c:pt>
                <c:pt idx="771">
                  <c:v>5732</c:v>
                </c:pt>
                <c:pt idx="772">
                  <c:v>4519</c:v>
                </c:pt>
                <c:pt idx="773">
                  <c:v>5739</c:v>
                </c:pt>
                <c:pt idx="774">
                  <c:v>5753</c:v>
                </c:pt>
                <c:pt idx="775">
                  <c:v>7477</c:v>
                </c:pt>
                <c:pt idx="776">
                  <c:v>7273</c:v>
                </c:pt>
                <c:pt idx="777">
                  <c:v>6614</c:v>
                </c:pt>
                <c:pt idx="778">
                  <c:v>5503</c:v>
                </c:pt>
                <c:pt idx="779">
                  <c:v>5568</c:v>
                </c:pt>
                <c:pt idx="780">
                  <c:v>5076</c:v>
                </c:pt>
                <c:pt idx="781">
                  <c:v>5098</c:v>
                </c:pt>
                <c:pt idx="782">
                  <c:v>4858</c:v>
                </c:pt>
                <c:pt idx="783">
                  <c:v>4861</c:v>
                </c:pt>
                <c:pt idx="784">
                  <c:v>4552</c:v>
                </c:pt>
                <c:pt idx="785">
                  <c:v>4676</c:v>
                </c:pt>
                <c:pt idx="786">
                  <c:v>4790</c:v>
                </c:pt>
                <c:pt idx="787">
                  <c:v>4811</c:v>
                </c:pt>
                <c:pt idx="788">
                  <c:v>3694</c:v>
                </c:pt>
                <c:pt idx="789">
                  <c:v>4079</c:v>
                </c:pt>
                <c:pt idx="790">
                  <c:v>4161</c:v>
                </c:pt>
                <c:pt idx="791">
                  <c:v>5365</c:v>
                </c:pt>
                <c:pt idx="792">
                  <c:v>4890</c:v>
                </c:pt>
                <c:pt idx="793">
                  <c:v>4800</c:v>
                </c:pt>
                <c:pt idx="794">
                  <c:v>5067</c:v>
                </c:pt>
                <c:pt idx="795">
                  <c:v>4467</c:v>
                </c:pt>
                <c:pt idx="796">
                  <c:v>4719</c:v>
                </c:pt>
                <c:pt idx="797">
                  <c:v>5800</c:v>
                </c:pt>
                <c:pt idx="798">
                  <c:v>4471</c:v>
                </c:pt>
                <c:pt idx="799">
                  <c:v>4889</c:v>
                </c:pt>
                <c:pt idx="800">
                  <c:v>4845</c:v>
                </c:pt>
                <c:pt idx="801">
                  <c:v>4134</c:v>
                </c:pt>
                <c:pt idx="802">
                  <c:v>4403</c:v>
                </c:pt>
                <c:pt idx="803">
                  <c:v>5702</c:v>
                </c:pt>
                <c:pt idx="804">
                  <c:v>4418</c:v>
                </c:pt>
                <c:pt idx="805">
                  <c:v>5730</c:v>
                </c:pt>
                <c:pt idx="806">
                  <c:v>6003</c:v>
                </c:pt>
                <c:pt idx="807">
                  <c:v>5420</c:v>
                </c:pt>
                <c:pt idx="808">
                  <c:v>5164</c:v>
                </c:pt>
                <c:pt idx="809">
                  <c:v>3700</c:v>
                </c:pt>
                <c:pt idx="810">
                  <c:v>4160</c:v>
                </c:pt>
                <c:pt idx="811">
                  <c:v>4328</c:v>
                </c:pt>
                <c:pt idx="812">
                  <c:v>4717</c:v>
                </c:pt>
                <c:pt idx="813">
                  <c:v>4784</c:v>
                </c:pt>
                <c:pt idx="814">
                  <c:v>4970</c:v>
                </c:pt>
                <c:pt idx="815">
                  <c:v>4717</c:v>
                </c:pt>
                <c:pt idx="816">
                  <c:v>3765</c:v>
                </c:pt>
                <c:pt idx="817">
                  <c:v>4066</c:v>
                </c:pt>
                <c:pt idx="818">
                  <c:v>5029</c:v>
                </c:pt>
                <c:pt idx="819">
                  <c:v>4847</c:v>
                </c:pt>
                <c:pt idx="820">
                  <c:v>5440</c:v>
                </c:pt>
                <c:pt idx="821">
                  <c:v>4996</c:v>
                </c:pt>
                <c:pt idx="822">
                  <c:v>5496</c:v>
                </c:pt>
                <c:pt idx="823">
                  <c:v>4347</c:v>
                </c:pt>
                <c:pt idx="824">
                  <c:v>4669</c:v>
                </c:pt>
                <c:pt idx="825">
                  <c:v>4921</c:v>
                </c:pt>
                <c:pt idx="826">
                  <c:v>5128</c:v>
                </c:pt>
                <c:pt idx="827">
                  <c:v>4946</c:v>
                </c:pt>
                <c:pt idx="828">
                  <c:v>4156</c:v>
                </c:pt>
                <c:pt idx="829">
                  <c:v>4445</c:v>
                </c:pt>
                <c:pt idx="830">
                  <c:v>4102</c:v>
                </c:pt>
                <c:pt idx="831">
                  <c:v>4937</c:v>
                </c:pt>
                <c:pt idx="832">
                  <c:v>4722</c:v>
                </c:pt>
                <c:pt idx="833">
                  <c:v>4856</c:v>
                </c:pt>
                <c:pt idx="834">
                  <c:v>4295</c:v>
                </c:pt>
                <c:pt idx="835">
                  <c:v>4675</c:v>
                </c:pt>
                <c:pt idx="836">
                  <c:v>4771</c:v>
                </c:pt>
                <c:pt idx="837">
                  <c:v>5309</c:v>
                </c:pt>
                <c:pt idx="838">
                  <c:v>6052</c:v>
                </c:pt>
                <c:pt idx="839">
                  <c:v>5051</c:v>
                </c:pt>
                <c:pt idx="840">
                  <c:v>5688</c:v>
                </c:pt>
                <c:pt idx="841">
                  <c:v>5019</c:v>
                </c:pt>
                <c:pt idx="842">
                  <c:v>6410</c:v>
                </c:pt>
                <c:pt idx="843">
                  <c:v>5759</c:v>
                </c:pt>
                <c:pt idx="844">
                  <c:v>4837</c:v>
                </c:pt>
                <c:pt idx="845">
                  <c:v>5845</c:v>
                </c:pt>
                <c:pt idx="846">
                  <c:v>5557</c:v>
                </c:pt>
                <c:pt idx="847">
                  <c:v>4770</c:v>
                </c:pt>
                <c:pt idx="848">
                  <c:v>5582</c:v>
                </c:pt>
                <c:pt idx="849">
                  <c:v>5111</c:v>
                </c:pt>
                <c:pt idx="850">
                  <c:v>5672</c:v>
                </c:pt>
                <c:pt idx="851">
                  <c:v>5422</c:v>
                </c:pt>
                <c:pt idx="852">
                  <c:v>5307</c:v>
                </c:pt>
                <c:pt idx="853">
                  <c:v>4911</c:v>
                </c:pt>
                <c:pt idx="854">
                  <c:v>5027</c:v>
                </c:pt>
                <c:pt idx="855">
                  <c:v>5229</c:v>
                </c:pt>
                <c:pt idx="856">
                  <c:v>4395</c:v>
                </c:pt>
                <c:pt idx="857">
                  <c:v>4367</c:v>
                </c:pt>
                <c:pt idx="858">
                  <c:v>4440</c:v>
                </c:pt>
                <c:pt idx="859">
                  <c:v>5020</c:v>
                </c:pt>
                <c:pt idx="860">
                  <c:v>5881</c:v>
                </c:pt>
                <c:pt idx="861">
                  <c:v>5076</c:v>
                </c:pt>
                <c:pt idx="862">
                  <c:v>5107</c:v>
                </c:pt>
                <c:pt idx="863">
                  <c:v>4501</c:v>
                </c:pt>
                <c:pt idx="864">
                  <c:v>4381</c:v>
                </c:pt>
                <c:pt idx="865">
                  <c:v>4822</c:v>
                </c:pt>
                <c:pt idx="866">
                  <c:v>5748</c:v>
                </c:pt>
                <c:pt idx="867">
                  <c:v>6093</c:v>
                </c:pt>
                <c:pt idx="868">
                  <c:v>5861</c:v>
                </c:pt>
                <c:pt idx="869">
                  <c:v>4815</c:v>
                </c:pt>
                <c:pt idx="870">
                  <c:v>5111</c:v>
                </c:pt>
                <c:pt idx="871">
                  <c:v>4410</c:v>
                </c:pt>
                <c:pt idx="872">
                  <c:v>4359</c:v>
                </c:pt>
                <c:pt idx="873">
                  <c:v>4539</c:v>
                </c:pt>
                <c:pt idx="874">
                  <c:v>4754</c:v>
                </c:pt>
                <c:pt idx="875">
                  <c:v>5036</c:v>
                </c:pt>
                <c:pt idx="876">
                  <c:v>5033</c:v>
                </c:pt>
                <c:pt idx="877">
                  <c:v>4884</c:v>
                </c:pt>
                <c:pt idx="878">
                  <c:v>5260</c:v>
                </c:pt>
                <c:pt idx="879">
                  <c:v>5457</c:v>
                </c:pt>
                <c:pt idx="880">
                  <c:v>5314</c:v>
                </c:pt>
                <c:pt idx="881">
                  <c:v>5902</c:v>
                </c:pt>
                <c:pt idx="882">
                  <c:v>6268</c:v>
                </c:pt>
                <c:pt idx="883">
                  <c:v>4682</c:v>
                </c:pt>
                <c:pt idx="884">
                  <c:v>4947</c:v>
                </c:pt>
                <c:pt idx="885">
                  <c:v>4353</c:v>
                </c:pt>
                <c:pt idx="886">
                  <c:v>3755</c:v>
                </c:pt>
                <c:pt idx="887">
                  <c:v>4870</c:v>
                </c:pt>
                <c:pt idx="888">
                  <c:v>4531</c:v>
                </c:pt>
                <c:pt idx="889">
                  <c:v>4495</c:v>
                </c:pt>
                <c:pt idx="890">
                  <c:v>5588</c:v>
                </c:pt>
                <c:pt idx="891">
                  <c:v>5019</c:v>
                </c:pt>
                <c:pt idx="892">
                  <c:v>4578</c:v>
                </c:pt>
                <c:pt idx="893">
                  <c:v>4403</c:v>
                </c:pt>
                <c:pt idx="894">
                  <c:v>4748</c:v>
                </c:pt>
                <c:pt idx="895">
                  <c:v>5256</c:v>
                </c:pt>
                <c:pt idx="896">
                  <c:v>4763</c:v>
                </c:pt>
                <c:pt idx="897">
                  <c:v>6114</c:v>
                </c:pt>
                <c:pt idx="898">
                  <c:v>6628</c:v>
                </c:pt>
                <c:pt idx="899">
                  <c:v>5915</c:v>
                </c:pt>
                <c:pt idx="900">
                  <c:v>5370</c:v>
                </c:pt>
                <c:pt idx="901">
                  <c:v>5741</c:v>
                </c:pt>
                <c:pt idx="902">
                  <c:v>5837</c:v>
                </c:pt>
                <c:pt idx="903">
                  <c:v>5826</c:v>
                </c:pt>
                <c:pt idx="904">
                  <c:v>5170</c:v>
                </c:pt>
                <c:pt idx="905">
                  <c:v>5126</c:v>
                </c:pt>
                <c:pt idx="906">
                  <c:v>4948</c:v>
                </c:pt>
                <c:pt idx="907">
                  <c:v>4451</c:v>
                </c:pt>
                <c:pt idx="908">
                  <c:v>4869</c:v>
                </c:pt>
                <c:pt idx="909">
                  <c:v>5058</c:v>
                </c:pt>
                <c:pt idx="910">
                  <c:v>5179</c:v>
                </c:pt>
                <c:pt idx="911">
                  <c:v>5704</c:v>
                </c:pt>
                <c:pt idx="912">
                  <c:v>6043</c:v>
                </c:pt>
                <c:pt idx="913">
                  <c:v>5258</c:v>
                </c:pt>
                <c:pt idx="914">
                  <c:v>4221</c:v>
                </c:pt>
                <c:pt idx="915">
                  <c:v>4465</c:v>
                </c:pt>
                <c:pt idx="916">
                  <c:v>4966</c:v>
                </c:pt>
                <c:pt idx="917">
                  <c:v>6283</c:v>
                </c:pt>
                <c:pt idx="918">
                  <c:v>5778</c:v>
                </c:pt>
                <c:pt idx="919">
                  <c:v>5356</c:v>
                </c:pt>
                <c:pt idx="920">
                  <c:v>4496</c:v>
                </c:pt>
                <c:pt idx="921">
                  <c:v>4730</c:v>
                </c:pt>
                <c:pt idx="922">
                  <c:v>5826</c:v>
                </c:pt>
                <c:pt idx="923">
                  <c:v>5444</c:v>
                </c:pt>
                <c:pt idx="924">
                  <c:v>5655</c:v>
                </c:pt>
                <c:pt idx="925">
                  <c:v>5602</c:v>
                </c:pt>
                <c:pt idx="926">
                  <c:v>5402</c:v>
                </c:pt>
                <c:pt idx="927">
                  <c:v>5151</c:v>
                </c:pt>
                <c:pt idx="928">
                  <c:v>4958</c:v>
                </c:pt>
                <c:pt idx="929">
                  <c:v>5323</c:v>
                </c:pt>
                <c:pt idx="930">
                  <c:v>5326</c:v>
                </c:pt>
                <c:pt idx="931">
                  <c:v>5100</c:v>
                </c:pt>
                <c:pt idx="932">
                  <c:v>5142</c:v>
                </c:pt>
                <c:pt idx="933">
                  <c:v>5670</c:v>
                </c:pt>
                <c:pt idx="934">
                  <c:v>5234</c:v>
                </c:pt>
                <c:pt idx="935">
                  <c:v>5204</c:v>
                </c:pt>
                <c:pt idx="936">
                  <c:v>4983</c:v>
                </c:pt>
                <c:pt idx="937">
                  <c:v>5583</c:v>
                </c:pt>
                <c:pt idx="938">
                  <c:v>5898</c:v>
                </c:pt>
                <c:pt idx="939">
                  <c:v>6412</c:v>
                </c:pt>
                <c:pt idx="940">
                  <c:v>6929</c:v>
                </c:pt>
                <c:pt idx="941">
                  <c:v>6856</c:v>
                </c:pt>
                <c:pt idx="942">
                  <c:v>5980</c:v>
                </c:pt>
                <c:pt idx="943">
                  <c:v>5642</c:v>
                </c:pt>
                <c:pt idx="944">
                  <c:v>5768</c:v>
                </c:pt>
                <c:pt idx="945">
                  <c:v>4725</c:v>
                </c:pt>
                <c:pt idx="946">
                  <c:v>4671</c:v>
                </c:pt>
                <c:pt idx="947">
                  <c:v>4499</c:v>
                </c:pt>
                <c:pt idx="948">
                  <c:v>4617</c:v>
                </c:pt>
                <c:pt idx="949">
                  <c:v>4211</c:v>
                </c:pt>
                <c:pt idx="950">
                  <c:v>5771</c:v>
                </c:pt>
                <c:pt idx="951">
                  <c:v>5238</c:v>
                </c:pt>
                <c:pt idx="952">
                  <c:v>5970</c:v>
                </c:pt>
                <c:pt idx="953">
                  <c:v>5681</c:v>
                </c:pt>
                <c:pt idx="954">
                  <c:v>5676</c:v>
                </c:pt>
                <c:pt idx="955">
                  <c:v>5242</c:v>
                </c:pt>
                <c:pt idx="956">
                  <c:v>4297</c:v>
                </c:pt>
                <c:pt idx="957">
                  <c:v>4133</c:v>
                </c:pt>
                <c:pt idx="958">
                  <c:v>4501</c:v>
                </c:pt>
                <c:pt idx="959">
                  <c:v>4556</c:v>
                </c:pt>
                <c:pt idx="960">
                  <c:v>5454</c:v>
                </c:pt>
                <c:pt idx="961">
                  <c:v>4923</c:v>
                </c:pt>
                <c:pt idx="962">
                  <c:v>4797</c:v>
                </c:pt>
                <c:pt idx="963">
                  <c:v>5172</c:v>
                </c:pt>
                <c:pt idx="964">
                  <c:v>5309</c:v>
                </c:pt>
                <c:pt idx="965">
                  <c:v>6677</c:v>
                </c:pt>
                <c:pt idx="966">
                  <c:v>6486</c:v>
                </c:pt>
                <c:pt idx="967">
                  <c:v>6138</c:v>
                </c:pt>
                <c:pt idx="968">
                  <c:v>6612</c:v>
                </c:pt>
                <c:pt idx="969">
                  <c:v>5746</c:v>
                </c:pt>
                <c:pt idx="970">
                  <c:v>4894</c:v>
                </c:pt>
                <c:pt idx="971">
                  <c:v>5020</c:v>
                </c:pt>
                <c:pt idx="972">
                  <c:v>5935</c:v>
                </c:pt>
                <c:pt idx="973">
                  <c:v>7165</c:v>
                </c:pt>
                <c:pt idx="974">
                  <c:v>7544</c:v>
                </c:pt>
                <c:pt idx="975">
                  <c:v>6858</c:v>
                </c:pt>
                <c:pt idx="976">
                  <c:v>5380</c:v>
                </c:pt>
                <c:pt idx="977">
                  <c:v>5100</c:v>
                </c:pt>
                <c:pt idx="978">
                  <c:v>6160</c:v>
                </c:pt>
                <c:pt idx="979">
                  <c:v>6076</c:v>
                </c:pt>
                <c:pt idx="980">
                  <c:v>6321</c:v>
                </c:pt>
                <c:pt idx="981">
                  <c:v>5920</c:v>
                </c:pt>
                <c:pt idx="982">
                  <c:v>6099</c:v>
                </c:pt>
                <c:pt idx="983">
                  <c:v>5349</c:v>
                </c:pt>
                <c:pt idx="984">
                  <c:v>5473</c:v>
                </c:pt>
                <c:pt idx="985">
                  <c:v>5776</c:v>
                </c:pt>
                <c:pt idx="986">
                  <c:v>6675</c:v>
                </c:pt>
                <c:pt idx="987">
                  <c:v>6357</c:v>
                </c:pt>
                <c:pt idx="988">
                  <c:v>6038</c:v>
                </c:pt>
                <c:pt idx="989">
                  <c:v>5419</c:v>
                </c:pt>
                <c:pt idx="990">
                  <c:v>4940</c:v>
                </c:pt>
                <c:pt idx="991">
                  <c:v>4533</c:v>
                </c:pt>
                <c:pt idx="992">
                  <c:v>4881</c:v>
                </c:pt>
                <c:pt idx="993">
                  <c:v>5244</c:v>
                </c:pt>
                <c:pt idx="994">
                  <c:v>5059</c:v>
                </c:pt>
                <c:pt idx="995">
                  <c:v>5561</c:v>
                </c:pt>
                <c:pt idx="996">
                  <c:v>5461</c:v>
                </c:pt>
                <c:pt idx="997">
                  <c:v>5065</c:v>
                </c:pt>
                <c:pt idx="998">
                  <c:v>4813</c:v>
                </c:pt>
                <c:pt idx="999">
                  <c:v>4814</c:v>
                </c:pt>
                <c:pt idx="1000">
                  <c:v>5065</c:v>
                </c:pt>
                <c:pt idx="1001">
                  <c:v>5659</c:v>
                </c:pt>
                <c:pt idx="1002">
                  <c:v>6242</c:v>
                </c:pt>
                <c:pt idx="1003">
                  <c:v>6020</c:v>
                </c:pt>
                <c:pt idx="1004">
                  <c:v>5639</c:v>
                </c:pt>
                <c:pt idx="1005">
                  <c:v>5491</c:v>
                </c:pt>
                <c:pt idx="1006">
                  <c:v>5480</c:v>
                </c:pt>
                <c:pt idx="1007">
                  <c:v>6212</c:v>
                </c:pt>
                <c:pt idx="1008">
                  <c:v>6701</c:v>
                </c:pt>
                <c:pt idx="1009">
                  <c:v>6559</c:v>
                </c:pt>
                <c:pt idx="1010">
                  <c:v>6886</c:v>
                </c:pt>
                <c:pt idx="1011">
                  <c:v>6197</c:v>
                </c:pt>
                <c:pt idx="1012">
                  <c:v>6007</c:v>
                </c:pt>
                <c:pt idx="1013">
                  <c:v>5953</c:v>
                </c:pt>
                <c:pt idx="1014">
                  <c:v>5892</c:v>
                </c:pt>
                <c:pt idx="1015">
                  <c:v>6520</c:v>
                </c:pt>
                <c:pt idx="1016">
                  <c:v>6634</c:v>
                </c:pt>
                <c:pt idx="1017">
                  <c:v>6388</c:v>
                </c:pt>
                <c:pt idx="1018">
                  <c:v>5625</c:v>
                </c:pt>
                <c:pt idx="1019">
                  <c:v>5063</c:v>
                </c:pt>
                <c:pt idx="1020">
                  <c:v>5454</c:v>
                </c:pt>
                <c:pt idx="1021">
                  <c:v>6470</c:v>
                </c:pt>
                <c:pt idx="1022">
                  <c:v>6182</c:v>
                </c:pt>
                <c:pt idx="1023">
                  <c:v>5848</c:v>
                </c:pt>
                <c:pt idx="1024">
                  <c:v>5571</c:v>
                </c:pt>
                <c:pt idx="1025">
                  <c:v>4530</c:v>
                </c:pt>
                <c:pt idx="1026">
                  <c:v>4215</c:v>
                </c:pt>
                <c:pt idx="1027">
                  <c:v>4903</c:v>
                </c:pt>
                <c:pt idx="1028">
                  <c:v>6040</c:v>
                </c:pt>
                <c:pt idx="1029">
                  <c:v>5562</c:v>
                </c:pt>
                <c:pt idx="1030">
                  <c:v>5831</c:v>
                </c:pt>
                <c:pt idx="1031">
                  <c:v>5709</c:v>
                </c:pt>
                <c:pt idx="1032">
                  <c:v>5446</c:v>
                </c:pt>
                <c:pt idx="1033">
                  <c:v>4914</c:v>
                </c:pt>
                <c:pt idx="1034">
                  <c:v>4999</c:v>
                </c:pt>
                <c:pt idx="1035">
                  <c:v>6682</c:v>
                </c:pt>
                <c:pt idx="1036">
                  <c:v>7216</c:v>
                </c:pt>
                <c:pt idx="1037">
                  <c:v>6874</c:v>
                </c:pt>
                <c:pt idx="1038">
                  <c:v>6584</c:v>
                </c:pt>
                <c:pt idx="1039">
                  <c:v>6153</c:v>
                </c:pt>
                <c:pt idx="1040">
                  <c:v>4837</c:v>
                </c:pt>
                <c:pt idx="1041">
                  <c:v>5479</c:v>
                </c:pt>
                <c:pt idx="1042">
                  <c:v>5374</c:v>
                </c:pt>
                <c:pt idx="1043">
                  <c:v>5379</c:v>
                </c:pt>
                <c:pt idx="1044">
                  <c:v>5690</c:v>
                </c:pt>
                <c:pt idx="1045">
                  <c:v>6554</c:v>
                </c:pt>
                <c:pt idx="1046">
                  <c:v>6093</c:v>
                </c:pt>
                <c:pt idx="1047">
                  <c:v>5142</c:v>
                </c:pt>
                <c:pt idx="1048">
                  <c:v>5674</c:v>
                </c:pt>
                <c:pt idx="1049">
                  <c:v>5882</c:v>
                </c:pt>
                <c:pt idx="1050">
                  <c:v>5595</c:v>
                </c:pt>
                <c:pt idx="1051">
                  <c:v>5373</c:v>
                </c:pt>
                <c:pt idx="1052">
                  <c:v>5005</c:v>
                </c:pt>
                <c:pt idx="1053">
                  <c:v>5218</c:v>
                </c:pt>
                <c:pt idx="1054">
                  <c:v>4923</c:v>
                </c:pt>
                <c:pt idx="1055">
                  <c:v>5098</c:v>
                </c:pt>
                <c:pt idx="1056">
                  <c:v>5853</c:v>
                </c:pt>
                <c:pt idx="1057">
                  <c:v>5251</c:v>
                </c:pt>
                <c:pt idx="1058">
                  <c:v>5396</c:v>
                </c:pt>
                <c:pt idx="1059">
                  <c:v>5270</c:v>
                </c:pt>
                <c:pt idx="1060">
                  <c:v>5034</c:v>
                </c:pt>
                <c:pt idx="1061">
                  <c:v>5273</c:v>
                </c:pt>
                <c:pt idx="1062">
                  <c:v>5177</c:v>
                </c:pt>
                <c:pt idx="1063">
                  <c:v>5320</c:v>
                </c:pt>
                <c:pt idx="1064">
                  <c:v>5870</c:v>
                </c:pt>
                <c:pt idx="1065">
                  <c:v>6211</c:v>
                </c:pt>
                <c:pt idx="1066">
                  <c:v>5333</c:v>
                </c:pt>
                <c:pt idx="1067">
                  <c:v>5020</c:v>
                </c:pt>
                <c:pt idx="1068">
                  <c:v>4661</c:v>
                </c:pt>
                <c:pt idx="1069">
                  <c:v>4850</c:v>
                </c:pt>
                <c:pt idx="1070">
                  <c:v>5857</c:v>
                </c:pt>
                <c:pt idx="1071">
                  <c:v>6288</c:v>
                </c:pt>
                <c:pt idx="1072">
                  <c:v>5455</c:v>
                </c:pt>
                <c:pt idx="1073">
                  <c:v>4872</c:v>
                </c:pt>
                <c:pt idx="1074">
                  <c:v>4947</c:v>
                </c:pt>
                <c:pt idx="1075">
                  <c:v>4473</c:v>
                </c:pt>
                <c:pt idx="1076">
                  <c:v>4817</c:v>
                </c:pt>
                <c:pt idx="1077">
                  <c:v>5192</c:v>
                </c:pt>
                <c:pt idx="1078">
                  <c:v>6301</c:v>
                </c:pt>
                <c:pt idx="1079">
                  <c:v>5313</c:v>
                </c:pt>
                <c:pt idx="1080">
                  <c:v>5359</c:v>
                </c:pt>
                <c:pt idx="1081">
                  <c:v>4603</c:v>
                </c:pt>
                <c:pt idx="1082">
                  <c:v>6476</c:v>
                </c:pt>
                <c:pt idx="1083">
                  <c:v>5887</c:v>
                </c:pt>
                <c:pt idx="1084">
                  <c:v>5291</c:v>
                </c:pt>
                <c:pt idx="1085">
                  <c:v>4915</c:v>
                </c:pt>
                <c:pt idx="1086">
                  <c:v>5978</c:v>
                </c:pt>
                <c:pt idx="1087">
                  <c:v>5515</c:v>
                </c:pt>
                <c:pt idx="1088">
                  <c:v>6224</c:v>
                </c:pt>
                <c:pt idx="1089">
                  <c:v>7100</c:v>
                </c:pt>
                <c:pt idx="1090">
                  <c:v>7336</c:v>
                </c:pt>
                <c:pt idx="1091">
                  <c:v>6930</c:v>
                </c:pt>
                <c:pt idx="1092">
                  <c:v>6584</c:v>
                </c:pt>
                <c:pt idx="1093">
                  <c:v>5817</c:v>
                </c:pt>
                <c:pt idx="1094">
                  <c:v>4845</c:v>
                </c:pt>
                <c:pt idx="1095">
                  <c:v>4945</c:v>
                </c:pt>
                <c:pt idx="1096">
                  <c:v>4493</c:v>
                </c:pt>
                <c:pt idx="1097">
                  <c:v>5395</c:v>
                </c:pt>
                <c:pt idx="1098">
                  <c:v>5318</c:v>
                </c:pt>
                <c:pt idx="1099">
                  <c:v>5176</c:v>
                </c:pt>
                <c:pt idx="1100">
                  <c:v>6825</c:v>
                </c:pt>
                <c:pt idx="1101">
                  <c:v>7438</c:v>
                </c:pt>
                <c:pt idx="1102">
                  <c:v>6933</c:v>
                </c:pt>
                <c:pt idx="1103">
                  <c:v>5239</c:v>
                </c:pt>
                <c:pt idx="1104">
                  <c:v>5668</c:v>
                </c:pt>
                <c:pt idx="1105">
                  <c:v>6608</c:v>
                </c:pt>
                <c:pt idx="1106">
                  <c:v>5990</c:v>
                </c:pt>
                <c:pt idx="1107">
                  <c:v>5830</c:v>
                </c:pt>
                <c:pt idx="1108">
                  <c:v>5049</c:v>
                </c:pt>
                <c:pt idx="1109">
                  <c:v>5219</c:v>
                </c:pt>
                <c:pt idx="1110">
                  <c:v>5893</c:v>
                </c:pt>
                <c:pt idx="1111">
                  <c:v>5575</c:v>
                </c:pt>
                <c:pt idx="1112">
                  <c:v>5259</c:v>
                </c:pt>
                <c:pt idx="1113">
                  <c:v>5047</c:v>
                </c:pt>
                <c:pt idx="1114">
                  <c:v>4735</c:v>
                </c:pt>
                <c:pt idx="1115">
                  <c:v>5243</c:v>
                </c:pt>
                <c:pt idx="1116">
                  <c:v>4550</c:v>
                </c:pt>
                <c:pt idx="1117">
                  <c:v>5044</c:v>
                </c:pt>
                <c:pt idx="1118">
                  <c:v>5815</c:v>
                </c:pt>
                <c:pt idx="1119">
                  <c:v>5326</c:v>
                </c:pt>
                <c:pt idx="1120">
                  <c:v>5498</c:v>
                </c:pt>
                <c:pt idx="1121">
                  <c:v>5794</c:v>
                </c:pt>
                <c:pt idx="1122">
                  <c:v>5552</c:v>
                </c:pt>
                <c:pt idx="1123">
                  <c:v>4936</c:v>
                </c:pt>
                <c:pt idx="1124">
                  <c:v>4909</c:v>
                </c:pt>
                <c:pt idx="1125">
                  <c:v>5681</c:v>
                </c:pt>
                <c:pt idx="1126">
                  <c:v>6109</c:v>
                </c:pt>
                <c:pt idx="1127">
                  <c:v>5246</c:v>
                </c:pt>
                <c:pt idx="1128">
                  <c:v>5572</c:v>
                </c:pt>
                <c:pt idx="1129">
                  <c:v>5740</c:v>
                </c:pt>
                <c:pt idx="1130">
                  <c:v>5429</c:v>
                </c:pt>
                <c:pt idx="1131">
                  <c:v>5579</c:v>
                </c:pt>
                <c:pt idx="1132">
                  <c:v>8553</c:v>
                </c:pt>
                <c:pt idx="1133">
                  <c:v>5879</c:v>
                </c:pt>
                <c:pt idx="1134">
                  <c:v>6378</c:v>
                </c:pt>
                <c:pt idx="1135">
                  <c:v>5851</c:v>
                </c:pt>
                <c:pt idx="1136">
                  <c:v>5159</c:v>
                </c:pt>
                <c:pt idx="1137">
                  <c:v>5447</c:v>
                </c:pt>
                <c:pt idx="1138">
                  <c:v>4054</c:v>
                </c:pt>
                <c:pt idx="1139">
                  <c:v>5919</c:v>
                </c:pt>
                <c:pt idx="1140">
                  <c:v>4945</c:v>
                </c:pt>
                <c:pt idx="1141">
                  <c:v>5695</c:v>
                </c:pt>
                <c:pt idx="1142">
                  <c:v>5577</c:v>
                </c:pt>
                <c:pt idx="1143">
                  <c:v>5298</c:v>
                </c:pt>
                <c:pt idx="1144">
                  <c:v>4935</c:v>
                </c:pt>
                <c:pt idx="1145">
                  <c:v>4713</c:v>
                </c:pt>
                <c:pt idx="1146">
                  <c:v>4732</c:v>
                </c:pt>
                <c:pt idx="1147">
                  <c:v>5495</c:v>
                </c:pt>
                <c:pt idx="1148">
                  <c:v>5388</c:v>
                </c:pt>
                <c:pt idx="1149">
                  <c:v>6080</c:v>
                </c:pt>
                <c:pt idx="1150">
                  <c:v>6983</c:v>
                </c:pt>
                <c:pt idx="1151">
                  <c:v>5800</c:v>
                </c:pt>
                <c:pt idx="1152">
                  <c:v>4421</c:v>
                </c:pt>
                <c:pt idx="1153">
                  <c:v>5449</c:v>
                </c:pt>
                <c:pt idx="1154">
                  <c:v>7107</c:v>
                </c:pt>
                <c:pt idx="1155">
                  <c:v>5952</c:v>
                </c:pt>
                <c:pt idx="1156">
                  <c:v>5508</c:v>
                </c:pt>
                <c:pt idx="1157">
                  <c:v>5407</c:v>
                </c:pt>
                <c:pt idx="1158">
                  <c:v>4682</c:v>
                </c:pt>
                <c:pt idx="1159">
                  <c:v>5915</c:v>
                </c:pt>
                <c:pt idx="1160">
                  <c:v>6937</c:v>
                </c:pt>
                <c:pt idx="1161">
                  <c:v>5637</c:v>
                </c:pt>
                <c:pt idx="1162">
                  <c:v>6551</c:v>
                </c:pt>
                <c:pt idx="1163">
                  <c:v>6489</c:v>
                </c:pt>
                <c:pt idx="1164">
                  <c:v>6187</c:v>
                </c:pt>
                <c:pt idx="1165">
                  <c:v>5681</c:v>
                </c:pt>
                <c:pt idx="1166">
                  <c:v>4619</c:v>
                </c:pt>
                <c:pt idx="1167">
                  <c:v>5497</c:v>
                </c:pt>
                <c:pt idx="1168">
                  <c:v>6419</c:v>
                </c:pt>
                <c:pt idx="1169">
                  <c:v>5989</c:v>
                </c:pt>
                <c:pt idx="1170">
                  <c:v>5583</c:v>
                </c:pt>
                <c:pt idx="1171">
                  <c:v>4857</c:v>
                </c:pt>
                <c:pt idx="1172">
                  <c:v>4570</c:v>
                </c:pt>
                <c:pt idx="1173">
                  <c:v>4249</c:v>
                </c:pt>
                <c:pt idx="1174">
                  <c:v>4147</c:v>
                </c:pt>
                <c:pt idx="1175">
                  <c:v>4658</c:v>
                </c:pt>
                <c:pt idx="1176">
                  <c:v>4506</c:v>
                </c:pt>
                <c:pt idx="1177">
                  <c:v>4371</c:v>
                </c:pt>
                <c:pt idx="1178">
                  <c:v>4753</c:v>
                </c:pt>
                <c:pt idx="1179">
                  <c:v>4346</c:v>
                </c:pt>
                <c:pt idx="1180">
                  <c:v>4300</c:v>
                </c:pt>
                <c:pt idx="1181">
                  <c:v>4557</c:v>
                </c:pt>
                <c:pt idx="1182">
                  <c:v>4409</c:v>
                </c:pt>
                <c:pt idx="1183">
                  <c:v>5929</c:v>
                </c:pt>
                <c:pt idx="1184">
                  <c:v>5395</c:v>
                </c:pt>
                <c:pt idx="1185">
                  <c:v>4680</c:v>
                </c:pt>
                <c:pt idx="1186">
                  <c:v>4684</c:v>
                </c:pt>
                <c:pt idx="1187">
                  <c:v>4688</c:v>
                </c:pt>
                <c:pt idx="1188">
                  <c:v>7653</c:v>
                </c:pt>
                <c:pt idx="1189">
                  <c:v>5688</c:v>
                </c:pt>
                <c:pt idx="1190">
                  <c:v>5021</c:v>
                </c:pt>
                <c:pt idx="1191">
                  <c:v>5480</c:v>
                </c:pt>
                <c:pt idx="1192">
                  <c:v>4695</c:v>
                </c:pt>
                <c:pt idx="1193">
                  <c:v>4582</c:v>
                </c:pt>
                <c:pt idx="1194">
                  <c:v>4508</c:v>
                </c:pt>
                <c:pt idx="1195">
                  <c:v>5019</c:v>
                </c:pt>
                <c:pt idx="1196">
                  <c:v>4626</c:v>
                </c:pt>
                <c:pt idx="1197">
                  <c:v>4415</c:v>
                </c:pt>
                <c:pt idx="1198">
                  <c:v>4932</c:v>
                </c:pt>
                <c:pt idx="1199">
                  <c:v>4452</c:v>
                </c:pt>
                <c:pt idx="1200">
                  <c:v>4300</c:v>
                </c:pt>
                <c:pt idx="1201">
                  <c:v>4178</c:v>
                </c:pt>
                <c:pt idx="1202">
                  <c:v>5577</c:v>
                </c:pt>
                <c:pt idx="1203">
                  <c:v>4957</c:v>
                </c:pt>
                <c:pt idx="1204">
                  <c:v>5064</c:v>
                </c:pt>
                <c:pt idx="1205">
                  <c:v>4987</c:v>
                </c:pt>
                <c:pt idx="1206">
                  <c:v>4918</c:v>
                </c:pt>
                <c:pt idx="1207">
                  <c:v>5093</c:v>
                </c:pt>
                <c:pt idx="1208">
                  <c:v>4914</c:v>
                </c:pt>
                <c:pt idx="1209">
                  <c:v>5276</c:v>
                </c:pt>
                <c:pt idx="1210">
                  <c:v>4603</c:v>
                </c:pt>
                <c:pt idx="1211">
                  <c:v>4677</c:v>
                </c:pt>
                <c:pt idx="1212">
                  <c:v>5361</c:v>
                </c:pt>
                <c:pt idx="1213">
                  <c:v>5550</c:v>
                </c:pt>
                <c:pt idx="1214">
                  <c:v>4634</c:v>
                </c:pt>
                <c:pt idx="1215">
                  <c:v>4306</c:v>
                </c:pt>
                <c:pt idx="1216">
                  <c:v>5140</c:v>
                </c:pt>
                <c:pt idx="1217">
                  <c:v>5198</c:v>
                </c:pt>
                <c:pt idx="1218">
                  <c:v>5808</c:v>
                </c:pt>
                <c:pt idx="1219">
                  <c:v>5390</c:v>
                </c:pt>
                <c:pt idx="1220">
                  <c:v>5253</c:v>
                </c:pt>
                <c:pt idx="1221">
                  <c:v>4825</c:v>
                </c:pt>
                <c:pt idx="1222">
                  <c:v>4866</c:v>
                </c:pt>
                <c:pt idx="1223">
                  <c:v>5179</c:v>
                </c:pt>
                <c:pt idx="1224">
                  <c:v>5172</c:v>
                </c:pt>
                <c:pt idx="1225">
                  <c:v>5298</c:v>
                </c:pt>
                <c:pt idx="1226">
                  <c:v>4621</c:v>
                </c:pt>
                <c:pt idx="1227">
                  <c:v>6133</c:v>
                </c:pt>
                <c:pt idx="1228">
                  <c:v>5352</c:v>
                </c:pt>
                <c:pt idx="1229">
                  <c:v>5381</c:v>
                </c:pt>
                <c:pt idx="1230">
                  <c:v>4983</c:v>
                </c:pt>
                <c:pt idx="1231">
                  <c:v>5692</c:v>
                </c:pt>
                <c:pt idx="1232">
                  <c:v>4973</c:v>
                </c:pt>
                <c:pt idx="1233">
                  <c:v>5040</c:v>
                </c:pt>
                <c:pt idx="1234">
                  <c:v>5117</c:v>
                </c:pt>
                <c:pt idx="1235">
                  <c:v>4930</c:v>
                </c:pt>
                <c:pt idx="1236">
                  <c:v>4760</c:v>
                </c:pt>
                <c:pt idx="1237">
                  <c:v>5241</c:v>
                </c:pt>
                <c:pt idx="1238">
                  <c:v>5676</c:v>
                </c:pt>
                <c:pt idx="1239">
                  <c:v>5584</c:v>
                </c:pt>
                <c:pt idx="1240">
                  <c:v>5906</c:v>
                </c:pt>
                <c:pt idx="1241">
                  <c:v>5507</c:v>
                </c:pt>
                <c:pt idx="1242">
                  <c:v>5362</c:v>
                </c:pt>
                <c:pt idx="1243">
                  <c:v>5329</c:v>
                </c:pt>
                <c:pt idx="1244">
                  <c:v>6288</c:v>
                </c:pt>
                <c:pt idx="1245">
                  <c:v>5265</c:v>
                </c:pt>
                <c:pt idx="1246">
                  <c:v>4889</c:v>
                </c:pt>
                <c:pt idx="1247">
                  <c:v>5183</c:v>
                </c:pt>
                <c:pt idx="1248">
                  <c:v>4661</c:v>
                </c:pt>
                <c:pt idx="1249">
                  <c:v>4708</c:v>
                </c:pt>
                <c:pt idx="1250">
                  <c:v>5059</c:v>
                </c:pt>
                <c:pt idx="1251">
                  <c:v>5315</c:v>
                </c:pt>
                <c:pt idx="1252">
                  <c:v>5577</c:v>
                </c:pt>
                <c:pt idx="1253">
                  <c:v>5146</c:v>
                </c:pt>
                <c:pt idx="1254">
                  <c:v>5740</c:v>
                </c:pt>
                <c:pt idx="1255">
                  <c:v>6292</c:v>
                </c:pt>
                <c:pt idx="1256">
                  <c:v>5590</c:v>
                </c:pt>
                <c:pt idx="1257">
                  <c:v>5283</c:v>
                </c:pt>
                <c:pt idx="1258">
                  <c:v>5424</c:v>
                </c:pt>
                <c:pt idx="1259">
                  <c:v>4643</c:v>
                </c:pt>
                <c:pt idx="1260">
                  <c:v>4638</c:v>
                </c:pt>
                <c:pt idx="1261">
                  <c:v>4856</c:v>
                </c:pt>
                <c:pt idx="1262">
                  <c:v>4841</c:v>
                </c:pt>
                <c:pt idx="1263">
                  <c:v>4805</c:v>
                </c:pt>
                <c:pt idx="1264">
                  <c:v>4880</c:v>
                </c:pt>
                <c:pt idx="1265">
                  <c:v>5222</c:v>
                </c:pt>
                <c:pt idx="1266">
                  <c:v>5548</c:v>
                </c:pt>
                <c:pt idx="1267">
                  <c:v>5843</c:v>
                </c:pt>
                <c:pt idx="1268">
                  <c:v>5887</c:v>
                </c:pt>
                <c:pt idx="1269">
                  <c:v>5599</c:v>
                </c:pt>
                <c:pt idx="1270">
                  <c:v>5427</c:v>
                </c:pt>
                <c:pt idx="1271">
                  <c:v>4788</c:v>
                </c:pt>
                <c:pt idx="1272">
                  <c:v>5322</c:v>
                </c:pt>
                <c:pt idx="1273">
                  <c:v>5496</c:v>
                </c:pt>
                <c:pt idx="1274">
                  <c:v>5604</c:v>
                </c:pt>
                <c:pt idx="1275">
                  <c:v>5941</c:v>
                </c:pt>
                <c:pt idx="1276">
                  <c:v>6096</c:v>
                </c:pt>
                <c:pt idx="1277">
                  <c:v>5751</c:v>
                </c:pt>
                <c:pt idx="1278">
                  <c:v>5304</c:v>
                </c:pt>
                <c:pt idx="1279">
                  <c:v>5658</c:v>
                </c:pt>
                <c:pt idx="1280">
                  <c:v>5668</c:v>
                </c:pt>
                <c:pt idx="1281">
                  <c:v>6087</c:v>
                </c:pt>
                <c:pt idx="1282">
                  <c:v>5559</c:v>
                </c:pt>
                <c:pt idx="1283">
                  <c:v>5643</c:v>
                </c:pt>
                <c:pt idx="1284">
                  <c:v>5487</c:v>
                </c:pt>
                <c:pt idx="1285">
                  <c:v>5226</c:v>
                </c:pt>
                <c:pt idx="1286">
                  <c:v>4945</c:v>
                </c:pt>
                <c:pt idx="1287">
                  <c:v>5106</c:v>
                </c:pt>
                <c:pt idx="1288">
                  <c:v>5758</c:v>
                </c:pt>
                <c:pt idx="1289">
                  <c:v>6126</c:v>
                </c:pt>
                <c:pt idx="1290">
                  <c:v>5160</c:v>
                </c:pt>
                <c:pt idx="1291">
                  <c:v>5494</c:v>
                </c:pt>
                <c:pt idx="1292">
                  <c:v>5219</c:v>
                </c:pt>
                <c:pt idx="1293">
                  <c:v>5608</c:v>
                </c:pt>
                <c:pt idx="1294">
                  <c:v>5644</c:v>
                </c:pt>
                <c:pt idx="1295">
                  <c:v>5402</c:v>
                </c:pt>
                <c:pt idx="1296">
                  <c:v>5956</c:v>
                </c:pt>
                <c:pt idx="1297">
                  <c:v>5646</c:v>
                </c:pt>
                <c:pt idx="1298">
                  <c:v>5119</c:v>
                </c:pt>
                <c:pt idx="1299">
                  <c:v>4863</c:v>
                </c:pt>
                <c:pt idx="1300">
                  <c:v>5118</c:v>
                </c:pt>
                <c:pt idx="1301">
                  <c:v>4900</c:v>
                </c:pt>
                <c:pt idx="1302">
                  <c:v>5065</c:v>
                </c:pt>
                <c:pt idx="1303">
                  <c:v>4750</c:v>
                </c:pt>
                <c:pt idx="1304">
                  <c:v>4713</c:v>
                </c:pt>
                <c:pt idx="1305">
                  <c:v>4880</c:v>
                </c:pt>
                <c:pt idx="1306">
                  <c:v>4959</c:v>
                </c:pt>
                <c:pt idx="1307">
                  <c:v>5217</c:v>
                </c:pt>
                <c:pt idx="1308">
                  <c:v>5459</c:v>
                </c:pt>
                <c:pt idx="1309">
                  <c:v>6045</c:v>
                </c:pt>
                <c:pt idx="1310">
                  <c:v>5628</c:v>
                </c:pt>
                <c:pt idx="1311">
                  <c:v>4947</c:v>
                </c:pt>
                <c:pt idx="1312">
                  <c:v>4922</c:v>
                </c:pt>
                <c:pt idx="1313">
                  <c:v>5021</c:v>
                </c:pt>
                <c:pt idx="1314">
                  <c:v>5170</c:v>
                </c:pt>
                <c:pt idx="1315">
                  <c:v>5872</c:v>
                </c:pt>
                <c:pt idx="1316">
                  <c:v>5675</c:v>
                </c:pt>
                <c:pt idx="1317">
                  <c:v>5627</c:v>
                </c:pt>
                <c:pt idx="1318">
                  <c:v>5619</c:v>
                </c:pt>
                <c:pt idx="1319">
                  <c:v>5420</c:v>
                </c:pt>
                <c:pt idx="1320">
                  <c:v>5486</c:v>
                </c:pt>
                <c:pt idx="1321">
                  <c:v>6345</c:v>
                </c:pt>
                <c:pt idx="1322">
                  <c:v>5430</c:v>
                </c:pt>
                <c:pt idx="1323">
                  <c:v>5565</c:v>
                </c:pt>
                <c:pt idx="1324">
                  <c:v>5216</c:v>
                </c:pt>
                <c:pt idx="1325">
                  <c:v>5283</c:v>
                </c:pt>
                <c:pt idx="1326">
                  <c:v>5442</c:v>
                </c:pt>
                <c:pt idx="1327">
                  <c:v>5628</c:v>
                </c:pt>
                <c:pt idx="1328">
                  <c:v>5609</c:v>
                </c:pt>
                <c:pt idx="1329">
                  <c:v>6135</c:v>
                </c:pt>
                <c:pt idx="1330">
                  <c:v>6472</c:v>
                </c:pt>
                <c:pt idx="1331">
                  <c:v>6336</c:v>
                </c:pt>
                <c:pt idx="1332">
                  <c:v>6033</c:v>
                </c:pt>
                <c:pt idx="1333">
                  <c:v>5840</c:v>
                </c:pt>
                <c:pt idx="1334">
                  <c:v>5412</c:v>
                </c:pt>
                <c:pt idx="1335">
                  <c:v>5764</c:v>
                </c:pt>
                <c:pt idx="1336">
                  <c:v>5886</c:v>
                </c:pt>
                <c:pt idx="1337">
                  <c:v>5643</c:v>
                </c:pt>
                <c:pt idx="1338">
                  <c:v>5024</c:v>
                </c:pt>
                <c:pt idx="1339">
                  <c:v>5576</c:v>
                </c:pt>
                <c:pt idx="1340">
                  <c:v>5135</c:v>
                </c:pt>
                <c:pt idx="1341">
                  <c:v>4958</c:v>
                </c:pt>
                <c:pt idx="1342">
                  <c:v>5128</c:v>
                </c:pt>
                <c:pt idx="1343">
                  <c:v>5589</c:v>
                </c:pt>
                <c:pt idx="1344">
                  <c:v>6040</c:v>
                </c:pt>
                <c:pt idx="1345">
                  <c:v>6510</c:v>
                </c:pt>
                <c:pt idx="1346">
                  <c:v>6345</c:v>
                </c:pt>
                <c:pt idx="1347">
                  <c:v>5752</c:v>
                </c:pt>
                <c:pt idx="1348">
                  <c:v>5558</c:v>
                </c:pt>
                <c:pt idx="1349">
                  <c:v>5915</c:v>
                </c:pt>
                <c:pt idx="1350">
                  <c:v>5801</c:v>
                </c:pt>
                <c:pt idx="1351">
                  <c:v>5509</c:v>
                </c:pt>
                <c:pt idx="1352">
                  <c:v>5911</c:v>
                </c:pt>
                <c:pt idx="1353">
                  <c:v>5838</c:v>
                </c:pt>
                <c:pt idx="1354">
                  <c:v>5368</c:v>
                </c:pt>
                <c:pt idx="1355">
                  <c:v>5397</c:v>
                </c:pt>
                <c:pt idx="1356">
                  <c:v>5936</c:v>
                </c:pt>
                <c:pt idx="1357">
                  <c:v>5555</c:v>
                </c:pt>
                <c:pt idx="1358">
                  <c:v>5281</c:v>
                </c:pt>
                <c:pt idx="1359">
                  <c:v>5435</c:v>
                </c:pt>
                <c:pt idx="1360">
                  <c:v>5966</c:v>
                </c:pt>
                <c:pt idx="1361">
                  <c:v>6053</c:v>
                </c:pt>
                <c:pt idx="1362">
                  <c:v>5504</c:v>
                </c:pt>
                <c:pt idx="1363">
                  <c:v>6315</c:v>
                </c:pt>
                <c:pt idx="1364">
                  <c:v>5795</c:v>
                </c:pt>
                <c:pt idx="1365">
                  <c:v>6019</c:v>
                </c:pt>
                <c:pt idx="1366">
                  <c:v>5534</c:v>
                </c:pt>
                <c:pt idx="1367">
                  <c:v>5302</c:v>
                </c:pt>
                <c:pt idx="1368">
                  <c:v>5177</c:v>
                </c:pt>
                <c:pt idx="1369">
                  <c:v>5004</c:v>
                </c:pt>
                <c:pt idx="1370">
                  <c:v>5569</c:v>
                </c:pt>
                <c:pt idx="1371">
                  <c:v>5750</c:v>
                </c:pt>
                <c:pt idx="1372">
                  <c:v>6144</c:v>
                </c:pt>
                <c:pt idx="1373">
                  <c:v>6168</c:v>
                </c:pt>
                <c:pt idx="1374">
                  <c:v>6335</c:v>
                </c:pt>
                <c:pt idx="1375">
                  <c:v>5629</c:v>
                </c:pt>
                <c:pt idx="1376">
                  <c:v>5093</c:v>
                </c:pt>
                <c:pt idx="1377">
                  <c:v>5670</c:v>
                </c:pt>
                <c:pt idx="1378">
                  <c:v>6000</c:v>
                </c:pt>
                <c:pt idx="1379">
                  <c:v>6505</c:v>
                </c:pt>
                <c:pt idx="1380">
                  <c:v>6044</c:v>
                </c:pt>
                <c:pt idx="1381">
                  <c:v>5649</c:v>
                </c:pt>
                <c:pt idx="1382">
                  <c:v>4798</c:v>
                </c:pt>
                <c:pt idx="1383">
                  <c:v>5210</c:v>
                </c:pt>
                <c:pt idx="1384">
                  <c:v>5493</c:v>
                </c:pt>
                <c:pt idx="1385">
                  <c:v>5497</c:v>
                </c:pt>
                <c:pt idx="1386">
                  <c:v>6275</c:v>
                </c:pt>
                <c:pt idx="1387">
                  <c:v>5951</c:v>
                </c:pt>
                <c:pt idx="1388">
                  <c:v>5824</c:v>
                </c:pt>
                <c:pt idx="1389">
                  <c:v>5622</c:v>
                </c:pt>
                <c:pt idx="1390">
                  <c:v>5425</c:v>
                </c:pt>
                <c:pt idx="1391">
                  <c:v>5777</c:v>
                </c:pt>
                <c:pt idx="1392">
                  <c:v>5647</c:v>
                </c:pt>
                <c:pt idx="1393">
                  <c:v>5695</c:v>
                </c:pt>
                <c:pt idx="1394">
                  <c:v>6204</c:v>
                </c:pt>
                <c:pt idx="1395">
                  <c:v>5610</c:v>
                </c:pt>
                <c:pt idx="1396">
                  <c:v>5612</c:v>
                </c:pt>
                <c:pt idx="1397">
                  <c:v>5194</c:v>
                </c:pt>
                <c:pt idx="1398">
                  <c:v>5898</c:v>
                </c:pt>
                <c:pt idx="1399">
                  <c:v>6150</c:v>
                </c:pt>
                <c:pt idx="1400">
                  <c:v>6219</c:v>
                </c:pt>
                <c:pt idx="1401">
                  <c:v>5954</c:v>
                </c:pt>
                <c:pt idx="1402">
                  <c:v>5246</c:v>
                </c:pt>
                <c:pt idx="1403">
                  <c:v>4307</c:v>
                </c:pt>
                <c:pt idx="1404">
                  <c:v>4652</c:v>
                </c:pt>
                <c:pt idx="1405">
                  <c:v>5786</c:v>
                </c:pt>
                <c:pt idx="1406">
                  <c:v>6323</c:v>
                </c:pt>
                <c:pt idx="1407">
                  <c:v>5580</c:v>
                </c:pt>
                <c:pt idx="1408">
                  <c:v>5738</c:v>
                </c:pt>
                <c:pt idx="1409">
                  <c:v>5485</c:v>
                </c:pt>
                <c:pt idx="1410">
                  <c:v>5337</c:v>
                </c:pt>
                <c:pt idx="1411">
                  <c:v>5021</c:v>
                </c:pt>
                <c:pt idx="1412">
                  <c:v>4957</c:v>
                </c:pt>
                <c:pt idx="1413">
                  <c:v>5142</c:v>
                </c:pt>
                <c:pt idx="1414">
                  <c:v>5093</c:v>
                </c:pt>
                <c:pt idx="1415">
                  <c:v>4990</c:v>
                </c:pt>
                <c:pt idx="1416">
                  <c:v>5336</c:v>
                </c:pt>
                <c:pt idx="1417">
                  <c:v>4929</c:v>
                </c:pt>
                <c:pt idx="1418">
                  <c:v>4776</c:v>
                </c:pt>
                <c:pt idx="1419">
                  <c:v>5002</c:v>
                </c:pt>
                <c:pt idx="1420">
                  <c:v>5267</c:v>
                </c:pt>
                <c:pt idx="1421">
                  <c:v>5027</c:v>
                </c:pt>
                <c:pt idx="1422">
                  <c:v>5301</c:v>
                </c:pt>
                <c:pt idx="1423">
                  <c:v>5407</c:v>
                </c:pt>
                <c:pt idx="1424">
                  <c:v>5441</c:v>
                </c:pt>
                <c:pt idx="1425">
                  <c:v>4829</c:v>
                </c:pt>
                <c:pt idx="1426">
                  <c:v>4965</c:v>
                </c:pt>
                <c:pt idx="1427">
                  <c:v>5513</c:v>
                </c:pt>
                <c:pt idx="1428">
                  <c:v>5252</c:v>
                </c:pt>
                <c:pt idx="1429">
                  <c:v>5294</c:v>
                </c:pt>
                <c:pt idx="1430">
                  <c:v>4614</c:v>
                </c:pt>
                <c:pt idx="1431">
                  <c:v>5106</c:v>
                </c:pt>
                <c:pt idx="1432">
                  <c:v>4575</c:v>
                </c:pt>
                <c:pt idx="1433">
                  <c:v>4691</c:v>
                </c:pt>
                <c:pt idx="1434">
                  <c:v>5254</c:v>
                </c:pt>
                <c:pt idx="1435">
                  <c:v>5010</c:v>
                </c:pt>
                <c:pt idx="1436">
                  <c:v>4948</c:v>
                </c:pt>
                <c:pt idx="1437">
                  <c:v>4517</c:v>
                </c:pt>
                <c:pt idx="1438">
                  <c:v>4604</c:v>
                </c:pt>
                <c:pt idx="1439">
                  <c:v>4298</c:v>
                </c:pt>
                <c:pt idx="1440">
                  <c:v>4613</c:v>
                </c:pt>
                <c:pt idx="1441">
                  <c:v>5406</c:v>
                </c:pt>
                <c:pt idx="1442">
                  <c:v>6123</c:v>
                </c:pt>
                <c:pt idx="1443">
                  <c:v>6129</c:v>
                </c:pt>
                <c:pt idx="1444">
                  <c:v>6396</c:v>
                </c:pt>
                <c:pt idx="1445">
                  <c:v>4764</c:v>
                </c:pt>
                <c:pt idx="1446">
                  <c:v>4524</c:v>
                </c:pt>
                <c:pt idx="1447">
                  <c:v>5688</c:v>
                </c:pt>
                <c:pt idx="1448">
                  <c:v>5566</c:v>
                </c:pt>
                <c:pt idx="1449">
                  <c:v>4768</c:v>
                </c:pt>
                <c:pt idx="1450">
                  <c:v>4767</c:v>
                </c:pt>
                <c:pt idx="1451">
                  <c:v>4824</c:v>
                </c:pt>
                <c:pt idx="1452">
                  <c:v>4532</c:v>
                </c:pt>
                <c:pt idx="1453">
                  <c:v>4199</c:v>
                </c:pt>
                <c:pt idx="1454">
                  <c:v>4429</c:v>
                </c:pt>
                <c:pt idx="1455">
                  <c:v>5004</c:v>
                </c:pt>
                <c:pt idx="1456">
                  <c:v>4685</c:v>
                </c:pt>
                <c:pt idx="1457">
                  <c:v>4633</c:v>
                </c:pt>
                <c:pt idx="1458">
                  <c:v>3937</c:v>
                </c:pt>
                <c:pt idx="1459">
                  <c:v>4010</c:v>
                </c:pt>
                <c:pt idx="1460">
                  <c:v>4060</c:v>
                </c:pt>
                <c:pt idx="1461">
                  <c:v>4502</c:v>
                </c:pt>
                <c:pt idx="1462">
                  <c:v>4861</c:v>
                </c:pt>
                <c:pt idx="1463">
                  <c:v>4764</c:v>
                </c:pt>
                <c:pt idx="1464">
                  <c:v>4559</c:v>
                </c:pt>
                <c:pt idx="1465">
                  <c:v>4059</c:v>
                </c:pt>
                <c:pt idx="1466">
                  <c:v>4289</c:v>
                </c:pt>
                <c:pt idx="1467">
                  <c:v>4478</c:v>
                </c:pt>
                <c:pt idx="1468">
                  <c:v>4616</c:v>
                </c:pt>
                <c:pt idx="1469">
                  <c:v>4301</c:v>
                </c:pt>
                <c:pt idx="1470">
                  <c:v>4838</c:v>
                </c:pt>
                <c:pt idx="1471">
                  <c:v>4663</c:v>
                </c:pt>
                <c:pt idx="1472">
                  <c:v>4298</c:v>
                </c:pt>
                <c:pt idx="1473">
                  <c:v>4070</c:v>
                </c:pt>
                <c:pt idx="1474">
                  <c:v>3959</c:v>
                </c:pt>
                <c:pt idx="1475">
                  <c:v>4244</c:v>
                </c:pt>
                <c:pt idx="1476">
                  <c:v>4610</c:v>
                </c:pt>
                <c:pt idx="1477">
                  <c:v>4937</c:v>
                </c:pt>
                <c:pt idx="1478">
                  <c:v>4491</c:v>
                </c:pt>
                <c:pt idx="1479">
                  <c:v>4870</c:v>
                </c:pt>
                <c:pt idx="1480">
                  <c:v>4708</c:v>
                </c:pt>
                <c:pt idx="1481">
                  <c:v>4265</c:v>
                </c:pt>
                <c:pt idx="1482">
                  <c:v>4074</c:v>
                </c:pt>
                <c:pt idx="1483">
                  <c:v>4268</c:v>
                </c:pt>
                <c:pt idx="1484">
                  <c:v>4632</c:v>
                </c:pt>
                <c:pt idx="1485">
                  <c:v>4235</c:v>
                </c:pt>
                <c:pt idx="1486">
                  <c:v>3686</c:v>
                </c:pt>
                <c:pt idx="1487">
                  <c:v>4800</c:v>
                </c:pt>
                <c:pt idx="1488">
                  <c:v>4964</c:v>
                </c:pt>
                <c:pt idx="1489">
                  <c:v>4975</c:v>
                </c:pt>
                <c:pt idx="1490">
                  <c:v>4904</c:v>
                </c:pt>
                <c:pt idx="1491">
                  <c:v>5937</c:v>
                </c:pt>
                <c:pt idx="1492">
                  <c:v>5376</c:v>
                </c:pt>
                <c:pt idx="1493">
                  <c:v>4768</c:v>
                </c:pt>
                <c:pt idx="1494">
                  <c:v>4613</c:v>
                </c:pt>
                <c:pt idx="1495">
                  <c:v>5134</c:v>
                </c:pt>
                <c:pt idx="1496">
                  <c:v>5918</c:v>
                </c:pt>
                <c:pt idx="1497">
                  <c:v>5220</c:v>
                </c:pt>
                <c:pt idx="1498">
                  <c:v>5408</c:v>
                </c:pt>
                <c:pt idx="1499">
                  <c:v>5929</c:v>
                </c:pt>
                <c:pt idx="1500">
                  <c:v>5867</c:v>
                </c:pt>
                <c:pt idx="1501">
                  <c:v>6220</c:v>
                </c:pt>
                <c:pt idx="1502">
                  <c:v>4778</c:v>
                </c:pt>
                <c:pt idx="1503">
                  <c:v>5297</c:v>
                </c:pt>
                <c:pt idx="1504">
                  <c:v>6004</c:v>
                </c:pt>
                <c:pt idx="1505">
                  <c:v>6339</c:v>
                </c:pt>
                <c:pt idx="1506">
                  <c:v>5799</c:v>
                </c:pt>
                <c:pt idx="1507">
                  <c:v>5015</c:v>
                </c:pt>
                <c:pt idx="1508">
                  <c:v>4458</c:v>
                </c:pt>
                <c:pt idx="1509">
                  <c:v>4320</c:v>
                </c:pt>
                <c:pt idx="1510">
                  <c:v>4648</c:v>
                </c:pt>
                <c:pt idx="1511">
                  <c:v>4761</c:v>
                </c:pt>
                <c:pt idx="1512">
                  <c:v>4759</c:v>
                </c:pt>
                <c:pt idx="1513">
                  <c:v>5123</c:v>
                </c:pt>
                <c:pt idx="1514">
                  <c:v>6105</c:v>
                </c:pt>
                <c:pt idx="1515">
                  <c:v>5506</c:v>
                </c:pt>
                <c:pt idx="1516">
                  <c:v>4352</c:v>
                </c:pt>
                <c:pt idx="1517">
                  <c:v>4407</c:v>
                </c:pt>
                <c:pt idx="1518">
                  <c:v>4787</c:v>
                </c:pt>
                <c:pt idx="1519">
                  <c:v>4539</c:v>
                </c:pt>
                <c:pt idx="1520">
                  <c:v>4787</c:v>
                </c:pt>
                <c:pt idx="1521">
                  <c:v>4849</c:v>
                </c:pt>
                <c:pt idx="1522">
                  <c:v>4625</c:v>
                </c:pt>
                <c:pt idx="1523">
                  <c:v>4345</c:v>
                </c:pt>
                <c:pt idx="1524">
                  <c:v>5190</c:v>
                </c:pt>
                <c:pt idx="1525">
                  <c:v>5221</c:v>
                </c:pt>
                <c:pt idx="1526">
                  <c:v>4698</c:v>
                </c:pt>
                <c:pt idx="1527">
                  <c:v>5941</c:v>
                </c:pt>
                <c:pt idx="1528">
                  <c:v>5162</c:v>
                </c:pt>
                <c:pt idx="1529">
                  <c:v>4826</c:v>
                </c:pt>
                <c:pt idx="1530">
                  <c:v>4511</c:v>
                </c:pt>
                <c:pt idx="1531">
                  <c:v>4703</c:v>
                </c:pt>
                <c:pt idx="1532">
                  <c:v>4600</c:v>
                </c:pt>
                <c:pt idx="1533">
                  <c:v>4653</c:v>
                </c:pt>
                <c:pt idx="1534">
                  <c:v>5463</c:v>
                </c:pt>
                <c:pt idx="1535">
                  <c:v>5521</c:v>
                </c:pt>
                <c:pt idx="1536">
                  <c:v>4612</c:v>
                </c:pt>
                <c:pt idx="1537">
                  <c:v>4312</c:v>
                </c:pt>
                <c:pt idx="1538">
                  <c:v>4267</c:v>
                </c:pt>
                <c:pt idx="1539">
                  <c:v>6003</c:v>
                </c:pt>
                <c:pt idx="1540">
                  <c:v>5824</c:v>
                </c:pt>
                <c:pt idx="1541">
                  <c:v>4902</c:v>
                </c:pt>
                <c:pt idx="1542">
                  <c:v>4813</c:v>
                </c:pt>
                <c:pt idx="1543">
                  <c:v>4895</c:v>
                </c:pt>
                <c:pt idx="1544">
                  <c:v>5215</c:v>
                </c:pt>
                <c:pt idx="1545">
                  <c:v>6704</c:v>
                </c:pt>
                <c:pt idx="1546">
                  <c:v>6726</c:v>
                </c:pt>
                <c:pt idx="1547">
                  <c:v>5873</c:v>
                </c:pt>
                <c:pt idx="1548">
                  <c:v>6000</c:v>
                </c:pt>
                <c:pt idx="1549">
                  <c:v>6505</c:v>
                </c:pt>
                <c:pt idx="1550">
                  <c:v>5954</c:v>
                </c:pt>
                <c:pt idx="1551">
                  <c:v>5167</c:v>
                </c:pt>
                <c:pt idx="1552">
                  <c:v>5547</c:v>
                </c:pt>
                <c:pt idx="1553">
                  <c:v>5513</c:v>
                </c:pt>
                <c:pt idx="1554">
                  <c:v>5875</c:v>
                </c:pt>
                <c:pt idx="1555">
                  <c:v>7680</c:v>
                </c:pt>
                <c:pt idx="1556">
                  <c:v>6745</c:v>
                </c:pt>
                <c:pt idx="1557">
                  <c:v>6179</c:v>
                </c:pt>
                <c:pt idx="1558">
                  <c:v>5061</c:v>
                </c:pt>
                <c:pt idx="1559">
                  <c:v>5091</c:v>
                </c:pt>
                <c:pt idx="1560">
                  <c:v>5363</c:v>
                </c:pt>
                <c:pt idx="1561">
                  <c:v>5837</c:v>
                </c:pt>
                <c:pt idx="1562">
                  <c:v>5525</c:v>
                </c:pt>
                <c:pt idx="1563">
                  <c:v>5325</c:v>
                </c:pt>
                <c:pt idx="1564">
                  <c:v>4889</c:v>
                </c:pt>
                <c:pt idx="1565">
                  <c:v>4792</c:v>
                </c:pt>
                <c:pt idx="1566">
                  <c:v>4325</c:v>
                </c:pt>
                <c:pt idx="1567">
                  <c:v>4983</c:v>
                </c:pt>
                <c:pt idx="1568">
                  <c:v>5280</c:v>
                </c:pt>
                <c:pt idx="1569">
                  <c:v>5177</c:v>
                </c:pt>
                <c:pt idx="1570">
                  <c:v>5058</c:v>
                </c:pt>
                <c:pt idx="1571">
                  <c:v>4760</c:v>
                </c:pt>
                <c:pt idx="1572">
                  <c:v>4732</c:v>
                </c:pt>
                <c:pt idx="1573">
                  <c:v>4185</c:v>
                </c:pt>
                <c:pt idx="1574">
                  <c:v>5254</c:v>
                </c:pt>
                <c:pt idx="1575">
                  <c:v>5238</c:v>
                </c:pt>
                <c:pt idx="1576">
                  <c:v>4763</c:v>
                </c:pt>
                <c:pt idx="1577">
                  <c:v>4590</c:v>
                </c:pt>
                <c:pt idx="1578">
                  <c:v>4604</c:v>
                </c:pt>
                <c:pt idx="1579">
                  <c:v>4607</c:v>
                </c:pt>
                <c:pt idx="1580">
                  <c:v>4769</c:v>
                </c:pt>
                <c:pt idx="1581">
                  <c:v>5011</c:v>
                </c:pt>
                <c:pt idx="1582">
                  <c:v>5227</c:v>
                </c:pt>
                <c:pt idx="1583">
                  <c:v>5793</c:v>
                </c:pt>
                <c:pt idx="1584">
                  <c:v>5088</c:v>
                </c:pt>
                <c:pt idx="1585">
                  <c:v>4411</c:v>
                </c:pt>
                <c:pt idx="1586">
                  <c:v>4447</c:v>
                </c:pt>
                <c:pt idx="1587">
                  <c:v>4734</c:v>
                </c:pt>
                <c:pt idx="1588">
                  <c:v>5475</c:v>
                </c:pt>
                <c:pt idx="1589">
                  <c:v>5580</c:v>
                </c:pt>
                <c:pt idx="1590">
                  <c:v>5943</c:v>
                </c:pt>
                <c:pt idx="1591">
                  <c:v>4841</c:v>
                </c:pt>
                <c:pt idx="1592">
                  <c:v>4684</c:v>
                </c:pt>
                <c:pt idx="1593">
                  <c:v>4763</c:v>
                </c:pt>
                <c:pt idx="1594">
                  <c:v>5028</c:v>
                </c:pt>
                <c:pt idx="1595">
                  <c:v>5085</c:v>
                </c:pt>
                <c:pt idx="1596">
                  <c:v>4971</c:v>
                </c:pt>
                <c:pt idx="1597">
                  <c:v>4907</c:v>
                </c:pt>
                <c:pt idx="1598">
                  <c:v>5314</c:v>
                </c:pt>
                <c:pt idx="1599">
                  <c:v>5313</c:v>
                </c:pt>
                <c:pt idx="1600">
                  <c:v>5199</c:v>
                </c:pt>
                <c:pt idx="1601">
                  <c:v>4810</c:v>
                </c:pt>
                <c:pt idx="1602">
                  <c:v>4906</c:v>
                </c:pt>
                <c:pt idx="1603">
                  <c:v>5586</c:v>
                </c:pt>
                <c:pt idx="1604">
                  <c:v>5974</c:v>
                </c:pt>
                <c:pt idx="1605">
                  <c:v>5443</c:v>
                </c:pt>
                <c:pt idx="1606">
                  <c:v>5358</c:v>
                </c:pt>
                <c:pt idx="1607">
                  <c:v>5130</c:v>
                </c:pt>
                <c:pt idx="1608">
                  <c:v>5064</c:v>
                </c:pt>
                <c:pt idx="1609">
                  <c:v>4401</c:v>
                </c:pt>
                <c:pt idx="1610">
                  <c:v>5260</c:v>
                </c:pt>
                <c:pt idx="1611">
                  <c:v>4779</c:v>
                </c:pt>
                <c:pt idx="1612">
                  <c:v>4535</c:v>
                </c:pt>
                <c:pt idx="1613">
                  <c:v>4315</c:v>
                </c:pt>
                <c:pt idx="1614">
                  <c:v>4406</c:v>
                </c:pt>
                <c:pt idx="1615">
                  <c:v>4814</c:v>
                </c:pt>
                <c:pt idx="1616">
                  <c:v>5099</c:v>
                </c:pt>
                <c:pt idx="1617">
                  <c:v>5506</c:v>
                </c:pt>
                <c:pt idx="1618">
                  <c:v>5835</c:v>
                </c:pt>
                <c:pt idx="1619">
                  <c:v>6038</c:v>
                </c:pt>
                <c:pt idx="1620">
                  <c:v>5384</c:v>
                </c:pt>
                <c:pt idx="1621">
                  <c:v>5301</c:v>
                </c:pt>
                <c:pt idx="1622">
                  <c:v>4976</c:v>
                </c:pt>
                <c:pt idx="1623">
                  <c:v>4772</c:v>
                </c:pt>
                <c:pt idx="1624">
                  <c:v>4474</c:v>
                </c:pt>
                <c:pt idx="1625">
                  <c:v>5501</c:v>
                </c:pt>
                <c:pt idx="1626">
                  <c:v>5037</c:v>
                </c:pt>
                <c:pt idx="1627">
                  <c:v>5240</c:v>
                </c:pt>
                <c:pt idx="1628">
                  <c:v>5343</c:v>
                </c:pt>
                <c:pt idx="1629">
                  <c:v>6176</c:v>
                </c:pt>
                <c:pt idx="1630">
                  <c:v>5576</c:v>
                </c:pt>
                <c:pt idx="1631">
                  <c:v>6063</c:v>
                </c:pt>
                <c:pt idx="1632">
                  <c:v>5338</c:v>
                </c:pt>
                <c:pt idx="1633">
                  <c:v>5159</c:v>
                </c:pt>
                <c:pt idx="1634">
                  <c:v>4788</c:v>
                </c:pt>
                <c:pt idx="1635">
                  <c:v>5011</c:v>
                </c:pt>
                <c:pt idx="1636">
                  <c:v>5176</c:v>
                </c:pt>
                <c:pt idx="1637">
                  <c:v>5869</c:v>
                </c:pt>
                <c:pt idx="1638">
                  <c:v>5991</c:v>
                </c:pt>
                <c:pt idx="1639">
                  <c:v>5643</c:v>
                </c:pt>
                <c:pt idx="1640">
                  <c:v>6002</c:v>
                </c:pt>
                <c:pt idx="1641">
                  <c:v>5867</c:v>
                </c:pt>
                <c:pt idx="1642">
                  <c:v>6120</c:v>
                </c:pt>
                <c:pt idx="1643">
                  <c:v>6441</c:v>
                </c:pt>
                <c:pt idx="1644">
                  <c:v>5703</c:v>
                </c:pt>
                <c:pt idx="1645">
                  <c:v>5879</c:v>
                </c:pt>
                <c:pt idx="1646">
                  <c:v>5744</c:v>
                </c:pt>
                <c:pt idx="1647">
                  <c:v>6272</c:v>
                </c:pt>
                <c:pt idx="1648">
                  <c:v>5840</c:v>
                </c:pt>
                <c:pt idx="1649">
                  <c:v>5607</c:v>
                </c:pt>
                <c:pt idx="1650">
                  <c:v>6113</c:v>
                </c:pt>
                <c:pt idx="1651">
                  <c:v>7046</c:v>
                </c:pt>
                <c:pt idx="1652">
                  <c:v>6409</c:v>
                </c:pt>
                <c:pt idx="1653">
                  <c:v>5929</c:v>
                </c:pt>
                <c:pt idx="1654">
                  <c:v>5635</c:v>
                </c:pt>
                <c:pt idx="1655">
                  <c:v>5358</c:v>
                </c:pt>
                <c:pt idx="1656">
                  <c:v>5125</c:v>
                </c:pt>
                <c:pt idx="1657">
                  <c:v>5522</c:v>
                </c:pt>
                <c:pt idx="1658">
                  <c:v>5509</c:v>
                </c:pt>
                <c:pt idx="1659">
                  <c:v>5211</c:v>
                </c:pt>
                <c:pt idx="1660">
                  <c:v>5797</c:v>
                </c:pt>
                <c:pt idx="1661">
                  <c:v>6060</c:v>
                </c:pt>
                <c:pt idx="1662">
                  <c:v>5278</c:v>
                </c:pt>
                <c:pt idx="1663">
                  <c:v>5077</c:v>
                </c:pt>
                <c:pt idx="1664">
                  <c:v>5332</c:v>
                </c:pt>
                <c:pt idx="1665">
                  <c:v>5915</c:v>
                </c:pt>
                <c:pt idx="1666">
                  <c:v>6281</c:v>
                </c:pt>
                <c:pt idx="1667">
                  <c:v>5966</c:v>
                </c:pt>
                <c:pt idx="1668">
                  <c:v>6178</c:v>
                </c:pt>
                <c:pt idx="1669">
                  <c:v>5880</c:v>
                </c:pt>
                <c:pt idx="1670">
                  <c:v>5296</c:v>
                </c:pt>
                <c:pt idx="1671">
                  <c:v>6210</c:v>
                </c:pt>
                <c:pt idx="1672">
                  <c:v>6300</c:v>
                </c:pt>
                <c:pt idx="1673">
                  <c:v>5205</c:v>
                </c:pt>
                <c:pt idx="1674">
                  <c:v>5477</c:v>
                </c:pt>
                <c:pt idx="1675">
                  <c:v>5035</c:v>
                </c:pt>
                <c:pt idx="1676">
                  <c:v>5162</c:v>
                </c:pt>
                <c:pt idx="1677">
                  <c:v>5258</c:v>
                </c:pt>
                <c:pt idx="1678">
                  <c:v>5472</c:v>
                </c:pt>
                <c:pt idx="1679">
                  <c:v>5495</c:v>
                </c:pt>
                <c:pt idx="1680">
                  <c:v>5989</c:v>
                </c:pt>
                <c:pt idx="1681">
                  <c:v>5622</c:v>
                </c:pt>
                <c:pt idx="1682">
                  <c:v>5471</c:v>
                </c:pt>
                <c:pt idx="1683">
                  <c:v>5987</c:v>
                </c:pt>
                <c:pt idx="1684">
                  <c:v>6075</c:v>
                </c:pt>
                <c:pt idx="1685">
                  <c:v>7077</c:v>
                </c:pt>
                <c:pt idx="1686">
                  <c:v>6849</c:v>
                </c:pt>
                <c:pt idx="1687">
                  <c:v>6367</c:v>
                </c:pt>
                <c:pt idx="1688">
                  <c:v>6143</c:v>
                </c:pt>
                <c:pt idx="1689">
                  <c:v>5785</c:v>
                </c:pt>
                <c:pt idx="1690">
                  <c:v>5913</c:v>
                </c:pt>
                <c:pt idx="1691">
                  <c:v>6331</c:v>
                </c:pt>
                <c:pt idx="1692">
                  <c:v>7082</c:v>
                </c:pt>
                <c:pt idx="1693">
                  <c:v>6238</c:v>
                </c:pt>
                <c:pt idx="1694">
                  <c:v>6484</c:v>
                </c:pt>
                <c:pt idx="1695">
                  <c:v>6474</c:v>
                </c:pt>
                <c:pt idx="1696">
                  <c:v>6516</c:v>
                </c:pt>
                <c:pt idx="1697">
                  <c:v>6512</c:v>
                </c:pt>
                <c:pt idx="1698">
                  <c:v>6146</c:v>
                </c:pt>
                <c:pt idx="1699">
                  <c:v>6436</c:v>
                </c:pt>
                <c:pt idx="1700">
                  <c:v>6435</c:v>
                </c:pt>
                <c:pt idx="1701">
                  <c:v>6599</c:v>
                </c:pt>
                <c:pt idx="1702">
                  <c:v>7233</c:v>
                </c:pt>
                <c:pt idx="1703">
                  <c:v>6880</c:v>
                </c:pt>
                <c:pt idx="1704">
                  <c:v>6283</c:v>
                </c:pt>
                <c:pt idx="1705">
                  <c:v>6010</c:v>
                </c:pt>
                <c:pt idx="1706">
                  <c:v>6223</c:v>
                </c:pt>
                <c:pt idx="1707">
                  <c:v>6197</c:v>
                </c:pt>
                <c:pt idx="1708">
                  <c:v>6253</c:v>
                </c:pt>
                <c:pt idx="1709">
                  <c:v>6803</c:v>
                </c:pt>
                <c:pt idx="1710">
                  <c:v>6737</c:v>
                </c:pt>
                <c:pt idx="1711">
                  <c:v>6148</c:v>
                </c:pt>
                <c:pt idx="1712">
                  <c:v>5868</c:v>
                </c:pt>
                <c:pt idx="1713">
                  <c:v>7416</c:v>
                </c:pt>
                <c:pt idx="1714">
                  <c:v>6964</c:v>
                </c:pt>
                <c:pt idx="1715">
                  <c:v>6355</c:v>
                </c:pt>
                <c:pt idx="1716">
                  <c:v>6709</c:v>
                </c:pt>
                <c:pt idx="1717">
                  <c:v>6272</c:v>
                </c:pt>
                <c:pt idx="1718">
                  <c:v>5864</c:v>
                </c:pt>
                <c:pt idx="1719">
                  <c:v>5219</c:v>
                </c:pt>
                <c:pt idx="1720">
                  <c:v>5095</c:v>
                </c:pt>
                <c:pt idx="1721">
                  <c:v>4887</c:v>
                </c:pt>
                <c:pt idx="1722">
                  <c:v>5256</c:v>
                </c:pt>
                <c:pt idx="1723">
                  <c:v>5145</c:v>
                </c:pt>
                <c:pt idx="1724">
                  <c:v>5003</c:v>
                </c:pt>
                <c:pt idx="1725">
                  <c:v>4760</c:v>
                </c:pt>
                <c:pt idx="1726">
                  <c:v>5339</c:v>
                </c:pt>
                <c:pt idx="1727">
                  <c:v>5974</c:v>
                </c:pt>
                <c:pt idx="1728">
                  <c:v>5841</c:v>
                </c:pt>
                <c:pt idx="1729">
                  <c:v>6246</c:v>
                </c:pt>
                <c:pt idx="1730">
                  <c:v>5837</c:v>
                </c:pt>
                <c:pt idx="1731">
                  <c:v>5818</c:v>
                </c:pt>
                <c:pt idx="1732">
                  <c:v>5635</c:v>
                </c:pt>
                <c:pt idx="1733">
                  <c:v>5662</c:v>
                </c:pt>
                <c:pt idx="1734">
                  <c:v>5325</c:v>
                </c:pt>
                <c:pt idx="1735">
                  <c:v>5317</c:v>
                </c:pt>
                <c:pt idx="1736">
                  <c:v>5647</c:v>
                </c:pt>
                <c:pt idx="1737">
                  <c:v>5937</c:v>
                </c:pt>
                <c:pt idx="1738">
                  <c:v>5862</c:v>
                </c:pt>
                <c:pt idx="1739">
                  <c:v>5582</c:v>
                </c:pt>
                <c:pt idx="1740">
                  <c:v>5512</c:v>
                </c:pt>
                <c:pt idx="1741">
                  <c:v>5794</c:v>
                </c:pt>
                <c:pt idx="1742">
                  <c:v>6111</c:v>
                </c:pt>
                <c:pt idx="1743">
                  <c:v>6287</c:v>
                </c:pt>
                <c:pt idx="1744">
                  <c:v>5840</c:v>
                </c:pt>
                <c:pt idx="1745">
                  <c:v>5083</c:v>
                </c:pt>
                <c:pt idx="1746">
                  <c:v>4757</c:v>
                </c:pt>
                <c:pt idx="1747">
                  <c:v>4257</c:v>
                </c:pt>
                <c:pt idx="1748">
                  <c:v>4246</c:v>
                </c:pt>
                <c:pt idx="1749">
                  <c:v>4820</c:v>
                </c:pt>
                <c:pt idx="1750">
                  <c:v>5214</c:v>
                </c:pt>
                <c:pt idx="1751">
                  <c:v>5803</c:v>
                </c:pt>
                <c:pt idx="1752">
                  <c:v>5841</c:v>
                </c:pt>
                <c:pt idx="1753">
                  <c:v>5364</c:v>
                </c:pt>
                <c:pt idx="1754">
                  <c:v>5073</c:v>
                </c:pt>
                <c:pt idx="1755">
                  <c:v>5791</c:v>
                </c:pt>
                <c:pt idx="1756">
                  <c:v>5280</c:v>
                </c:pt>
                <c:pt idx="1757">
                  <c:v>5497</c:v>
                </c:pt>
                <c:pt idx="1758">
                  <c:v>5683</c:v>
                </c:pt>
                <c:pt idx="1759">
                  <c:v>5719</c:v>
                </c:pt>
                <c:pt idx="1760">
                  <c:v>5265</c:v>
                </c:pt>
                <c:pt idx="1761">
                  <c:v>4994</c:v>
                </c:pt>
                <c:pt idx="1762">
                  <c:v>4540</c:v>
                </c:pt>
                <c:pt idx="1763">
                  <c:v>5281</c:v>
                </c:pt>
                <c:pt idx="1764">
                  <c:v>5820</c:v>
                </c:pt>
                <c:pt idx="1765">
                  <c:v>5929</c:v>
                </c:pt>
                <c:pt idx="1766">
                  <c:v>5047</c:v>
                </c:pt>
                <c:pt idx="1767">
                  <c:v>4447</c:v>
                </c:pt>
                <c:pt idx="1768">
                  <c:v>4486</c:v>
                </c:pt>
                <c:pt idx="1769">
                  <c:v>5135</c:v>
                </c:pt>
                <c:pt idx="1770">
                  <c:v>5601</c:v>
                </c:pt>
                <c:pt idx="1771">
                  <c:v>5543</c:v>
                </c:pt>
                <c:pt idx="1772">
                  <c:v>5934</c:v>
                </c:pt>
                <c:pt idx="1773">
                  <c:v>5715</c:v>
                </c:pt>
                <c:pt idx="1774">
                  <c:v>5408</c:v>
                </c:pt>
                <c:pt idx="1775">
                  <c:v>4878</c:v>
                </c:pt>
                <c:pt idx="1776">
                  <c:v>5345</c:v>
                </c:pt>
                <c:pt idx="1777">
                  <c:v>5710</c:v>
                </c:pt>
                <c:pt idx="1778">
                  <c:v>5692</c:v>
                </c:pt>
                <c:pt idx="1779">
                  <c:v>5568</c:v>
                </c:pt>
                <c:pt idx="1780">
                  <c:v>5126</c:v>
                </c:pt>
                <c:pt idx="1781">
                  <c:v>4397</c:v>
                </c:pt>
                <c:pt idx="1782">
                  <c:v>4041</c:v>
                </c:pt>
                <c:pt idx="1783">
                  <c:v>4203</c:v>
                </c:pt>
                <c:pt idx="1784">
                  <c:v>4872</c:v>
                </c:pt>
                <c:pt idx="1785">
                  <c:v>5142</c:v>
                </c:pt>
                <c:pt idx="1786">
                  <c:v>5155</c:v>
                </c:pt>
                <c:pt idx="1787">
                  <c:v>5728</c:v>
                </c:pt>
                <c:pt idx="1788">
                  <c:v>4741</c:v>
                </c:pt>
                <c:pt idx="1789">
                  <c:v>4183</c:v>
                </c:pt>
                <c:pt idx="1790">
                  <c:v>4774</c:v>
                </c:pt>
                <c:pt idx="1791">
                  <c:v>4840</c:v>
                </c:pt>
                <c:pt idx="1792">
                  <c:v>5106</c:v>
                </c:pt>
                <c:pt idx="1793">
                  <c:v>4744</c:v>
                </c:pt>
                <c:pt idx="1794">
                  <c:v>5004</c:v>
                </c:pt>
                <c:pt idx="1795">
                  <c:v>4949</c:v>
                </c:pt>
                <c:pt idx="1796">
                  <c:v>4749</c:v>
                </c:pt>
                <c:pt idx="1797">
                  <c:v>4660</c:v>
                </c:pt>
                <c:pt idx="1798">
                  <c:v>4695</c:v>
                </c:pt>
                <c:pt idx="1799">
                  <c:v>4733</c:v>
                </c:pt>
                <c:pt idx="1800">
                  <c:v>5698</c:v>
                </c:pt>
                <c:pt idx="1801">
                  <c:v>5301</c:v>
                </c:pt>
                <c:pt idx="1802">
                  <c:v>4656</c:v>
                </c:pt>
                <c:pt idx="1803">
                  <c:v>4604</c:v>
                </c:pt>
                <c:pt idx="1804">
                  <c:v>4720</c:v>
                </c:pt>
                <c:pt idx="1805">
                  <c:v>4499</c:v>
                </c:pt>
                <c:pt idx="1806">
                  <c:v>4987</c:v>
                </c:pt>
                <c:pt idx="1807">
                  <c:v>4906</c:v>
                </c:pt>
                <c:pt idx="1808">
                  <c:v>4905</c:v>
                </c:pt>
                <c:pt idx="1809">
                  <c:v>4494</c:v>
                </c:pt>
                <c:pt idx="1810">
                  <c:v>4270</c:v>
                </c:pt>
                <c:pt idx="1811">
                  <c:v>4239</c:v>
                </c:pt>
                <c:pt idx="1812">
                  <c:v>4727</c:v>
                </c:pt>
                <c:pt idx="1813">
                  <c:v>5199</c:v>
                </c:pt>
                <c:pt idx="1814">
                  <c:v>4937</c:v>
                </c:pt>
                <c:pt idx="1815">
                  <c:v>4750</c:v>
                </c:pt>
                <c:pt idx="1816">
                  <c:v>4761</c:v>
                </c:pt>
                <c:pt idx="1817">
                  <c:v>5944</c:v>
                </c:pt>
                <c:pt idx="1818">
                  <c:v>5292</c:v>
                </c:pt>
                <c:pt idx="1819">
                  <c:v>4529</c:v>
                </c:pt>
                <c:pt idx="1820">
                  <c:v>4616</c:v>
                </c:pt>
                <c:pt idx="1821">
                  <c:v>4379</c:v>
                </c:pt>
                <c:pt idx="1822">
                  <c:v>4822</c:v>
                </c:pt>
                <c:pt idx="1823">
                  <c:v>5240</c:v>
                </c:pt>
                <c:pt idx="1824">
                  <c:v>5658</c:v>
                </c:pt>
                <c:pt idx="1825">
                  <c:v>5059</c:v>
                </c:pt>
                <c:pt idx="1826">
                  <c:v>5472</c:v>
                </c:pt>
                <c:pt idx="1827">
                  <c:v>5987</c:v>
                </c:pt>
                <c:pt idx="1828">
                  <c:v>5812</c:v>
                </c:pt>
                <c:pt idx="1829">
                  <c:v>5035</c:v>
                </c:pt>
                <c:pt idx="1830">
                  <c:v>4706</c:v>
                </c:pt>
                <c:pt idx="1831">
                  <c:v>4687</c:v>
                </c:pt>
                <c:pt idx="1832">
                  <c:v>4746</c:v>
                </c:pt>
                <c:pt idx="1833">
                  <c:v>4486</c:v>
                </c:pt>
                <c:pt idx="1834">
                  <c:v>4649</c:v>
                </c:pt>
                <c:pt idx="1835">
                  <c:v>4597</c:v>
                </c:pt>
                <c:pt idx="1836">
                  <c:v>4113</c:v>
                </c:pt>
                <c:pt idx="1837">
                  <c:v>4694</c:v>
                </c:pt>
                <c:pt idx="1838">
                  <c:v>4043</c:v>
                </c:pt>
                <c:pt idx="1839">
                  <c:v>4353</c:v>
                </c:pt>
                <c:pt idx="1840">
                  <c:v>4212</c:v>
                </c:pt>
                <c:pt idx="1841">
                  <c:v>5175</c:v>
                </c:pt>
                <c:pt idx="1842">
                  <c:v>5258</c:v>
                </c:pt>
                <c:pt idx="1843">
                  <c:v>5437</c:v>
                </c:pt>
                <c:pt idx="1844">
                  <c:v>4667</c:v>
                </c:pt>
                <c:pt idx="1845">
                  <c:v>4066</c:v>
                </c:pt>
                <c:pt idx="1846">
                  <c:v>4421</c:v>
                </c:pt>
                <c:pt idx="1847">
                  <c:v>4126</c:v>
                </c:pt>
                <c:pt idx="1848">
                  <c:v>4297</c:v>
                </c:pt>
                <c:pt idx="1849">
                  <c:v>4176</c:v>
                </c:pt>
                <c:pt idx="1850">
                  <c:v>4317</c:v>
                </c:pt>
                <c:pt idx="1851">
                  <c:v>4522</c:v>
                </c:pt>
                <c:pt idx="1852">
                  <c:v>5167</c:v>
                </c:pt>
                <c:pt idx="1853">
                  <c:v>5689</c:v>
                </c:pt>
                <c:pt idx="1854">
                  <c:v>5394</c:v>
                </c:pt>
                <c:pt idx="1855">
                  <c:v>5052</c:v>
                </c:pt>
                <c:pt idx="1856">
                  <c:v>4865</c:v>
                </c:pt>
                <c:pt idx="1857">
                  <c:v>5268</c:v>
                </c:pt>
                <c:pt idx="1858">
                  <c:v>5505</c:v>
                </c:pt>
                <c:pt idx="1859">
                  <c:v>5033</c:v>
                </c:pt>
                <c:pt idx="1860">
                  <c:v>6075</c:v>
                </c:pt>
                <c:pt idx="1861">
                  <c:v>5177</c:v>
                </c:pt>
                <c:pt idx="1862">
                  <c:v>4757</c:v>
                </c:pt>
                <c:pt idx="1863">
                  <c:v>4533</c:v>
                </c:pt>
                <c:pt idx="1864">
                  <c:v>4459</c:v>
                </c:pt>
                <c:pt idx="1865">
                  <c:v>4912</c:v>
                </c:pt>
                <c:pt idx="1866">
                  <c:v>5903</c:v>
                </c:pt>
                <c:pt idx="1867">
                  <c:v>6065</c:v>
                </c:pt>
                <c:pt idx="1868">
                  <c:v>5265</c:v>
                </c:pt>
                <c:pt idx="1869">
                  <c:v>4785</c:v>
                </c:pt>
                <c:pt idx="1870">
                  <c:v>4768</c:v>
                </c:pt>
                <c:pt idx="1871">
                  <c:v>4907</c:v>
                </c:pt>
                <c:pt idx="1872">
                  <c:v>4927</c:v>
                </c:pt>
                <c:pt idx="1873">
                  <c:v>4944</c:v>
                </c:pt>
                <c:pt idx="1874">
                  <c:v>5076</c:v>
                </c:pt>
                <c:pt idx="1875">
                  <c:v>4423</c:v>
                </c:pt>
                <c:pt idx="1876">
                  <c:v>4679</c:v>
                </c:pt>
                <c:pt idx="1877">
                  <c:v>4521</c:v>
                </c:pt>
                <c:pt idx="1878">
                  <c:v>5722</c:v>
                </c:pt>
                <c:pt idx="1879">
                  <c:v>5574</c:v>
                </c:pt>
                <c:pt idx="1880">
                  <c:v>4552</c:v>
                </c:pt>
                <c:pt idx="1881">
                  <c:v>4372</c:v>
                </c:pt>
                <c:pt idx="1882">
                  <c:v>4983</c:v>
                </c:pt>
                <c:pt idx="1883">
                  <c:v>5534</c:v>
                </c:pt>
                <c:pt idx="1884">
                  <c:v>5055</c:v>
                </c:pt>
                <c:pt idx="1885">
                  <c:v>4328</c:v>
                </c:pt>
                <c:pt idx="1886">
                  <c:v>4231</c:v>
                </c:pt>
                <c:pt idx="1887">
                  <c:v>4293</c:v>
                </c:pt>
                <c:pt idx="1888">
                  <c:v>4093</c:v>
                </c:pt>
                <c:pt idx="1889">
                  <c:v>3984</c:v>
                </c:pt>
                <c:pt idx="1890">
                  <c:v>5030</c:v>
                </c:pt>
                <c:pt idx="1891">
                  <c:v>5473</c:v>
                </c:pt>
                <c:pt idx="1892">
                  <c:v>4438</c:v>
                </c:pt>
                <c:pt idx="1893">
                  <c:v>4858</c:v>
                </c:pt>
                <c:pt idx="1894">
                  <c:v>4353</c:v>
                </c:pt>
                <c:pt idx="1895">
                  <c:v>4232</c:v>
                </c:pt>
                <c:pt idx="1896">
                  <c:v>4825</c:v>
                </c:pt>
                <c:pt idx="1897">
                  <c:v>4337</c:v>
                </c:pt>
                <c:pt idx="1898">
                  <c:v>4312</c:v>
                </c:pt>
                <c:pt idx="1899">
                  <c:v>4433</c:v>
                </c:pt>
                <c:pt idx="1900">
                  <c:v>4092</c:v>
                </c:pt>
                <c:pt idx="1901">
                  <c:v>3646</c:v>
                </c:pt>
                <c:pt idx="1902">
                  <c:v>4109</c:v>
                </c:pt>
                <c:pt idx="1903">
                  <c:v>3925</c:v>
                </c:pt>
                <c:pt idx="1904">
                  <c:v>3949</c:v>
                </c:pt>
                <c:pt idx="1905">
                  <c:v>3904</c:v>
                </c:pt>
                <c:pt idx="1906">
                  <c:v>4145</c:v>
                </c:pt>
                <c:pt idx="1907">
                  <c:v>4543</c:v>
                </c:pt>
                <c:pt idx="1908">
                  <c:v>4321</c:v>
                </c:pt>
                <c:pt idx="1909">
                  <c:v>4380</c:v>
                </c:pt>
                <c:pt idx="1910">
                  <c:v>4390</c:v>
                </c:pt>
                <c:pt idx="1911">
                  <c:v>4482</c:v>
                </c:pt>
                <c:pt idx="1912">
                  <c:v>4689</c:v>
                </c:pt>
                <c:pt idx="1913">
                  <c:v>4549</c:v>
                </c:pt>
                <c:pt idx="1914">
                  <c:v>4331</c:v>
                </c:pt>
                <c:pt idx="1915">
                  <c:v>4057</c:v>
                </c:pt>
                <c:pt idx="1916">
                  <c:v>4128</c:v>
                </c:pt>
                <c:pt idx="1917">
                  <c:v>5017</c:v>
                </c:pt>
                <c:pt idx="1918">
                  <c:v>4535</c:v>
                </c:pt>
                <c:pt idx="1919">
                  <c:v>5033</c:v>
                </c:pt>
                <c:pt idx="1920">
                  <c:v>4288</c:v>
                </c:pt>
                <c:pt idx="1921">
                  <c:v>4847</c:v>
                </c:pt>
                <c:pt idx="1922">
                  <c:v>4208</c:v>
                </c:pt>
                <c:pt idx="1923">
                  <c:v>4680</c:v>
                </c:pt>
                <c:pt idx="1924">
                  <c:v>5302</c:v>
                </c:pt>
                <c:pt idx="1925">
                  <c:v>5107</c:v>
                </c:pt>
                <c:pt idx="1926">
                  <c:v>4642</c:v>
                </c:pt>
                <c:pt idx="1927">
                  <c:v>5307</c:v>
                </c:pt>
                <c:pt idx="1928">
                  <c:v>5592</c:v>
                </c:pt>
                <c:pt idx="1929">
                  <c:v>4703</c:v>
                </c:pt>
                <c:pt idx="1930">
                  <c:v>5044</c:v>
                </c:pt>
                <c:pt idx="1931">
                  <c:v>5697</c:v>
                </c:pt>
                <c:pt idx="1932">
                  <c:v>5389</c:v>
                </c:pt>
                <c:pt idx="1933">
                  <c:v>5713</c:v>
                </c:pt>
                <c:pt idx="1934">
                  <c:v>5373</c:v>
                </c:pt>
                <c:pt idx="1935">
                  <c:v>4813</c:v>
                </c:pt>
                <c:pt idx="1936">
                  <c:v>5444</c:v>
                </c:pt>
                <c:pt idx="1937">
                  <c:v>4773</c:v>
                </c:pt>
                <c:pt idx="1938">
                  <c:v>4456</c:v>
                </c:pt>
                <c:pt idx="1939">
                  <c:v>5051</c:v>
                </c:pt>
                <c:pt idx="1940">
                  <c:v>4933</c:v>
                </c:pt>
                <c:pt idx="1941">
                  <c:v>4344</c:v>
                </c:pt>
                <c:pt idx="1942">
                  <c:v>4717</c:v>
                </c:pt>
                <c:pt idx="1943">
                  <c:v>4466</c:v>
                </c:pt>
                <c:pt idx="1944">
                  <c:v>4493</c:v>
                </c:pt>
                <c:pt idx="1945">
                  <c:v>4571</c:v>
                </c:pt>
                <c:pt idx="1946">
                  <c:v>5311</c:v>
                </c:pt>
                <c:pt idx="1947">
                  <c:v>5863</c:v>
                </c:pt>
                <c:pt idx="1948">
                  <c:v>4686</c:v>
                </c:pt>
                <c:pt idx="1949">
                  <c:v>4896</c:v>
                </c:pt>
                <c:pt idx="1950">
                  <c:v>4292</c:v>
                </c:pt>
                <c:pt idx="1951">
                  <c:v>5290</c:v>
                </c:pt>
                <c:pt idx="1952">
                  <c:v>4626</c:v>
                </c:pt>
                <c:pt idx="1953">
                  <c:v>5076</c:v>
                </c:pt>
                <c:pt idx="1954">
                  <c:v>5271</c:v>
                </c:pt>
                <c:pt idx="1955">
                  <c:v>4769</c:v>
                </c:pt>
                <c:pt idx="1956">
                  <c:v>4018</c:v>
                </c:pt>
                <c:pt idx="1957">
                  <c:v>4046</c:v>
                </c:pt>
                <c:pt idx="1958">
                  <c:v>5099</c:v>
                </c:pt>
                <c:pt idx="1959">
                  <c:v>5377</c:v>
                </c:pt>
                <c:pt idx="1960">
                  <c:v>5407</c:v>
                </c:pt>
                <c:pt idx="1961">
                  <c:v>4860</c:v>
                </c:pt>
                <c:pt idx="1962">
                  <c:v>4491</c:v>
                </c:pt>
                <c:pt idx="1963">
                  <c:v>4488</c:v>
                </c:pt>
                <c:pt idx="1964">
                  <c:v>4983</c:v>
                </c:pt>
                <c:pt idx="1965">
                  <c:v>5293</c:v>
                </c:pt>
                <c:pt idx="1966">
                  <c:v>5675</c:v>
                </c:pt>
                <c:pt idx="1967">
                  <c:v>5350</c:v>
                </c:pt>
                <c:pt idx="1968">
                  <c:v>5418</c:v>
                </c:pt>
                <c:pt idx="1969">
                  <c:v>5757</c:v>
                </c:pt>
                <c:pt idx="1970">
                  <c:v>4737</c:v>
                </c:pt>
                <c:pt idx="1971">
                  <c:v>4306</c:v>
                </c:pt>
                <c:pt idx="1972">
                  <c:v>5094</c:v>
                </c:pt>
                <c:pt idx="1973">
                  <c:v>5085</c:v>
                </c:pt>
                <c:pt idx="1974">
                  <c:v>6189</c:v>
                </c:pt>
                <c:pt idx="1975">
                  <c:v>5523</c:v>
                </c:pt>
                <c:pt idx="1976">
                  <c:v>5120</c:v>
                </c:pt>
                <c:pt idx="1977">
                  <c:v>5931</c:v>
                </c:pt>
                <c:pt idx="1978">
                  <c:v>4356</c:v>
                </c:pt>
                <c:pt idx="1979">
                  <c:v>4663</c:v>
                </c:pt>
                <c:pt idx="1980">
                  <c:v>4911</c:v>
                </c:pt>
                <c:pt idx="1981">
                  <c:v>4944</c:v>
                </c:pt>
                <c:pt idx="1982">
                  <c:v>5240</c:v>
                </c:pt>
                <c:pt idx="1983">
                  <c:v>4968</c:v>
                </c:pt>
                <c:pt idx="1984">
                  <c:v>4218</c:v>
                </c:pt>
                <c:pt idx="1985">
                  <c:v>4167</c:v>
                </c:pt>
                <c:pt idx="1986">
                  <c:v>4923</c:v>
                </c:pt>
                <c:pt idx="1987">
                  <c:v>6295</c:v>
                </c:pt>
                <c:pt idx="1988">
                  <c:v>6382</c:v>
                </c:pt>
                <c:pt idx="1989">
                  <c:v>5071</c:v>
                </c:pt>
                <c:pt idx="1990">
                  <c:v>5777</c:v>
                </c:pt>
                <c:pt idx="1991">
                  <c:v>4854</c:v>
                </c:pt>
                <c:pt idx="1992">
                  <c:v>4469</c:v>
                </c:pt>
                <c:pt idx="1993">
                  <c:v>4903</c:v>
                </c:pt>
                <c:pt idx="1994">
                  <c:v>5129</c:v>
                </c:pt>
                <c:pt idx="1995">
                  <c:v>4900</c:v>
                </c:pt>
                <c:pt idx="1996">
                  <c:v>5081</c:v>
                </c:pt>
                <c:pt idx="1997">
                  <c:v>5233</c:v>
                </c:pt>
                <c:pt idx="1998">
                  <c:v>4850</c:v>
                </c:pt>
                <c:pt idx="1999">
                  <c:v>4549</c:v>
                </c:pt>
                <c:pt idx="2000">
                  <c:v>4672</c:v>
                </c:pt>
                <c:pt idx="2001">
                  <c:v>5197</c:v>
                </c:pt>
                <c:pt idx="2002">
                  <c:v>5713</c:v>
                </c:pt>
                <c:pt idx="2003">
                  <c:v>5380</c:v>
                </c:pt>
                <c:pt idx="2004">
                  <c:v>5386</c:v>
                </c:pt>
                <c:pt idx="2005">
                  <c:v>5900</c:v>
                </c:pt>
                <c:pt idx="2006">
                  <c:v>5039</c:v>
                </c:pt>
                <c:pt idx="2007">
                  <c:v>5305</c:v>
                </c:pt>
                <c:pt idx="2008">
                  <c:v>5339</c:v>
                </c:pt>
                <c:pt idx="2009">
                  <c:v>5059</c:v>
                </c:pt>
                <c:pt idx="2010">
                  <c:v>5151</c:v>
                </c:pt>
                <c:pt idx="2011">
                  <c:v>4968</c:v>
                </c:pt>
                <c:pt idx="2012">
                  <c:v>4473</c:v>
                </c:pt>
                <c:pt idx="2013">
                  <c:v>4553</c:v>
                </c:pt>
                <c:pt idx="2014">
                  <c:v>5406</c:v>
                </c:pt>
                <c:pt idx="2015">
                  <c:v>5819</c:v>
                </c:pt>
                <c:pt idx="2016">
                  <c:v>5475</c:v>
                </c:pt>
                <c:pt idx="2017">
                  <c:v>5125</c:v>
                </c:pt>
                <c:pt idx="2018">
                  <c:v>5262</c:v>
                </c:pt>
                <c:pt idx="2019">
                  <c:v>4996</c:v>
                </c:pt>
                <c:pt idx="2020">
                  <c:v>5044</c:v>
                </c:pt>
                <c:pt idx="2021">
                  <c:v>5752</c:v>
                </c:pt>
                <c:pt idx="2022">
                  <c:v>5796</c:v>
                </c:pt>
                <c:pt idx="2023">
                  <c:v>5950</c:v>
                </c:pt>
                <c:pt idx="2024">
                  <c:v>5832</c:v>
                </c:pt>
                <c:pt idx="2025">
                  <c:v>6661</c:v>
                </c:pt>
                <c:pt idx="2026">
                  <c:v>6140</c:v>
                </c:pt>
                <c:pt idx="2027">
                  <c:v>5553</c:v>
                </c:pt>
                <c:pt idx="2028">
                  <c:v>6062</c:v>
                </c:pt>
                <c:pt idx="2029">
                  <c:v>5929</c:v>
                </c:pt>
                <c:pt idx="2030">
                  <c:v>5703</c:v>
                </c:pt>
                <c:pt idx="2031">
                  <c:v>5533</c:v>
                </c:pt>
                <c:pt idx="2032">
                  <c:v>5590</c:v>
                </c:pt>
                <c:pt idx="2033">
                  <c:v>5245</c:v>
                </c:pt>
                <c:pt idx="2034">
                  <c:v>5116</c:v>
                </c:pt>
                <c:pt idx="2035">
                  <c:v>6354</c:v>
                </c:pt>
                <c:pt idx="2036">
                  <c:v>6177</c:v>
                </c:pt>
                <c:pt idx="2037">
                  <c:v>6563</c:v>
                </c:pt>
                <c:pt idx="2038">
                  <c:v>6098</c:v>
                </c:pt>
                <c:pt idx="2039">
                  <c:v>5376</c:v>
                </c:pt>
                <c:pt idx="2040">
                  <c:v>4761</c:v>
                </c:pt>
                <c:pt idx="2041">
                  <c:v>4845</c:v>
                </c:pt>
                <c:pt idx="2042">
                  <c:v>5290</c:v>
                </c:pt>
                <c:pt idx="2043">
                  <c:v>5632</c:v>
                </c:pt>
                <c:pt idx="2044">
                  <c:v>4926</c:v>
                </c:pt>
                <c:pt idx="2045">
                  <c:v>4990</c:v>
                </c:pt>
                <c:pt idx="2046">
                  <c:v>5056</c:v>
                </c:pt>
                <c:pt idx="2047">
                  <c:v>5222</c:v>
                </c:pt>
                <c:pt idx="2048">
                  <c:v>4932</c:v>
                </c:pt>
                <c:pt idx="2049">
                  <c:v>4717</c:v>
                </c:pt>
                <c:pt idx="2050">
                  <c:v>5108</c:v>
                </c:pt>
                <c:pt idx="2051">
                  <c:v>5313</c:v>
                </c:pt>
                <c:pt idx="2052">
                  <c:v>5339</c:v>
                </c:pt>
                <c:pt idx="2053">
                  <c:v>5737</c:v>
                </c:pt>
                <c:pt idx="2054">
                  <c:v>5105</c:v>
                </c:pt>
                <c:pt idx="2055">
                  <c:v>4801</c:v>
                </c:pt>
                <c:pt idx="2056">
                  <c:v>5338</c:v>
                </c:pt>
                <c:pt idx="2057">
                  <c:v>5635</c:v>
                </c:pt>
                <c:pt idx="2058">
                  <c:v>6400</c:v>
                </c:pt>
                <c:pt idx="2059">
                  <c:v>6302</c:v>
                </c:pt>
                <c:pt idx="2060">
                  <c:v>5721</c:v>
                </c:pt>
                <c:pt idx="2061">
                  <c:v>5389</c:v>
                </c:pt>
                <c:pt idx="2062">
                  <c:v>5069</c:v>
                </c:pt>
                <c:pt idx="2063">
                  <c:v>6019</c:v>
                </c:pt>
                <c:pt idx="2064">
                  <c:v>6146</c:v>
                </c:pt>
                <c:pt idx="2065">
                  <c:v>6268</c:v>
                </c:pt>
                <c:pt idx="2066">
                  <c:v>5904</c:v>
                </c:pt>
                <c:pt idx="2067">
                  <c:v>5896</c:v>
                </c:pt>
                <c:pt idx="2068">
                  <c:v>5052</c:v>
                </c:pt>
                <c:pt idx="2069">
                  <c:v>4978</c:v>
                </c:pt>
                <c:pt idx="2070">
                  <c:v>5178</c:v>
                </c:pt>
                <c:pt idx="2071">
                  <c:v>5858</c:v>
                </c:pt>
                <c:pt idx="2072">
                  <c:v>5925</c:v>
                </c:pt>
                <c:pt idx="2073">
                  <c:v>6245</c:v>
                </c:pt>
                <c:pt idx="2074">
                  <c:v>5999</c:v>
                </c:pt>
                <c:pt idx="2075">
                  <c:v>6237</c:v>
                </c:pt>
                <c:pt idx="2076">
                  <c:v>5400</c:v>
                </c:pt>
                <c:pt idx="2077">
                  <c:v>5951</c:v>
                </c:pt>
                <c:pt idx="2078">
                  <c:v>5765</c:v>
                </c:pt>
                <c:pt idx="2079">
                  <c:v>5795</c:v>
                </c:pt>
                <c:pt idx="2080">
                  <c:v>6085</c:v>
                </c:pt>
                <c:pt idx="2081">
                  <c:v>6740</c:v>
                </c:pt>
                <c:pt idx="2082">
                  <c:v>5119</c:v>
                </c:pt>
                <c:pt idx="2083">
                  <c:v>4596</c:v>
                </c:pt>
                <c:pt idx="2084">
                  <c:v>5104</c:v>
                </c:pt>
                <c:pt idx="2085">
                  <c:v>4981</c:v>
                </c:pt>
                <c:pt idx="2086">
                  <c:v>5086</c:v>
                </c:pt>
                <c:pt idx="2087">
                  <c:v>4808</c:v>
                </c:pt>
                <c:pt idx="2088">
                  <c:v>4747</c:v>
                </c:pt>
                <c:pt idx="2089">
                  <c:v>5057</c:v>
                </c:pt>
                <c:pt idx="2090">
                  <c:v>4904</c:v>
                </c:pt>
                <c:pt idx="2091">
                  <c:v>5369</c:v>
                </c:pt>
                <c:pt idx="2092">
                  <c:v>5025</c:v>
                </c:pt>
                <c:pt idx="2093">
                  <c:v>5001</c:v>
                </c:pt>
                <c:pt idx="2094">
                  <c:v>5800</c:v>
                </c:pt>
                <c:pt idx="2095">
                  <c:v>5601</c:v>
                </c:pt>
                <c:pt idx="2096">
                  <c:v>5537</c:v>
                </c:pt>
                <c:pt idx="2097">
                  <c:v>5652</c:v>
                </c:pt>
                <c:pt idx="2098">
                  <c:v>6212</c:v>
                </c:pt>
                <c:pt idx="2099">
                  <c:v>5647</c:v>
                </c:pt>
                <c:pt idx="2100">
                  <c:v>6183</c:v>
                </c:pt>
                <c:pt idx="2101">
                  <c:v>6168</c:v>
                </c:pt>
                <c:pt idx="2102">
                  <c:v>5946</c:v>
                </c:pt>
                <c:pt idx="2103">
                  <c:v>5735</c:v>
                </c:pt>
                <c:pt idx="2104">
                  <c:v>4578</c:v>
                </c:pt>
                <c:pt idx="2105">
                  <c:v>4658</c:v>
                </c:pt>
                <c:pt idx="2106">
                  <c:v>5064</c:v>
                </c:pt>
                <c:pt idx="2107">
                  <c:v>5453</c:v>
                </c:pt>
                <c:pt idx="2108">
                  <c:v>5813</c:v>
                </c:pt>
                <c:pt idx="2109">
                  <c:v>5556</c:v>
                </c:pt>
                <c:pt idx="2110">
                  <c:v>5067</c:v>
                </c:pt>
                <c:pt idx="2111">
                  <c:v>5783</c:v>
                </c:pt>
                <c:pt idx="2112">
                  <c:v>5322</c:v>
                </c:pt>
                <c:pt idx="2113">
                  <c:v>6028</c:v>
                </c:pt>
                <c:pt idx="2114">
                  <c:v>6350</c:v>
                </c:pt>
                <c:pt idx="2115">
                  <c:v>6127</c:v>
                </c:pt>
                <c:pt idx="2116">
                  <c:v>6068</c:v>
                </c:pt>
                <c:pt idx="2117">
                  <c:v>5949</c:v>
                </c:pt>
                <c:pt idx="2118">
                  <c:v>5802</c:v>
                </c:pt>
                <c:pt idx="2119">
                  <c:v>6980</c:v>
                </c:pt>
                <c:pt idx="2120">
                  <c:v>6277</c:v>
                </c:pt>
                <c:pt idx="2121">
                  <c:v>5898</c:v>
                </c:pt>
                <c:pt idx="2122">
                  <c:v>5721</c:v>
                </c:pt>
                <c:pt idx="2123">
                  <c:v>5170</c:v>
                </c:pt>
                <c:pt idx="2124">
                  <c:v>5226</c:v>
                </c:pt>
                <c:pt idx="2125">
                  <c:v>4934</c:v>
                </c:pt>
                <c:pt idx="2126">
                  <c:v>4369</c:v>
                </c:pt>
                <c:pt idx="2127">
                  <c:v>5835</c:v>
                </c:pt>
                <c:pt idx="2128">
                  <c:v>6014</c:v>
                </c:pt>
                <c:pt idx="2129">
                  <c:v>5068</c:v>
                </c:pt>
                <c:pt idx="2130">
                  <c:v>5348</c:v>
                </c:pt>
                <c:pt idx="2131">
                  <c:v>5265</c:v>
                </c:pt>
                <c:pt idx="2132">
                  <c:v>5050</c:v>
                </c:pt>
                <c:pt idx="2133">
                  <c:v>4971</c:v>
                </c:pt>
                <c:pt idx="2134">
                  <c:v>5443</c:v>
                </c:pt>
                <c:pt idx="2135">
                  <c:v>6259</c:v>
                </c:pt>
                <c:pt idx="2136">
                  <c:v>6934</c:v>
                </c:pt>
                <c:pt idx="2137">
                  <c:v>5624</c:v>
                </c:pt>
                <c:pt idx="2138">
                  <c:v>6473</c:v>
                </c:pt>
                <c:pt idx="2139">
                  <c:v>4881</c:v>
                </c:pt>
                <c:pt idx="2140">
                  <c:v>5238</c:v>
                </c:pt>
                <c:pt idx="2141">
                  <c:v>5438</c:v>
                </c:pt>
                <c:pt idx="2142">
                  <c:v>6713</c:v>
                </c:pt>
                <c:pt idx="2143">
                  <c:v>6487</c:v>
                </c:pt>
                <c:pt idx="2144">
                  <c:v>6164</c:v>
                </c:pt>
                <c:pt idx="2145">
                  <c:v>5574</c:v>
                </c:pt>
                <c:pt idx="2146">
                  <c:v>5447</c:v>
                </c:pt>
                <c:pt idx="2147">
                  <c:v>6394</c:v>
                </c:pt>
                <c:pt idx="2148">
                  <c:v>7272</c:v>
                </c:pt>
                <c:pt idx="2149">
                  <c:v>6926</c:v>
                </c:pt>
                <c:pt idx="2150">
                  <c:v>5775</c:v>
                </c:pt>
                <c:pt idx="2151">
                  <c:v>6162</c:v>
                </c:pt>
                <c:pt idx="2152">
                  <c:v>4481</c:v>
                </c:pt>
                <c:pt idx="2153">
                  <c:v>5211</c:v>
                </c:pt>
                <c:pt idx="2154">
                  <c:v>5981</c:v>
                </c:pt>
                <c:pt idx="2155">
                  <c:v>5406</c:v>
                </c:pt>
                <c:pt idx="2156">
                  <c:v>6241</c:v>
                </c:pt>
                <c:pt idx="2157">
                  <c:v>6617</c:v>
                </c:pt>
                <c:pt idx="2158">
                  <c:v>5082</c:v>
                </c:pt>
                <c:pt idx="2159">
                  <c:v>5015</c:v>
                </c:pt>
                <c:pt idx="2160">
                  <c:v>5496</c:v>
                </c:pt>
                <c:pt idx="2161">
                  <c:v>5183</c:v>
                </c:pt>
                <c:pt idx="2162">
                  <c:v>5359</c:v>
                </c:pt>
                <c:pt idx="2163">
                  <c:v>6593</c:v>
                </c:pt>
                <c:pt idx="2164">
                  <c:v>6623</c:v>
                </c:pt>
                <c:pt idx="2165">
                  <c:v>6103</c:v>
                </c:pt>
                <c:pt idx="2166">
                  <c:v>6436</c:v>
                </c:pt>
                <c:pt idx="2167">
                  <c:v>4982</c:v>
                </c:pt>
                <c:pt idx="2168">
                  <c:v>6180</c:v>
                </c:pt>
                <c:pt idx="2169">
                  <c:v>5868</c:v>
                </c:pt>
                <c:pt idx="2170">
                  <c:v>6434</c:v>
                </c:pt>
                <c:pt idx="2171">
                  <c:v>6780</c:v>
                </c:pt>
                <c:pt idx="2172">
                  <c:v>5966</c:v>
                </c:pt>
                <c:pt idx="2173">
                  <c:v>5637</c:v>
                </c:pt>
                <c:pt idx="2174">
                  <c:v>4379</c:v>
                </c:pt>
                <c:pt idx="2175">
                  <c:v>5753</c:v>
                </c:pt>
                <c:pt idx="2176">
                  <c:v>6502</c:v>
                </c:pt>
                <c:pt idx="2177">
                  <c:v>5840</c:v>
                </c:pt>
                <c:pt idx="2178">
                  <c:v>6002</c:v>
                </c:pt>
                <c:pt idx="2179">
                  <c:v>5639</c:v>
                </c:pt>
                <c:pt idx="2180">
                  <c:v>5483</c:v>
                </c:pt>
                <c:pt idx="2181">
                  <c:v>4973</c:v>
                </c:pt>
                <c:pt idx="2182">
                  <c:v>4878</c:v>
                </c:pt>
                <c:pt idx="2183">
                  <c:v>5207</c:v>
                </c:pt>
                <c:pt idx="2184">
                  <c:v>6085</c:v>
                </c:pt>
                <c:pt idx="2185">
                  <c:v>4752</c:v>
                </c:pt>
                <c:pt idx="2186">
                  <c:v>4954</c:v>
                </c:pt>
                <c:pt idx="2187">
                  <c:v>5316</c:v>
                </c:pt>
                <c:pt idx="2188">
                  <c:v>4073</c:v>
                </c:pt>
                <c:pt idx="2189">
                  <c:v>5056</c:v>
                </c:pt>
                <c:pt idx="2190">
                  <c:v>5713</c:v>
                </c:pt>
                <c:pt idx="2191">
                  <c:v>6540</c:v>
                </c:pt>
                <c:pt idx="2192">
                  <c:v>5945</c:v>
                </c:pt>
                <c:pt idx="2193">
                  <c:v>5426</c:v>
                </c:pt>
                <c:pt idx="2194">
                  <c:v>5524</c:v>
                </c:pt>
                <c:pt idx="2195">
                  <c:v>5414</c:v>
                </c:pt>
                <c:pt idx="2196">
                  <c:v>5597</c:v>
                </c:pt>
                <c:pt idx="2197">
                  <c:v>5622</c:v>
                </c:pt>
                <c:pt idx="2198">
                  <c:v>5183</c:v>
                </c:pt>
                <c:pt idx="2199">
                  <c:v>7497</c:v>
                </c:pt>
                <c:pt idx="2200">
                  <c:v>7123</c:v>
                </c:pt>
                <c:pt idx="2201">
                  <c:v>5260</c:v>
                </c:pt>
                <c:pt idx="2202">
                  <c:v>4085</c:v>
                </c:pt>
                <c:pt idx="2203">
                  <c:v>6767</c:v>
                </c:pt>
                <c:pt idx="2204">
                  <c:v>6144</c:v>
                </c:pt>
                <c:pt idx="2205">
                  <c:v>5834</c:v>
                </c:pt>
                <c:pt idx="2206">
                  <c:v>5880</c:v>
                </c:pt>
                <c:pt idx="2207">
                  <c:v>4511</c:v>
                </c:pt>
                <c:pt idx="2208">
                  <c:v>5165</c:v>
                </c:pt>
                <c:pt idx="2209">
                  <c:v>7239</c:v>
                </c:pt>
                <c:pt idx="2210">
                  <c:v>7671</c:v>
                </c:pt>
                <c:pt idx="2211">
                  <c:v>5861</c:v>
                </c:pt>
                <c:pt idx="2212">
                  <c:v>4491</c:v>
                </c:pt>
                <c:pt idx="2213">
                  <c:v>5040</c:v>
                </c:pt>
                <c:pt idx="2214">
                  <c:v>4473</c:v>
                </c:pt>
                <c:pt idx="2215">
                  <c:v>4453</c:v>
                </c:pt>
                <c:pt idx="2216">
                  <c:v>4089</c:v>
                </c:pt>
                <c:pt idx="2217">
                  <c:v>4912</c:v>
                </c:pt>
                <c:pt idx="2218">
                  <c:v>4813</c:v>
                </c:pt>
                <c:pt idx="2219">
                  <c:v>4685</c:v>
                </c:pt>
                <c:pt idx="2220">
                  <c:v>4916</c:v>
                </c:pt>
                <c:pt idx="2221">
                  <c:v>4653</c:v>
                </c:pt>
                <c:pt idx="2222">
                  <c:v>4859</c:v>
                </c:pt>
                <c:pt idx="2223">
                  <c:v>4567</c:v>
                </c:pt>
                <c:pt idx="2224">
                  <c:v>4080</c:v>
                </c:pt>
                <c:pt idx="2225">
                  <c:v>4466</c:v>
                </c:pt>
                <c:pt idx="2226">
                  <c:v>5399</c:v>
                </c:pt>
                <c:pt idx="2227">
                  <c:v>6146</c:v>
                </c:pt>
                <c:pt idx="2228">
                  <c:v>6922</c:v>
                </c:pt>
                <c:pt idx="2229">
                  <c:v>7437</c:v>
                </c:pt>
                <c:pt idx="2230">
                  <c:v>5761</c:v>
                </c:pt>
                <c:pt idx="2231">
                  <c:v>4972</c:v>
                </c:pt>
                <c:pt idx="2232">
                  <c:v>5842</c:v>
                </c:pt>
                <c:pt idx="2233">
                  <c:v>4429</c:v>
                </c:pt>
                <c:pt idx="2234">
                  <c:v>5895</c:v>
                </c:pt>
                <c:pt idx="2235">
                  <c:v>6610</c:v>
                </c:pt>
                <c:pt idx="2236">
                  <c:v>5525</c:v>
                </c:pt>
                <c:pt idx="2237">
                  <c:v>5154</c:v>
                </c:pt>
                <c:pt idx="2238">
                  <c:v>7407</c:v>
                </c:pt>
                <c:pt idx="2239">
                  <c:v>6840</c:v>
                </c:pt>
                <c:pt idx="2240">
                  <c:v>6647</c:v>
                </c:pt>
                <c:pt idx="2241">
                  <c:v>5081</c:v>
                </c:pt>
                <c:pt idx="2242">
                  <c:v>5884</c:v>
                </c:pt>
                <c:pt idx="2243">
                  <c:v>5631</c:v>
                </c:pt>
                <c:pt idx="2244">
                  <c:v>5742</c:v>
                </c:pt>
                <c:pt idx="2245">
                  <c:v>5696</c:v>
                </c:pt>
                <c:pt idx="2246">
                  <c:v>5016</c:v>
                </c:pt>
                <c:pt idx="2247">
                  <c:v>6047</c:v>
                </c:pt>
                <c:pt idx="2248">
                  <c:v>6880</c:v>
                </c:pt>
                <c:pt idx="2249">
                  <c:v>6227</c:v>
                </c:pt>
                <c:pt idx="2250">
                  <c:v>5653</c:v>
                </c:pt>
                <c:pt idx="2251">
                  <c:v>5347</c:v>
                </c:pt>
                <c:pt idx="2252">
                  <c:v>5762</c:v>
                </c:pt>
                <c:pt idx="2253">
                  <c:v>5981</c:v>
                </c:pt>
                <c:pt idx="2254">
                  <c:v>6412</c:v>
                </c:pt>
                <c:pt idx="2255">
                  <c:v>6449</c:v>
                </c:pt>
                <c:pt idx="2256">
                  <c:v>6415</c:v>
                </c:pt>
                <c:pt idx="2257">
                  <c:v>5754</c:v>
                </c:pt>
                <c:pt idx="2258">
                  <c:v>4411</c:v>
                </c:pt>
                <c:pt idx="2259">
                  <c:v>4508</c:v>
                </c:pt>
                <c:pt idx="2260">
                  <c:v>5713</c:v>
                </c:pt>
                <c:pt idx="2261">
                  <c:v>6475</c:v>
                </c:pt>
                <c:pt idx="2262">
                  <c:v>5086</c:v>
                </c:pt>
                <c:pt idx="2263">
                  <c:v>4495</c:v>
                </c:pt>
                <c:pt idx="2264">
                  <c:v>5271</c:v>
                </c:pt>
                <c:pt idx="2265">
                  <c:v>4578</c:v>
                </c:pt>
                <c:pt idx="2266">
                  <c:v>5562</c:v>
                </c:pt>
                <c:pt idx="2267">
                  <c:v>5423</c:v>
                </c:pt>
                <c:pt idx="2268">
                  <c:v>5845</c:v>
                </c:pt>
                <c:pt idx="2269">
                  <c:v>5947</c:v>
                </c:pt>
                <c:pt idx="2270">
                  <c:v>5069</c:v>
                </c:pt>
                <c:pt idx="2271">
                  <c:v>6822</c:v>
                </c:pt>
                <c:pt idx="2272">
                  <c:v>5626</c:v>
                </c:pt>
                <c:pt idx="2273">
                  <c:v>5695</c:v>
                </c:pt>
                <c:pt idx="2274">
                  <c:v>5628</c:v>
                </c:pt>
                <c:pt idx="2275">
                  <c:v>6165</c:v>
                </c:pt>
                <c:pt idx="2276">
                  <c:v>5466</c:v>
                </c:pt>
                <c:pt idx="2277">
                  <c:v>6654</c:v>
                </c:pt>
                <c:pt idx="2278">
                  <c:v>5491</c:v>
                </c:pt>
                <c:pt idx="2279">
                  <c:v>4558</c:v>
                </c:pt>
                <c:pt idx="2280">
                  <c:v>5498</c:v>
                </c:pt>
                <c:pt idx="2281">
                  <c:v>5422</c:v>
                </c:pt>
                <c:pt idx="2282">
                  <c:v>6545</c:v>
                </c:pt>
                <c:pt idx="2283">
                  <c:v>6022</c:v>
                </c:pt>
                <c:pt idx="2284">
                  <c:v>5225</c:v>
                </c:pt>
                <c:pt idx="2285">
                  <c:v>5199</c:v>
                </c:pt>
                <c:pt idx="2286">
                  <c:v>5332</c:v>
                </c:pt>
                <c:pt idx="2287">
                  <c:v>5448</c:v>
                </c:pt>
                <c:pt idx="2288">
                  <c:v>6948</c:v>
                </c:pt>
                <c:pt idx="2289">
                  <c:v>5753</c:v>
                </c:pt>
                <c:pt idx="2290">
                  <c:v>7277</c:v>
                </c:pt>
                <c:pt idx="2291">
                  <c:v>7292</c:v>
                </c:pt>
                <c:pt idx="2292">
                  <c:v>6051</c:v>
                </c:pt>
                <c:pt idx="2293">
                  <c:v>4578</c:v>
                </c:pt>
                <c:pt idx="2294">
                  <c:v>5572</c:v>
                </c:pt>
                <c:pt idx="2295">
                  <c:v>6020</c:v>
                </c:pt>
                <c:pt idx="2296">
                  <c:v>5624</c:v>
                </c:pt>
                <c:pt idx="2297">
                  <c:v>5868</c:v>
                </c:pt>
                <c:pt idx="2298">
                  <c:v>5714</c:v>
                </c:pt>
                <c:pt idx="2299">
                  <c:v>6493</c:v>
                </c:pt>
                <c:pt idx="2300">
                  <c:v>5162</c:v>
                </c:pt>
                <c:pt idx="2301">
                  <c:v>6396</c:v>
                </c:pt>
                <c:pt idx="2302">
                  <c:v>6218</c:v>
                </c:pt>
                <c:pt idx="2303">
                  <c:v>7003</c:v>
                </c:pt>
                <c:pt idx="2304">
                  <c:v>6157</c:v>
                </c:pt>
                <c:pt idx="2305">
                  <c:v>5625</c:v>
                </c:pt>
                <c:pt idx="2306">
                  <c:v>6358</c:v>
                </c:pt>
                <c:pt idx="2307">
                  <c:v>5239</c:v>
                </c:pt>
                <c:pt idx="2308">
                  <c:v>7126</c:v>
                </c:pt>
                <c:pt idx="2309">
                  <c:v>6170</c:v>
                </c:pt>
                <c:pt idx="2310">
                  <c:v>6577</c:v>
                </c:pt>
                <c:pt idx="2311">
                  <c:v>6275</c:v>
                </c:pt>
                <c:pt idx="2312">
                  <c:v>5356</c:v>
                </c:pt>
                <c:pt idx="2313">
                  <c:v>5315</c:v>
                </c:pt>
                <c:pt idx="2314">
                  <c:v>5436</c:v>
                </c:pt>
                <c:pt idx="2315">
                  <c:v>6649</c:v>
                </c:pt>
                <c:pt idx="2316">
                  <c:v>6114</c:v>
                </c:pt>
                <c:pt idx="2317">
                  <c:v>6115</c:v>
                </c:pt>
                <c:pt idx="2318">
                  <c:v>6388</c:v>
                </c:pt>
                <c:pt idx="2319">
                  <c:v>5580</c:v>
                </c:pt>
                <c:pt idx="2320">
                  <c:v>5613</c:v>
                </c:pt>
                <c:pt idx="2321">
                  <c:v>5525</c:v>
                </c:pt>
                <c:pt idx="2322">
                  <c:v>6338</c:v>
                </c:pt>
                <c:pt idx="2323">
                  <c:v>6359</c:v>
                </c:pt>
                <c:pt idx="2324">
                  <c:v>6415</c:v>
                </c:pt>
                <c:pt idx="2325">
                  <c:v>6026</c:v>
                </c:pt>
                <c:pt idx="2326">
                  <c:v>5400</c:v>
                </c:pt>
                <c:pt idx="2327">
                  <c:v>5245</c:v>
                </c:pt>
                <c:pt idx="2328">
                  <c:v>6105</c:v>
                </c:pt>
                <c:pt idx="2329">
                  <c:v>7568</c:v>
                </c:pt>
                <c:pt idx="2330">
                  <c:v>7287</c:v>
                </c:pt>
                <c:pt idx="2331">
                  <c:v>6623</c:v>
                </c:pt>
                <c:pt idx="2332">
                  <c:v>6822</c:v>
                </c:pt>
                <c:pt idx="2333">
                  <c:v>6841</c:v>
                </c:pt>
                <c:pt idx="2334">
                  <c:v>4701</c:v>
                </c:pt>
                <c:pt idx="2335">
                  <c:v>4394</c:v>
                </c:pt>
                <c:pt idx="2336">
                  <c:v>4868</c:v>
                </c:pt>
                <c:pt idx="2337">
                  <c:v>6089</c:v>
                </c:pt>
                <c:pt idx="2338">
                  <c:v>7135</c:v>
                </c:pt>
                <c:pt idx="2339">
                  <c:v>6090</c:v>
                </c:pt>
                <c:pt idx="2340">
                  <c:v>7737</c:v>
                </c:pt>
                <c:pt idx="2341">
                  <c:v>6247</c:v>
                </c:pt>
                <c:pt idx="2342">
                  <c:v>5193</c:v>
                </c:pt>
                <c:pt idx="2343">
                  <c:v>6160</c:v>
                </c:pt>
                <c:pt idx="2344">
                  <c:v>6353</c:v>
                </c:pt>
                <c:pt idx="2345">
                  <c:v>6743</c:v>
                </c:pt>
                <c:pt idx="2346">
                  <c:v>6489</c:v>
                </c:pt>
                <c:pt idx="2347">
                  <c:v>7869</c:v>
                </c:pt>
                <c:pt idx="2348">
                  <c:v>5924</c:v>
                </c:pt>
                <c:pt idx="2349">
                  <c:v>5263</c:v>
                </c:pt>
                <c:pt idx="2350">
                  <c:v>6308</c:v>
                </c:pt>
                <c:pt idx="2351">
                  <c:v>6085</c:v>
                </c:pt>
                <c:pt idx="2352">
                  <c:v>7210</c:v>
                </c:pt>
                <c:pt idx="2353">
                  <c:v>7210</c:v>
                </c:pt>
                <c:pt idx="2354">
                  <c:v>6848</c:v>
                </c:pt>
                <c:pt idx="2355">
                  <c:v>6846</c:v>
                </c:pt>
                <c:pt idx="2356">
                  <c:v>5835</c:v>
                </c:pt>
                <c:pt idx="2357">
                  <c:v>6751</c:v>
                </c:pt>
                <c:pt idx="2358">
                  <c:v>6457</c:v>
                </c:pt>
                <c:pt idx="2359">
                  <c:v>7064</c:v>
                </c:pt>
                <c:pt idx="2360">
                  <c:v>6829</c:v>
                </c:pt>
                <c:pt idx="2361">
                  <c:v>7250</c:v>
                </c:pt>
                <c:pt idx="2362">
                  <c:v>6254</c:v>
                </c:pt>
                <c:pt idx="2363">
                  <c:v>5732</c:v>
                </c:pt>
                <c:pt idx="2364">
                  <c:v>6714</c:v>
                </c:pt>
                <c:pt idx="2365">
                  <c:v>7011</c:v>
                </c:pt>
                <c:pt idx="2366">
                  <c:v>6454</c:v>
                </c:pt>
                <c:pt idx="2367">
                  <c:v>6129</c:v>
                </c:pt>
                <c:pt idx="2368">
                  <c:v>7194</c:v>
                </c:pt>
                <c:pt idx="2369">
                  <c:v>6954</c:v>
                </c:pt>
                <c:pt idx="2370">
                  <c:v>6150</c:v>
                </c:pt>
                <c:pt idx="2371">
                  <c:v>6418</c:v>
                </c:pt>
                <c:pt idx="2372">
                  <c:v>6644</c:v>
                </c:pt>
                <c:pt idx="2373">
                  <c:v>7275</c:v>
                </c:pt>
                <c:pt idx="2374">
                  <c:v>7110</c:v>
                </c:pt>
                <c:pt idx="2375">
                  <c:v>6769</c:v>
                </c:pt>
                <c:pt idx="2376">
                  <c:v>6319</c:v>
                </c:pt>
                <c:pt idx="2377">
                  <c:v>5839</c:v>
                </c:pt>
                <c:pt idx="2378">
                  <c:v>6006</c:v>
                </c:pt>
                <c:pt idx="2379">
                  <c:v>6165</c:v>
                </c:pt>
                <c:pt idx="2380">
                  <c:v>6806</c:v>
                </c:pt>
                <c:pt idx="2381">
                  <c:v>6454</c:v>
                </c:pt>
                <c:pt idx="2382">
                  <c:v>5899</c:v>
                </c:pt>
                <c:pt idx="2383">
                  <c:v>5547</c:v>
                </c:pt>
                <c:pt idx="2384">
                  <c:v>4898</c:v>
                </c:pt>
                <c:pt idx="2385">
                  <c:v>5892</c:v>
                </c:pt>
                <c:pt idx="2386">
                  <c:v>5966</c:v>
                </c:pt>
                <c:pt idx="2387">
                  <c:v>5997</c:v>
                </c:pt>
                <c:pt idx="2388">
                  <c:v>6323</c:v>
                </c:pt>
                <c:pt idx="2389">
                  <c:v>6177</c:v>
                </c:pt>
                <c:pt idx="2390">
                  <c:v>6244</c:v>
                </c:pt>
                <c:pt idx="2391">
                  <c:v>6120</c:v>
                </c:pt>
                <c:pt idx="2392">
                  <c:v>7644</c:v>
                </c:pt>
                <c:pt idx="2393">
                  <c:v>7725</c:v>
                </c:pt>
                <c:pt idx="2394">
                  <c:v>6748</c:v>
                </c:pt>
                <c:pt idx="2395">
                  <c:v>7631</c:v>
                </c:pt>
                <c:pt idx="2396">
                  <c:v>7035</c:v>
                </c:pt>
                <c:pt idx="2397">
                  <c:v>5984</c:v>
                </c:pt>
                <c:pt idx="2398">
                  <c:v>5997</c:v>
                </c:pt>
                <c:pt idx="2399">
                  <c:v>6518</c:v>
                </c:pt>
                <c:pt idx="2400">
                  <c:v>6566</c:v>
                </c:pt>
                <c:pt idx="2401">
                  <c:v>6369</c:v>
                </c:pt>
                <c:pt idx="2402">
                  <c:v>6663</c:v>
                </c:pt>
                <c:pt idx="2403">
                  <c:v>7117</c:v>
                </c:pt>
                <c:pt idx="2404">
                  <c:v>6638</c:v>
                </c:pt>
                <c:pt idx="2405">
                  <c:v>5372</c:v>
                </c:pt>
                <c:pt idx="2406">
                  <c:v>6147</c:v>
                </c:pt>
                <c:pt idx="2407">
                  <c:v>6442</c:v>
                </c:pt>
                <c:pt idx="2408">
                  <c:v>7762</c:v>
                </c:pt>
                <c:pt idx="2409">
                  <c:v>8235</c:v>
                </c:pt>
                <c:pt idx="2410">
                  <c:v>8559</c:v>
                </c:pt>
                <c:pt idx="2411">
                  <c:v>7739</c:v>
                </c:pt>
                <c:pt idx="2412">
                  <c:v>6177</c:v>
                </c:pt>
                <c:pt idx="2413">
                  <c:v>6304</c:v>
                </c:pt>
                <c:pt idx="2414">
                  <c:v>6318</c:v>
                </c:pt>
                <c:pt idx="2415">
                  <c:v>6351</c:v>
                </c:pt>
                <c:pt idx="2416">
                  <c:v>6717</c:v>
                </c:pt>
                <c:pt idx="2417">
                  <c:v>7254</c:v>
                </c:pt>
                <c:pt idx="2418">
                  <c:v>7540</c:v>
                </c:pt>
                <c:pt idx="2419">
                  <c:v>6829</c:v>
                </c:pt>
                <c:pt idx="2420">
                  <c:v>6572</c:v>
                </c:pt>
                <c:pt idx="2421">
                  <c:v>7764</c:v>
                </c:pt>
                <c:pt idx="2422">
                  <c:v>7681</c:v>
                </c:pt>
                <c:pt idx="2423">
                  <c:v>7595</c:v>
                </c:pt>
                <c:pt idx="2424">
                  <c:v>6770</c:v>
                </c:pt>
                <c:pt idx="2425">
                  <c:v>6454</c:v>
                </c:pt>
                <c:pt idx="2426">
                  <c:v>6418</c:v>
                </c:pt>
                <c:pt idx="2427">
                  <c:v>8024</c:v>
                </c:pt>
                <c:pt idx="2428">
                  <c:v>7242</c:v>
                </c:pt>
                <c:pt idx="2429">
                  <c:v>6924</c:v>
                </c:pt>
                <c:pt idx="2430">
                  <c:v>7490</c:v>
                </c:pt>
                <c:pt idx="2431">
                  <c:v>8207</c:v>
                </c:pt>
                <c:pt idx="2432">
                  <c:v>7874</c:v>
                </c:pt>
                <c:pt idx="2433">
                  <c:v>7202</c:v>
                </c:pt>
                <c:pt idx="2434">
                  <c:v>8175</c:v>
                </c:pt>
                <c:pt idx="2435">
                  <c:v>7529</c:v>
                </c:pt>
                <c:pt idx="2436">
                  <c:v>8027</c:v>
                </c:pt>
                <c:pt idx="2437">
                  <c:v>7858</c:v>
                </c:pt>
                <c:pt idx="2438">
                  <c:v>7650</c:v>
                </c:pt>
                <c:pt idx="2439">
                  <c:v>6206</c:v>
                </c:pt>
                <c:pt idx="2440">
                  <c:v>6313</c:v>
                </c:pt>
                <c:pt idx="2441">
                  <c:v>6743</c:v>
                </c:pt>
                <c:pt idx="2442">
                  <c:v>7076</c:v>
                </c:pt>
                <c:pt idx="2443">
                  <c:v>7533</c:v>
                </c:pt>
                <c:pt idx="2444">
                  <c:v>7233</c:v>
                </c:pt>
                <c:pt idx="2445">
                  <c:v>7433</c:v>
                </c:pt>
                <c:pt idx="2446">
                  <c:v>6970</c:v>
                </c:pt>
                <c:pt idx="2447">
                  <c:v>7229</c:v>
                </c:pt>
                <c:pt idx="2448">
                  <c:v>6800</c:v>
                </c:pt>
                <c:pt idx="2449">
                  <c:v>6925</c:v>
                </c:pt>
                <c:pt idx="2450">
                  <c:v>7458</c:v>
                </c:pt>
                <c:pt idx="2451">
                  <c:v>7907</c:v>
                </c:pt>
                <c:pt idx="2452">
                  <c:v>7801</c:v>
                </c:pt>
                <c:pt idx="2453">
                  <c:v>7219</c:v>
                </c:pt>
                <c:pt idx="2454">
                  <c:v>6474</c:v>
                </c:pt>
                <c:pt idx="2455">
                  <c:v>6646</c:v>
                </c:pt>
                <c:pt idx="2456">
                  <c:v>8430</c:v>
                </c:pt>
                <c:pt idx="2457">
                  <c:v>8292</c:v>
                </c:pt>
                <c:pt idx="2458">
                  <c:v>8354</c:v>
                </c:pt>
                <c:pt idx="2459">
                  <c:v>6756</c:v>
                </c:pt>
                <c:pt idx="2460">
                  <c:v>5243</c:v>
                </c:pt>
                <c:pt idx="2461">
                  <c:v>4706</c:v>
                </c:pt>
                <c:pt idx="2462">
                  <c:v>5147</c:v>
                </c:pt>
                <c:pt idx="2463">
                  <c:v>5198</c:v>
                </c:pt>
                <c:pt idx="2464">
                  <c:v>5421</c:v>
                </c:pt>
                <c:pt idx="2465">
                  <c:v>7087</c:v>
                </c:pt>
                <c:pt idx="2466">
                  <c:v>7440</c:v>
                </c:pt>
                <c:pt idx="2467">
                  <c:v>6328</c:v>
                </c:pt>
                <c:pt idx="2468">
                  <c:v>6300</c:v>
                </c:pt>
                <c:pt idx="2469">
                  <c:v>6437</c:v>
                </c:pt>
                <c:pt idx="2470">
                  <c:v>6635</c:v>
                </c:pt>
                <c:pt idx="2471">
                  <c:v>7116</c:v>
                </c:pt>
                <c:pt idx="2472">
                  <c:v>6278</c:v>
                </c:pt>
                <c:pt idx="2473">
                  <c:v>5942</c:v>
                </c:pt>
                <c:pt idx="2474">
                  <c:v>5647</c:v>
                </c:pt>
                <c:pt idx="2475">
                  <c:v>6358</c:v>
                </c:pt>
                <c:pt idx="2476">
                  <c:v>6810</c:v>
                </c:pt>
                <c:pt idx="2477">
                  <c:v>7675</c:v>
                </c:pt>
                <c:pt idx="2478">
                  <c:v>7682</c:v>
                </c:pt>
                <c:pt idx="2479">
                  <c:v>7143</c:v>
                </c:pt>
                <c:pt idx="2480">
                  <c:v>6807</c:v>
                </c:pt>
                <c:pt idx="2481">
                  <c:v>7007</c:v>
                </c:pt>
                <c:pt idx="2482">
                  <c:v>7720</c:v>
                </c:pt>
                <c:pt idx="2483">
                  <c:v>7825</c:v>
                </c:pt>
                <c:pt idx="2484">
                  <c:v>7644</c:v>
                </c:pt>
                <c:pt idx="2485">
                  <c:v>7509</c:v>
                </c:pt>
                <c:pt idx="2486">
                  <c:v>7812</c:v>
                </c:pt>
                <c:pt idx="2487">
                  <c:v>7626</c:v>
                </c:pt>
                <c:pt idx="2488">
                  <c:v>6635</c:v>
                </c:pt>
                <c:pt idx="2489">
                  <c:v>6666</c:v>
                </c:pt>
                <c:pt idx="2490">
                  <c:v>6650</c:v>
                </c:pt>
                <c:pt idx="2491">
                  <c:v>7130</c:v>
                </c:pt>
                <c:pt idx="2492">
                  <c:v>7293</c:v>
                </c:pt>
                <c:pt idx="2493">
                  <c:v>7255</c:v>
                </c:pt>
                <c:pt idx="2494">
                  <c:v>6792</c:v>
                </c:pt>
                <c:pt idx="2495">
                  <c:v>6694</c:v>
                </c:pt>
                <c:pt idx="2496">
                  <c:v>7301</c:v>
                </c:pt>
                <c:pt idx="2497">
                  <c:v>8330</c:v>
                </c:pt>
                <c:pt idx="2498">
                  <c:v>8303</c:v>
                </c:pt>
                <c:pt idx="2499">
                  <c:v>8597</c:v>
                </c:pt>
                <c:pt idx="2500">
                  <c:v>8668</c:v>
                </c:pt>
                <c:pt idx="2501">
                  <c:v>7693</c:v>
                </c:pt>
                <c:pt idx="2502">
                  <c:v>8282</c:v>
                </c:pt>
                <c:pt idx="2503">
                  <c:v>8215</c:v>
                </c:pt>
                <c:pt idx="2504">
                  <c:v>8185</c:v>
                </c:pt>
                <c:pt idx="2505">
                  <c:v>7705</c:v>
                </c:pt>
                <c:pt idx="2506">
                  <c:v>8023</c:v>
                </c:pt>
                <c:pt idx="2507">
                  <c:v>7752</c:v>
                </c:pt>
                <c:pt idx="2508">
                  <c:v>8385</c:v>
                </c:pt>
                <c:pt idx="2509">
                  <c:v>7733</c:v>
                </c:pt>
                <c:pt idx="2510">
                  <c:v>7017</c:v>
                </c:pt>
                <c:pt idx="2511">
                  <c:v>7168</c:v>
                </c:pt>
                <c:pt idx="2512">
                  <c:v>7016</c:v>
                </c:pt>
                <c:pt idx="2513">
                  <c:v>7167</c:v>
                </c:pt>
                <c:pt idx="2514">
                  <c:v>6841</c:v>
                </c:pt>
                <c:pt idx="2515">
                  <c:v>6996</c:v>
                </c:pt>
                <c:pt idx="2516">
                  <c:v>7137</c:v>
                </c:pt>
                <c:pt idx="2517">
                  <c:v>6735</c:v>
                </c:pt>
                <c:pt idx="2518">
                  <c:v>7285</c:v>
                </c:pt>
                <c:pt idx="2519">
                  <c:v>6436</c:v>
                </c:pt>
                <c:pt idx="2520">
                  <c:v>6888</c:v>
                </c:pt>
                <c:pt idx="2521">
                  <c:v>6766</c:v>
                </c:pt>
                <c:pt idx="2522">
                  <c:v>6337</c:v>
                </c:pt>
                <c:pt idx="2523">
                  <c:v>6506</c:v>
                </c:pt>
                <c:pt idx="2524">
                  <c:v>5656</c:v>
                </c:pt>
                <c:pt idx="2525">
                  <c:v>5874</c:v>
                </c:pt>
                <c:pt idx="2526">
                  <c:v>7063</c:v>
                </c:pt>
                <c:pt idx="2527">
                  <c:v>7009</c:v>
                </c:pt>
                <c:pt idx="2528">
                  <c:v>7230</c:v>
                </c:pt>
                <c:pt idx="2529">
                  <c:v>8143</c:v>
                </c:pt>
                <c:pt idx="2530">
                  <c:v>6873</c:v>
                </c:pt>
                <c:pt idx="2531">
                  <c:v>6340</c:v>
                </c:pt>
                <c:pt idx="2532">
                  <c:v>7729</c:v>
                </c:pt>
                <c:pt idx="2533">
                  <c:v>7687</c:v>
                </c:pt>
                <c:pt idx="2534">
                  <c:v>7818</c:v>
                </c:pt>
                <c:pt idx="2535">
                  <c:v>7491</c:v>
                </c:pt>
                <c:pt idx="2536">
                  <c:v>7057</c:v>
                </c:pt>
                <c:pt idx="2537">
                  <c:v>6243</c:v>
                </c:pt>
                <c:pt idx="2538">
                  <c:v>6361</c:v>
                </c:pt>
                <c:pt idx="2539">
                  <c:v>6509</c:v>
                </c:pt>
                <c:pt idx="2540">
                  <c:v>6316</c:v>
                </c:pt>
                <c:pt idx="2541">
                  <c:v>7039</c:v>
                </c:pt>
                <c:pt idx="2542">
                  <c:v>6936</c:v>
                </c:pt>
                <c:pt idx="2543">
                  <c:v>6769</c:v>
                </c:pt>
                <c:pt idx="2544">
                  <c:v>6664</c:v>
                </c:pt>
                <c:pt idx="2545">
                  <c:v>6093</c:v>
                </c:pt>
                <c:pt idx="2546">
                  <c:v>5856</c:v>
                </c:pt>
                <c:pt idx="2547">
                  <c:v>6175</c:v>
                </c:pt>
                <c:pt idx="2548">
                  <c:v>6394</c:v>
                </c:pt>
                <c:pt idx="2549">
                  <c:v>6619</c:v>
                </c:pt>
                <c:pt idx="2550">
                  <c:v>5590</c:v>
                </c:pt>
                <c:pt idx="2551">
                  <c:v>6186</c:v>
                </c:pt>
                <c:pt idx="2552">
                  <c:v>5874</c:v>
                </c:pt>
                <c:pt idx="2553">
                  <c:v>6022</c:v>
                </c:pt>
                <c:pt idx="2554">
                  <c:v>6379</c:v>
                </c:pt>
                <c:pt idx="2555">
                  <c:v>7496</c:v>
                </c:pt>
                <c:pt idx="2556">
                  <c:v>7507</c:v>
                </c:pt>
                <c:pt idx="2557">
                  <c:v>6428</c:v>
                </c:pt>
                <c:pt idx="2558">
                  <c:v>6621</c:v>
                </c:pt>
                <c:pt idx="2559">
                  <c:v>5470</c:v>
                </c:pt>
                <c:pt idx="2560">
                  <c:v>6007</c:v>
                </c:pt>
                <c:pt idx="2561">
                  <c:v>6656</c:v>
                </c:pt>
                <c:pt idx="2562">
                  <c:v>7704</c:v>
                </c:pt>
                <c:pt idx="2563">
                  <c:v>8130</c:v>
                </c:pt>
                <c:pt idx="2564">
                  <c:v>7465</c:v>
                </c:pt>
                <c:pt idx="2565">
                  <c:v>7230</c:v>
                </c:pt>
                <c:pt idx="2566">
                  <c:v>6358</c:v>
                </c:pt>
                <c:pt idx="2567">
                  <c:v>6419</c:v>
                </c:pt>
                <c:pt idx="2568">
                  <c:v>6817</c:v>
                </c:pt>
                <c:pt idx="2569">
                  <c:v>6460</c:v>
                </c:pt>
                <c:pt idx="2570">
                  <c:v>7543</c:v>
                </c:pt>
                <c:pt idx="2571">
                  <c:v>6748</c:v>
                </c:pt>
                <c:pt idx="2572">
                  <c:v>6453</c:v>
                </c:pt>
                <c:pt idx="2573">
                  <c:v>6383</c:v>
                </c:pt>
                <c:pt idx="2574">
                  <c:v>7184</c:v>
                </c:pt>
                <c:pt idx="2575">
                  <c:v>7359</c:v>
                </c:pt>
                <c:pt idx="2576">
                  <c:v>6578</c:v>
                </c:pt>
                <c:pt idx="2577">
                  <c:v>6542</c:v>
                </c:pt>
                <c:pt idx="2578">
                  <c:v>7388</c:v>
                </c:pt>
                <c:pt idx="2579">
                  <c:v>6255</c:v>
                </c:pt>
                <c:pt idx="2580">
                  <c:v>6101</c:v>
                </c:pt>
                <c:pt idx="2581">
                  <c:v>5868</c:v>
                </c:pt>
                <c:pt idx="2582">
                  <c:v>6703</c:v>
                </c:pt>
                <c:pt idx="2583">
                  <c:v>7497</c:v>
                </c:pt>
                <c:pt idx="2584">
                  <c:v>7122</c:v>
                </c:pt>
                <c:pt idx="2585">
                  <c:v>6546</c:v>
                </c:pt>
                <c:pt idx="2586">
                  <c:v>6959</c:v>
                </c:pt>
                <c:pt idx="2587">
                  <c:v>7020</c:v>
                </c:pt>
                <c:pt idx="2588">
                  <c:v>9108</c:v>
                </c:pt>
                <c:pt idx="2589">
                  <c:v>8498</c:v>
                </c:pt>
                <c:pt idx="2590">
                  <c:v>7788</c:v>
                </c:pt>
                <c:pt idx="2591">
                  <c:v>7615</c:v>
                </c:pt>
                <c:pt idx="2592">
                  <c:v>7307</c:v>
                </c:pt>
                <c:pt idx="2593">
                  <c:v>6421</c:v>
                </c:pt>
                <c:pt idx="2594">
                  <c:v>5129</c:v>
                </c:pt>
                <c:pt idx="2595">
                  <c:v>6236</c:v>
                </c:pt>
                <c:pt idx="2596">
                  <c:v>6196</c:v>
                </c:pt>
                <c:pt idx="2597">
                  <c:v>5870</c:v>
                </c:pt>
                <c:pt idx="2598">
                  <c:v>6172</c:v>
                </c:pt>
                <c:pt idx="2599">
                  <c:v>7839</c:v>
                </c:pt>
                <c:pt idx="2600">
                  <c:v>7674</c:v>
                </c:pt>
                <c:pt idx="2601">
                  <c:v>6417</c:v>
                </c:pt>
                <c:pt idx="2602">
                  <c:v>6160</c:v>
                </c:pt>
                <c:pt idx="2603">
                  <c:v>8825</c:v>
                </c:pt>
                <c:pt idx="2604">
                  <c:v>8349</c:v>
                </c:pt>
                <c:pt idx="2605">
                  <c:v>7988</c:v>
                </c:pt>
                <c:pt idx="2606">
                  <c:v>6684</c:v>
                </c:pt>
                <c:pt idx="2607">
                  <c:v>5569</c:v>
                </c:pt>
                <c:pt idx="2608">
                  <c:v>4920</c:v>
                </c:pt>
                <c:pt idx="2609">
                  <c:v>5629</c:v>
                </c:pt>
                <c:pt idx="2610">
                  <c:v>6673</c:v>
                </c:pt>
                <c:pt idx="2611">
                  <c:v>7155</c:v>
                </c:pt>
                <c:pt idx="2612">
                  <c:v>6254</c:v>
                </c:pt>
                <c:pt idx="2613">
                  <c:v>6069</c:v>
                </c:pt>
                <c:pt idx="2614">
                  <c:v>6527</c:v>
                </c:pt>
                <c:pt idx="2615">
                  <c:v>6024</c:v>
                </c:pt>
                <c:pt idx="2616">
                  <c:v>6678</c:v>
                </c:pt>
                <c:pt idx="2617">
                  <c:v>6349</c:v>
                </c:pt>
                <c:pt idx="2618">
                  <c:v>5839</c:v>
                </c:pt>
                <c:pt idx="2619">
                  <c:v>5892</c:v>
                </c:pt>
                <c:pt idx="2620">
                  <c:v>6214</c:v>
                </c:pt>
                <c:pt idx="2621">
                  <c:v>5416</c:v>
                </c:pt>
                <c:pt idx="2622">
                  <c:v>5610</c:v>
                </c:pt>
                <c:pt idx="2623">
                  <c:v>5741</c:v>
                </c:pt>
                <c:pt idx="2624">
                  <c:v>7038</c:v>
                </c:pt>
                <c:pt idx="2625">
                  <c:v>7536</c:v>
                </c:pt>
                <c:pt idx="2626">
                  <c:v>7542</c:v>
                </c:pt>
                <c:pt idx="2627">
                  <c:v>5628</c:v>
                </c:pt>
                <c:pt idx="2628">
                  <c:v>5905</c:v>
                </c:pt>
                <c:pt idx="2629">
                  <c:v>7420</c:v>
                </c:pt>
                <c:pt idx="2630">
                  <c:v>7754</c:v>
                </c:pt>
                <c:pt idx="2631">
                  <c:v>7445</c:v>
                </c:pt>
                <c:pt idx="2632">
                  <c:v>5927</c:v>
                </c:pt>
                <c:pt idx="2633">
                  <c:v>6419</c:v>
                </c:pt>
                <c:pt idx="2634">
                  <c:v>6425</c:v>
                </c:pt>
                <c:pt idx="2635">
                  <c:v>5798</c:v>
                </c:pt>
                <c:pt idx="2636">
                  <c:v>5026</c:v>
                </c:pt>
                <c:pt idx="2637">
                  <c:v>5024</c:v>
                </c:pt>
                <c:pt idx="2638">
                  <c:v>6218</c:v>
                </c:pt>
                <c:pt idx="2639">
                  <c:v>7173</c:v>
                </c:pt>
                <c:pt idx="2640">
                  <c:v>8414</c:v>
                </c:pt>
                <c:pt idx="2641">
                  <c:v>7080</c:v>
                </c:pt>
                <c:pt idx="2642">
                  <c:v>5891</c:v>
                </c:pt>
                <c:pt idx="2643">
                  <c:v>5544</c:v>
                </c:pt>
                <c:pt idx="2644">
                  <c:v>6226</c:v>
                </c:pt>
                <c:pt idx="2645">
                  <c:v>6113</c:v>
                </c:pt>
                <c:pt idx="2646">
                  <c:v>5993</c:v>
                </c:pt>
                <c:pt idx="2647">
                  <c:v>6419</c:v>
                </c:pt>
                <c:pt idx="2648">
                  <c:v>6150</c:v>
                </c:pt>
                <c:pt idx="2649">
                  <c:v>5388</c:v>
                </c:pt>
                <c:pt idx="2650">
                  <c:v>5731</c:v>
                </c:pt>
                <c:pt idx="2651">
                  <c:v>6172</c:v>
                </c:pt>
                <c:pt idx="2652">
                  <c:v>6528</c:v>
                </c:pt>
                <c:pt idx="2653">
                  <c:v>6825</c:v>
                </c:pt>
                <c:pt idx="2654">
                  <c:v>5812</c:v>
                </c:pt>
                <c:pt idx="2655">
                  <c:v>5843</c:v>
                </c:pt>
                <c:pt idx="2656">
                  <c:v>6782</c:v>
                </c:pt>
                <c:pt idx="2657">
                  <c:v>4476</c:v>
                </c:pt>
                <c:pt idx="2658">
                  <c:v>7204</c:v>
                </c:pt>
                <c:pt idx="2659">
                  <c:v>6660</c:v>
                </c:pt>
                <c:pt idx="2660">
                  <c:v>6186</c:v>
                </c:pt>
                <c:pt idx="2661">
                  <c:v>5450</c:v>
                </c:pt>
                <c:pt idx="2662">
                  <c:v>6204</c:v>
                </c:pt>
                <c:pt idx="2663">
                  <c:v>6658</c:v>
                </c:pt>
                <c:pt idx="2664">
                  <c:v>5997</c:v>
                </c:pt>
                <c:pt idx="2665">
                  <c:v>5804</c:v>
                </c:pt>
                <c:pt idx="2666">
                  <c:v>6977</c:v>
                </c:pt>
                <c:pt idx="2667">
                  <c:v>5921</c:v>
                </c:pt>
                <c:pt idx="2668">
                  <c:v>6334</c:v>
                </c:pt>
                <c:pt idx="2669">
                  <c:v>6335</c:v>
                </c:pt>
                <c:pt idx="2670">
                  <c:v>7460</c:v>
                </c:pt>
                <c:pt idx="2671">
                  <c:v>6110</c:v>
                </c:pt>
                <c:pt idx="2672">
                  <c:v>6258</c:v>
                </c:pt>
                <c:pt idx="2673">
                  <c:v>6705</c:v>
                </c:pt>
                <c:pt idx="2674">
                  <c:v>7295</c:v>
                </c:pt>
                <c:pt idx="2675">
                  <c:v>6768</c:v>
                </c:pt>
                <c:pt idx="2676">
                  <c:v>6030</c:v>
                </c:pt>
                <c:pt idx="2677">
                  <c:v>5385</c:v>
                </c:pt>
                <c:pt idx="2678">
                  <c:v>5414</c:v>
                </c:pt>
                <c:pt idx="2679">
                  <c:v>6275</c:v>
                </c:pt>
                <c:pt idx="2680">
                  <c:v>6401</c:v>
                </c:pt>
                <c:pt idx="2681">
                  <c:v>6534</c:v>
                </c:pt>
                <c:pt idx="2682">
                  <c:v>6882</c:v>
                </c:pt>
                <c:pt idx="2683">
                  <c:v>6635</c:v>
                </c:pt>
                <c:pt idx="2684">
                  <c:v>6868</c:v>
                </c:pt>
                <c:pt idx="2685">
                  <c:v>5347</c:v>
                </c:pt>
                <c:pt idx="2686">
                  <c:v>6710</c:v>
                </c:pt>
                <c:pt idx="2687">
                  <c:v>6604</c:v>
                </c:pt>
                <c:pt idx="2688">
                  <c:v>6101</c:v>
                </c:pt>
                <c:pt idx="2689">
                  <c:v>5957</c:v>
                </c:pt>
                <c:pt idx="2690">
                  <c:v>6375</c:v>
                </c:pt>
                <c:pt idx="2691">
                  <c:v>5256</c:v>
                </c:pt>
                <c:pt idx="2692">
                  <c:v>6138</c:v>
                </c:pt>
                <c:pt idx="2693">
                  <c:v>5486</c:v>
                </c:pt>
                <c:pt idx="2694">
                  <c:v>6104</c:v>
                </c:pt>
                <c:pt idx="2695">
                  <c:v>6576</c:v>
                </c:pt>
                <c:pt idx="2696">
                  <c:v>6081</c:v>
                </c:pt>
                <c:pt idx="2697">
                  <c:v>5605</c:v>
                </c:pt>
                <c:pt idx="2698">
                  <c:v>5431</c:v>
                </c:pt>
                <c:pt idx="2699">
                  <c:v>5681</c:v>
                </c:pt>
                <c:pt idx="2700">
                  <c:v>6538</c:v>
                </c:pt>
                <c:pt idx="2701">
                  <c:v>6590</c:v>
                </c:pt>
                <c:pt idx="2702">
                  <c:v>6531</c:v>
                </c:pt>
                <c:pt idx="2703">
                  <c:v>6581</c:v>
                </c:pt>
                <c:pt idx="2704">
                  <c:v>6884</c:v>
                </c:pt>
                <c:pt idx="2705">
                  <c:v>6158</c:v>
                </c:pt>
                <c:pt idx="2706">
                  <c:v>5533</c:v>
                </c:pt>
                <c:pt idx="2707">
                  <c:v>5923</c:v>
                </c:pt>
                <c:pt idx="2708">
                  <c:v>6339</c:v>
                </c:pt>
                <c:pt idx="2709">
                  <c:v>6690</c:v>
                </c:pt>
                <c:pt idx="2710">
                  <c:v>7029</c:v>
                </c:pt>
                <c:pt idx="2711">
                  <c:v>7178</c:v>
                </c:pt>
                <c:pt idx="2712">
                  <c:v>6833</c:v>
                </c:pt>
                <c:pt idx="2713">
                  <c:v>6684</c:v>
                </c:pt>
                <c:pt idx="2714">
                  <c:v>7019</c:v>
                </c:pt>
                <c:pt idx="2715">
                  <c:v>6967</c:v>
                </c:pt>
                <c:pt idx="2716">
                  <c:v>6980</c:v>
                </c:pt>
                <c:pt idx="2717">
                  <c:v>6561</c:v>
                </c:pt>
                <c:pt idx="2718">
                  <c:v>6620</c:v>
                </c:pt>
                <c:pt idx="2719">
                  <c:v>7214</c:v>
                </c:pt>
                <c:pt idx="2720">
                  <c:v>7248</c:v>
                </c:pt>
                <c:pt idx="2721">
                  <c:v>8192</c:v>
                </c:pt>
                <c:pt idx="2722">
                  <c:v>8668</c:v>
                </c:pt>
                <c:pt idx="2723">
                  <c:v>9088</c:v>
                </c:pt>
                <c:pt idx="2724">
                  <c:v>7559</c:v>
                </c:pt>
                <c:pt idx="2725">
                  <c:v>7866</c:v>
                </c:pt>
                <c:pt idx="2726">
                  <c:v>6937</c:v>
                </c:pt>
                <c:pt idx="2727">
                  <c:v>6714</c:v>
                </c:pt>
                <c:pt idx="2728">
                  <c:v>7574</c:v>
                </c:pt>
                <c:pt idx="2729">
                  <c:v>7266</c:v>
                </c:pt>
                <c:pt idx="2730">
                  <c:v>7439</c:v>
                </c:pt>
                <c:pt idx="2731">
                  <c:v>7549</c:v>
                </c:pt>
                <c:pt idx="2732">
                  <c:v>7914</c:v>
                </c:pt>
                <c:pt idx="2733">
                  <c:v>7352</c:v>
                </c:pt>
                <c:pt idx="2734">
                  <c:v>6540</c:v>
                </c:pt>
                <c:pt idx="2735">
                  <c:v>6327</c:v>
                </c:pt>
                <c:pt idx="2736">
                  <c:v>7085</c:v>
                </c:pt>
                <c:pt idx="2737">
                  <c:v>7231</c:v>
                </c:pt>
                <c:pt idx="2738">
                  <c:v>7666</c:v>
                </c:pt>
                <c:pt idx="2739">
                  <c:v>6923</c:v>
                </c:pt>
                <c:pt idx="2740">
                  <c:v>7211</c:v>
                </c:pt>
                <c:pt idx="2741">
                  <c:v>6540</c:v>
                </c:pt>
                <c:pt idx="2742">
                  <c:v>7257</c:v>
                </c:pt>
                <c:pt idx="2743">
                  <c:v>8010</c:v>
                </c:pt>
                <c:pt idx="2744">
                  <c:v>7704</c:v>
                </c:pt>
                <c:pt idx="2745">
                  <c:v>7473</c:v>
                </c:pt>
                <c:pt idx="2746">
                  <c:v>7347</c:v>
                </c:pt>
                <c:pt idx="2747">
                  <c:v>7070</c:v>
                </c:pt>
                <c:pt idx="2748">
                  <c:v>6442</c:v>
                </c:pt>
                <c:pt idx="2749">
                  <c:v>6973</c:v>
                </c:pt>
                <c:pt idx="2750">
                  <c:v>7937</c:v>
                </c:pt>
                <c:pt idx="2751">
                  <c:v>7769</c:v>
                </c:pt>
                <c:pt idx="2752">
                  <c:v>7627</c:v>
                </c:pt>
                <c:pt idx="2753">
                  <c:v>7416</c:v>
                </c:pt>
                <c:pt idx="2754">
                  <c:v>7286</c:v>
                </c:pt>
                <c:pt idx="2755">
                  <c:v>6779</c:v>
                </c:pt>
                <c:pt idx="2756">
                  <c:v>7519</c:v>
                </c:pt>
                <c:pt idx="2757">
                  <c:v>6961</c:v>
                </c:pt>
                <c:pt idx="2758">
                  <c:v>7054</c:v>
                </c:pt>
                <c:pt idx="2759">
                  <c:v>9041</c:v>
                </c:pt>
                <c:pt idx="2760">
                  <c:v>8490</c:v>
                </c:pt>
                <c:pt idx="2761">
                  <c:v>7060</c:v>
                </c:pt>
                <c:pt idx="2762">
                  <c:v>7010</c:v>
                </c:pt>
                <c:pt idx="2763">
                  <c:v>7427</c:v>
                </c:pt>
                <c:pt idx="2764">
                  <c:v>7260</c:v>
                </c:pt>
                <c:pt idx="2765">
                  <c:v>8068</c:v>
                </c:pt>
                <c:pt idx="2766">
                  <c:v>7500</c:v>
                </c:pt>
                <c:pt idx="2767">
                  <c:v>7561</c:v>
                </c:pt>
                <c:pt idx="2768">
                  <c:v>7212</c:v>
                </c:pt>
                <c:pt idx="2769">
                  <c:v>6987</c:v>
                </c:pt>
                <c:pt idx="2770">
                  <c:v>7829</c:v>
                </c:pt>
                <c:pt idx="2771">
                  <c:v>7547</c:v>
                </c:pt>
                <c:pt idx="2772">
                  <c:v>6688</c:v>
                </c:pt>
                <c:pt idx="2773">
                  <c:v>7183</c:v>
                </c:pt>
                <c:pt idx="2774">
                  <c:v>8202</c:v>
                </c:pt>
                <c:pt idx="2775">
                  <c:v>7608</c:v>
                </c:pt>
                <c:pt idx="2776">
                  <c:v>7042</c:v>
                </c:pt>
                <c:pt idx="2777">
                  <c:v>7485</c:v>
                </c:pt>
                <c:pt idx="2778">
                  <c:v>8480</c:v>
                </c:pt>
                <c:pt idx="2779">
                  <c:v>7530</c:v>
                </c:pt>
                <c:pt idx="2780">
                  <c:v>7255</c:v>
                </c:pt>
                <c:pt idx="2781">
                  <c:v>7066</c:v>
                </c:pt>
                <c:pt idx="2782">
                  <c:v>6692</c:v>
                </c:pt>
                <c:pt idx="2783">
                  <c:v>6532</c:v>
                </c:pt>
                <c:pt idx="2784">
                  <c:v>7162</c:v>
                </c:pt>
                <c:pt idx="2785">
                  <c:v>7611</c:v>
                </c:pt>
                <c:pt idx="2786">
                  <c:v>7304</c:v>
                </c:pt>
                <c:pt idx="2787">
                  <c:v>6832</c:v>
                </c:pt>
                <c:pt idx="2788">
                  <c:v>7515</c:v>
                </c:pt>
                <c:pt idx="2789">
                  <c:v>7342</c:v>
                </c:pt>
                <c:pt idx="2790">
                  <c:v>6799</c:v>
                </c:pt>
                <c:pt idx="2791">
                  <c:v>7071</c:v>
                </c:pt>
                <c:pt idx="2792">
                  <c:v>7953</c:v>
                </c:pt>
                <c:pt idx="2793">
                  <c:v>8398</c:v>
                </c:pt>
                <c:pt idx="2794">
                  <c:v>7517</c:v>
                </c:pt>
                <c:pt idx="2795">
                  <c:v>7877</c:v>
                </c:pt>
                <c:pt idx="2796">
                  <c:v>6973</c:v>
                </c:pt>
                <c:pt idx="2797">
                  <c:v>6711</c:v>
                </c:pt>
                <c:pt idx="2798">
                  <c:v>6856</c:v>
                </c:pt>
                <c:pt idx="2799">
                  <c:v>7820</c:v>
                </c:pt>
                <c:pt idx="2800">
                  <c:v>7292</c:v>
                </c:pt>
                <c:pt idx="2801">
                  <c:v>6837</c:v>
                </c:pt>
                <c:pt idx="2802">
                  <c:v>6306</c:v>
                </c:pt>
                <c:pt idx="2803">
                  <c:v>5874</c:v>
                </c:pt>
                <c:pt idx="2804">
                  <c:v>5553</c:v>
                </c:pt>
                <c:pt idx="2805">
                  <c:v>6326</c:v>
                </c:pt>
                <c:pt idx="2806">
                  <c:v>7173</c:v>
                </c:pt>
                <c:pt idx="2807">
                  <c:v>6954</c:v>
                </c:pt>
                <c:pt idx="2808">
                  <c:v>6980</c:v>
                </c:pt>
                <c:pt idx="2809">
                  <c:v>6895</c:v>
                </c:pt>
                <c:pt idx="2810">
                  <c:v>6345</c:v>
                </c:pt>
                <c:pt idx="2811">
                  <c:v>6105</c:v>
                </c:pt>
                <c:pt idx="2812">
                  <c:v>5714</c:v>
                </c:pt>
                <c:pt idx="2813">
                  <c:v>5794</c:v>
                </c:pt>
                <c:pt idx="2814">
                  <c:v>6668</c:v>
                </c:pt>
                <c:pt idx="2815">
                  <c:v>6839</c:v>
                </c:pt>
                <c:pt idx="2816">
                  <c:v>7705</c:v>
                </c:pt>
                <c:pt idx="2817">
                  <c:v>6475</c:v>
                </c:pt>
                <c:pt idx="2818">
                  <c:v>5577</c:v>
                </c:pt>
                <c:pt idx="2819">
                  <c:v>6790</c:v>
                </c:pt>
                <c:pt idx="2820">
                  <c:v>7659</c:v>
                </c:pt>
                <c:pt idx="2821">
                  <c:v>6868</c:v>
                </c:pt>
                <c:pt idx="2822">
                  <c:v>7165</c:v>
                </c:pt>
                <c:pt idx="2823">
                  <c:v>6835</c:v>
                </c:pt>
                <c:pt idx="2824">
                  <c:v>6448</c:v>
                </c:pt>
                <c:pt idx="2825">
                  <c:v>5880</c:v>
                </c:pt>
                <c:pt idx="2826">
                  <c:v>5880</c:v>
                </c:pt>
                <c:pt idx="2827">
                  <c:v>6914</c:v>
                </c:pt>
                <c:pt idx="2828">
                  <c:v>7530</c:v>
                </c:pt>
                <c:pt idx="2829">
                  <c:v>7501</c:v>
                </c:pt>
                <c:pt idx="2830">
                  <c:v>6902</c:v>
                </c:pt>
                <c:pt idx="2831">
                  <c:v>6512</c:v>
                </c:pt>
                <c:pt idx="2832">
                  <c:v>6062</c:v>
                </c:pt>
                <c:pt idx="2833">
                  <c:v>6000</c:v>
                </c:pt>
                <c:pt idx="2834">
                  <c:v>6973</c:v>
                </c:pt>
                <c:pt idx="2835">
                  <c:v>7578</c:v>
                </c:pt>
                <c:pt idx="2836">
                  <c:v>8124</c:v>
                </c:pt>
                <c:pt idx="2837">
                  <c:v>7955</c:v>
                </c:pt>
                <c:pt idx="2838">
                  <c:v>6855</c:v>
                </c:pt>
                <c:pt idx="2839">
                  <c:v>6407</c:v>
                </c:pt>
                <c:pt idx="2840">
                  <c:v>6893</c:v>
                </c:pt>
                <c:pt idx="2841">
                  <c:v>6774</c:v>
                </c:pt>
                <c:pt idx="2842">
                  <c:v>6700</c:v>
                </c:pt>
                <c:pt idx="2843">
                  <c:v>6838</c:v>
                </c:pt>
                <c:pt idx="2844">
                  <c:v>7205</c:v>
                </c:pt>
                <c:pt idx="2845">
                  <c:v>6646</c:v>
                </c:pt>
                <c:pt idx="2846">
                  <c:v>7140</c:v>
                </c:pt>
                <c:pt idx="2847">
                  <c:v>8288</c:v>
                </c:pt>
                <c:pt idx="2848">
                  <c:v>7907</c:v>
                </c:pt>
                <c:pt idx="2849">
                  <c:v>7250</c:v>
                </c:pt>
                <c:pt idx="2850">
                  <c:v>7180</c:v>
                </c:pt>
                <c:pt idx="2851">
                  <c:v>7370</c:v>
                </c:pt>
                <c:pt idx="2852">
                  <c:v>5798</c:v>
                </c:pt>
                <c:pt idx="2853">
                  <c:v>6707</c:v>
                </c:pt>
                <c:pt idx="2854">
                  <c:v>7144</c:v>
                </c:pt>
                <c:pt idx="2855">
                  <c:v>6987</c:v>
                </c:pt>
                <c:pt idx="2856">
                  <c:v>6745</c:v>
                </c:pt>
                <c:pt idx="2857">
                  <c:v>7307</c:v>
                </c:pt>
                <c:pt idx="2858">
                  <c:v>6552</c:v>
                </c:pt>
                <c:pt idx="2859">
                  <c:v>6480</c:v>
                </c:pt>
                <c:pt idx="2860">
                  <c:v>5735</c:v>
                </c:pt>
                <c:pt idx="2861">
                  <c:v>7052</c:v>
                </c:pt>
                <c:pt idx="2862">
                  <c:v>7943</c:v>
                </c:pt>
                <c:pt idx="2863">
                  <c:v>7911</c:v>
                </c:pt>
                <c:pt idx="2864">
                  <c:v>8276</c:v>
                </c:pt>
                <c:pt idx="2865">
                  <c:v>8153</c:v>
                </c:pt>
                <c:pt idx="2866">
                  <c:v>8492</c:v>
                </c:pt>
                <c:pt idx="2867">
                  <c:v>7193</c:v>
                </c:pt>
                <c:pt idx="2868">
                  <c:v>7052</c:v>
                </c:pt>
                <c:pt idx="2869">
                  <c:v>8333</c:v>
                </c:pt>
                <c:pt idx="2870">
                  <c:v>8229</c:v>
                </c:pt>
                <c:pt idx="2871">
                  <c:v>6552</c:v>
                </c:pt>
                <c:pt idx="2872">
                  <c:v>7042</c:v>
                </c:pt>
                <c:pt idx="2873">
                  <c:v>7137</c:v>
                </c:pt>
                <c:pt idx="2874">
                  <c:v>7006</c:v>
                </c:pt>
                <c:pt idx="2875">
                  <c:v>7223</c:v>
                </c:pt>
                <c:pt idx="2876">
                  <c:v>7434</c:v>
                </c:pt>
                <c:pt idx="2877">
                  <c:v>6983</c:v>
                </c:pt>
                <c:pt idx="2878">
                  <c:v>7330</c:v>
                </c:pt>
                <c:pt idx="2879">
                  <c:v>7564</c:v>
                </c:pt>
                <c:pt idx="2880">
                  <c:v>5859</c:v>
                </c:pt>
                <c:pt idx="2881">
                  <c:v>5696</c:v>
                </c:pt>
                <c:pt idx="2882">
                  <c:v>5541</c:v>
                </c:pt>
                <c:pt idx="2883">
                  <c:v>7129</c:v>
                </c:pt>
                <c:pt idx="2884">
                  <c:v>7263</c:v>
                </c:pt>
                <c:pt idx="2885">
                  <c:v>7610</c:v>
                </c:pt>
                <c:pt idx="2886">
                  <c:v>7857</c:v>
                </c:pt>
                <c:pt idx="2887">
                  <c:v>6801</c:v>
                </c:pt>
                <c:pt idx="2888">
                  <c:v>6135</c:v>
                </c:pt>
                <c:pt idx="2889">
                  <c:v>6063</c:v>
                </c:pt>
                <c:pt idx="2890">
                  <c:v>7696</c:v>
                </c:pt>
                <c:pt idx="2891">
                  <c:v>7214</c:v>
                </c:pt>
                <c:pt idx="2892">
                  <c:v>6592</c:v>
                </c:pt>
                <c:pt idx="2893">
                  <c:v>6476</c:v>
                </c:pt>
                <c:pt idx="2894">
                  <c:v>5109</c:v>
                </c:pt>
                <c:pt idx="2895">
                  <c:v>5487</c:v>
                </c:pt>
                <c:pt idx="2896">
                  <c:v>5984</c:v>
                </c:pt>
                <c:pt idx="2897">
                  <c:v>8022</c:v>
                </c:pt>
                <c:pt idx="2898">
                  <c:v>8240</c:v>
                </c:pt>
                <c:pt idx="2899">
                  <c:v>8966</c:v>
                </c:pt>
                <c:pt idx="2900">
                  <c:v>7624</c:v>
                </c:pt>
                <c:pt idx="2901">
                  <c:v>6042</c:v>
                </c:pt>
                <c:pt idx="2902">
                  <c:v>5988</c:v>
                </c:pt>
                <c:pt idx="2903">
                  <c:v>7062</c:v>
                </c:pt>
                <c:pt idx="2904">
                  <c:v>9394</c:v>
                </c:pt>
                <c:pt idx="2905">
                  <c:v>10051</c:v>
                </c:pt>
                <c:pt idx="2906">
                  <c:v>8807</c:v>
                </c:pt>
                <c:pt idx="2907">
                  <c:v>7325</c:v>
                </c:pt>
                <c:pt idx="2908">
                  <c:v>5555</c:v>
                </c:pt>
                <c:pt idx="2909">
                  <c:v>6405</c:v>
                </c:pt>
                <c:pt idx="2910">
                  <c:v>8158</c:v>
                </c:pt>
                <c:pt idx="2911">
                  <c:v>7911</c:v>
                </c:pt>
                <c:pt idx="2912">
                  <c:v>7688</c:v>
                </c:pt>
                <c:pt idx="2913">
                  <c:v>6055</c:v>
                </c:pt>
                <c:pt idx="2914">
                  <c:v>6156</c:v>
                </c:pt>
                <c:pt idx="2915">
                  <c:v>5192</c:v>
                </c:pt>
                <c:pt idx="2916">
                  <c:v>5502</c:v>
                </c:pt>
                <c:pt idx="2917">
                  <c:v>8201</c:v>
                </c:pt>
                <c:pt idx="2918">
                  <c:v>7288</c:v>
                </c:pt>
                <c:pt idx="2919">
                  <c:v>6649</c:v>
                </c:pt>
                <c:pt idx="2920">
                  <c:v>6750</c:v>
                </c:pt>
                <c:pt idx="2921">
                  <c:v>7466</c:v>
                </c:pt>
                <c:pt idx="2922">
                  <c:v>5592</c:v>
                </c:pt>
                <c:pt idx="2923">
                  <c:v>6163</c:v>
                </c:pt>
                <c:pt idx="2924">
                  <c:v>7637</c:v>
                </c:pt>
                <c:pt idx="2925">
                  <c:v>8726</c:v>
                </c:pt>
                <c:pt idx="2926">
                  <c:v>7392</c:v>
                </c:pt>
                <c:pt idx="2927">
                  <c:v>6765</c:v>
                </c:pt>
                <c:pt idx="2928">
                  <c:v>7279</c:v>
                </c:pt>
                <c:pt idx="2929">
                  <c:v>7417</c:v>
                </c:pt>
                <c:pt idx="2930">
                  <c:v>8061</c:v>
                </c:pt>
                <c:pt idx="2931">
                  <c:v>8625</c:v>
                </c:pt>
                <c:pt idx="2932">
                  <c:v>6874</c:v>
                </c:pt>
                <c:pt idx="2933">
                  <c:v>7022</c:v>
                </c:pt>
                <c:pt idx="2934">
                  <c:v>6629</c:v>
                </c:pt>
                <c:pt idx="2935">
                  <c:v>7079</c:v>
                </c:pt>
                <c:pt idx="2936">
                  <c:v>6494</c:v>
                </c:pt>
                <c:pt idx="2937">
                  <c:v>6444</c:v>
                </c:pt>
                <c:pt idx="2938">
                  <c:v>7502</c:v>
                </c:pt>
                <c:pt idx="2939">
                  <c:v>6544</c:v>
                </c:pt>
                <c:pt idx="2940">
                  <c:v>6428</c:v>
                </c:pt>
                <c:pt idx="2941">
                  <c:v>5881</c:v>
                </c:pt>
                <c:pt idx="2942">
                  <c:v>7192</c:v>
                </c:pt>
                <c:pt idx="2943">
                  <c:v>5690</c:v>
                </c:pt>
                <c:pt idx="2944">
                  <c:v>5941</c:v>
                </c:pt>
                <c:pt idx="2945">
                  <c:v>5208</c:v>
                </c:pt>
                <c:pt idx="2946">
                  <c:v>5144</c:v>
                </c:pt>
                <c:pt idx="2947">
                  <c:v>4798</c:v>
                </c:pt>
                <c:pt idx="2948">
                  <c:v>5990</c:v>
                </c:pt>
                <c:pt idx="2949">
                  <c:v>6036</c:v>
                </c:pt>
                <c:pt idx="2950">
                  <c:v>7262</c:v>
                </c:pt>
                <c:pt idx="2951">
                  <c:v>7253</c:v>
                </c:pt>
                <c:pt idx="2952">
                  <c:v>5071</c:v>
                </c:pt>
                <c:pt idx="2953">
                  <c:v>5541</c:v>
                </c:pt>
                <c:pt idx="2954">
                  <c:v>8962</c:v>
                </c:pt>
                <c:pt idx="2955">
                  <c:v>8726</c:v>
                </c:pt>
                <c:pt idx="2956">
                  <c:v>7603</c:v>
                </c:pt>
                <c:pt idx="2957">
                  <c:v>5523</c:v>
                </c:pt>
                <c:pt idx="2958">
                  <c:v>4648</c:v>
                </c:pt>
                <c:pt idx="2959">
                  <c:v>6011</c:v>
                </c:pt>
                <c:pt idx="2960">
                  <c:v>5747</c:v>
                </c:pt>
                <c:pt idx="2961">
                  <c:v>6949</c:v>
                </c:pt>
                <c:pt idx="2962">
                  <c:v>6628</c:v>
                </c:pt>
                <c:pt idx="2963">
                  <c:v>5465</c:v>
                </c:pt>
                <c:pt idx="2964">
                  <c:v>5532</c:v>
                </c:pt>
                <c:pt idx="2965">
                  <c:v>7421</c:v>
                </c:pt>
                <c:pt idx="2966">
                  <c:v>9059</c:v>
                </c:pt>
                <c:pt idx="2967">
                  <c:v>8296</c:v>
                </c:pt>
                <c:pt idx="2968">
                  <c:v>6667</c:v>
                </c:pt>
                <c:pt idx="2969">
                  <c:v>7516</c:v>
                </c:pt>
                <c:pt idx="2970">
                  <c:v>5605</c:v>
                </c:pt>
                <c:pt idx="2971">
                  <c:v>6657</c:v>
                </c:pt>
                <c:pt idx="2972">
                  <c:v>6818</c:v>
                </c:pt>
                <c:pt idx="2973">
                  <c:v>5641</c:v>
                </c:pt>
                <c:pt idx="2974">
                  <c:v>6240</c:v>
                </c:pt>
                <c:pt idx="2975">
                  <c:v>8246</c:v>
                </c:pt>
                <c:pt idx="2976">
                  <c:v>8362</c:v>
                </c:pt>
                <c:pt idx="2977">
                  <c:v>9650</c:v>
                </c:pt>
                <c:pt idx="2978">
                  <c:v>7111</c:v>
                </c:pt>
                <c:pt idx="2979">
                  <c:v>6284</c:v>
                </c:pt>
                <c:pt idx="2980">
                  <c:v>5758</c:v>
                </c:pt>
                <c:pt idx="2981">
                  <c:v>9353</c:v>
                </c:pt>
                <c:pt idx="2982">
                  <c:v>7560</c:v>
                </c:pt>
                <c:pt idx="2983">
                  <c:v>7245</c:v>
                </c:pt>
                <c:pt idx="2984">
                  <c:v>7948</c:v>
                </c:pt>
                <c:pt idx="2985">
                  <c:v>5755</c:v>
                </c:pt>
                <c:pt idx="2986">
                  <c:v>5355</c:v>
                </c:pt>
                <c:pt idx="2987">
                  <c:v>7037</c:v>
                </c:pt>
                <c:pt idx="2988">
                  <c:v>6939</c:v>
                </c:pt>
                <c:pt idx="2989">
                  <c:v>6996</c:v>
                </c:pt>
                <c:pt idx="2990">
                  <c:v>7672</c:v>
                </c:pt>
                <c:pt idx="2991">
                  <c:v>10831</c:v>
                </c:pt>
                <c:pt idx="2992">
                  <c:v>8626</c:v>
                </c:pt>
                <c:pt idx="2993">
                  <c:v>7676</c:v>
                </c:pt>
                <c:pt idx="2994">
                  <c:v>7984</c:v>
                </c:pt>
                <c:pt idx="2995">
                  <c:v>8854</c:v>
                </c:pt>
                <c:pt idx="2996">
                  <c:v>7759</c:v>
                </c:pt>
                <c:pt idx="2997">
                  <c:v>6974</c:v>
                </c:pt>
                <c:pt idx="2998">
                  <c:v>7426</c:v>
                </c:pt>
                <c:pt idx="2999">
                  <c:v>6874</c:v>
                </c:pt>
                <c:pt idx="3000">
                  <c:v>7642</c:v>
                </c:pt>
                <c:pt idx="3001">
                  <c:v>8368</c:v>
                </c:pt>
                <c:pt idx="3002">
                  <c:v>10500</c:v>
                </c:pt>
                <c:pt idx="3003">
                  <c:v>9039</c:v>
                </c:pt>
                <c:pt idx="3004">
                  <c:v>7247</c:v>
                </c:pt>
                <c:pt idx="3005">
                  <c:v>9447</c:v>
                </c:pt>
                <c:pt idx="3006">
                  <c:v>6722</c:v>
                </c:pt>
                <c:pt idx="3007">
                  <c:v>6561</c:v>
                </c:pt>
                <c:pt idx="3008">
                  <c:v>6437</c:v>
                </c:pt>
                <c:pt idx="3009">
                  <c:v>8348</c:v>
                </c:pt>
                <c:pt idx="3010">
                  <c:v>8427</c:v>
                </c:pt>
                <c:pt idx="3011">
                  <c:v>10787</c:v>
                </c:pt>
                <c:pt idx="3012">
                  <c:v>10315</c:v>
                </c:pt>
                <c:pt idx="3013">
                  <c:v>9322</c:v>
                </c:pt>
                <c:pt idx="3014">
                  <c:v>8732</c:v>
                </c:pt>
                <c:pt idx="3015">
                  <c:v>13423</c:v>
                </c:pt>
                <c:pt idx="3016">
                  <c:v>11223</c:v>
                </c:pt>
                <c:pt idx="3017">
                  <c:v>8290</c:v>
                </c:pt>
                <c:pt idx="3018">
                  <c:v>7876</c:v>
                </c:pt>
                <c:pt idx="3019">
                  <c:v>7667</c:v>
                </c:pt>
                <c:pt idx="3020">
                  <c:v>8667</c:v>
                </c:pt>
                <c:pt idx="3021">
                  <c:v>5706</c:v>
                </c:pt>
                <c:pt idx="3022">
                  <c:v>8795</c:v>
                </c:pt>
                <c:pt idx="3023">
                  <c:v>8064</c:v>
                </c:pt>
                <c:pt idx="3024">
                  <c:v>7618</c:v>
                </c:pt>
                <c:pt idx="3025">
                  <c:v>7425</c:v>
                </c:pt>
                <c:pt idx="3026">
                  <c:v>8700</c:v>
                </c:pt>
                <c:pt idx="3027">
                  <c:v>10558</c:v>
                </c:pt>
                <c:pt idx="3028">
                  <c:v>9162</c:v>
                </c:pt>
                <c:pt idx="3029">
                  <c:v>9000</c:v>
                </c:pt>
                <c:pt idx="3030">
                  <c:v>8617</c:v>
                </c:pt>
                <c:pt idx="3031">
                  <c:v>9437</c:v>
                </c:pt>
                <c:pt idx="3032">
                  <c:v>9906</c:v>
                </c:pt>
                <c:pt idx="3033">
                  <c:v>7423</c:v>
                </c:pt>
                <c:pt idx="3034">
                  <c:v>7214</c:v>
                </c:pt>
                <c:pt idx="3035">
                  <c:v>7581</c:v>
                </c:pt>
                <c:pt idx="3036">
                  <c:v>10408</c:v>
                </c:pt>
                <c:pt idx="3037">
                  <c:v>9173</c:v>
                </c:pt>
                <c:pt idx="3038">
                  <c:v>7885</c:v>
                </c:pt>
                <c:pt idx="3039">
                  <c:v>9416</c:v>
                </c:pt>
                <c:pt idx="3040">
                  <c:v>8308</c:v>
                </c:pt>
                <c:pt idx="3041">
                  <c:v>6910</c:v>
                </c:pt>
                <c:pt idx="3042">
                  <c:v>8537</c:v>
                </c:pt>
                <c:pt idx="3043">
                  <c:v>10623</c:v>
                </c:pt>
                <c:pt idx="3044">
                  <c:v>7903</c:v>
                </c:pt>
                <c:pt idx="3045">
                  <c:v>7736</c:v>
                </c:pt>
                <c:pt idx="3046">
                  <c:v>10639</c:v>
                </c:pt>
                <c:pt idx="3047">
                  <c:v>9283</c:v>
                </c:pt>
                <c:pt idx="3048">
                  <c:v>7805</c:v>
                </c:pt>
                <c:pt idx="3049">
                  <c:v>8530</c:v>
                </c:pt>
                <c:pt idx="3050">
                  <c:v>10444</c:v>
                </c:pt>
                <c:pt idx="3051">
                  <c:v>10305</c:v>
                </c:pt>
                <c:pt idx="3052">
                  <c:v>9045</c:v>
                </c:pt>
                <c:pt idx="3053">
                  <c:v>8901</c:v>
                </c:pt>
                <c:pt idx="3054">
                  <c:v>9348</c:v>
                </c:pt>
                <c:pt idx="3055">
                  <c:v>7506</c:v>
                </c:pt>
                <c:pt idx="3056">
                  <c:v>7224</c:v>
                </c:pt>
                <c:pt idx="3057">
                  <c:v>7111</c:v>
                </c:pt>
                <c:pt idx="3058">
                  <c:v>8089</c:v>
                </c:pt>
                <c:pt idx="3059">
                  <c:v>8619</c:v>
                </c:pt>
                <c:pt idx="3060">
                  <c:v>9282</c:v>
                </c:pt>
                <c:pt idx="3061">
                  <c:v>8032</c:v>
                </c:pt>
                <c:pt idx="3062">
                  <c:v>7621</c:v>
                </c:pt>
                <c:pt idx="3063">
                  <c:v>6416</c:v>
                </c:pt>
                <c:pt idx="3064">
                  <c:v>8054</c:v>
                </c:pt>
                <c:pt idx="3065">
                  <c:v>9572</c:v>
                </c:pt>
                <c:pt idx="3066">
                  <c:v>11357</c:v>
                </c:pt>
                <c:pt idx="3067">
                  <c:v>11209</c:v>
                </c:pt>
                <c:pt idx="3068">
                  <c:v>9763</c:v>
                </c:pt>
                <c:pt idx="3069">
                  <c:v>7896</c:v>
                </c:pt>
                <c:pt idx="3070">
                  <c:v>7688</c:v>
                </c:pt>
                <c:pt idx="3071">
                  <c:v>9366</c:v>
                </c:pt>
                <c:pt idx="3072">
                  <c:v>10070</c:v>
                </c:pt>
                <c:pt idx="3073">
                  <c:v>11488</c:v>
                </c:pt>
                <c:pt idx="3074">
                  <c:v>11586</c:v>
                </c:pt>
                <c:pt idx="3075">
                  <c:v>10971</c:v>
                </c:pt>
                <c:pt idx="3076">
                  <c:v>9541</c:v>
                </c:pt>
                <c:pt idx="3077">
                  <c:v>7818</c:v>
                </c:pt>
                <c:pt idx="3078">
                  <c:v>10873</c:v>
                </c:pt>
                <c:pt idx="3079">
                  <c:v>10829</c:v>
                </c:pt>
                <c:pt idx="3080">
                  <c:v>11352</c:v>
                </c:pt>
                <c:pt idx="3081">
                  <c:v>10131</c:v>
                </c:pt>
                <c:pt idx="3082">
                  <c:v>8351</c:v>
                </c:pt>
                <c:pt idx="3083">
                  <c:v>8680</c:v>
                </c:pt>
                <c:pt idx="3084">
                  <c:v>8501</c:v>
                </c:pt>
                <c:pt idx="3085">
                  <c:v>9244</c:v>
                </c:pt>
                <c:pt idx="3086">
                  <c:v>10754</c:v>
                </c:pt>
                <c:pt idx="3087">
                  <c:v>10299</c:v>
                </c:pt>
                <c:pt idx="3088">
                  <c:v>8673</c:v>
                </c:pt>
                <c:pt idx="3089">
                  <c:v>8855</c:v>
                </c:pt>
                <c:pt idx="3090">
                  <c:v>8057</c:v>
                </c:pt>
                <c:pt idx="3091">
                  <c:v>9391</c:v>
                </c:pt>
                <c:pt idx="3092">
                  <c:v>9290</c:v>
                </c:pt>
                <c:pt idx="3093">
                  <c:v>9201</c:v>
                </c:pt>
                <c:pt idx="3094">
                  <c:v>9683</c:v>
                </c:pt>
                <c:pt idx="3095">
                  <c:v>10074</c:v>
                </c:pt>
                <c:pt idx="3096">
                  <c:v>11092</c:v>
                </c:pt>
                <c:pt idx="3097">
                  <c:v>8991</c:v>
                </c:pt>
                <c:pt idx="3098">
                  <c:v>8198</c:v>
                </c:pt>
                <c:pt idx="3099">
                  <c:v>8078</c:v>
                </c:pt>
                <c:pt idx="3100">
                  <c:v>9991</c:v>
                </c:pt>
                <c:pt idx="3101">
                  <c:v>9915</c:v>
                </c:pt>
                <c:pt idx="3102">
                  <c:v>10551</c:v>
                </c:pt>
                <c:pt idx="3103">
                  <c:v>10279</c:v>
                </c:pt>
                <c:pt idx="3104">
                  <c:v>8570</c:v>
                </c:pt>
                <c:pt idx="3105">
                  <c:v>8214</c:v>
                </c:pt>
                <c:pt idx="3106">
                  <c:v>8984</c:v>
                </c:pt>
                <c:pt idx="3107">
                  <c:v>9677</c:v>
                </c:pt>
                <c:pt idx="3108">
                  <c:v>10173</c:v>
                </c:pt>
                <c:pt idx="3109">
                  <c:v>10938</c:v>
                </c:pt>
                <c:pt idx="3110">
                  <c:v>11294</c:v>
                </c:pt>
                <c:pt idx="3111">
                  <c:v>10042</c:v>
                </c:pt>
                <c:pt idx="3112">
                  <c:v>8846</c:v>
                </c:pt>
                <c:pt idx="3113">
                  <c:v>9091</c:v>
                </c:pt>
                <c:pt idx="3114">
                  <c:v>11054</c:v>
                </c:pt>
                <c:pt idx="3115">
                  <c:v>9697</c:v>
                </c:pt>
                <c:pt idx="3116">
                  <c:v>8881</c:v>
                </c:pt>
                <c:pt idx="3117">
                  <c:v>8383</c:v>
                </c:pt>
                <c:pt idx="3118">
                  <c:v>8558</c:v>
                </c:pt>
                <c:pt idx="3119">
                  <c:v>8389</c:v>
                </c:pt>
                <c:pt idx="3120">
                  <c:v>9484</c:v>
                </c:pt>
                <c:pt idx="3121">
                  <c:v>8278</c:v>
                </c:pt>
                <c:pt idx="3122">
                  <c:v>10348</c:v>
                </c:pt>
                <c:pt idx="3123">
                  <c:v>10379</c:v>
                </c:pt>
                <c:pt idx="3124">
                  <c:v>9625</c:v>
                </c:pt>
                <c:pt idx="3125">
                  <c:v>8510</c:v>
                </c:pt>
                <c:pt idx="3126">
                  <c:v>8111</c:v>
                </c:pt>
                <c:pt idx="3127">
                  <c:v>9051</c:v>
                </c:pt>
                <c:pt idx="3128">
                  <c:v>9934</c:v>
                </c:pt>
                <c:pt idx="3129">
                  <c:v>9919</c:v>
                </c:pt>
                <c:pt idx="3130">
                  <c:v>9488</c:v>
                </c:pt>
                <c:pt idx="3131">
                  <c:v>10017</c:v>
                </c:pt>
                <c:pt idx="3132">
                  <c:v>8898</c:v>
                </c:pt>
                <c:pt idx="3133">
                  <c:v>8649</c:v>
                </c:pt>
                <c:pt idx="3134">
                  <c:v>8306</c:v>
                </c:pt>
                <c:pt idx="3135">
                  <c:v>9221</c:v>
                </c:pt>
                <c:pt idx="3136">
                  <c:v>9087</c:v>
                </c:pt>
                <c:pt idx="3137">
                  <c:v>8032</c:v>
                </c:pt>
                <c:pt idx="3138">
                  <c:v>8829</c:v>
                </c:pt>
                <c:pt idx="3139">
                  <c:v>7979</c:v>
                </c:pt>
                <c:pt idx="3140">
                  <c:v>8272</c:v>
                </c:pt>
                <c:pt idx="3141">
                  <c:v>8374</c:v>
                </c:pt>
                <c:pt idx="3142">
                  <c:v>10240</c:v>
                </c:pt>
                <c:pt idx="3143">
                  <c:v>10304</c:v>
                </c:pt>
                <c:pt idx="3144">
                  <c:v>11090</c:v>
                </c:pt>
                <c:pt idx="3145">
                  <c:v>11334</c:v>
                </c:pt>
                <c:pt idx="3146">
                  <c:v>10662</c:v>
                </c:pt>
                <c:pt idx="3147">
                  <c:v>9277</c:v>
                </c:pt>
                <c:pt idx="3148">
                  <c:v>10938</c:v>
                </c:pt>
                <c:pt idx="3149">
                  <c:v>9316</c:v>
                </c:pt>
                <c:pt idx="3150">
                  <c:v>9873</c:v>
                </c:pt>
                <c:pt idx="3151">
                  <c:v>9881</c:v>
                </c:pt>
                <c:pt idx="3152">
                  <c:v>9467</c:v>
                </c:pt>
                <c:pt idx="3153">
                  <c:v>8273</c:v>
                </c:pt>
                <c:pt idx="3154">
                  <c:v>8724</c:v>
                </c:pt>
                <c:pt idx="3155">
                  <c:v>10053</c:v>
                </c:pt>
                <c:pt idx="3156">
                  <c:v>10178</c:v>
                </c:pt>
                <c:pt idx="3157">
                  <c:v>10050</c:v>
                </c:pt>
                <c:pt idx="3158">
                  <c:v>9078</c:v>
                </c:pt>
                <c:pt idx="3159">
                  <c:v>9094</c:v>
                </c:pt>
                <c:pt idx="3160">
                  <c:v>8198</c:v>
                </c:pt>
                <c:pt idx="3161">
                  <c:v>8216</c:v>
                </c:pt>
                <c:pt idx="3162">
                  <c:v>10039</c:v>
                </c:pt>
                <c:pt idx="3163">
                  <c:v>10554</c:v>
                </c:pt>
                <c:pt idx="3164">
                  <c:v>10112</c:v>
                </c:pt>
                <c:pt idx="3165">
                  <c:v>9372</c:v>
                </c:pt>
                <c:pt idx="3166">
                  <c:v>9537</c:v>
                </c:pt>
                <c:pt idx="3167">
                  <c:v>8512</c:v>
                </c:pt>
                <c:pt idx="3168">
                  <c:v>9061</c:v>
                </c:pt>
                <c:pt idx="3169">
                  <c:v>11495</c:v>
                </c:pt>
                <c:pt idx="3170">
                  <c:v>11385</c:v>
                </c:pt>
                <c:pt idx="3171">
                  <c:v>10942</c:v>
                </c:pt>
                <c:pt idx="3172">
                  <c:v>9482</c:v>
                </c:pt>
                <c:pt idx="3173">
                  <c:v>9475</c:v>
                </c:pt>
                <c:pt idx="3174">
                  <c:v>8800</c:v>
                </c:pt>
                <c:pt idx="3175">
                  <c:v>9077</c:v>
                </c:pt>
                <c:pt idx="3176">
                  <c:v>9412</c:v>
                </c:pt>
                <c:pt idx="3177">
                  <c:v>10627</c:v>
                </c:pt>
                <c:pt idx="3178">
                  <c:v>10834</c:v>
                </c:pt>
                <c:pt idx="3179">
                  <c:v>10190</c:v>
                </c:pt>
                <c:pt idx="3180">
                  <c:v>8997</c:v>
                </c:pt>
                <c:pt idx="3181">
                  <c:v>7811</c:v>
                </c:pt>
                <c:pt idx="3182">
                  <c:v>7807</c:v>
                </c:pt>
                <c:pt idx="3183">
                  <c:v>8272</c:v>
                </c:pt>
                <c:pt idx="3184">
                  <c:v>8618</c:v>
                </c:pt>
                <c:pt idx="3185">
                  <c:v>9088</c:v>
                </c:pt>
                <c:pt idx="3186">
                  <c:v>8567</c:v>
                </c:pt>
                <c:pt idx="3187">
                  <c:v>8920</c:v>
                </c:pt>
                <c:pt idx="3188">
                  <c:v>8708</c:v>
                </c:pt>
                <c:pt idx="3189">
                  <c:v>9142</c:v>
                </c:pt>
                <c:pt idx="3190">
                  <c:v>9908</c:v>
                </c:pt>
                <c:pt idx="3191">
                  <c:v>8972</c:v>
                </c:pt>
                <c:pt idx="3192">
                  <c:v>9742</c:v>
                </c:pt>
                <c:pt idx="3193">
                  <c:v>7940</c:v>
                </c:pt>
                <c:pt idx="3194">
                  <c:v>8833</c:v>
                </c:pt>
                <c:pt idx="3195">
                  <c:v>9407</c:v>
                </c:pt>
                <c:pt idx="3196">
                  <c:v>9487</c:v>
                </c:pt>
                <c:pt idx="3197">
                  <c:v>8623</c:v>
                </c:pt>
                <c:pt idx="3198">
                  <c:v>10361</c:v>
                </c:pt>
                <c:pt idx="3199">
                  <c:v>10129</c:v>
                </c:pt>
                <c:pt idx="3200">
                  <c:v>9966</c:v>
                </c:pt>
                <c:pt idx="3201">
                  <c:v>9755</c:v>
                </c:pt>
                <c:pt idx="3202">
                  <c:v>9169</c:v>
                </c:pt>
                <c:pt idx="3203">
                  <c:v>7409</c:v>
                </c:pt>
                <c:pt idx="3204">
                  <c:v>7673</c:v>
                </c:pt>
                <c:pt idx="3205">
                  <c:v>7960</c:v>
                </c:pt>
                <c:pt idx="3206">
                  <c:v>8373</c:v>
                </c:pt>
                <c:pt idx="3207">
                  <c:v>9106</c:v>
                </c:pt>
                <c:pt idx="3208">
                  <c:v>9895</c:v>
                </c:pt>
                <c:pt idx="3209">
                  <c:v>9816</c:v>
                </c:pt>
                <c:pt idx="3210">
                  <c:v>9720</c:v>
                </c:pt>
                <c:pt idx="3211">
                  <c:v>8676</c:v>
                </c:pt>
                <c:pt idx="3212">
                  <c:v>8318</c:v>
                </c:pt>
                <c:pt idx="3213">
                  <c:v>7976</c:v>
                </c:pt>
                <c:pt idx="3214">
                  <c:v>8380</c:v>
                </c:pt>
                <c:pt idx="3215">
                  <c:v>7975</c:v>
                </c:pt>
                <c:pt idx="3216">
                  <c:v>7143</c:v>
                </c:pt>
                <c:pt idx="3217">
                  <c:v>8667</c:v>
                </c:pt>
                <c:pt idx="3218">
                  <c:v>10237</c:v>
                </c:pt>
                <c:pt idx="3219">
                  <c:v>10394</c:v>
                </c:pt>
                <c:pt idx="3220">
                  <c:v>10206</c:v>
                </c:pt>
                <c:pt idx="3221">
                  <c:v>11356</c:v>
                </c:pt>
                <c:pt idx="3222">
                  <c:v>9892</c:v>
                </c:pt>
                <c:pt idx="3223">
                  <c:v>8042</c:v>
                </c:pt>
                <c:pt idx="3224">
                  <c:v>7392</c:v>
                </c:pt>
                <c:pt idx="3225">
                  <c:v>8296</c:v>
                </c:pt>
                <c:pt idx="3226">
                  <c:v>10070</c:v>
                </c:pt>
                <c:pt idx="3227">
                  <c:v>11995</c:v>
                </c:pt>
                <c:pt idx="3228">
                  <c:v>11863</c:v>
                </c:pt>
                <c:pt idx="3229">
                  <c:v>11411</c:v>
                </c:pt>
                <c:pt idx="3230">
                  <c:v>11217</c:v>
                </c:pt>
                <c:pt idx="3231">
                  <c:v>9023</c:v>
                </c:pt>
                <c:pt idx="3232">
                  <c:v>7980</c:v>
                </c:pt>
                <c:pt idx="3233">
                  <c:v>7950</c:v>
                </c:pt>
                <c:pt idx="3234">
                  <c:v>8434</c:v>
                </c:pt>
                <c:pt idx="3235">
                  <c:v>9820</c:v>
                </c:pt>
                <c:pt idx="3236">
                  <c:v>7880</c:v>
                </c:pt>
                <c:pt idx="3237">
                  <c:v>6811</c:v>
                </c:pt>
                <c:pt idx="3238">
                  <c:v>7114</c:v>
                </c:pt>
                <c:pt idx="3239">
                  <c:v>7736</c:v>
                </c:pt>
                <c:pt idx="3240">
                  <c:v>9460</c:v>
                </c:pt>
                <c:pt idx="3241">
                  <c:v>8885</c:v>
                </c:pt>
                <c:pt idx="3242">
                  <c:v>7516</c:v>
                </c:pt>
                <c:pt idx="3243">
                  <c:v>8036</c:v>
                </c:pt>
                <c:pt idx="3244">
                  <c:v>9948</c:v>
                </c:pt>
                <c:pt idx="3245">
                  <c:v>8219</c:v>
                </c:pt>
                <c:pt idx="3246">
                  <c:v>9070</c:v>
                </c:pt>
                <c:pt idx="3247">
                  <c:v>8151</c:v>
                </c:pt>
                <c:pt idx="3248">
                  <c:v>7393</c:v>
                </c:pt>
                <c:pt idx="3249">
                  <c:v>7885</c:v>
                </c:pt>
                <c:pt idx="3250">
                  <c:v>6361</c:v>
                </c:pt>
                <c:pt idx="3251">
                  <c:v>8060</c:v>
                </c:pt>
                <c:pt idx="3252">
                  <c:v>7258</c:v>
                </c:pt>
                <c:pt idx="3253">
                  <c:v>7779</c:v>
                </c:pt>
                <c:pt idx="3254">
                  <c:v>9547</c:v>
                </c:pt>
                <c:pt idx="3255">
                  <c:v>9244</c:v>
                </c:pt>
                <c:pt idx="3256">
                  <c:v>11517</c:v>
                </c:pt>
                <c:pt idx="3257">
                  <c:v>10204</c:v>
                </c:pt>
                <c:pt idx="3258">
                  <c:v>9649</c:v>
                </c:pt>
                <c:pt idx="3259">
                  <c:v>8199</c:v>
                </c:pt>
                <c:pt idx="3260">
                  <c:v>9851</c:v>
                </c:pt>
                <c:pt idx="3261">
                  <c:v>12105</c:v>
                </c:pt>
                <c:pt idx="3262">
                  <c:v>11501</c:v>
                </c:pt>
                <c:pt idx="3263">
                  <c:v>10064</c:v>
                </c:pt>
                <c:pt idx="3264">
                  <c:v>12304</c:v>
                </c:pt>
                <c:pt idx="3265">
                  <c:v>10941</c:v>
                </c:pt>
                <c:pt idx="3266">
                  <c:v>8273</c:v>
                </c:pt>
                <c:pt idx="3267">
                  <c:v>9113</c:v>
                </c:pt>
                <c:pt idx="3268">
                  <c:v>12447</c:v>
                </c:pt>
                <c:pt idx="3269">
                  <c:v>11334</c:v>
                </c:pt>
                <c:pt idx="3270">
                  <c:v>12280</c:v>
                </c:pt>
                <c:pt idx="3271">
                  <c:v>11848</c:v>
                </c:pt>
                <c:pt idx="3272">
                  <c:v>8934</c:v>
                </c:pt>
                <c:pt idx="3273">
                  <c:v>10045</c:v>
                </c:pt>
                <c:pt idx="3274">
                  <c:v>10552</c:v>
                </c:pt>
                <c:pt idx="3275">
                  <c:v>10113</c:v>
                </c:pt>
                <c:pt idx="3276">
                  <c:v>8527</c:v>
                </c:pt>
                <c:pt idx="3277">
                  <c:v>9205</c:v>
                </c:pt>
                <c:pt idx="3278">
                  <c:v>10265</c:v>
                </c:pt>
                <c:pt idx="3279">
                  <c:v>9859</c:v>
                </c:pt>
                <c:pt idx="3280">
                  <c:v>9093</c:v>
                </c:pt>
                <c:pt idx="3281">
                  <c:v>7933</c:v>
                </c:pt>
                <c:pt idx="3282">
                  <c:v>8283</c:v>
                </c:pt>
                <c:pt idx="3283">
                  <c:v>9328</c:v>
                </c:pt>
                <c:pt idx="3284">
                  <c:v>8895</c:v>
                </c:pt>
                <c:pt idx="3285">
                  <c:v>7968</c:v>
                </c:pt>
                <c:pt idx="3286">
                  <c:v>8102</c:v>
                </c:pt>
                <c:pt idx="3287">
                  <c:v>9217</c:v>
                </c:pt>
                <c:pt idx="3288">
                  <c:v>10081</c:v>
                </c:pt>
                <c:pt idx="3289">
                  <c:v>9017</c:v>
                </c:pt>
                <c:pt idx="3290">
                  <c:v>9661</c:v>
                </c:pt>
                <c:pt idx="3291">
                  <c:v>8064</c:v>
                </c:pt>
                <c:pt idx="3292">
                  <c:v>9290</c:v>
                </c:pt>
                <c:pt idx="3293">
                  <c:v>8560</c:v>
                </c:pt>
                <c:pt idx="3294">
                  <c:v>6310</c:v>
                </c:pt>
                <c:pt idx="3295">
                  <c:v>7895</c:v>
                </c:pt>
                <c:pt idx="3296">
                  <c:v>10340</c:v>
                </c:pt>
                <c:pt idx="3297">
                  <c:v>9205</c:v>
                </c:pt>
                <c:pt idx="3298">
                  <c:v>9515</c:v>
                </c:pt>
                <c:pt idx="3299">
                  <c:v>8938</c:v>
                </c:pt>
                <c:pt idx="3300">
                  <c:v>7740</c:v>
                </c:pt>
                <c:pt idx="3301">
                  <c:v>7187</c:v>
                </c:pt>
                <c:pt idx="3302">
                  <c:v>8732</c:v>
                </c:pt>
                <c:pt idx="3303">
                  <c:v>10091</c:v>
                </c:pt>
                <c:pt idx="3304">
                  <c:v>11092</c:v>
                </c:pt>
                <c:pt idx="3305">
                  <c:v>6879</c:v>
                </c:pt>
                <c:pt idx="3306">
                  <c:v>10231</c:v>
                </c:pt>
                <c:pt idx="3307">
                  <c:v>9812</c:v>
                </c:pt>
                <c:pt idx="3308">
                  <c:v>9674</c:v>
                </c:pt>
                <c:pt idx="3309">
                  <c:v>9839</c:v>
                </c:pt>
                <c:pt idx="3310">
                  <c:v>8037</c:v>
                </c:pt>
                <c:pt idx="3311">
                  <c:v>7127</c:v>
                </c:pt>
                <c:pt idx="3312">
                  <c:v>9266</c:v>
                </c:pt>
                <c:pt idx="3313">
                  <c:v>7709</c:v>
                </c:pt>
                <c:pt idx="3314">
                  <c:v>6018</c:v>
                </c:pt>
                <c:pt idx="3315">
                  <c:v>6916</c:v>
                </c:pt>
                <c:pt idx="3316">
                  <c:v>9722</c:v>
                </c:pt>
                <c:pt idx="3317">
                  <c:v>9755</c:v>
                </c:pt>
                <c:pt idx="3318">
                  <c:v>6912</c:v>
                </c:pt>
                <c:pt idx="3319">
                  <c:v>6709</c:v>
                </c:pt>
                <c:pt idx="3320">
                  <c:v>7666</c:v>
                </c:pt>
                <c:pt idx="3321">
                  <c:v>8368</c:v>
                </c:pt>
                <c:pt idx="3322">
                  <c:v>7231</c:v>
                </c:pt>
                <c:pt idx="3323">
                  <c:v>8536</c:v>
                </c:pt>
                <c:pt idx="3324">
                  <c:v>8377</c:v>
                </c:pt>
                <c:pt idx="3325">
                  <c:v>7801</c:v>
                </c:pt>
                <c:pt idx="3326">
                  <c:v>7013</c:v>
                </c:pt>
                <c:pt idx="3327">
                  <c:v>8003</c:v>
                </c:pt>
                <c:pt idx="3328">
                  <c:v>8586</c:v>
                </c:pt>
                <c:pt idx="3329">
                  <c:v>8478</c:v>
                </c:pt>
                <c:pt idx="3330">
                  <c:v>8084</c:v>
                </c:pt>
                <c:pt idx="3331">
                  <c:v>8727</c:v>
                </c:pt>
                <c:pt idx="3332">
                  <c:v>8519</c:v>
                </c:pt>
                <c:pt idx="3333">
                  <c:v>8438</c:v>
                </c:pt>
                <c:pt idx="3334">
                  <c:v>9111</c:v>
                </c:pt>
                <c:pt idx="3335">
                  <c:v>7847</c:v>
                </c:pt>
                <c:pt idx="3336">
                  <c:v>8535</c:v>
                </c:pt>
                <c:pt idx="3337">
                  <c:v>8329</c:v>
                </c:pt>
                <c:pt idx="3338">
                  <c:v>8321</c:v>
                </c:pt>
                <c:pt idx="3339">
                  <c:v>8440</c:v>
                </c:pt>
                <c:pt idx="3340">
                  <c:v>9064</c:v>
                </c:pt>
                <c:pt idx="3341">
                  <c:v>8029</c:v>
                </c:pt>
                <c:pt idx="3342">
                  <c:v>6597</c:v>
                </c:pt>
                <c:pt idx="3343">
                  <c:v>8133</c:v>
                </c:pt>
                <c:pt idx="3344">
                  <c:v>7660</c:v>
                </c:pt>
                <c:pt idx="3345">
                  <c:v>7415</c:v>
                </c:pt>
                <c:pt idx="3346">
                  <c:v>8233</c:v>
                </c:pt>
                <c:pt idx="3347">
                  <c:v>11337</c:v>
                </c:pt>
                <c:pt idx="3348">
                  <c:v>9703</c:v>
                </c:pt>
                <c:pt idx="3349">
                  <c:v>8290</c:v>
                </c:pt>
                <c:pt idx="3350">
                  <c:v>6428</c:v>
                </c:pt>
                <c:pt idx="3351">
                  <c:v>6935</c:v>
                </c:pt>
                <c:pt idx="3352">
                  <c:v>8420</c:v>
                </c:pt>
                <c:pt idx="3353">
                  <c:v>13172</c:v>
                </c:pt>
                <c:pt idx="3354">
                  <c:v>11543</c:v>
                </c:pt>
                <c:pt idx="3355">
                  <c:v>9305</c:v>
                </c:pt>
                <c:pt idx="3356">
                  <c:v>8101</c:v>
                </c:pt>
                <c:pt idx="3357">
                  <c:v>6582</c:v>
                </c:pt>
                <c:pt idx="3358">
                  <c:v>9416</c:v>
                </c:pt>
                <c:pt idx="3359">
                  <c:v>10167</c:v>
                </c:pt>
                <c:pt idx="3360">
                  <c:v>10663</c:v>
                </c:pt>
                <c:pt idx="3361">
                  <c:v>10857</c:v>
                </c:pt>
                <c:pt idx="3362">
                  <c:v>9445</c:v>
                </c:pt>
                <c:pt idx="3363">
                  <c:v>8799</c:v>
                </c:pt>
                <c:pt idx="3364">
                  <c:v>8959</c:v>
                </c:pt>
                <c:pt idx="3365">
                  <c:v>8122</c:v>
                </c:pt>
                <c:pt idx="3366">
                  <c:v>8504</c:v>
                </c:pt>
                <c:pt idx="3367">
                  <c:v>12147</c:v>
                </c:pt>
                <c:pt idx="3368">
                  <c:v>10044</c:v>
                </c:pt>
                <c:pt idx="3369">
                  <c:v>11575</c:v>
                </c:pt>
                <c:pt idx="3370">
                  <c:v>9049</c:v>
                </c:pt>
                <c:pt idx="3371">
                  <c:v>7203</c:v>
                </c:pt>
                <c:pt idx="3372">
                  <c:v>9044</c:v>
                </c:pt>
                <c:pt idx="3373">
                  <c:v>8364</c:v>
                </c:pt>
                <c:pt idx="3374">
                  <c:v>10533</c:v>
                </c:pt>
                <c:pt idx="3375">
                  <c:v>10114</c:v>
                </c:pt>
                <c:pt idx="3376">
                  <c:v>9892</c:v>
                </c:pt>
                <c:pt idx="3377">
                  <c:v>6699</c:v>
                </c:pt>
                <c:pt idx="3378">
                  <c:v>7591</c:v>
                </c:pt>
                <c:pt idx="3379">
                  <c:v>10634</c:v>
                </c:pt>
                <c:pt idx="3380">
                  <c:v>11086</c:v>
                </c:pt>
                <c:pt idx="3381">
                  <c:v>9490</c:v>
                </c:pt>
                <c:pt idx="3382">
                  <c:v>9243</c:v>
                </c:pt>
                <c:pt idx="3383">
                  <c:v>9352</c:v>
                </c:pt>
                <c:pt idx="3384">
                  <c:v>7716</c:v>
                </c:pt>
                <c:pt idx="3385">
                  <c:v>7294</c:v>
                </c:pt>
                <c:pt idx="3386">
                  <c:v>9571</c:v>
                </c:pt>
                <c:pt idx="3387">
                  <c:v>11663</c:v>
                </c:pt>
                <c:pt idx="3388">
                  <c:v>11091</c:v>
                </c:pt>
                <c:pt idx="3389">
                  <c:v>11470</c:v>
                </c:pt>
                <c:pt idx="3390">
                  <c:v>10436</c:v>
                </c:pt>
                <c:pt idx="3391">
                  <c:v>11600</c:v>
                </c:pt>
                <c:pt idx="3392">
                  <c:v>10578</c:v>
                </c:pt>
                <c:pt idx="3393">
                  <c:v>12304</c:v>
                </c:pt>
                <c:pt idx="3394">
                  <c:v>11598</c:v>
                </c:pt>
                <c:pt idx="3395">
                  <c:v>10894</c:v>
                </c:pt>
                <c:pt idx="3396">
                  <c:v>10828</c:v>
                </c:pt>
                <c:pt idx="3397">
                  <c:v>10839</c:v>
                </c:pt>
                <c:pt idx="3398">
                  <c:v>13209</c:v>
                </c:pt>
                <c:pt idx="3399">
                  <c:v>11873</c:v>
                </c:pt>
                <c:pt idx="3400">
                  <c:v>11112</c:v>
                </c:pt>
                <c:pt idx="3401">
                  <c:v>13207</c:v>
                </c:pt>
                <c:pt idx="3402">
                  <c:v>12604</c:v>
                </c:pt>
                <c:pt idx="3403">
                  <c:v>11999</c:v>
                </c:pt>
                <c:pt idx="3404">
                  <c:v>11911</c:v>
                </c:pt>
                <c:pt idx="3405">
                  <c:v>11395</c:v>
                </c:pt>
                <c:pt idx="3406">
                  <c:v>11906</c:v>
                </c:pt>
                <c:pt idx="3407">
                  <c:v>10818</c:v>
                </c:pt>
                <c:pt idx="3408">
                  <c:v>13255</c:v>
                </c:pt>
                <c:pt idx="3409">
                  <c:v>9277</c:v>
                </c:pt>
                <c:pt idx="3410">
                  <c:v>9380</c:v>
                </c:pt>
                <c:pt idx="3411">
                  <c:v>11175</c:v>
                </c:pt>
                <c:pt idx="3412">
                  <c:v>12967</c:v>
                </c:pt>
                <c:pt idx="3413">
                  <c:v>10082</c:v>
                </c:pt>
                <c:pt idx="3414">
                  <c:v>11248</c:v>
                </c:pt>
                <c:pt idx="3415">
                  <c:v>13665</c:v>
                </c:pt>
                <c:pt idx="3416">
                  <c:v>14787</c:v>
                </c:pt>
                <c:pt idx="3417">
                  <c:v>13250</c:v>
                </c:pt>
                <c:pt idx="3418">
                  <c:v>9024</c:v>
                </c:pt>
                <c:pt idx="3419">
                  <c:v>8814</c:v>
                </c:pt>
                <c:pt idx="3420">
                  <c:v>8662</c:v>
                </c:pt>
                <c:pt idx="3421">
                  <c:v>10377</c:v>
                </c:pt>
                <c:pt idx="3422">
                  <c:v>10652</c:v>
                </c:pt>
                <c:pt idx="3423">
                  <c:v>10426</c:v>
                </c:pt>
                <c:pt idx="3424">
                  <c:v>8269</c:v>
                </c:pt>
                <c:pt idx="3425">
                  <c:v>10854</c:v>
                </c:pt>
                <c:pt idx="3426">
                  <c:v>9842</c:v>
                </c:pt>
                <c:pt idx="3427">
                  <c:v>10925</c:v>
                </c:pt>
                <c:pt idx="3428">
                  <c:v>11761</c:v>
                </c:pt>
                <c:pt idx="3429">
                  <c:v>10414</c:v>
                </c:pt>
                <c:pt idx="3430">
                  <c:v>9828</c:v>
                </c:pt>
                <c:pt idx="3431">
                  <c:v>13454</c:v>
                </c:pt>
                <c:pt idx="3432">
                  <c:v>10554</c:v>
                </c:pt>
                <c:pt idx="3433">
                  <c:v>10579</c:v>
                </c:pt>
                <c:pt idx="3434">
                  <c:v>8329</c:v>
                </c:pt>
                <c:pt idx="3435">
                  <c:v>8966</c:v>
                </c:pt>
                <c:pt idx="3436">
                  <c:v>11095</c:v>
                </c:pt>
                <c:pt idx="3437">
                  <c:v>10639</c:v>
                </c:pt>
                <c:pt idx="3438">
                  <c:v>10255</c:v>
                </c:pt>
                <c:pt idx="3439">
                  <c:v>9876</c:v>
                </c:pt>
                <c:pt idx="3440">
                  <c:v>10348</c:v>
                </c:pt>
                <c:pt idx="3441">
                  <c:v>12115</c:v>
                </c:pt>
                <c:pt idx="3442">
                  <c:v>12027</c:v>
                </c:pt>
                <c:pt idx="3443">
                  <c:v>10927</c:v>
                </c:pt>
                <c:pt idx="3444">
                  <c:v>11309</c:v>
                </c:pt>
                <c:pt idx="3445">
                  <c:v>9998</c:v>
                </c:pt>
                <c:pt idx="3446">
                  <c:v>10748</c:v>
                </c:pt>
                <c:pt idx="3447">
                  <c:v>9824</c:v>
                </c:pt>
                <c:pt idx="3448">
                  <c:v>8517</c:v>
                </c:pt>
                <c:pt idx="3449">
                  <c:v>10114</c:v>
                </c:pt>
                <c:pt idx="3450">
                  <c:v>10843</c:v>
                </c:pt>
                <c:pt idx="3451">
                  <c:v>11211</c:v>
                </c:pt>
                <c:pt idx="3452">
                  <c:v>12800</c:v>
                </c:pt>
                <c:pt idx="3453">
                  <c:v>12210</c:v>
                </c:pt>
                <c:pt idx="3454">
                  <c:v>12725</c:v>
                </c:pt>
                <c:pt idx="3455">
                  <c:v>12506</c:v>
                </c:pt>
                <c:pt idx="3456">
                  <c:v>12616</c:v>
                </c:pt>
                <c:pt idx="3457">
                  <c:v>12931</c:v>
                </c:pt>
                <c:pt idx="3458">
                  <c:v>12672</c:v>
                </c:pt>
                <c:pt idx="3459">
                  <c:v>11798</c:v>
                </c:pt>
                <c:pt idx="3460">
                  <c:v>11923</c:v>
                </c:pt>
                <c:pt idx="3461">
                  <c:v>10432</c:v>
                </c:pt>
                <c:pt idx="3462">
                  <c:v>9906</c:v>
                </c:pt>
                <c:pt idx="3463">
                  <c:v>9927</c:v>
                </c:pt>
                <c:pt idx="3464">
                  <c:v>12548</c:v>
                </c:pt>
                <c:pt idx="3465">
                  <c:v>12685</c:v>
                </c:pt>
                <c:pt idx="3466">
                  <c:v>14494</c:v>
                </c:pt>
                <c:pt idx="3467">
                  <c:v>13895</c:v>
                </c:pt>
                <c:pt idx="3468">
                  <c:v>11374</c:v>
                </c:pt>
                <c:pt idx="3469">
                  <c:v>11521</c:v>
                </c:pt>
                <c:pt idx="3470">
                  <c:v>11150</c:v>
                </c:pt>
                <c:pt idx="3471">
                  <c:v>11571</c:v>
                </c:pt>
                <c:pt idx="3472">
                  <c:v>14820</c:v>
                </c:pt>
                <c:pt idx="3473">
                  <c:v>14509</c:v>
                </c:pt>
                <c:pt idx="3474">
                  <c:v>12617</c:v>
                </c:pt>
                <c:pt idx="3475">
                  <c:v>11347</c:v>
                </c:pt>
                <c:pt idx="3476">
                  <c:v>11863</c:v>
                </c:pt>
                <c:pt idx="3477">
                  <c:v>14409</c:v>
                </c:pt>
                <c:pt idx="3478">
                  <c:v>11840</c:v>
                </c:pt>
                <c:pt idx="3479">
                  <c:v>12209</c:v>
                </c:pt>
                <c:pt idx="3480">
                  <c:v>11447</c:v>
                </c:pt>
                <c:pt idx="3481">
                  <c:v>10941</c:v>
                </c:pt>
                <c:pt idx="3482">
                  <c:v>10921</c:v>
                </c:pt>
                <c:pt idx="3483">
                  <c:v>10707</c:v>
                </c:pt>
                <c:pt idx="3484">
                  <c:v>10791</c:v>
                </c:pt>
                <c:pt idx="3485">
                  <c:v>10379</c:v>
                </c:pt>
                <c:pt idx="3486">
                  <c:v>9574</c:v>
                </c:pt>
                <c:pt idx="3487">
                  <c:v>10540</c:v>
                </c:pt>
                <c:pt idx="3488">
                  <c:v>10803</c:v>
                </c:pt>
                <c:pt idx="3489">
                  <c:v>10750</c:v>
                </c:pt>
                <c:pt idx="3490">
                  <c:v>10211</c:v>
                </c:pt>
                <c:pt idx="3491">
                  <c:v>10170</c:v>
                </c:pt>
                <c:pt idx="3492">
                  <c:v>10401</c:v>
                </c:pt>
                <c:pt idx="3493">
                  <c:v>10969</c:v>
                </c:pt>
                <c:pt idx="3494">
                  <c:v>10652</c:v>
                </c:pt>
                <c:pt idx="3495">
                  <c:v>9477</c:v>
                </c:pt>
                <c:pt idx="3496">
                  <c:v>9761</c:v>
                </c:pt>
                <c:pt idx="3497">
                  <c:v>10336</c:v>
                </c:pt>
                <c:pt idx="3498">
                  <c:v>10062</c:v>
                </c:pt>
                <c:pt idx="3499">
                  <c:v>10600</c:v>
                </c:pt>
                <c:pt idx="3500">
                  <c:v>11797</c:v>
                </c:pt>
                <c:pt idx="3501">
                  <c:v>12119</c:v>
                </c:pt>
                <c:pt idx="3502">
                  <c:v>12311</c:v>
                </c:pt>
                <c:pt idx="3503">
                  <c:v>12082</c:v>
                </c:pt>
                <c:pt idx="3504">
                  <c:v>13308</c:v>
                </c:pt>
                <c:pt idx="3505">
                  <c:v>12253</c:v>
                </c:pt>
                <c:pt idx="3506">
                  <c:v>11116</c:v>
                </c:pt>
                <c:pt idx="3507">
                  <c:v>10984</c:v>
                </c:pt>
                <c:pt idx="3508">
                  <c:v>10685</c:v>
                </c:pt>
                <c:pt idx="3509">
                  <c:v>11619</c:v>
                </c:pt>
                <c:pt idx="3510">
                  <c:v>12460</c:v>
                </c:pt>
                <c:pt idx="3511">
                  <c:v>13196</c:v>
                </c:pt>
                <c:pt idx="3512">
                  <c:v>11482</c:v>
                </c:pt>
                <c:pt idx="3513">
                  <c:v>10620</c:v>
                </c:pt>
                <c:pt idx="3514">
                  <c:v>10781</c:v>
                </c:pt>
                <c:pt idx="3515">
                  <c:v>11248</c:v>
                </c:pt>
                <c:pt idx="3516">
                  <c:v>10428</c:v>
                </c:pt>
                <c:pt idx="3517">
                  <c:v>10770</c:v>
                </c:pt>
                <c:pt idx="3518">
                  <c:v>10768</c:v>
                </c:pt>
                <c:pt idx="3519">
                  <c:v>10929</c:v>
                </c:pt>
                <c:pt idx="3520">
                  <c:v>10362</c:v>
                </c:pt>
                <c:pt idx="3521">
                  <c:v>12221</c:v>
                </c:pt>
                <c:pt idx="3522">
                  <c:v>13730</c:v>
                </c:pt>
                <c:pt idx="3523">
                  <c:v>13065</c:v>
                </c:pt>
                <c:pt idx="3524">
                  <c:v>10317</c:v>
                </c:pt>
                <c:pt idx="3525">
                  <c:v>9960</c:v>
                </c:pt>
                <c:pt idx="3526">
                  <c:v>11995</c:v>
                </c:pt>
                <c:pt idx="3527">
                  <c:v>12621</c:v>
                </c:pt>
                <c:pt idx="3528">
                  <c:v>10327</c:v>
                </c:pt>
                <c:pt idx="3529">
                  <c:v>11892</c:v>
                </c:pt>
                <c:pt idx="3530">
                  <c:v>12271</c:v>
                </c:pt>
                <c:pt idx="3531">
                  <c:v>13485</c:v>
                </c:pt>
                <c:pt idx="3532">
                  <c:v>13062</c:v>
                </c:pt>
                <c:pt idx="3533">
                  <c:v>11908</c:v>
                </c:pt>
                <c:pt idx="3534">
                  <c:v>11257</c:v>
                </c:pt>
                <c:pt idx="3535">
                  <c:v>10016</c:v>
                </c:pt>
                <c:pt idx="3536">
                  <c:v>11373</c:v>
                </c:pt>
                <c:pt idx="3537">
                  <c:v>11386</c:v>
                </c:pt>
                <c:pt idx="3538">
                  <c:v>11518</c:v>
                </c:pt>
                <c:pt idx="3539">
                  <c:v>11464</c:v>
                </c:pt>
                <c:pt idx="3540">
                  <c:v>12088</c:v>
                </c:pt>
                <c:pt idx="3541">
                  <c:v>12260</c:v>
                </c:pt>
                <c:pt idx="3542">
                  <c:v>12698</c:v>
                </c:pt>
                <c:pt idx="3543">
                  <c:v>13939</c:v>
                </c:pt>
                <c:pt idx="3544">
                  <c:v>13123</c:v>
                </c:pt>
                <c:pt idx="3545">
                  <c:v>19460</c:v>
                </c:pt>
                <c:pt idx="3546">
                  <c:v>17674</c:v>
                </c:pt>
                <c:pt idx="3547">
                  <c:v>21767</c:v>
                </c:pt>
                <c:pt idx="3548">
                  <c:v>19384</c:v>
                </c:pt>
                <c:pt idx="3549">
                  <c:v>18132</c:v>
                </c:pt>
                <c:pt idx="3550">
                  <c:v>15174</c:v>
                </c:pt>
                <c:pt idx="3551">
                  <c:v>15119</c:v>
                </c:pt>
                <c:pt idx="3552">
                  <c:v>14609</c:v>
                </c:pt>
                <c:pt idx="3553">
                  <c:v>16074</c:v>
                </c:pt>
                <c:pt idx="3554">
                  <c:v>18007</c:v>
                </c:pt>
                <c:pt idx="3555">
                  <c:v>19042</c:v>
                </c:pt>
                <c:pt idx="3556">
                  <c:v>18065</c:v>
                </c:pt>
                <c:pt idx="3557">
                  <c:v>21742</c:v>
                </c:pt>
                <c:pt idx="3558">
                  <c:v>16122</c:v>
                </c:pt>
                <c:pt idx="3559">
                  <c:v>13763</c:v>
                </c:pt>
                <c:pt idx="3560">
                  <c:v>15839</c:v>
                </c:pt>
                <c:pt idx="3561">
                  <c:v>17599</c:v>
                </c:pt>
                <c:pt idx="3562">
                  <c:v>16701</c:v>
                </c:pt>
                <c:pt idx="3563">
                  <c:v>14977</c:v>
                </c:pt>
                <c:pt idx="3564">
                  <c:v>21003</c:v>
                </c:pt>
                <c:pt idx="3565">
                  <c:v>18959</c:v>
                </c:pt>
                <c:pt idx="3566">
                  <c:v>19659</c:v>
                </c:pt>
                <c:pt idx="3567">
                  <c:v>15514</c:v>
                </c:pt>
                <c:pt idx="3568">
                  <c:v>12316</c:v>
                </c:pt>
                <c:pt idx="3569">
                  <c:v>11601</c:v>
                </c:pt>
                <c:pt idx="3570">
                  <c:v>10995</c:v>
                </c:pt>
                <c:pt idx="3571">
                  <c:v>16591</c:v>
                </c:pt>
                <c:pt idx="3572">
                  <c:v>13563</c:v>
                </c:pt>
                <c:pt idx="3573">
                  <c:v>14909</c:v>
                </c:pt>
                <c:pt idx="3574">
                  <c:v>15896</c:v>
                </c:pt>
                <c:pt idx="3575">
                  <c:v>14899</c:v>
                </c:pt>
                <c:pt idx="3576">
                  <c:v>16689</c:v>
                </c:pt>
                <c:pt idx="3577">
                  <c:v>20251</c:v>
                </c:pt>
                <c:pt idx="3578">
                  <c:v>17787</c:v>
                </c:pt>
                <c:pt idx="3579">
                  <c:v>15830</c:v>
                </c:pt>
                <c:pt idx="3580">
                  <c:v>14430</c:v>
                </c:pt>
                <c:pt idx="3581">
                  <c:v>12129</c:v>
                </c:pt>
                <c:pt idx="3582">
                  <c:v>12254</c:v>
                </c:pt>
                <c:pt idx="3583">
                  <c:v>12363</c:v>
                </c:pt>
                <c:pt idx="3584">
                  <c:v>18670</c:v>
                </c:pt>
                <c:pt idx="3585">
                  <c:v>19747</c:v>
                </c:pt>
                <c:pt idx="3586">
                  <c:v>14360</c:v>
                </c:pt>
                <c:pt idx="3587">
                  <c:v>12456</c:v>
                </c:pt>
                <c:pt idx="3588">
                  <c:v>14807</c:v>
                </c:pt>
                <c:pt idx="3589">
                  <c:v>13467</c:v>
                </c:pt>
                <c:pt idx="3590">
                  <c:v>15690</c:v>
                </c:pt>
                <c:pt idx="3591">
                  <c:v>14430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'Select select'!$G$1</c:f>
              <c:strCache>
                <c:ptCount val="1"/>
                <c:pt idx="0">
                  <c:v>EOO_INT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>
                    <a:alpha val="95000"/>
                  </a:schemeClr>
                </a:solidFill>
              </a:ln>
              <a:effectLst/>
            </c:spPr>
          </c:marker>
          <c:dPt>
            <c:idx val="1789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>
                      <a:alpha val="95000"/>
                    </a:schemeClr>
                  </a:solidFill>
                </a:ln>
                <a:effectLst/>
              </c:spPr>
            </c:marker>
            <c:bubble3D val="0"/>
            <c:spPr>
              <a:ln w="25400" cap="rnd">
                <a:noFill/>
                <a:round/>
              </a:ln>
              <a:effectLst/>
            </c:spPr>
          </c:dPt>
          <c:trendline>
            <c:spPr>
              <a:ln w="19050" cap="rnd">
                <a:solidFill>
                  <a:schemeClr val="accent6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19050" cap="rnd">
                <a:solidFill>
                  <a:schemeClr val="accent6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19050" cap="rnd">
                <a:solidFill>
                  <a:schemeClr val="accent6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25400" cap="rnd">
                <a:solidFill>
                  <a:schemeClr val="accent6">
                    <a:lumMod val="40000"/>
                    <a:lumOff val="60000"/>
                  </a:schemeClr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'Select select'!$A$2:$A$3593</c:f>
              <c:numCache>
                <c:formatCode>m/d/yyyy</c:formatCode>
                <c:ptCount val="3592"/>
                <c:pt idx="0">
                  <c:v>40513</c:v>
                </c:pt>
                <c:pt idx="1">
                  <c:v>40514</c:v>
                </c:pt>
                <c:pt idx="2">
                  <c:v>40515</c:v>
                </c:pt>
                <c:pt idx="3">
                  <c:v>40516</c:v>
                </c:pt>
                <c:pt idx="4">
                  <c:v>40517</c:v>
                </c:pt>
                <c:pt idx="5">
                  <c:v>40518</c:v>
                </c:pt>
                <c:pt idx="6">
                  <c:v>40519</c:v>
                </c:pt>
                <c:pt idx="7">
                  <c:v>40520</c:v>
                </c:pt>
                <c:pt idx="8">
                  <c:v>40521</c:v>
                </c:pt>
                <c:pt idx="9">
                  <c:v>40522</c:v>
                </c:pt>
                <c:pt idx="10">
                  <c:v>40523</c:v>
                </c:pt>
                <c:pt idx="11">
                  <c:v>40524</c:v>
                </c:pt>
                <c:pt idx="12">
                  <c:v>40525</c:v>
                </c:pt>
                <c:pt idx="13">
                  <c:v>40526</c:v>
                </c:pt>
                <c:pt idx="14">
                  <c:v>40527</c:v>
                </c:pt>
                <c:pt idx="15">
                  <c:v>40528</c:v>
                </c:pt>
                <c:pt idx="16">
                  <c:v>40529</c:v>
                </c:pt>
                <c:pt idx="17">
                  <c:v>40530</c:v>
                </c:pt>
                <c:pt idx="18">
                  <c:v>40531</c:v>
                </c:pt>
                <c:pt idx="19">
                  <c:v>40532</c:v>
                </c:pt>
                <c:pt idx="20">
                  <c:v>40533</c:v>
                </c:pt>
                <c:pt idx="21">
                  <c:v>40534</c:v>
                </c:pt>
                <c:pt idx="22">
                  <c:v>40535</c:v>
                </c:pt>
                <c:pt idx="23">
                  <c:v>40536</c:v>
                </c:pt>
                <c:pt idx="24">
                  <c:v>40537</c:v>
                </c:pt>
                <c:pt idx="25">
                  <c:v>40538</c:v>
                </c:pt>
                <c:pt idx="26">
                  <c:v>40539</c:v>
                </c:pt>
                <c:pt idx="27">
                  <c:v>40540</c:v>
                </c:pt>
                <c:pt idx="28">
                  <c:v>40541</c:v>
                </c:pt>
                <c:pt idx="29">
                  <c:v>40542</c:v>
                </c:pt>
                <c:pt idx="30">
                  <c:v>40543</c:v>
                </c:pt>
                <c:pt idx="31">
                  <c:v>40544</c:v>
                </c:pt>
                <c:pt idx="32">
                  <c:v>40545</c:v>
                </c:pt>
                <c:pt idx="33">
                  <c:v>40546</c:v>
                </c:pt>
                <c:pt idx="34">
                  <c:v>40547</c:v>
                </c:pt>
                <c:pt idx="35">
                  <c:v>40548</c:v>
                </c:pt>
                <c:pt idx="36">
                  <c:v>40549</c:v>
                </c:pt>
                <c:pt idx="37">
                  <c:v>40550</c:v>
                </c:pt>
                <c:pt idx="38">
                  <c:v>40551</c:v>
                </c:pt>
                <c:pt idx="39">
                  <c:v>40552</c:v>
                </c:pt>
                <c:pt idx="40">
                  <c:v>40553</c:v>
                </c:pt>
                <c:pt idx="41">
                  <c:v>40554</c:v>
                </c:pt>
                <c:pt idx="42">
                  <c:v>40555</c:v>
                </c:pt>
                <c:pt idx="43">
                  <c:v>40556</c:v>
                </c:pt>
                <c:pt idx="44">
                  <c:v>40557</c:v>
                </c:pt>
                <c:pt idx="45">
                  <c:v>40558</c:v>
                </c:pt>
                <c:pt idx="46">
                  <c:v>40559</c:v>
                </c:pt>
                <c:pt idx="47">
                  <c:v>40560</c:v>
                </c:pt>
                <c:pt idx="48">
                  <c:v>40561</c:v>
                </c:pt>
                <c:pt idx="49">
                  <c:v>40562</c:v>
                </c:pt>
                <c:pt idx="50">
                  <c:v>40563</c:v>
                </c:pt>
                <c:pt idx="51">
                  <c:v>40564</c:v>
                </c:pt>
                <c:pt idx="52">
                  <c:v>40565</c:v>
                </c:pt>
                <c:pt idx="53">
                  <c:v>40566</c:v>
                </c:pt>
                <c:pt idx="54">
                  <c:v>40567</c:v>
                </c:pt>
                <c:pt idx="55">
                  <c:v>40568</c:v>
                </c:pt>
                <c:pt idx="56">
                  <c:v>40569</c:v>
                </c:pt>
                <c:pt idx="57">
                  <c:v>40570</c:v>
                </c:pt>
                <c:pt idx="58">
                  <c:v>40571</c:v>
                </c:pt>
                <c:pt idx="59">
                  <c:v>40572</c:v>
                </c:pt>
                <c:pt idx="60">
                  <c:v>40573</c:v>
                </c:pt>
                <c:pt idx="61">
                  <c:v>40574</c:v>
                </c:pt>
                <c:pt idx="62">
                  <c:v>40575</c:v>
                </c:pt>
                <c:pt idx="63">
                  <c:v>40576</c:v>
                </c:pt>
                <c:pt idx="64">
                  <c:v>40577</c:v>
                </c:pt>
                <c:pt idx="65">
                  <c:v>40578</c:v>
                </c:pt>
                <c:pt idx="66">
                  <c:v>40579</c:v>
                </c:pt>
                <c:pt idx="67">
                  <c:v>40580</c:v>
                </c:pt>
                <c:pt idx="68">
                  <c:v>40581</c:v>
                </c:pt>
                <c:pt idx="69">
                  <c:v>40582</c:v>
                </c:pt>
                <c:pt idx="70">
                  <c:v>40583</c:v>
                </c:pt>
                <c:pt idx="71">
                  <c:v>40584</c:v>
                </c:pt>
                <c:pt idx="72">
                  <c:v>40585</c:v>
                </c:pt>
                <c:pt idx="73">
                  <c:v>40586</c:v>
                </c:pt>
                <c:pt idx="74">
                  <c:v>40587</c:v>
                </c:pt>
                <c:pt idx="75">
                  <c:v>40588</c:v>
                </c:pt>
                <c:pt idx="76">
                  <c:v>40589</c:v>
                </c:pt>
                <c:pt idx="77">
                  <c:v>40590</c:v>
                </c:pt>
                <c:pt idx="78">
                  <c:v>40591</c:v>
                </c:pt>
                <c:pt idx="79">
                  <c:v>40592</c:v>
                </c:pt>
                <c:pt idx="80">
                  <c:v>40593</c:v>
                </c:pt>
                <c:pt idx="81">
                  <c:v>40594</c:v>
                </c:pt>
                <c:pt idx="82">
                  <c:v>40595</c:v>
                </c:pt>
                <c:pt idx="83">
                  <c:v>40596</c:v>
                </c:pt>
                <c:pt idx="84">
                  <c:v>40597</c:v>
                </c:pt>
                <c:pt idx="85">
                  <c:v>40598</c:v>
                </c:pt>
                <c:pt idx="86">
                  <c:v>40599</c:v>
                </c:pt>
                <c:pt idx="87">
                  <c:v>40600</c:v>
                </c:pt>
                <c:pt idx="88">
                  <c:v>40601</c:v>
                </c:pt>
                <c:pt idx="89">
                  <c:v>40602</c:v>
                </c:pt>
                <c:pt idx="90">
                  <c:v>40603</c:v>
                </c:pt>
                <c:pt idx="91">
                  <c:v>40604</c:v>
                </c:pt>
                <c:pt idx="92">
                  <c:v>40605</c:v>
                </c:pt>
                <c:pt idx="93">
                  <c:v>40606</c:v>
                </c:pt>
                <c:pt idx="94">
                  <c:v>40607</c:v>
                </c:pt>
                <c:pt idx="95">
                  <c:v>40608</c:v>
                </c:pt>
                <c:pt idx="96">
                  <c:v>40609</c:v>
                </c:pt>
                <c:pt idx="97">
                  <c:v>40610</c:v>
                </c:pt>
                <c:pt idx="98">
                  <c:v>40611</c:v>
                </c:pt>
                <c:pt idx="99">
                  <c:v>40612</c:v>
                </c:pt>
                <c:pt idx="100">
                  <c:v>40613</c:v>
                </c:pt>
                <c:pt idx="101">
                  <c:v>40614</c:v>
                </c:pt>
                <c:pt idx="102">
                  <c:v>40615</c:v>
                </c:pt>
                <c:pt idx="103">
                  <c:v>40616</c:v>
                </c:pt>
                <c:pt idx="104">
                  <c:v>40617</c:v>
                </c:pt>
                <c:pt idx="105">
                  <c:v>40618</c:v>
                </c:pt>
                <c:pt idx="106">
                  <c:v>40619</c:v>
                </c:pt>
                <c:pt idx="107">
                  <c:v>40620</c:v>
                </c:pt>
                <c:pt idx="108">
                  <c:v>40621</c:v>
                </c:pt>
                <c:pt idx="109">
                  <c:v>40622</c:v>
                </c:pt>
                <c:pt idx="110">
                  <c:v>40623</c:v>
                </c:pt>
                <c:pt idx="111">
                  <c:v>40624</c:v>
                </c:pt>
                <c:pt idx="112">
                  <c:v>40625</c:v>
                </c:pt>
                <c:pt idx="113">
                  <c:v>40626</c:v>
                </c:pt>
                <c:pt idx="114">
                  <c:v>40627</c:v>
                </c:pt>
                <c:pt idx="115">
                  <c:v>40628</c:v>
                </c:pt>
                <c:pt idx="116">
                  <c:v>40629</c:v>
                </c:pt>
                <c:pt idx="117">
                  <c:v>40630</c:v>
                </c:pt>
                <c:pt idx="118">
                  <c:v>40631</c:v>
                </c:pt>
                <c:pt idx="119">
                  <c:v>40632</c:v>
                </c:pt>
                <c:pt idx="120">
                  <c:v>40633</c:v>
                </c:pt>
                <c:pt idx="121">
                  <c:v>40634</c:v>
                </c:pt>
                <c:pt idx="122">
                  <c:v>40635</c:v>
                </c:pt>
                <c:pt idx="123">
                  <c:v>40636</c:v>
                </c:pt>
                <c:pt idx="124">
                  <c:v>40637</c:v>
                </c:pt>
                <c:pt idx="125">
                  <c:v>40638</c:v>
                </c:pt>
                <c:pt idx="126">
                  <c:v>40639</c:v>
                </c:pt>
                <c:pt idx="127">
                  <c:v>40640</c:v>
                </c:pt>
                <c:pt idx="128">
                  <c:v>40641</c:v>
                </c:pt>
                <c:pt idx="129">
                  <c:v>40642</c:v>
                </c:pt>
                <c:pt idx="130">
                  <c:v>40643</c:v>
                </c:pt>
                <c:pt idx="131">
                  <c:v>40644</c:v>
                </c:pt>
                <c:pt idx="132">
                  <c:v>40645</c:v>
                </c:pt>
                <c:pt idx="133">
                  <c:v>40646</c:v>
                </c:pt>
                <c:pt idx="134">
                  <c:v>40647</c:v>
                </c:pt>
                <c:pt idx="135">
                  <c:v>40648</c:v>
                </c:pt>
                <c:pt idx="136">
                  <c:v>40649</c:v>
                </c:pt>
                <c:pt idx="137">
                  <c:v>40650</c:v>
                </c:pt>
                <c:pt idx="138">
                  <c:v>40651</c:v>
                </c:pt>
                <c:pt idx="139">
                  <c:v>40652</c:v>
                </c:pt>
                <c:pt idx="140">
                  <c:v>40653</c:v>
                </c:pt>
                <c:pt idx="141">
                  <c:v>40654</c:v>
                </c:pt>
                <c:pt idx="142">
                  <c:v>40655</c:v>
                </c:pt>
                <c:pt idx="143">
                  <c:v>40656</c:v>
                </c:pt>
                <c:pt idx="144">
                  <c:v>40657</c:v>
                </c:pt>
                <c:pt idx="145">
                  <c:v>40658</c:v>
                </c:pt>
                <c:pt idx="146">
                  <c:v>40659</c:v>
                </c:pt>
                <c:pt idx="147">
                  <c:v>40660</c:v>
                </c:pt>
                <c:pt idx="148">
                  <c:v>40661</c:v>
                </c:pt>
                <c:pt idx="149">
                  <c:v>40662</c:v>
                </c:pt>
                <c:pt idx="150">
                  <c:v>40663</c:v>
                </c:pt>
                <c:pt idx="151">
                  <c:v>40664</c:v>
                </c:pt>
                <c:pt idx="152">
                  <c:v>40665</c:v>
                </c:pt>
                <c:pt idx="153">
                  <c:v>40666</c:v>
                </c:pt>
                <c:pt idx="154">
                  <c:v>40667</c:v>
                </c:pt>
                <c:pt idx="155">
                  <c:v>40668</c:v>
                </c:pt>
                <c:pt idx="156">
                  <c:v>40669</c:v>
                </c:pt>
                <c:pt idx="157">
                  <c:v>40670</c:v>
                </c:pt>
                <c:pt idx="158">
                  <c:v>40671</c:v>
                </c:pt>
                <c:pt idx="159">
                  <c:v>40672</c:v>
                </c:pt>
                <c:pt idx="160">
                  <c:v>40673</c:v>
                </c:pt>
                <c:pt idx="161">
                  <c:v>40674</c:v>
                </c:pt>
                <c:pt idx="162">
                  <c:v>40675</c:v>
                </c:pt>
                <c:pt idx="163">
                  <c:v>40676</c:v>
                </c:pt>
                <c:pt idx="164">
                  <c:v>40677</c:v>
                </c:pt>
                <c:pt idx="165">
                  <c:v>40678</c:v>
                </c:pt>
                <c:pt idx="166">
                  <c:v>40679</c:v>
                </c:pt>
                <c:pt idx="167">
                  <c:v>40680</c:v>
                </c:pt>
                <c:pt idx="168">
                  <c:v>40681</c:v>
                </c:pt>
                <c:pt idx="169">
                  <c:v>40682</c:v>
                </c:pt>
                <c:pt idx="170">
                  <c:v>40683</c:v>
                </c:pt>
                <c:pt idx="171">
                  <c:v>40684</c:v>
                </c:pt>
                <c:pt idx="172">
                  <c:v>40685</c:v>
                </c:pt>
                <c:pt idx="173">
                  <c:v>40686</c:v>
                </c:pt>
                <c:pt idx="174">
                  <c:v>40687</c:v>
                </c:pt>
                <c:pt idx="175">
                  <c:v>40688</c:v>
                </c:pt>
                <c:pt idx="176">
                  <c:v>40689</c:v>
                </c:pt>
                <c:pt idx="177">
                  <c:v>40690</c:v>
                </c:pt>
                <c:pt idx="178">
                  <c:v>40691</c:v>
                </c:pt>
                <c:pt idx="179">
                  <c:v>40692</c:v>
                </c:pt>
                <c:pt idx="180">
                  <c:v>40693</c:v>
                </c:pt>
                <c:pt idx="181">
                  <c:v>40694</c:v>
                </c:pt>
                <c:pt idx="182">
                  <c:v>40695</c:v>
                </c:pt>
                <c:pt idx="183">
                  <c:v>40696</c:v>
                </c:pt>
                <c:pt idx="184">
                  <c:v>40697</c:v>
                </c:pt>
                <c:pt idx="185">
                  <c:v>40698</c:v>
                </c:pt>
                <c:pt idx="186">
                  <c:v>40699</c:v>
                </c:pt>
                <c:pt idx="187">
                  <c:v>40700</c:v>
                </c:pt>
                <c:pt idx="188">
                  <c:v>40701</c:v>
                </c:pt>
                <c:pt idx="189">
                  <c:v>40702</c:v>
                </c:pt>
                <c:pt idx="190">
                  <c:v>40703</c:v>
                </c:pt>
                <c:pt idx="191">
                  <c:v>40704</c:v>
                </c:pt>
                <c:pt idx="192">
                  <c:v>40705</c:v>
                </c:pt>
                <c:pt idx="193">
                  <c:v>40706</c:v>
                </c:pt>
                <c:pt idx="194">
                  <c:v>40707</c:v>
                </c:pt>
                <c:pt idx="195">
                  <c:v>40708</c:v>
                </c:pt>
                <c:pt idx="196">
                  <c:v>40709</c:v>
                </c:pt>
                <c:pt idx="197">
                  <c:v>40710</c:v>
                </c:pt>
                <c:pt idx="198">
                  <c:v>40711</c:v>
                </c:pt>
                <c:pt idx="199">
                  <c:v>40712</c:v>
                </c:pt>
                <c:pt idx="200">
                  <c:v>40713</c:v>
                </c:pt>
                <c:pt idx="201">
                  <c:v>40714</c:v>
                </c:pt>
                <c:pt idx="202">
                  <c:v>40715</c:v>
                </c:pt>
                <c:pt idx="203">
                  <c:v>40716</c:v>
                </c:pt>
                <c:pt idx="204">
                  <c:v>40717</c:v>
                </c:pt>
                <c:pt idx="205">
                  <c:v>40718</c:v>
                </c:pt>
                <c:pt idx="206">
                  <c:v>40719</c:v>
                </c:pt>
                <c:pt idx="207">
                  <c:v>40720</c:v>
                </c:pt>
                <c:pt idx="208">
                  <c:v>40721</c:v>
                </c:pt>
                <c:pt idx="209">
                  <c:v>40722</c:v>
                </c:pt>
                <c:pt idx="210">
                  <c:v>40723</c:v>
                </c:pt>
                <c:pt idx="211">
                  <c:v>40724</c:v>
                </c:pt>
                <c:pt idx="212">
                  <c:v>40725</c:v>
                </c:pt>
                <c:pt idx="213">
                  <c:v>40726</c:v>
                </c:pt>
                <c:pt idx="214">
                  <c:v>40727</c:v>
                </c:pt>
                <c:pt idx="215">
                  <c:v>40728</c:v>
                </c:pt>
                <c:pt idx="216">
                  <c:v>40729</c:v>
                </c:pt>
                <c:pt idx="217">
                  <c:v>40730</c:v>
                </c:pt>
                <c:pt idx="218">
                  <c:v>40731</c:v>
                </c:pt>
                <c:pt idx="219">
                  <c:v>40732</c:v>
                </c:pt>
                <c:pt idx="220">
                  <c:v>40733</c:v>
                </c:pt>
                <c:pt idx="221">
                  <c:v>40734</c:v>
                </c:pt>
                <c:pt idx="222">
                  <c:v>40735</c:v>
                </c:pt>
                <c:pt idx="223">
                  <c:v>40736</c:v>
                </c:pt>
                <c:pt idx="224">
                  <c:v>40737</c:v>
                </c:pt>
                <c:pt idx="225">
                  <c:v>40738</c:v>
                </c:pt>
                <c:pt idx="226">
                  <c:v>40739</c:v>
                </c:pt>
                <c:pt idx="227">
                  <c:v>40740</c:v>
                </c:pt>
                <c:pt idx="228">
                  <c:v>40741</c:v>
                </c:pt>
                <c:pt idx="229">
                  <c:v>40742</c:v>
                </c:pt>
                <c:pt idx="230">
                  <c:v>40743</c:v>
                </c:pt>
                <c:pt idx="231">
                  <c:v>40744</c:v>
                </c:pt>
                <c:pt idx="232">
                  <c:v>40745</c:v>
                </c:pt>
                <c:pt idx="233">
                  <c:v>40746</c:v>
                </c:pt>
                <c:pt idx="234">
                  <c:v>40747</c:v>
                </c:pt>
                <c:pt idx="235">
                  <c:v>40748</c:v>
                </c:pt>
                <c:pt idx="236">
                  <c:v>40749</c:v>
                </c:pt>
                <c:pt idx="237">
                  <c:v>40750</c:v>
                </c:pt>
                <c:pt idx="238">
                  <c:v>40751</c:v>
                </c:pt>
                <c:pt idx="239">
                  <c:v>40752</c:v>
                </c:pt>
                <c:pt idx="240">
                  <c:v>40753</c:v>
                </c:pt>
                <c:pt idx="241">
                  <c:v>40754</c:v>
                </c:pt>
                <c:pt idx="242">
                  <c:v>40755</c:v>
                </c:pt>
                <c:pt idx="243">
                  <c:v>40756</c:v>
                </c:pt>
                <c:pt idx="244">
                  <c:v>40757</c:v>
                </c:pt>
                <c:pt idx="245">
                  <c:v>40758</c:v>
                </c:pt>
                <c:pt idx="246">
                  <c:v>40759</c:v>
                </c:pt>
                <c:pt idx="247">
                  <c:v>40760</c:v>
                </c:pt>
                <c:pt idx="248">
                  <c:v>40761</c:v>
                </c:pt>
                <c:pt idx="249">
                  <c:v>40762</c:v>
                </c:pt>
                <c:pt idx="250">
                  <c:v>40763</c:v>
                </c:pt>
                <c:pt idx="251">
                  <c:v>40764</c:v>
                </c:pt>
                <c:pt idx="252">
                  <c:v>40765</c:v>
                </c:pt>
                <c:pt idx="253">
                  <c:v>40766</c:v>
                </c:pt>
                <c:pt idx="254">
                  <c:v>40767</c:v>
                </c:pt>
                <c:pt idx="255">
                  <c:v>40768</c:v>
                </c:pt>
                <c:pt idx="256">
                  <c:v>40769</c:v>
                </c:pt>
                <c:pt idx="257">
                  <c:v>40770</c:v>
                </c:pt>
                <c:pt idx="258">
                  <c:v>40771</c:v>
                </c:pt>
                <c:pt idx="259">
                  <c:v>40772</c:v>
                </c:pt>
                <c:pt idx="260">
                  <c:v>40773</c:v>
                </c:pt>
                <c:pt idx="261">
                  <c:v>40774</c:v>
                </c:pt>
                <c:pt idx="262">
                  <c:v>40775</c:v>
                </c:pt>
                <c:pt idx="263">
                  <c:v>40776</c:v>
                </c:pt>
                <c:pt idx="264">
                  <c:v>40777</c:v>
                </c:pt>
                <c:pt idx="265">
                  <c:v>40778</c:v>
                </c:pt>
                <c:pt idx="266">
                  <c:v>40779</c:v>
                </c:pt>
                <c:pt idx="267">
                  <c:v>40780</c:v>
                </c:pt>
                <c:pt idx="268">
                  <c:v>40781</c:v>
                </c:pt>
                <c:pt idx="269">
                  <c:v>40782</c:v>
                </c:pt>
                <c:pt idx="270">
                  <c:v>40783</c:v>
                </c:pt>
                <c:pt idx="271">
                  <c:v>40784</c:v>
                </c:pt>
                <c:pt idx="272">
                  <c:v>40785</c:v>
                </c:pt>
                <c:pt idx="273">
                  <c:v>40786</c:v>
                </c:pt>
                <c:pt idx="274">
                  <c:v>40787</c:v>
                </c:pt>
                <c:pt idx="275">
                  <c:v>40788</c:v>
                </c:pt>
                <c:pt idx="276">
                  <c:v>40789</c:v>
                </c:pt>
                <c:pt idx="277">
                  <c:v>40790</c:v>
                </c:pt>
                <c:pt idx="278">
                  <c:v>40791</c:v>
                </c:pt>
                <c:pt idx="279">
                  <c:v>40792</c:v>
                </c:pt>
                <c:pt idx="280">
                  <c:v>40793</c:v>
                </c:pt>
                <c:pt idx="281">
                  <c:v>40794</c:v>
                </c:pt>
                <c:pt idx="282">
                  <c:v>40795</c:v>
                </c:pt>
                <c:pt idx="283">
                  <c:v>40796</c:v>
                </c:pt>
                <c:pt idx="284">
                  <c:v>40797</c:v>
                </c:pt>
                <c:pt idx="285">
                  <c:v>40798</c:v>
                </c:pt>
                <c:pt idx="286">
                  <c:v>40799</c:v>
                </c:pt>
                <c:pt idx="287">
                  <c:v>40800</c:v>
                </c:pt>
                <c:pt idx="288">
                  <c:v>40801</c:v>
                </c:pt>
                <c:pt idx="289">
                  <c:v>40802</c:v>
                </c:pt>
                <c:pt idx="290">
                  <c:v>40803</c:v>
                </c:pt>
                <c:pt idx="291">
                  <c:v>40804</c:v>
                </c:pt>
                <c:pt idx="292">
                  <c:v>40805</c:v>
                </c:pt>
                <c:pt idx="293">
                  <c:v>40806</c:v>
                </c:pt>
                <c:pt idx="294">
                  <c:v>40807</c:v>
                </c:pt>
                <c:pt idx="295">
                  <c:v>40808</c:v>
                </c:pt>
                <c:pt idx="296">
                  <c:v>40809</c:v>
                </c:pt>
                <c:pt idx="297">
                  <c:v>40810</c:v>
                </c:pt>
                <c:pt idx="298">
                  <c:v>40811</c:v>
                </c:pt>
                <c:pt idx="299">
                  <c:v>40812</c:v>
                </c:pt>
                <c:pt idx="300">
                  <c:v>40813</c:v>
                </c:pt>
                <c:pt idx="301">
                  <c:v>40814</c:v>
                </c:pt>
                <c:pt idx="302">
                  <c:v>40815</c:v>
                </c:pt>
                <c:pt idx="303">
                  <c:v>40816</c:v>
                </c:pt>
                <c:pt idx="304">
                  <c:v>40817</c:v>
                </c:pt>
                <c:pt idx="305">
                  <c:v>40818</c:v>
                </c:pt>
                <c:pt idx="306">
                  <c:v>40819</c:v>
                </c:pt>
                <c:pt idx="307">
                  <c:v>40820</c:v>
                </c:pt>
                <c:pt idx="308">
                  <c:v>40821</c:v>
                </c:pt>
                <c:pt idx="309">
                  <c:v>40822</c:v>
                </c:pt>
                <c:pt idx="310">
                  <c:v>40823</c:v>
                </c:pt>
                <c:pt idx="311">
                  <c:v>40824</c:v>
                </c:pt>
                <c:pt idx="312">
                  <c:v>40825</c:v>
                </c:pt>
                <c:pt idx="313">
                  <c:v>40826</c:v>
                </c:pt>
                <c:pt idx="314">
                  <c:v>40827</c:v>
                </c:pt>
                <c:pt idx="315">
                  <c:v>40828</c:v>
                </c:pt>
                <c:pt idx="316">
                  <c:v>40829</c:v>
                </c:pt>
                <c:pt idx="317">
                  <c:v>40830</c:v>
                </c:pt>
                <c:pt idx="318">
                  <c:v>40831</c:v>
                </c:pt>
                <c:pt idx="319">
                  <c:v>40832</c:v>
                </c:pt>
                <c:pt idx="320">
                  <c:v>40833</c:v>
                </c:pt>
                <c:pt idx="321">
                  <c:v>40834</c:v>
                </c:pt>
                <c:pt idx="322">
                  <c:v>40835</c:v>
                </c:pt>
                <c:pt idx="323">
                  <c:v>40836</c:v>
                </c:pt>
                <c:pt idx="324">
                  <c:v>40837</c:v>
                </c:pt>
                <c:pt idx="325">
                  <c:v>40838</c:v>
                </c:pt>
                <c:pt idx="326">
                  <c:v>40839</c:v>
                </c:pt>
                <c:pt idx="327">
                  <c:v>40840</c:v>
                </c:pt>
                <c:pt idx="328">
                  <c:v>40841</c:v>
                </c:pt>
                <c:pt idx="329">
                  <c:v>40842</c:v>
                </c:pt>
                <c:pt idx="330">
                  <c:v>40843</c:v>
                </c:pt>
                <c:pt idx="331">
                  <c:v>40844</c:v>
                </c:pt>
                <c:pt idx="332">
                  <c:v>40845</c:v>
                </c:pt>
                <c:pt idx="333">
                  <c:v>40846</c:v>
                </c:pt>
                <c:pt idx="334">
                  <c:v>40847</c:v>
                </c:pt>
                <c:pt idx="335">
                  <c:v>40848</c:v>
                </c:pt>
                <c:pt idx="336">
                  <c:v>40849</c:v>
                </c:pt>
                <c:pt idx="337">
                  <c:v>40850</c:v>
                </c:pt>
                <c:pt idx="338">
                  <c:v>40851</c:v>
                </c:pt>
                <c:pt idx="339">
                  <c:v>40852</c:v>
                </c:pt>
                <c:pt idx="340">
                  <c:v>40853</c:v>
                </c:pt>
                <c:pt idx="341">
                  <c:v>40854</c:v>
                </c:pt>
                <c:pt idx="342">
                  <c:v>40855</c:v>
                </c:pt>
                <c:pt idx="343">
                  <c:v>40856</c:v>
                </c:pt>
                <c:pt idx="344">
                  <c:v>40857</c:v>
                </c:pt>
                <c:pt idx="345">
                  <c:v>40858</c:v>
                </c:pt>
                <c:pt idx="346">
                  <c:v>40859</c:v>
                </c:pt>
                <c:pt idx="347">
                  <c:v>40860</c:v>
                </c:pt>
                <c:pt idx="348">
                  <c:v>40861</c:v>
                </c:pt>
                <c:pt idx="349">
                  <c:v>40862</c:v>
                </c:pt>
                <c:pt idx="350">
                  <c:v>40863</c:v>
                </c:pt>
                <c:pt idx="351">
                  <c:v>40864</c:v>
                </c:pt>
                <c:pt idx="352">
                  <c:v>40865</c:v>
                </c:pt>
                <c:pt idx="353">
                  <c:v>40866</c:v>
                </c:pt>
                <c:pt idx="354">
                  <c:v>40867</c:v>
                </c:pt>
                <c:pt idx="355">
                  <c:v>40868</c:v>
                </c:pt>
                <c:pt idx="356">
                  <c:v>40869</c:v>
                </c:pt>
                <c:pt idx="357">
                  <c:v>40870</c:v>
                </c:pt>
                <c:pt idx="358">
                  <c:v>40871</c:v>
                </c:pt>
                <c:pt idx="359">
                  <c:v>40872</c:v>
                </c:pt>
                <c:pt idx="360">
                  <c:v>40873</c:v>
                </c:pt>
                <c:pt idx="361">
                  <c:v>40874</c:v>
                </c:pt>
                <c:pt idx="362">
                  <c:v>40875</c:v>
                </c:pt>
                <c:pt idx="363">
                  <c:v>40876</c:v>
                </c:pt>
                <c:pt idx="364">
                  <c:v>40877</c:v>
                </c:pt>
                <c:pt idx="365">
                  <c:v>40878</c:v>
                </c:pt>
                <c:pt idx="366">
                  <c:v>40879</c:v>
                </c:pt>
                <c:pt idx="367">
                  <c:v>40880</c:v>
                </c:pt>
                <c:pt idx="368">
                  <c:v>40881</c:v>
                </c:pt>
                <c:pt idx="369">
                  <c:v>40882</c:v>
                </c:pt>
                <c:pt idx="370">
                  <c:v>40883</c:v>
                </c:pt>
                <c:pt idx="371">
                  <c:v>40884</c:v>
                </c:pt>
                <c:pt idx="372">
                  <c:v>40885</c:v>
                </c:pt>
                <c:pt idx="373">
                  <c:v>40886</c:v>
                </c:pt>
                <c:pt idx="374">
                  <c:v>40887</c:v>
                </c:pt>
                <c:pt idx="375">
                  <c:v>40888</c:v>
                </c:pt>
                <c:pt idx="376">
                  <c:v>40889</c:v>
                </c:pt>
                <c:pt idx="377">
                  <c:v>40890</c:v>
                </c:pt>
                <c:pt idx="378">
                  <c:v>40891</c:v>
                </c:pt>
                <c:pt idx="379">
                  <c:v>40892</c:v>
                </c:pt>
                <c:pt idx="380">
                  <c:v>40893</c:v>
                </c:pt>
                <c:pt idx="381">
                  <c:v>40894</c:v>
                </c:pt>
                <c:pt idx="382">
                  <c:v>40895</c:v>
                </c:pt>
                <c:pt idx="383">
                  <c:v>40896</c:v>
                </c:pt>
                <c:pt idx="384">
                  <c:v>40897</c:v>
                </c:pt>
                <c:pt idx="385">
                  <c:v>40898</c:v>
                </c:pt>
                <c:pt idx="386">
                  <c:v>40899</c:v>
                </c:pt>
                <c:pt idx="387">
                  <c:v>40900</c:v>
                </c:pt>
                <c:pt idx="388">
                  <c:v>40901</c:v>
                </c:pt>
                <c:pt idx="389">
                  <c:v>40902</c:v>
                </c:pt>
                <c:pt idx="390">
                  <c:v>40903</c:v>
                </c:pt>
                <c:pt idx="391">
                  <c:v>40904</c:v>
                </c:pt>
                <c:pt idx="392">
                  <c:v>40905</c:v>
                </c:pt>
                <c:pt idx="393">
                  <c:v>40906</c:v>
                </c:pt>
                <c:pt idx="394">
                  <c:v>40907</c:v>
                </c:pt>
                <c:pt idx="395">
                  <c:v>40908</c:v>
                </c:pt>
                <c:pt idx="396">
                  <c:v>40909</c:v>
                </c:pt>
                <c:pt idx="397">
                  <c:v>40910</c:v>
                </c:pt>
                <c:pt idx="398">
                  <c:v>40911</c:v>
                </c:pt>
                <c:pt idx="399">
                  <c:v>40912</c:v>
                </c:pt>
                <c:pt idx="400">
                  <c:v>40913</c:v>
                </c:pt>
                <c:pt idx="401">
                  <c:v>40914</c:v>
                </c:pt>
                <c:pt idx="402">
                  <c:v>40915</c:v>
                </c:pt>
                <c:pt idx="403">
                  <c:v>40916</c:v>
                </c:pt>
                <c:pt idx="404">
                  <c:v>40917</c:v>
                </c:pt>
                <c:pt idx="405">
                  <c:v>40918</c:v>
                </c:pt>
                <c:pt idx="406">
                  <c:v>40919</c:v>
                </c:pt>
                <c:pt idx="407">
                  <c:v>40920</c:v>
                </c:pt>
                <c:pt idx="408">
                  <c:v>40921</c:v>
                </c:pt>
                <c:pt idx="409">
                  <c:v>40922</c:v>
                </c:pt>
                <c:pt idx="410">
                  <c:v>40923</c:v>
                </c:pt>
                <c:pt idx="411">
                  <c:v>40924</c:v>
                </c:pt>
                <c:pt idx="412">
                  <c:v>40925</c:v>
                </c:pt>
                <c:pt idx="413">
                  <c:v>40926</c:v>
                </c:pt>
                <c:pt idx="414">
                  <c:v>40927</c:v>
                </c:pt>
                <c:pt idx="415">
                  <c:v>40928</c:v>
                </c:pt>
                <c:pt idx="416">
                  <c:v>40929</c:v>
                </c:pt>
                <c:pt idx="417">
                  <c:v>40930</c:v>
                </c:pt>
                <c:pt idx="418">
                  <c:v>40931</c:v>
                </c:pt>
                <c:pt idx="419">
                  <c:v>40932</c:v>
                </c:pt>
                <c:pt idx="420">
                  <c:v>40933</c:v>
                </c:pt>
                <c:pt idx="421">
                  <c:v>40934</c:v>
                </c:pt>
                <c:pt idx="422">
                  <c:v>40935</c:v>
                </c:pt>
                <c:pt idx="423">
                  <c:v>40936</c:v>
                </c:pt>
                <c:pt idx="424">
                  <c:v>40937</c:v>
                </c:pt>
                <c:pt idx="425">
                  <c:v>40938</c:v>
                </c:pt>
                <c:pt idx="426">
                  <c:v>40939</c:v>
                </c:pt>
                <c:pt idx="427">
                  <c:v>40940</c:v>
                </c:pt>
                <c:pt idx="428">
                  <c:v>40941</c:v>
                </c:pt>
                <c:pt idx="429">
                  <c:v>40942</c:v>
                </c:pt>
                <c:pt idx="430">
                  <c:v>40943</c:v>
                </c:pt>
                <c:pt idx="431">
                  <c:v>40944</c:v>
                </c:pt>
                <c:pt idx="432">
                  <c:v>40945</c:v>
                </c:pt>
                <c:pt idx="433">
                  <c:v>40946</c:v>
                </c:pt>
                <c:pt idx="434">
                  <c:v>40947</c:v>
                </c:pt>
                <c:pt idx="435">
                  <c:v>40948</c:v>
                </c:pt>
                <c:pt idx="436">
                  <c:v>40949</c:v>
                </c:pt>
                <c:pt idx="437">
                  <c:v>40950</c:v>
                </c:pt>
                <c:pt idx="438">
                  <c:v>40951</c:v>
                </c:pt>
                <c:pt idx="439">
                  <c:v>40952</c:v>
                </c:pt>
                <c:pt idx="440">
                  <c:v>40953</c:v>
                </c:pt>
                <c:pt idx="441">
                  <c:v>40954</c:v>
                </c:pt>
                <c:pt idx="442">
                  <c:v>40955</c:v>
                </c:pt>
                <c:pt idx="443">
                  <c:v>40956</c:v>
                </c:pt>
                <c:pt idx="444">
                  <c:v>40957</c:v>
                </c:pt>
                <c:pt idx="445">
                  <c:v>40958</c:v>
                </c:pt>
                <c:pt idx="446">
                  <c:v>40959</c:v>
                </c:pt>
                <c:pt idx="447">
                  <c:v>40960</c:v>
                </c:pt>
                <c:pt idx="448">
                  <c:v>40961</c:v>
                </c:pt>
                <c:pt idx="449">
                  <c:v>40962</c:v>
                </c:pt>
                <c:pt idx="450">
                  <c:v>40963</c:v>
                </c:pt>
                <c:pt idx="451">
                  <c:v>40964</c:v>
                </c:pt>
                <c:pt idx="452">
                  <c:v>40965</c:v>
                </c:pt>
                <c:pt idx="453">
                  <c:v>40966</c:v>
                </c:pt>
                <c:pt idx="454">
                  <c:v>40967</c:v>
                </c:pt>
                <c:pt idx="455">
                  <c:v>40968</c:v>
                </c:pt>
                <c:pt idx="456">
                  <c:v>40969</c:v>
                </c:pt>
                <c:pt idx="457">
                  <c:v>40970</c:v>
                </c:pt>
                <c:pt idx="458">
                  <c:v>40971</c:v>
                </c:pt>
                <c:pt idx="459">
                  <c:v>40972</c:v>
                </c:pt>
                <c:pt idx="460">
                  <c:v>40973</c:v>
                </c:pt>
                <c:pt idx="461">
                  <c:v>40974</c:v>
                </c:pt>
                <c:pt idx="462">
                  <c:v>40975</c:v>
                </c:pt>
                <c:pt idx="463">
                  <c:v>40976</c:v>
                </c:pt>
                <c:pt idx="464">
                  <c:v>40977</c:v>
                </c:pt>
                <c:pt idx="465">
                  <c:v>40978</c:v>
                </c:pt>
                <c:pt idx="466">
                  <c:v>40979</c:v>
                </c:pt>
                <c:pt idx="467">
                  <c:v>40980</c:v>
                </c:pt>
                <c:pt idx="468">
                  <c:v>40981</c:v>
                </c:pt>
                <c:pt idx="469">
                  <c:v>40982</c:v>
                </c:pt>
                <c:pt idx="470">
                  <c:v>40983</c:v>
                </c:pt>
                <c:pt idx="471">
                  <c:v>40984</c:v>
                </c:pt>
                <c:pt idx="472">
                  <c:v>40985</c:v>
                </c:pt>
                <c:pt idx="473">
                  <c:v>40986</c:v>
                </c:pt>
                <c:pt idx="474">
                  <c:v>40987</c:v>
                </c:pt>
                <c:pt idx="475">
                  <c:v>40988</c:v>
                </c:pt>
                <c:pt idx="476">
                  <c:v>40989</c:v>
                </c:pt>
                <c:pt idx="477">
                  <c:v>40990</c:v>
                </c:pt>
                <c:pt idx="478">
                  <c:v>40991</c:v>
                </c:pt>
                <c:pt idx="479">
                  <c:v>40992</c:v>
                </c:pt>
                <c:pt idx="480">
                  <c:v>40993</c:v>
                </c:pt>
                <c:pt idx="481">
                  <c:v>40994</c:v>
                </c:pt>
                <c:pt idx="482">
                  <c:v>40995</c:v>
                </c:pt>
                <c:pt idx="483">
                  <c:v>40996</c:v>
                </c:pt>
                <c:pt idx="484">
                  <c:v>40997</c:v>
                </c:pt>
                <c:pt idx="485">
                  <c:v>40998</c:v>
                </c:pt>
                <c:pt idx="486">
                  <c:v>40999</c:v>
                </c:pt>
                <c:pt idx="487">
                  <c:v>41000</c:v>
                </c:pt>
                <c:pt idx="488">
                  <c:v>41001</c:v>
                </c:pt>
                <c:pt idx="489">
                  <c:v>41002</c:v>
                </c:pt>
                <c:pt idx="490">
                  <c:v>41003</c:v>
                </c:pt>
                <c:pt idx="491">
                  <c:v>41004</c:v>
                </c:pt>
                <c:pt idx="492">
                  <c:v>41005</c:v>
                </c:pt>
                <c:pt idx="493">
                  <c:v>41006</c:v>
                </c:pt>
                <c:pt idx="494">
                  <c:v>41007</c:v>
                </c:pt>
                <c:pt idx="495">
                  <c:v>41008</c:v>
                </c:pt>
                <c:pt idx="496">
                  <c:v>41009</c:v>
                </c:pt>
                <c:pt idx="497">
                  <c:v>41010</c:v>
                </c:pt>
                <c:pt idx="498">
                  <c:v>41011</c:v>
                </c:pt>
                <c:pt idx="499">
                  <c:v>41012</c:v>
                </c:pt>
                <c:pt idx="500">
                  <c:v>41013</c:v>
                </c:pt>
                <c:pt idx="501">
                  <c:v>41014</c:v>
                </c:pt>
                <c:pt idx="502">
                  <c:v>41015</c:v>
                </c:pt>
                <c:pt idx="503">
                  <c:v>41016</c:v>
                </c:pt>
                <c:pt idx="504">
                  <c:v>41017</c:v>
                </c:pt>
                <c:pt idx="505">
                  <c:v>41018</c:v>
                </c:pt>
                <c:pt idx="506">
                  <c:v>41019</c:v>
                </c:pt>
                <c:pt idx="507">
                  <c:v>41020</c:v>
                </c:pt>
                <c:pt idx="508">
                  <c:v>41021</c:v>
                </c:pt>
                <c:pt idx="509">
                  <c:v>41022</c:v>
                </c:pt>
                <c:pt idx="510">
                  <c:v>41023</c:v>
                </c:pt>
                <c:pt idx="511">
                  <c:v>41024</c:v>
                </c:pt>
                <c:pt idx="512">
                  <c:v>41025</c:v>
                </c:pt>
                <c:pt idx="513">
                  <c:v>41026</c:v>
                </c:pt>
                <c:pt idx="514">
                  <c:v>41027</c:v>
                </c:pt>
                <c:pt idx="515">
                  <c:v>41028</c:v>
                </c:pt>
                <c:pt idx="516">
                  <c:v>41029</c:v>
                </c:pt>
                <c:pt idx="517">
                  <c:v>41030</c:v>
                </c:pt>
                <c:pt idx="518">
                  <c:v>41031</c:v>
                </c:pt>
                <c:pt idx="519">
                  <c:v>41032</c:v>
                </c:pt>
                <c:pt idx="520">
                  <c:v>41033</c:v>
                </c:pt>
                <c:pt idx="521">
                  <c:v>41034</c:v>
                </c:pt>
                <c:pt idx="522">
                  <c:v>41035</c:v>
                </c:pt>
                <c:pt idx="523">
                  <c:v>41036</c:v>
                </c:pt>
                <c:pt idx="524">
                  <c:v>41037</c:v>
                </c:pt>
                <c:pt idx="525">
                  <c:v>41038</c:v>
                </c:pt>
                <c:pt idx="526">
                  <c:v>41039</c:v>
                </c:pt>
                <c:pt idx="527">
                  <c:v>41040</c:v>
                </c:pt>
                <c:pt idx="528">
                  <c:v>41041</c:v>
                </c:pt>
                <c:pt idx="529">
                  <c:v>41042</c:v>
                </c:pt>
                <c:pt idx="530">
                  <c:v>41043</c:v>
                </c:pt>
                <c:pt idx="531">
                  <c:v>41044</c:v>
                </c:pt>
                <c:pt idx="532">
                  <c:v>41045</c:v>
                </c:pt>
                <c:pt idx="533">
                  <c:v>41046</c:v>
                </c:pt>
                <c:pt idx="534">
                  <c:v>41047</c:v>
                </c:pt>
                <c:pt idx="535">
                  <c:v>41048</c:v>
                </c:pt>
                <c:pt idx="536">
                  <c:v>41049</c:v>
                </c:pt>
                <c:pt idx="537">
                  <c:v>41050</c:v>
                </c:pt>
                <c:pt idx="538">
                  <c:v>41051</c:v>
                </c:pt>
                <c:pt idx="539">
                  <c:v>41052</c:v>
                </c:pt>
                <c:pt idx="540">
                  <c:v>41053</c:v>
                </c:pt>
                <c:pt idx="541">
                  <c:v>41054</c:v>
                </c:pt>
                <c:pt idx="542">
                  <c:v>41055</c:v>
                </c:pt>
                <c:pt idx="543">
                  <c:v>41056</c:v>
                </c:pt>
                <c:pt idx="544">
                  <c:v>41057</c:v>
                </c:pt>
                <c:pt idx="545">
                  <c:v>41058</c:v>
                </c:pt>
                <c:pt idx="546">
                  <c:v>41059</c:v>
                </c:pt>
                <c:pt idx="547">
                  <c:v>41060</c:v>
                </c:pt>
                <c:pt idx="548">
                  <c:v>41061</c:v>
                </c:pt>
                <c:pt idx="549">
                  <c:v>41062</c:v>
                </c:pt>
                <c:pt idx="550">
                  <c:v>41063</c:v>
                </c:pt>
                <c:pt idx="551">
                  <c:v>41064</c:v>
                </c:pt>
                <c:pt idx="552">
                  <c:v>41065</c:v>
                </c:pt>
                <c:pt idx="553">
                  <c:v>41066</c:v>
                </c:pt>
                <c:pt idx="554">
                  <c:v>41067</c:v>
                </c:pt>
                <c:pt idx="555">
                  <c:v>41068</c:v>
                </c:pt>
                <c:pt idx="556">
                  <c:v>41069</c:v>
                </c:pt>
                <c:pt idx="557">
                  <c:v>41070</c:v>
                </c:pt>
                <c:pt idx="558">
                  <c:v>41071</c:v>
                </c:pt>
                <c:pt idx="559">
                  <c:v>41072</c:v>
                </c:pt>
                <c:pt idx="560">
                  <c:v>41073</c:v>
                </c:pt>
                <c:pt idx="561">
                  <c:v>41074</c:v>
                </c:pt>
                <c:pt idx="562">
                  <c:v>41075</c:v>
                </c:pt>
                <c:pt idx="563">
                  <c:v>41076</c:v>
                </c:pt>
                <c:pt idx="564">
                  <c:v>41077</c:v>
                </c:pt>
                <c:pt idx="565">
                  <c:v>41078</c:v>
                </c:pt>
                <c:pt idx="566">
                  <c:v>41079</c:v>
                </c:pt>
                <c:pt idx="567">
                  <c:v>41080</c:v>
                </c:pt>
                <c:pt idx="568">
                  <c:v>41081</c:v>
                </c:pt>
                <c:pt idx="569">
                  <c:v>41082</c:v>
                </c:pt>
                <c:pt idx="570">
                  <c:v>41083</c:v>
                </c:pt>
                <c:pt idx="571">
                  <c:v>41084</c:v>
                </c:pt>
                <c:pt idx="572">
                  <c:v>41085</c:v>
                </c:pt>
                <c:pt idx="573">
                  <c:v>41086</c:v>
                </c:pt>
                <c:pt idx="574">
                  <c:v>41087</c:v>
                </c:pt>
                <c:pt idx="575">
                  <c:v>41088</c:v>
                </c:pt>
                <c:pt idx="576">
                  <c:v>41089</c:v>
                </c:pt>
                <c:pt idx="577">
                  <c:v>41090</c:v>
                </c:pt>
                <c:pt idx="578">
                  <c:v>41091</c:v>
                </c:pt>
                <c:pt idx="579">
                  <c:v>41092</c:v>
                </c:pt>
                <c:pt idx="580">
                  <c:v>41093</c:v>
                </c:pt>
                <c:pt idx="581">
                  <c:v>41094</c:v>
                </c:pt>
                <c:pt idx="582">
                  <c:v>41095</c:v>
                </c:pt>
                <c:pt idx="583">
                  <c:v>41096</c:v>
                </c:pt>
                <c:pt idx="584">
                  <c:v>41097</c:v>
                </c:pt>
                <c:pt idx="585">
                  <c:v>41098</c:v>
                </c:pt>
                <c:pt idx="586">
                  <c:v>41099</c:v>
                </c:pt>
                <c:pt idx="587">
                  <c:v>41100</c:v>
                </c:pt>
                <c:pt idx="588">
                  <c:v>41101</c:v>
                </c:pt>
                <c:pt idx="589">
                  <c:v>41102</c:v>
                </c:pt>
                <c:pt idx="590">
                  <c:v>41103</c:v>
                </c:pt>
                <c:pt idx="591">
                  <c:v>41104</c:v>
                </c:pt>
                <c:pt idx="592">
                  <c:v>41105</c:v>
                </c:pt>
                <c:pt idx="593">
                  <c:v>41106</c:v>
                </c:pt>
                <c:pt idx="594">
                  <c:v>41107</c:v>
                </c:pt>
                <c:pt idx="595">
                  <c:v>41108</c:v>
                </c:pt>
                <c:pt idx="596">
                  <c:v>41109</c:v>
                </c:pt>
                <c:pt idx="597">
                  <c:v>41110</c:v>
                </c:pt>
                <c:pt idx="598">
                  <c:v>41111</c:v>
                </c:pt>
                <c:pt idx="599">
                  <c:v>41112</c:v>
                </c:pt>
                <c:pt idx="600">
                  <c:v>41113</c:v>
                </c:pt>
                <c:pt idx="601">
                  <c:v>41114</c:v>
                </c:pt>
                <c:pt idx="602">
                  <c:v>41115</c:v>
                </c:pt>
                <c:pt idx="603">
                  <c:v>41116</c:v>
                </c:pt>
                <c:pt idx="604">
                  <c:v>41117</c:v>
                </c:pt>
                <c:pt idx="605">
                  <c:v>41118</c:v>
                </c:pt>
                <c:pt idx="606">
                  <c:v>41119</c:v>
                </c:pt>
                <c:pt idx="607">
                  <c:v>41120</c:v>
                </c:pt>
                <c:pt idx="608">
                  <c:v>41121</c:v>
                </c:pt>
                <c:pt idx="609">
                  <c:v>41122</c:v>
                </c:pt>
                <c:pt idx="610">
                  <c:v>41123</c:v>
                </c:pt>
                <c:pt idx="611">
                  <c:v>41124</c:v>
                </c:pt>
                <c:pt idx="612">
                  <c:v>41125</c:v>
                </c:pt>
                <c:pt idx="613">
                  <c:v>41126</c:v>
                </c:pt>
                <c:pt idx="614">
                  <c:v>41127</c:v>
                </c:pt>
                <c:pt idx="615">
                  <c:v>41128</c:v>
                </c:pt>
                <c:pt idx="616">
                  <c:v>41129</c:v>
                </c:pt>
                <c:pt idx="617">
                  <c:v>41130</c:v>
                </c:pt>
                <c:pt idx="618">
                  <c:v>41131</c:v>
                </c:pt>
                <c:pt idx="619">
                  <c:v>41132</c:v>
                </c:pt>
                <c:pt idx="620">
                  <c:v>41133</c:v>
                </c:pt>
                <c:pt idx="621">
                  <c:v>41134</c:v>
                </c:pt>
                <c:pt idx="622">
                  <c:v>41135</c:v>
                </c:pt>
                <c:pt idx="623">
                  <c:v>41136</c:v>
                </c:pt>
                <c:pt idx="624">
                  <c:v>41137</c:v>
                </c:pt>
                <c:pt idx="625">
                  <c:v>41138</c:v>
                </c:pt>
                <c:pt idx="626">
                  <c:v>41139</c:v>
                </c:pt>
                <c:pt idx="627">
                  <c:v>41140</c:v>
                </c:pt>
                <c:pt idx="628">
                  <c:v>41141</c:v>
                </c:pt>
                <c:pt idx="629">
                  <c:v>41142</c:v>
                </c:pt>
                <c:pt idx="630">
                  <c:v>41143</c:v>
                </c:pt>
                <c:pt idx="631">
                  <c:v>41144</c:v>
                </c:pt>
                <c:pt idx="632">
                  <c:v>41145</c:v>
                </c:pt>
                <c:pt idx="633">
                  <c:v>41146</c:v>
                </c:pt>
                <c:pt idx="634">
                  <c:v>41147</c:v>
                </c:pt>
                <c:pt idx="635">
                  <c:v>41148</c:v>
                </c:pt>
                <c:pt idx="636">
                  <c:v>41149</c:v>
                </c:pt>
                <c:pt idx="637">
                  <c:v>41150</c:v>
                </c:pt>
                <c:pt idx="638">
                  <c:v>41151</c:v>
                </c:pt>
                <c:pt idx="639">
                  <c:v>41152</c:v>
                </c:pt>
                <c:pt idx="640">
                  <c:v>41153</c:v>
                </c:pt>
                <c:pt idx="641">
                  <c:v>41154</c:v>
                </c:pt>
                <c:pt idx="642">
                  <c:v>41155</c:v>
                </c:pt>
                <c:pt idx="643">
                  <c:v>41156</c:v>
                </c:pt>
                <c:pt idx="644">
                  <c:v>41157</c:v>
                </c:pt>
                <c:pt idx="645">
                  <c:v>41158</c:v>
                </c:pt>
                <c:pt idx="646">
                  <c:v>41159</c:v>
                </c:pt>
                <c:pt idx="647">
                  <c:v>41160</c:v>
                </c:pt>
                <c:pt idx="648">
                  <c:v>41161</c:v>
                </c:pt>
                <c:pt idx="649">
                  <c:v>41162</c:v>
                </c:pt>
                <c:pt idx="650">
                  <c:v>41163</c:v>
                </c:pt>
                <c:pt idx="651">
                  <c:v>41164</c:v>
                </c:pt>
                <c:pt idx="652">
                  <c:v>41165</c:v>
                </c:pt>
                <c:pt idx="653">
                  <c:v>41166</c:v>
                </c:pt>
                <c:pt idx="654">
                  <c:v>41167</c:v>
                </c:pt>
                <c:pt idx="655">
                  <c:v>41168</c:v>
                </c:pt>
                <c:pt idx="656">
                  <c:v>41169</c:v>
                </c:pt>
                <c:pt idx="657">
                  <c:v>41170</c:v>
                </c:pt>
                <c:pt idx="658">
                  <c:v>41171</c:v>
                </c:pt>
                <c:pt idx="659">
                  <c:v>41172</c:v>
                </c:pt>
                <c:pt idx="660">
                  <c:v>41173</c:v>
                </c:pt>
                <c:pt idx="661">
                  <c:v>41174</c:v>
                </c:pt>
                <c:pt idx="662">
                  <c:v>41175</c:v>
                </c:pt>
                <c:pt idx="663">
                  <c:v>41176</c:v>
                </c:pt>
                <c:pt idx="664">
                  <c:v>41177</c:v>
                </c:pt>
                <c:pt idx="665">
                  <c:v>41178</c:v>
                </c:pt>
                <c:pt idx="666">
                  <c:v>41179</c:v>
                </c:pt>
                <c:pt idx="667">
                  <c:v>41180</c:v>
                </c:pt>
                <c:pt idx="668">
                  <c:v>41181</c:v>
                </c:pt>
                <c:pt idx="669">
                  <c:v>41182</c:v>
                </c:pt>
                <c:pt idx="670">
                  <c:v>41183</c:v>
                </c:pt>
                <c:pt idx="671">
                  <c:v>41184</c:v>
                </c:pt>
                <c:pt idx="672">
                  <c:v>41185</c:v>
                </c:pt>
                <c:pt idx="673">
                  <c:v>41186</c:v>
                </c:pt>
                <c:pt idx="674">
                  <c:v>41187</c:v>
                </c:pt>
                <c:pt idx="675">
                  <c:v>41188</c:v>
                </c:pt>
                <c:pt idx="676">
                  <c:v>41189</c:v>
                </c:pt>
                <c:pt idx="677">
                  <c:v>41190</c:v>
                </c:pt>
                <c:pt idx="678">
                  <c:v>41191</c:v>
                </c:pt>
                <c:pt idx="679">
                  <c:v>41192</c:v>
                </c:pt>
                <c:pt idx="680">
                  <c:v>41193</c:v>
                </c:pt>
                <c:pt idx="681">
                  <c:v>41194</c:v>
                </c:pt>
                <c:pt idx="682">
                  <c:v>41195</c:v>
                </c:pt>
                <c:pt idx="683">
                  <c:v>41196</c:v>
                </c:pt>
                <c:pt idx="684">
                  <c:v>41197</c:v>
                </c:pt>
                <c:pt idx="685">
                  <c:v>41198</c:v>
                </c:pt>
                <c:pt idx="686">
                  <c:v>41199</c:v>
                </c:pt>
                <c:pt idx="687">
                  <c:v>41200</c:v>
                </c:pt>
                <c:pt idx="688">
                  <c:v>41201</c:v>
                </c:pt>
                <c:pt idx="689">
                  <c:v>41202</c:v>
                </c:pt>
                <c:pt idx="690">
                  <c:v>41203</c:v>
                </c:pt>
                <c:pt idx="691">
                  <c:v>41204</c:v>
                </c:pt>
                <c:pt idx="692">
                  <c:v>41205</c:v>
                </c:pt>
                <c:pt idx="693">
                  <c:v>41206</c:v>
                </c:pt>
                <c:pt idx="694">
                  <c:v>41207</c:v>
                </c:pt>
                <c:pt idx="695">
                  <c:v>41208</c:v>
                </c:pt>
                <c:pt idx="696">
                  <c:v>41209</c:v>
                </c:pt>
                <c:pt idx="697">
                  <c:v>41210</c:v>
                </c:pt>
                <c:pt idx="698">
                  <c:v>41211</c:v>
                </c:pt>
                <c:pt idx="699">
                  <c:v>41212</c:v>
                </c:pt>
                <c:pt idx="700">
                  <c:v>41213</c:v>
                </c:pt>
                <c:pt idx="701">
                  <c:v>41214</c:v>
                </c:pt>
                <c:pt idx="702">
                  <c:v>41215</c:v>
                </c:pt>
                <c:pt idx="703">
                  <c:v>41216</c:v>
                </c:pt>
                <c:pt idx="704">
                  <c:v>41217</c:v>
                </c:pt>
                <c:pt idx="705">
                  <c:v>41218</c:v>
                </c:pt>
                <c:pt idx="706">
                  <c:v>41219</c:v>
                </c:pt>
                <c:pt idx="707">
                  <c:v>41220</c:v>
                </c:pt>
                <c:pt idx="708">
                  <c:v>41221</c:v>
                </c:pt>
                <c:pt idx="709">
                  <c:v>41222</c:v>
                </c:pt>
                <c:pt idx="710">
                  <c:v>41223</c:v>
                </c:pt>
                <c:pt idx="711">
                  <c:v>41224</c:v>
                </c:pt>
                <c:pt idx="712">
                  <c:v>41225</c:v>
                </c:pt>
                <c:pt idx="713">
                  <c:v>41226</c:v>
                </c:pt>
                <c:pt idx="714">
                  <c:v>41227</c:v>
                </c:pt>
                <c:pt idx="715">
                  <c:v>41228</c:v>
                </c:pt>
                <c:pt idx="716">
                  <c:v>41229</c:v>
                </c:pt>
                <c:pt idx="717">
                  <c:v>41230</c:v>
                </c:pt>
                <c:pt idx="718">
                  <c:v>41231</c:v>
                </c:pt>
                <c:pt idx="719">
                  <c:v>41232</c:v>
                </c:pt>
                <c:pt idx="720">
                  <c:v>41233</c:v>
                </c:pt>
                <c:pt idx="721">
                  <c:v>41234</c:v>
                </c:pt>
                <c:pt idx="722">
                  <c:v>41235</c:v>
                </c:pt>
                <c:pt idx="723">
                  <c:v>41236</c:v>
                </c:pt>
                <c:pt idx="724">
                  <c:v>41237</c:v>
                </c:pt>
                <c:pt idx="725">
                  <c:v>41238</c:v>
                </c:pt>
                <c:pt idx="726">
                  <c:v>41239</c:v>
                </c:pt>
                <c:pt idx="727">
                  <c:v>41240</c:v>
                </c:pt>
                <c:pt idx="728">
                  <c:v>41241</c:v>
                </c:pt>
                <c:pt idx="729">
                  <c:v>41242</c:v>
                </c:pt>
                <c:pt idx="730">
                  <c:v>41243</c:v>
                </c:pt>
                <c:pt idx="731">
                  <c:v>41244</c:v>
                </c:pt>
                <c:pt idx="732">
                  <c:v>41245</c:v>
                </c:pt>
                <c:pt idx="733">
                  <c:v>41246</c:v>
                </c:pt>
                <c:pt idx="734">
                  <c:v>41247</c:v>
                </c:pt>
                <c:pt idx="735">
                  <c:v>41248</c:v>
                </c:pt>
                <c:pt idx="736">
                  <c:v>41249</c:v>
                </c:pt>
                <c:pt idx="737">
                  <c:v>41250</c:v>
                </c:pt>
                <c:pt idx="738">
                  <c:v>41251</c:v>
                </c:pt>
                <c:pt idx="739">
                  <c:v>41252</c:v>
                </c:pt>
                <c:pt idx="740">
                  <c:v>41253</c:v>
                </c:pt>
                <c:pt idx="741">
                  <c:v>41254</c:v>
                </c:pt>
                <c:pt idx="742">
                  <c:v>41255</c:v>
                </c:pt>
                <c:pt idx="743">
                  <c:v>41256</c:v>
                </c:pt>
                <c:pt idx="744">
                  <c:v>41257</c:v>
                </c:pt>
                <c:pt idx="745">
                  <c:v>41258</c:v>
                </c:pt>
                <c:pt idx="746">
                  <c:v>41259</c:v>
                </c:pt>
                <c:pt idx="747">
                  <c:v>41260</c:v>
                </c:pt>
                <c:pt idx="748">
                  <c:v>41261</c:v>
                </c:pt>
                <c:pt idx="749">
                  <c:v>41262</c:v>
                </c:pt>
                <c:pt idx="750">
                  <c:v>41263</c:v>
                </c:pt>
                <c:pt idx="751">
                  <c:v>41264</c:v>
                </c:pt>
                <c:pt idx="752">
                  <c:v>41265</c:v>
                </c:pt>
                <c:pt idx="753">
                  <c:v>41266</c:v>
                </c:pt>
                <c:pt idx="754">
                  <c:v>41267</c:v>
                </c:pt>
                <c:pt idx="755">
                  <c:v>41268</c:v>
                </c:pt>
                <c:pt idx="756">
                  <c:v>41269</c:v>
                </c:pt>
                <c:pt idx="757">
                  <c:v>41270</c:v>
                </c:pt>
                <c:pt idx="758">
                  <c:v>41271</c:v>
                </c:pt>
                <c:pt idx="759">
                  <c:v>41272</c:v>
                </c:pt>
                <c:pt idx="760">
                  <c:v>41273</c:v>
                </c:pt>
                <c:pt idx="761">
                  <c:v>41274</c:v>
                </c:pt>
                <c:pt idx="762">
                  <c:v>41275</c:v>
                </c:pt>
                <c:pt idx="763">
                  <c:v>41276</c:v>
                </c:pt>
                <c:pt idx="764">
                  <c:v>41277</c:v>
                </c:pt>
                <c:pt idx="765">
                  <c:v>41278</c:v>
                </c:pt>
                <c:pt idx="766">
                  <c:v>41279</c:v>
                </c:pt>
                <c:pt idx="767">
                  <c:v>41280</c:v>
                </c:pt>
                <c:pt idx="768">
                  <c:v>41281</c:v>
                </c:pt>
                <c:pt idx="769">
                  <c:v>41282</c:v>
                </c:pt>
                <c:pt idx="770">
                  <c:v>41283</c:v>
                </c:pt>
                <c:pt idx="771">
                  <c:v>41284</c:v>
                </c:pt>
                <c:pt idx="772">
                  <c:v>41285</c:v>
                </c:pt>
                <c:pt idx="773">
                  <c:v>41286</c:v>
                </c:pt>
                <c:pt idx="774">
                  <c:v>41287</c:v>
                </c:pt>
                <c:pt idx="775">
                  <c:v>41288</c:v>
                </c:pt>
                <c:pt idx="776">
                  <c:v>41289</c:v>
                </c:pt>
                <c:pt idx="777">
                  <c:v>41290</c:v>
                </c:pt>
                <c:pt idx="778">
                  <c:v>41291</c:v>
                </c:pt>
                <c:pt idx="779">
                  <c:v>41292</c:v>
                </c:pt>
                <c:pt idx="780">
                  <c:v>41293</c:v>
                </c:pt>
                <c:pt idx="781">
                  <c:v>41294</c:v>
                </c:pt>
                <c:pt idx="782">
                  <c:v>41295</c:v>
                </c:pt>
                <c:pt idx="783">
                  <c:v>41296</c:v>
                </c:pt>
                <c:pt idx="784">
                  <c:v>41297</c:v>
                </c:pt>
                <c:pt idx="785">
                  <c:v>41298</c:v>
                </c:pt>
                <c:pt idx="786">
                  <c:v>41299</c:v>
                </c:pt>
                <c:pt idx="787">
                  <c:v>41300</c:v>
                </c:pt>
                <c:pt idx="788">
                  <c:v>41301</c:v>
                </c:pt>
                <c:pt idx="789">
                  <c:v>41302</c:v>
                </c:pt>
                <c:pt idx="790">
                  <c:v>41303</c:v>
                </c:pt>
                <c:pt idx="791">
                  <c:v>41304</c:v>
                </c:pt>
                <c:pt idx="792">
                  <c:v>41305</c:v>
                </c:pt>
                <c:pt idx="793">
                  <c:v>41306</c:v>
                </c:pt>
                <c:pt idx="794">
                  <c:v>41307</c:v>
                </c:pt>
                <c:pt idx="795">
                  <c:v>41308</c:v>
                </c:pt>
                <c:pt idx="796">
                  <c:v>41309</c:v>
                </c:pt>
                <c:pt idx="797">
                  <c:v>41310</c:v>
                </c:pt>
                <c:pt idx="798">
                  <c:v>41311</c:v>
                </c:pt>
                <c:pt idx="799">
                  <c:v>41312</c:v>
                </c:pt>
                <c:pt idx="800">
                  <c:v>41313</c:v>
                </c:pt>
                <c:pt idx="801">
                  <c:v>41314</c:v>
                </c:pt>
                <c:pt idx="802">
                  <c:v>41315</c:v>
                </c:pt>
                <c:pt idx="803">
                  <c:v>41316</c:v>
                </c:pt>
                <c:pt idx="804">
                  <c:v>41317</c:v>
                </c:pt>
                <c:pt idx="805">
                  <c:v>41318</c:v>
                </c:pt>
                <c:pt idx="806">
                  <c:v>41319</c:v>
                </c:pt>
                <c:pt idx="807">
                  <c:v>41320</c:v>
                </c:pt>
                <c:pt idx="808">
                  <c:v>41321</c:v>
                </c:pt>
                <c:pt idx="809">
                  <c:v>41322</c:v>
                </c:pt>
                <c:pt idx="810">
                  <c:v>41323</c:v>
                </c:pt>
                <c:pt idx="811">
                  <c:v>41324</c:v>
                </c:pt>
                <c:pt idx="812">
                  <c:v>41325</c:v>
                </c:pt>
                <c:pt idx="813">
                  <c:v>41326</c:v>
                </c:pt>
                <c:pt idx="814">
                  <c:v>41327</c:v>
                </c:pt>
                <c:pt idx="815">
                  <c:v>41328</c:v>
                </c:pt>
                <c:pt idx="816">
                  <c:v>41329</c:v>
                </c:pt>
                <c:pt idx="817">
                  <c:v>41330</c:v>
                </c:pt>
                <c:pt idx="818">
                  <c:v>41331</c:v>
                </c:pt>
                <c:pt idx="819">
                  <c:v>41332</c:v>
                </c:pt>
                <c:pt idx="820">
                  <c:v>41333</c:v>
                </c:pt>
                <c:pt idx="821">
                  <c:v>41334</c:v>
                </c:pt>
                <c:pt idx="822">
                  <c:v>41335</c:v>
                </c:pt>
                <c:pt idx="823">
                  <c:v>41336</c:v>
                </c:pt>
                <c:pt idx="824">
                  <c:v>41337</c:v>
                </c:pt>
                <c:pt idx="825">
                  <c:v>41338</c:v>
                </c:pt>
                <c:pt idx="826">
                  <c:v>41339</c:v>
                </c:pt>
                <c:pt idx="827">
                  <c:v>41340</c:v>
                </c:pt>
                <c:pt idx="828">
                  <c:v>41341</c:v>
                </c:pt>
                <c:pt idx="829">
                  <c:v>41342</c:v>
                </c:pt>
                <c:pt idx="830">
                  <c:v>41343</c:v>
                </c:pt>
                <c:pt idx="831">
                  <c:v>41344</c:v>
                </c:pt>
                <c:pt idx="832">
                  <c:v>41345</c:v>
                </c:pt>
                <c:pt idx="833">
                  <c:v>41346</c:v>
                </c:pt>
                <c:pt idx="834">
                  <c:v>41347</c:v>
                </c:pt>
                <c:pt idx="835">
                  <c:v>41348</c:v>
                </c:pt>
                <c:pt idx="836">
                  <c:v>41349</c:v>
                </c:pt>
                <c:pt idx="837">
                  <c:v>41350</c:v>
                </c:pt>
                <c:pt idx="838">
                  <c:v>41351</c:v>
                </c:pt>
                <c:pt idx="839">
                  <c:v>41352</c:v>
                </c:pt>
                <c:pt idx="840">
                  <c:v>41353</c:v>
                </c:pt>
                <c:pt idx="841">
                  <c:v>41354</c:v>
                </c:pt>
                <c:pt idx="842">
                  <c:v>41355</c:v>
                </c:pt>
                <c:pt idx="843">
                  <c:v>41356</c:v>
                </c:pt>
                <c:pt idx="844">
                  <c:v>41357</c:v>
                </c:pt>
                <c:pt idx="845">
                  <c:v>41358</c:v>
                </c:pt>
                <c:pt idx="846">
                  <c:v>41359</c:v>
                </c:pt>
                <c:pt idx="847">
                  <c:v>41360</c:v>
                </c:pt>
                <c:pt idx="848">
                  <c:v>41361</c:v>
                </c:pt>
                <c:pt idx="849">
                  <c:v>41362</c:v>
                </c:pt>
                <c:pt idx="850">
                  <c:v>41363</c:v>
                </c:pt>
                <c:pt idx="851">
                  <c:v>41364</c:v>
                </c:pt>
                <c:pt idx="852">
                  <c:v>41365</c:v>
                </c:pt>
                <c:pt idx="853">
                  <c:v>41366</c:v>
                </c:pt>
                <c:pt idx="854">
                  <c:v>41367</c:v>
                </c:pt>
                <c:pt idx="855">
                  <c:v>41368</c:v>
                </c:pt>
                <c:pt idx="856">
                  <c:v>41369</c:v>
                </c:pt>
                <c:pt idx="857">
                  <c:v>41370</c:v>
                </c:pt>
                <c:pt idx="858">
                  <c:v>41371</c:v>
                </c:pt>
                <c:pt idx="859">
                  <c:v>41372</c:v>
                </c:pt>
                <c:pt idx="860">
                  <c:v>41373</c:v>
                </c:pt>
                <c:pt idx="861">
                  <c:v>41374</c:v>
                </c:pt>
                <c:pt idx="862">
                  <c:v>41375</c:v>
                </c:pt>
                <c:pt idx="863">
                  <c:v>41376</c:v>
                </c:pt>
                <c:pt idx="864">
                  <c:v>41377</c:v>
                </c:pt>
                <c:pt idx="865">
                  <c:v>41378</c:v>
                </c:pt>
                <c:pt idx="866">
                  <c:v>41379</c:v>
                </c:pt>
                <c:pt idx="867">
                  <c:v>41380</c:v>
                </c:pt>
                <c:pt idx="868">
                  <c:v>41381</c:v>
                </c:pt>
                <c:pt idx="869">
                  <c:v>41382</c:v>
                </c:pt>
                <c:pt idx="870">
                  <c:v>41383</c:v>
                </c:pt>
                <c:pt idx="871">
                  <c:v>41384</c:v>
                </c:pt>
                <c:pt idx="872">
                  <c:v>41385</c:v>
                </c:pt>
                <c:pt idx="873">
                  <c:v>41386</c:v>
                </c:pt>
                <c:pt idx="874">
                  <c:v>41387</c:v>
                </c:pt>
                <c:pt idx="875">
                  <c:v>41388</c:v>
                </c:pt>
                <c:pt idx="876">
                  <c:v>41389</c:v>
                </c:pt>
                <c:pt idx="877">
                  <c:v>41390</c:v>
                </c:pt>
                <c:pt idx="878">
                  <c:v>41391</c:v>
                </c:pt>
                <c:pt idx="879">
                  <c:v>41392</c:v>
                </c:pt>
                <c:pt idx="880">
                  <c:v>41393</c:v>
                </c:pt>
                <c:pt idx="881">
                  <c:v>41394</c:v>
                </c:pt>
                <c:pt idx="882">
                  <c:v>41395</c:v>
                </c:pt>
                <c:pt idx="883">
                  <c:v>41396</c:v>
                </c:pt>
                <c:pt idx="884">
                  <c:v>41397</c:v>
                </c:pt>
                <c:pt idx="885">
                  <c:v>41398</c:v>
                </c:pt>
                <c:pt idx="886">
                  <c:v>41399</c:v>
                </c:pt>
                <c:pt idx="887">
                  <c:v>41400</c:v>
                </c:pt>
                <c:pt idx="888">
                  <c:v>41401</c:v>
                </c:pt>
                <c:pt idx="889">
                  <c:v>41402</c:v>
                </c:pt>
                <c:pt idx="890">
                  <c:v>41403</c:v>
                </c:pt>
                <c:pt idx="891">
                  <c:v>41404</c:v>
                </c:pt>
                <c:pt idx="892">
                  <c:v>41405</c:v>
                </c:pt>
                <c:pt idx="893">
                  <c:v>41406</c:v>
                </c:pt>
                <c:pt idx="894">
                  <c:v>41407</c:v>
                </c:pt>
                <c:pt idx="895">
                  <c:v>41408</c:v>
                </c:pt>
                <c:pt idx="896">
                  <c:v>41409</c:v>
                </c:pt>
                <c:pt idx="897">
                  <c:v>41410</c:v>
                </c:pt>
                <c:pt idx="898">
                  <c:v>41411</c:v>
                </c:pt>
                <c:pt idx="899">
                  <c:v>41412</c:v>
                </c:pt>
                <c:pt idx="900">
                  <c:v>41413</c:v>
                </c:pt>
                <c:pt idx="901">
                  <c:v>41414</c:v>
                </c:pt>
                <c:pt idx="902">
                  <c:v>41415</c:v>
                </c:pt>
                <c:pt idx="903">
                  <c:v>41416</c:v>
                </c:pt>
                <c:pt idx="904">
                  <c:v>41417</c:v>
                </c:pt>
                <c:pt idx="905">
                  <c:v>41418</c:v>
                </c:pt>
                <c:pt idx="906">
                  <c:v>41419</c:v>
                </c:pt>
                <c:pt idx="907">
                  <c:v>41420</c:v>
                </c:pt>
                <c:pt idx="908">
                  <c:v>41421</c:v>
                </c:pt>
                <c:pt idx="909">
                  <c:v>41422</c:v>
                </c:pt>
                <c:pt idx="910">
                  <c:v>41423</c:v>
                </c:pt>
                <c:pt idx="911">
                  <c:v>41424</c:v>
                </c:pt>
                <c:pt idx="912">
                  <c:v>41425</c:v>
                </c:pt>
                <c:pt idx="913">
                  <c:v>41426</c:v>
                </c:pt>
                <c:pt idx="914">
                  <c:v>41427</c:v>
                </c:pt>
                <c:pt idx="915">
                  <c:v>41428</c:v>
                </c:pt>
                <c:pt idx="916">
                  <c:v>41429</c:v>
                </c:pt>
                <c:pt idx="917">
                  <c:v>41430</c:v>
                </c:pt>
                <c:pt idx="918">
                  <c:v>41431</c:v>
                </c:pt>
                <c:pt idx="919">
                  <c:v>41432</c:v>
                </c:pt>
                <c:pt idx="920">
                  <c:v>41433</c:v>
                </c:pt>
                <c:pt idx="921">
                  <c:v>41434</c:v>
                </c:pt>
                <c:pt idx="922">
                  <c:v>41435</c:v>
                </c:pt>
                <c:pt idx="923">
                  <c:v>41436</c:v>
                </c:pt>
                <c:pt idx="924">
                  <c:v>41437</c:v>
                </c:pt>
                <c:pt idx="925">
                  <c:v>41438</c:v>
                </c:pt>
                <c:pt idx="926">
                  <c:v>41439</c:v>
                </c:pt>
                <c:pt idx="927">
                  <c:v>41440</c:v>
                </c:pt>
                <c:pt idx="928">
                  <c:v>41441</c:v>
                </c:pt>
                <c:pt idx="929">
                  <c:v>41442</c:v>
                </c:pt>
                <c:pt idx="930">
                  <c:v>41443</c:v>
                </c:pt>
                <c:pt idx="931">
                  <c:v>41444</c:v>
                </c:pt>
                <c:pt idx="932">
                  <c:v>41445</c:v>
                </c:pt>
                <c:pt idx="933">
                  <c:v>41446</c:v>
                </c:pt>
                <c:pt idx="934">
                  <c:v>41447</c:v>
                </c:pt>
                <c:pt idx="935">
                  <c:v>41448</c:v>
                </c:pt>
                <c:pt idx="936">
                  <c:v>41449</c:v>
                </c:pt>
                <c:pt idx="937">
                  <c:v>41450</c:v>
                </c:pt>
                <c:pt idx="938">
                  <c:v>41451</c:v>
                </c:pt>
                <c:pt idx="939">
                  <c:v>41452</c:v>
                </c:pt>
                <c:pt idx="940">
                  <c:v>41453</c:v>
                </c:pt>
                <c:pt idx="941">
                  <c:v>41454</c:v>
                </c:pt>
                <c:pt idx="942">
                  <c:v>41455</c:v>
                </c:pt>
                <c:pt idx="943">
                  <c:v>41456</c:v>
                </c:pt>
                <c:pt idx="944">
                  <c:v>41457</c:v>
                </c:pt>
                <c:pt idx="945">
                  <c:v>41458</c:v>
                </c:pt>
                <c:pt idx="946">
                  <c:v>41459</c:v>
                </c:pt>
                <c:pt idx="947">
                  <c:v>41460</c:v>
                </c:pt>
                <c:pt idx="948">
                  <c:v>41461</c:v>
                </c:pt>
                <c:pt idx="949">
                  <c:v>41462</c:v>
                </c:pt>
                <c:pt idx="950">
                  <c:v>41463</c:v>
                </c:pt>
                <c:pt idx="951">
                  <c:v>41464</c:v>
                </c:pt>
                <c:pt idx="952">
                  <c:v>41465</c:v>
                </c:pt>
                <c:pt idx="953">
                  <c:v>41466</c:v>
                </c:pt>
                <c:pt idx="954">
                  <c:v>41467</c:v>
                </c:pt>
                <c:pt idx="955">
                  <c:v>41468</c:v>
                </c:pt>
                <c:pt idx="956">
                  <c:v>41469</c:v>
                </c:pt>
                <c:pt idx="957">
                  <c:v>41470</c:v>
                </c:pt>
                <c:pt idx="958">
                  <c:v>41471</c:v>
                </c:pt>
                <c:pt idx="959">
                  <c:v>41472</c:v>
                </c:pt>
                <c:pt idx="960">
                  <c:v>41473</c:v>
                </c:pt>
                <c:pt idx="961">
                  <c:v>41474</c:v>
                </c:pt>
                <c:pt idx="962">
                  <c:v>41475</c:v>
                </c:pt>
                <c:pt idx="963">
                  <c:v>41476</c:v>
                </c:pt>
                <c:pt idx="964">
                  <c:v>41477</c:v>
                </c:pt>
                <c:pt idx="965">
                  <c:v>41478</c:v>
                </c:pt>
                <c:pt idx="966">
                  <c:v>41479</c:v>
                </c:pt>
                <c:pt idx="967">
                  <c:v>41480</c:v>
                </c:pt>
                <c:pt idx="968">
                  <c:v>41481</c:v>
                </c:pt>
                <c:pt idx="969">
                  <c:v>41482</c:v>
                </c:pt>
                <c:pt idx="970">
                  <c:v>41483</c:v>
                </c:pt>
                <c:pt idx="971">
                  <c:v>41484</c:v>
                </c:pt>
                <c:pt idx="972">
                  <c:v>41485</c:v>
                </c:pt>
                <c:pt idx="973">
                  <c:v>41486</c:v>
                </c:pt>
                <c:pt idx="974">
                  <c:v>41487</c:v>
                </c:pt>
                <c:pt idx="975">
                  <c:v>41488</c:v>
                </c:pt>
                <c:pt idx="976">
                  <c:v>41489</c:v>
                </c:pt>
                <c:pt idx="977">
                  <c:v>41490</c:v>
                </c:pt>
                <c:pt idx="978">
                  <c:v>41491</c:v>
                </c:pt>
                <c:pt idx="979">
                  <c:v>41492</c:v>
                </c:pt>
                <c:pt idx="980">
                  <c:v>41493</c:v>
                </c:pt>
                <c:pt idx="981">
                  <c:v>41494</c:v>
                </c:pt>
                <c:pt idx="982">
                  <c:v>41495</c:v>
                </c:pt>
                <c:pt idx="983">
                  <c:v>41496</c:v>
                </c:pt>
                <c:pt idx="984">
                  <c:v>41497</c:v>
                </c:pt>
                <c:pt idx="985">
                  <c:v>41498</c:v>
                </c:pt>
                <c:pt idx="986">
                  <c:v>41499</c:v>
                </c:pt>
                <c:pt idx="987">
                  <c:v>41500</c:v>
                </c:pt>
                <c:pt idx="988">
                  <c:v>41501</c:v>
                </c:pt>
                <c:pt idx="989">
                  <c:v>41502</c:v>
                </c:pt>
                <c:pt idx="990">
                  <c:v>41503</c:v>
                </c:pt>
                <c:pt idx="991">
                  <c:v>41504</c:v>
                </c:pt>
                <c:pt idx="992">
                  <c:v>41505</c:v>
                </c:pt>
                <c:pt idx="993">
                  <c:v>41506</c:v>
                </c:pt>
                <c:pt idx="994">
                  <c:v>41507</c:v>
                </c:pt>
                <c:pt idx="995">
                  <c:v>41508</c:v>
                </c:pt>
                <c:pt idx="996">
                  <c:v>41509</c:v>
                </c:pt>
                <c:pt idx="997">
                  <c:v>41510</c:v>
                </c:pt>
                <c:pt idx="998">
                  <c:v>41511</c:v>
                </c:pt>
                <c:pt idx="999">
                  <c:v>41512</c:v>
                </c:pt>
                <c:pt idx="1000">
                  <c:v>41513</c:v>
                </c:pt>
                <c:pt idx="1001">
                  <c:v>41514</c:v>
                </c:pt>
                <c:pt idx="1002">
                  <c:v>41515</c:v>
                </c:pt>
                <c:pt idx="1003">
                  <c:v>41516</c:v>
                </c:pt>
                <c:pt idx="1004">
                  <c:v>41517</c:v>
                </c:pt>
                <c:pt idx="1005">
                  <c:v>41518</c:v>
                </c:pt>
                <c:pt idx="1006">
                  <c:v>41519</c:v>
                </c:pt>
                <c:pt idx="1007">
                  <c:v>41520</c:v>
                </c:pt>
                <c:pt idx="1008">
                  <c:v>41521</c:v>
                </c:pt>
                <c:pt idx="1009">
                  <c:v>41522</c:v>
                </c:pt>
                <c:pt idx="1010">
                  <c:v>41523</c:v>
                </c:pt>
                <c:pt idx="1011">
                  <c:v>41524</c:v>
                </c:pt>
                <c:pt idx="1012">
                  <c:v>41525</c:v>
                </c:pt>
                <c:pt idx="1013">
                  <c:v>41526</c:v>
                </c:pt>
                <c:pt idx="1014">
                  <c:v>41527</c:v>
                </c:pt>
                <c:pt idx="1015">
                  <c:v>41528</c:v>
                </c:pt>
                <c:pt idx="1016">
                  <c:v>41529</c:v>
                </c:pt>
                <c:pt idx="1017">
                  <c:v>41530</c:v>
                </c:pt>
                <c:pt idx="1018">
                  <c:v>41531</c:v>
                </c:pt>
                <c:pt idx="1019">
                  <c:v>41532</c:v>
                </c:pt>
                <c:pt idx="1020">
                  <c:v>41533</c:v>
                </c:pt>
                <c:pt idx="1021">
                  <c:v>41534</c:v>
                </c:pt>
                <c:pt idx="1022">
                  <c:v>41535</c:v>
                </c:pt>
                <c:pt idx="1023">
                  <c:v>41536</c:v>
                </c:pt>
                <c:pt idx="1024">
                  <c:v>41537</c:v>
                </c:pt>
                <c:pt idx="1025">
                  <c:v>41538</c:v>
                </c:pt>
                <c:pt idx="1026">
                  <c:v>41539</c:v>
                </c:pt>
                <c:pt idx="1027">
                  <c:v>41540</c:v>
                </c:pt>
                <c:pt idx="1028">
                  <c:v>41541</c:v>
                </c:pt>
                <c:pt idx="1029">
                  <c:v>41542</c:v>
                </c:pt>
                <c:pt idx="1030">
                  <c:v>41543</c:v>
                </c:pt>
                <c:pt idx="1031">
                  <c:v>41544</c:v>
                </c:pt>
                <c:pt idx="1032">
                  <c:v>41545</c:v>
                </c:pt>
                <c:pt idx="1033">
                  <c:v>41546</c:v>
                </c:pt>
                <c:pt idx="1034">
                  <c:v>41547</c:v>
                </c:pt>
                <c:pt idx="1035">
                  <c:v>41548</c:v>
                </c:pt>
                <c:pt idx="1036">
                  <c:v>41549</c:v>
                </c:pt>
                <c:pt idx="1037">
                  <c:v>41550</c:v>
                </c:pt>
                <c:pt idx="1038">
                  <c:v>41551</c:v>
                </c:pt>
                <c:pt idx="1039">
                  <c:v>41552</c:v>
                </c:pt>
                <c:pt idx="1040">
                  <c:v>41553</c:v>
                </c:pt>
                <c:pt idx="1041">
                  <c:v>41554</c:v>
                </c:pt>
                <c:pt idx="1042">
                  <c:v>41555</c:v>
                </c:pt>
                <c:pt idx="1043">
                  <c:v>41556</c:v>
                </c:pt>
                <c:pt idx="1044">
                  <c:v>41557</c:v>
                </c:pt>
                <c:pt idx="1045">
                  <c:v>41558</c:v>
                </c:pt>
                <c:pt idx="1046">
                  <c:v>41559</c:v>
                </c:pt>
                <c:pt idx="1047">
                  <c:v>41560</c:v>
                </c:pt>
                <c:pt idx="1048">
                  <c:v>41561</c:v>
                </c:pt>
                <c:pt idx="1049">
                  <c:v>41562</c:v>
                </c:pt>
                <c:pt idx="1050">
                  <c:v>41563</c:v>
                </c:pt>
                <c:pt idx="1051">
                  <c:v>41564</c:v>
                </c:pt>
                <c:pt idx="1052">
                  <c:v>41565</c:v>
                </c:pt>
                <c:pt idx="1053">
                  <c:v>41566</c:v>
                </c:pt>
                <c:pt idx="1054">
                  <c:v>41567</c:v>
                </c:pt>
                <c:pt idx="1055">
                  <c:v>41568</c:v>
                </c:pt>
                <c:pt idx="1056">
                  <c:v>41569</c:v>
                </c:pt>
                <c:pt idx="1057">
                  <c:v>41570</c:v>
                </c:pt>
                <c:pt idx="1058">
                  <c:v>41571</c:v>
                </c:pt>
                <c:pt idx="1059">
                  <c:v>41572</c:v>
                </c:pt>
                <c:pt idx="1060">
                  <c:v>41573</c:v>
                </c:pt>
                <c:pt idx="1061">
                  <c:v>41574</c:v>
                </c:pt>
                <c:pt idx="1062">
                  <c:v>41575</c:v>
                </c:pt>
                <c:pt idx="1063">
                  <c:v>41576</c:v>
                </c:pt>
                <c:pt idx="1064">
                  <c:v>41577</c:v>
                </c:pt>
                <c:pt idx="1065">
                  <c:v>41578</c:v>
                </c:pt>
                <c:pt idx="1066">
                  <c:v>41579</c:v>
                </c:pt>
                <c:pt idx="1067">
                  <c:v>41580</c:v>
                </c:pt>
                <c:pt idx="1068">
                  <c:v>41581</c:v>
                </c:pt>
                <c:pt idx="1069">
                  <c:v>41582</c:v>
                </c:pt>
                <c:pt idx="1070">
                  <c:v>41583</c:v>
                </c:pt>
                <c:pt idx="1071">
                  <c:v>41584</c:v>
                </c:pt>
                <c:pt idx="1072">
                  <c:v>41585</c:v>
                </c:pt>
                <c:pt idx="1073">
                  <c:v>41586</c:v>
                </c:pt>
                <c:pt idx="1074">
                  <c:v>41587</c:v>
                </c:pt>
                <c:pt idx="1075">
                  <c:v>41588</c:v>
                </c:pt>
                <c:pt idx="1076">
                  <c:v>41589</c:v>
                </c:pt>
                <c:pt idx="1077">
                  <c:v>41590</c:v>
                </c:pt>
                <c:pt idx="1078">
                  <c:v>41591</c:v>
                </c:pt>
                <c:pt idx="1079">
                  <c:v>41592</c:v>
                </c:pt>
                <c:pt idx="1080">
                  <c:v>41593</c:v>
                </c:pt>
                <c:pt idx="1081">
                  <c:v>41594</c:v>
                </c:pt>
                <c:pt idx="1082">
                  <c:v>41595</c:v>
                </c:pt>
                <c:pt idx="1083">
                  <c:v>41596</c:v>
                </c:pt>
                <c:pt idx="1084">
                  <c:v>41597</c:v>
                </c:pt>
                <c:pt idx="1085">
                  <c:v>41598</c:v>
                </c:pt>
                <c:pt idx="1086">
                  <c:v>41599</c:v>
                </c:pt>
                <c:pt idx="1087">
                  <c:v>41600</c:v>
                </c:pt>
                <c:pt idx="1088">
                  <c:v>41601</c:v>
                </c:pt>
                <c:pt idx="1089">
                  <c:v>41602</c:v>
                </c:pt>
                <c:pt idx="1090">
                  <c:v>41603</c:v>
                </c:pt>
                <c:pt idx="1091">
                  <c:v>41604</c:v>
                </c:pt>
                <c:pt idx="1092">
                  <c:v>41605</c:v>
                </c:pt>
                <c:pt idx="1093">
                  <c:v>41606</c:v>
                </c:pt>
                <c:pt idx="1094">
                  <c:v>41607</c:v>
                </c:pt>
                <c:pt idx="1095">
                  <c:v>41608</c:v>
                </c:pt>
                <c:pt idx="1096">
                  <c:v>41609</c:v>
                </c:pt>
                <c:pt idx="1097">
                  <c:v>41610</c:v>
                </c:pt>
                <c:pt idx="1098">
                  <c:v>41611</c:v>
                </c:pt>
                <c:pt idx="1099">
                  <c:v>41612</c:v>
                </c:pt>
                <c:pt idx="1100">
                  <c:v>41613</c:v>
                </c:pt>
                <c:pt idx="1101">
                  <c:v>41614</c:v>
                </c:pt>
                <c:pt idx="1102">
                  <c:v>41615</c:v>
                </c:pt>
                <c:pt idx="1103">
                  <c:v>41616</c:v>
                </c:pt>
                <c:pt idx="1104">
                  <c:v>41617</c:v>
                </c:pt>
                <c:pt idx="1105">
                  <c:v>41618</c:v>
                </c:pt>
                <c:pt idx="1106">
                  <c:v>41619</c:v>
                </c:pt>
                <c:pt idx="1107">
                  <c:v>41620</c:v>
                </c:pt>
                <c:pt idx="1108">
                  <c:v>41621</c:v>
                </c:pt>
                <c:pt idx="1109">
                  <c:v>41622</c:v>
                </c:pt>
                <c:pt idx="1110">
                  <c:v>41623</c:v>
                </c:pt>
                <c:pt idx="1111">
                  <c:v>41624</c:v>
                </c:pt>
                <c:pt idx="1112">
                  <c:v>41625</c:v>
                </c:pt>
                <c:pt idx="1113">
                  <c:v>41626</c:v>
                </c:pt>
                <c:pt idx="1114">
                  <c:v>41627</c:v>
                </c:pt>
                <c:pt idx="1115">
                  <c:v>41628</c:v>
                </c:pt>
                <c:pt idx="1116">
                  <c:v>41629</c:v>
                </c:pt>
                <c:pt idx="1117">
                  <c:v>41630</c:v>
                </c:pt>
                <c:pt idx="1118">
                  <c:v>41631</c:v>
                </c:pt>
                <c:pt idx="1119">
                  <c:v>41632</c:v>
                </c:pt>
                <c:pt idx="1120">
                  <c:v>41633</c:v>
                </c:pt>
                <c:pt idx="1121">
                  <c:v>41634</c:v>
                </c:pt>
                <c:pt idx="1122">
                  <c:v>41635</c:v>
                </c:pt>
                <c:pt idx="1123">
                  <c:v>41636</c:v>
                </c:pt>
                <c:pt idx="1124">
                  <c:v>41637</c:v>
                </c:pt>
                <c:pt idx="1125">
                  <c:v>41638</c:v>
                </c:pt>
                <c:pt idx="1126">
                  <c:v>41639</c:v>
                </c:pt>
                <c:pt idx="1127">
                  <c:v>41640</c:v>
                </c:pt>
                <c:pt idx="1128">
                  <c:v>41641</c:v>
                </c:pt>
                <c:pt idx="1129">
                  <c:v>41642</c:v>
                </c:pt>
                <c:pt idx="1130">
                  <c:v>41643</c:v>
                </c:pt>
                <c:pt idx="1131">
                  <c:v>41644</c:v>
                </c:pt>
                <c:pt idx="1132">
                  <c:v>41645</c:v>
                </c:pt>
                <c:pt idx="1133">
                  <c:v>41646</c:v>
                </c:pt>
                <c:pt idx="1134">
                  <c:v>41647</c:v>
                </c:pt>
                <c:pt idx="1135">
                  <c:v>41648</c:v>
                </c:pt>
                <c:pt idx="1136">
                  <c:v>41649</c:v>
                </c:pt>
                <c:pt idx="1137">
                  <c:v>41650</c:v>
                </c:pt>
                <c:pt idx="1138">
                  <c:v>41651</c:v>
                </c:pt>
                <c:pt idx="1139">
                  <c:v>41652</c:v>
                </c:pt>
                <c:pt idx="1140">
                  <c:v>41653</c:v>
                </c:pt>
                <c:pt idx="1141">
                  <c:v>41654</c:v>
                </c:pt>
                <c:pt idx="1142">
                  <c:v>41655</c:v>
                </c:pt>
                <c:pt idx="1143">
                  <c:v>41656</c:v>
                </c:pt>
                <c:pt idx="1144">
                  <c:v>41657</c:v>
                </c:pt>
                <c:pt idx="1145">
                  <c:v>41658</c:v>
                </c:pt>
                <c:pt idx="1146">
                  <c:v>41659</c:v>
                </c:pt>
                <c:pt idx="1147">
                  <c:v>41660</c:v>
                </c:pt>
                <c:pt idx="1148">
                  <c:v>41661</c:v>
                </c:pt>
                <c:pt idx="1149">
                  <c:v>41662</c:v>
                </c:pt>
                <c:pt idx="1150">
                  <c:v>41663</c:v>
                </c:pt>
                <c:pt idx="1151">
                  <c:v>41664</c:v>
                </c:pt>
                <c:pt idx="1152">
                  <c:v>41665</c:v>
                </c:pt>
                <c:pt idx="1153">
                  <c:v>41666</c:v>
                </c:pt>
                <c:pt idx="1154">
                  <c:v>41667</c:v>
                </c:pt>
                <c:pt idx="1155">
                  <c:v>41668</c:v>
                </c:pt>
                <c:pt idx="1156">
                  <c:v>41669</c:v>
                </c:pt>
                <c:pt idx="1157">
                  <c:v>41670</c:v>
                </c:pt>
                <c:pt idx="1158">
                  <c:v>41671</c:v>
                </c:pt>
                <c:pt idx="1159">
                  <c:v>41672</c:v>
                </c:pt>
                <c:pt idx="1160">
                  <c:v>41673</c:v>
                </c:pt>
                <c:pt idx="1161">
                  <c:v>41674</c:v>
                </c:pt>
                <c:pt idx="1162">
                  <c:v>41675</c:v>
                </c:pt>
                <c:pt idx="1163">
                  <c:v>41676</c:v>
                </c:pt>
                <c:pt idx="1164">
                  <c:v>41677</c:v>
                </c:pt>
                <c:pt idx="1165">
                  <c:v>41678</c:v>
                </c:pt>
                <c:pt idx="1166">
                  <c:v>41679</c:v>
                </c:pt>
                <c:pt idx="1167">
                  <c:v>41680</c:v>
                </c:pt>
                <c:pt idx="1168">
                  <c:v>41681</c:v>
                </c:pt>
                <c:pt idx="1169">
                  <c:v>41682</c:v>
                </c:pt>
                <c:pt idx="1170">
                  <c:v>41683</c:v>
                </c:pt>
                <c:pt idx="1171">
                  <c:v>41684</c:v>
                </c:pt>
                <c:pt idx="1172">
                  <c:v>41685</c:v>
                </c:pt>
                <c:pt idx="1173">
                  <c:v>41686</c:v>
                </c:pt>
                <c:pt idx="1174">
                  <c:v>41687</c:v>
                </c:pt>
                <c:pt idx="1175">
                  <c:v>41688</c:v>
                </c:pt>
                <c:pt idx="1176">
                  <c:v>41689</c:v>
                </c:pt>
                <c:pt idx="1177">
                  <c:v>41690</c:v>
                </c:pt>
                <c:pt idx="1178">
                  <c:v>41691</c:v>
                </c:pt>
                <c:pt idx="1179">
                  <c:v>41692</c:v>
                </c:pt>
                <c:pt idx="1180">
                  <c:v>41693</c:v>
                </c:pt>
                <c:pt idx="1181">
                  <c:v>41694</c:v>
                </c:pt>
                <c:pt idx="1182">
                  <c:v>41695</c:v>
                </c:pt>
                <c:pt idx="1183">
                  <c:v>41696</c:v>
                </c:pt>
                <c:pt idx="1184">
                  <c:v>41697</c:v>
                </c:pt>
                <c:pt idx="1185">
                  <c:v>41698</c:v>
                </c:pt>
                <c:pt idx="1186">
                  <c:v>41699</c:v>
                </c:pt>
                <c:pt idx="1187">
                  <c:v>41700</c:v>
                </c:pt>
                <c:pt idx="1188">
                  <c:v>41701</c:v>
                </c:pt>
                <c:pt idx="1189">
                  <c:v>41702</c:v>
                </c:pt>
                <c:pt idx="1190">
                  <c:v>41703</c:v>
                </c:pt>
                <c:pt idx="1191">
                  <c:v>41704</c:v>
                </c:pt>
                <c:pt idx="1192">
                  <c:v>41705</c:v>
                </c:pt>
                <c:pt idx="1193">
                  <c:v>41706</c:v>
                </c:pt>
                <c:pt idx="1194">
                  <c:v>41707</c:v>
                </c:pt>
                <c:pt idx="1195">
                  <c:v>41708</c:v>
                </c:pt>
                <c:pt idx="1196">
                  <c:v>41709</c:v>
                </c:pt>
                <c:pt idx="1197">
                  <c:v>41710</c:v>
                </c:pt>
                <c:pt idx="1198">
                  <c:v>41711</c:v>
                </c:pt>
                <c:pt idx="1199">
                  <c:v>41712</c:v>
                </c:pt>
                <c:pt idx="1200">
                  <c:v>41713</c:v>
                </c:pt>
                <c:pt idx="1201">
                  <c:v>41714</c:v>
                </c:pt>
                <c:pt idx="1202">
                  <c:v>41715</c:v>
                </c:pt>
                <c:pt idx="1203">
                  <c:v>41716</c:v>
                </c:pt>
                <c:pt idx="1204">
                  <c:v>41717</c:v>
                </c:pt>
                <c:pt idx="1205">
                  <c:v>41718</c:v>
                </c:pt>
                <c:pt idx="1206">
                  <c:v>41719</c:v>
                </c:pt>
                <c:pt idx="1207">
                  <c:v>41720</c:v>
                </c:pt>
                <c:pt idx="1208">
                  <c:v>41721</c:v>
                </c:pt>
                <c:pt idx="1209">
                  <c:v>41722</c:v>
                </c:pt>
                <c:pt idx="1210">
                  <c:v>41723</c:v>
                </c:pt>
                <c:pt idx="1211">
                  <c:v>41724</c:v>
                </c:pt>
                <c:pt idx="1212">
                  <c:v>41725</c:v>
                </c:pt>
                <c:pt idx="1213">
                  <c:v>41726</c:v>
                </c:pt>
                <c:pt idx="1214">
                  <c:v>41727</c:v>
                </c:pt>
                <c:pt idx="1215">
                  <c:v>41728</c:v>
                </c:pt>
                <c:pt idx="1216">
                  <c:v>41729</c:v>
                </c:pt>
                <c:pt idx="1217">
                  <c:v>41730</c:v>
                </c:pt>
                <c:pt idx="1218">
                  <c:v>41731</c:v>
                </c:pt>
                <c:pt idx="1219">
                  <c:v>41732</c:v>
                </c:pt>
                <c:pt idx="1220">
                  <c:v>41733</c:v>
                </c:pt>
                <c:pt idx="1221">
                  <c:v>41734</c:v>
                </c:pt>
                <c:pt idx="1222">
                  <c:v>41735</c:v>
                </c:pt>
                <c:pt idx="1223">
                  <c:v>41736</c:v>
                </c:pt>
                <c:pt idx="1224">
                  <c:v>41737</c:v>
                </c:pt>
                <c:pt idx="1225">
                  <c:v>41738</c:v>
                </c:pt>
                <c:pt idx="1226">
                  <c:v>41739</c:v>
                </c:pt>
                <c:pt idx="1227">
                  <c:v>41740</c:v>
                </c:pt>
                <c:pt idx="1228">
                  <c:v>41741</c:v>
                </c:pt>
                <c:pt idx="1229">
                  <c:v>41742</c:v>
                </c:pt>
                <c:pt idx="1230">
                  <c:v>41743</c:v>
                </c:pt>
                <c:pt idx="1231">
                  <c:v>41744</c:v>
                </c:pt>
                <c:pt idx="1232">
                  <c:v>41745</c:v>
                </c:pt>
                <c:pt idx="1233">
                  <c:v>41746</c:v>
                </c:pt>
                <c:pt idx="1234">
                  <c:v>41747</c:v>
                </c:pt>
                <c:pt idx="1235">
                  <c:v>41748</c:v>
                </c:pt>
                <c:pt idx="1236">
                  <c:v>41749</c:v>
                </c:pt>
                <c:pt idx="1237">
                  <c:v>41750</c:v>
                </c:pt>
                <c:pt idx="1238">
                  <c:v>41751</c:v>
                </c:pt>
                <c:pt idx="1239">
                  <c:v>41752</c:v>
                </c:pt>
                <c:pt idx="1240">
                  <c:v>41753</c:v>
                </c:pt>
                <c:pt idx="1241">
                  <c:v>41754</c:v>
                </c:pt>
                <c:pt idx="1242">
                  <c:v>41755</c:v>
                </c:pt>
                <c:pt idx="1243">
                  <c:v>41756</c:v>
                </c:pt>
                <c:pt idx="1244">
                  <c:v>41757</c:v>
                </c:pt>
                <c:pt idx="1245">
                  <c:v>41758</c:v>
                </c:pt>
                <c:pt idx="1246">
                  <c:v>41759</c:v>
                </c:pt>
                <c:pt idx="1247">
                  <c:v>41760</c:v>
                </c:pt>
                <c:pt idx="1248">
                  <c:v>41761</c:v>
                </c:pt>
                <c:pt idx="1249">
                  <c:v>41762</c:v>
                </c:pt>
                <c:pt idx="1250">
                  <c:v>41763</c:v>
                </c:pt>
                <c:pt idx="1251">
                  <c:v>41764</c:v>
                </c:pt>
                <c:pt idx="1252">
                  <c:v>41765</c:v>
                </c:pt>
                <c:pt idx="1253">
                  <c:v>41766</c:v>
                </c:pt>
                <c:pt idx="1254">
                  <c:v>41767</c:v>
                </c:pt>
                <c:pt idx="1255">
                  <c:v>41768</c:v>
                </c:pt>
                <c:pt idx="1256">
                  <c:v>41769</c:v>
                </c:pt>
                <c:pt idx="1257">
                  <c:v>41770</c:v>
                </c:pt>
                <c:pt idx="1258">
                  <c:v>41771</c:v>
                </c:pt>
                <c:pt idx="1259">
                  <c:v>41772</c:v>
                </c:pt>
                <c:pt idx="1260">
                  <c:v>41773</c:v>
                </c:pt>
                <c:pt idx="1261">
                  <c:v>41774</c:v>
                </c:pt>
                <c:pt idx="1262">
                  <c:v>41775</c:v>
                </c:pt>
                <c:pt idx="1263">
                  <c:v>41776</c:v>
                </c:pt>
                <c:pt idx="1264">
                  <c:v>41777</c:v>
                </c:pt>
                <c:pt idx="1265">
                  <c:v>41778</c:v>
                </c:pt>
                <c:pt idx="1266">
                  <c:v>41779</c:v>
                </c:pt>
                <c:pt idx="1267">
                  <c:v>41780</c:v>
                </c:pt>
                <c:pt idx="1268">
                  <c:v>41781</c:v>
                </c:pt>
                <c:pt idx="1269">
                  <c:v>41782</c:v>
                </c:pt>
                <c:pt idx="1270">
                  <c:v>41783</c:v>
                </c:pt>
                <c:pt idx="1271">
                  <c:v>41784</c:v>
                </c:pt>
                <c:pt idx="1272">
                  <c:v>41785</c:v>
                </c:pt>
                <c:pt idx="1273">
                  <c:v>41786</c:v>
                </c:pt>
                <c:pt idx="1274">
                  <c:v>41787</c:v>
                </c:pt>
                <c:pt idx="1275">
                  <c:v>41788</c:v>
                </c:pt>
                <c:pt idx="1276">
                  <c:v>41789</c:v>
                </c:pt>
                <c:pt idx="1277">
                  <c:v>41790</c:v>
                </c:pt>
                <c:pt idx="1278">
                  <c:v>41791</c:v>
                </c:pt>
                <c:pt idx="1279">
                  <c:v>41792</c:v>
                </c:pt>
                <c:pt idx="1280">
                  <c:v>41793</c:v>
                </c:pt>
                <c:pt idx="1281">
                  <c:v>41794</c:v>
                </c:pt>
                <c:pt idx="1282">
                  <c:v>41795</c:v>
                </c:pt>
                <c:pt idx="1283">
                  <c:v>41796</c:v>
                </c:pt>
                <c:pt idx="1284">
                  <c:v>41797</c:v>
                </c:pt>
                <c:pt idx="1285">
                  <c:v>41798</c:v>
                </c:pt>
                <c:pt idx="1286">
                  <c:v>41799</c:v>
                </c:pt>
                <c:pt idx="1287">
                  <c:v>41800</c:v>
                </c:pt>
                <c:pt idx="1288">
                  <c:v>41801</c:v>
                </c:pt>
                <c:pt idx="1289">
                  <c:v>41802</c:v>
                </c:pt>
                <c:pt idx="1290">
                  <c:v>41803</c:v>
                </c:pt>
                <c:pt idx="1291">
                  <c:v>41804</c:v>
                </c:pt>
                <c:pt idx="1292">
                  <c:v>41805</c:v>
                </c:pt>
                <c:pt idx="1293">
                  <c:v>41806</c:v>
                </c:pt>
                <c:pt idx="1294">
                  <c:v>41807</c:v>
                </c:pt>
                <c:pt idx="1295">
                  <c:v>41808</c:v>
                </c:pt>
                <c:pt idx="1296">
                  <c:v>41809</c:v>
                </c:pt>
                <c:pt idx="1297">
                  <c:v>41810</c:v>
                </c:pt>
                <c:pt idx="1298">
                  <c:v>41811</c:v>
                </c:pt>
                <c:pt idx="1299">
                  <c:v>41812</c:v>
                </c:pt>
                <c:pt idx="1300">
                  <c:v>41813</c:v>
                </c:pt>
                <c:pt idx="1301">
                  <c:v>41814</c:v>
                </c:pt>
                <c:pt idx="1302">
                  <c:v>41815</c:v>
                </c:pt>
                <c:pt idx="1303">
                  <c:v>41816</c:v>
                </c:pt>
                <c:pt idx="1304">
                  <c:v>41817</c:v>
                </c:pt>
                <c:pt idx="1305">
                  <c:v>41818</c:v>
                </c:pt>
                <c:pt idx="1306">
                  <c:v>41819</c:v>
                </c:pt>
                <c:pt idx="1307">
                  <c:v>41820</c:v>
                </c:pt>
                <c:pt idx="1308">
                  <c:v>41821</c:v>
                </c:pt>
                <c:pt idx="1309">
                  <c:v>41822</c:v>
                </c:pt>
                <c:pt idx="1310">
                  <c:v>41823</c:v>
                </c:pt>
                <c:pt idx="1311">
                  <c:v>41824</c:v>
                </c:pt>
                <c:pt idx="1312">
                  <c:v>41825</c:v>
                </c:pt>
                <c:pt idx="1313">
                  <c:v>41826</c:v>
                </c:pt>
                <c:pt idx="1314">
                  <c:v>41827</c:v>
                </c:pt>
                <c:pt idx="1315">
                  <c:v>41828</c:v>
                </c:pt>
                <c:pt idx="1316">
                  <c:v>41829</c:v>
                </c:pt>
                <c:pt idx="1317">
                  <c:v>41830</c:v>
                </c:pt>
                <c:pt idx="1318">
                  <c:v>41831</c:v>
                </c:pt>
                <c:pt idx="1319">
                  <c:v>41832</c:v>
                </c:pt>
                <c:pt idx="1320">
                  <c:v>41833</c:v>
                </c:pt>
                <c:pt idx="1321">
                  <c:v>41834</c:v>
                </c:pt>
                <c:pt idx="1322">
                  <c:v>41835</c:v>
                </c:pt>
                <c:pt idx="1323">
                  <c:v>41836</c:v>
                </c:pt>
                <c:pt idx="1324">
                  <c:v>41837</c:v>
                </c:pt>
                <c:pt idx="1325">
                  <c:v>41838</c:v>
                </c:pt>
                <c:pt idx="1326">
                  <c:v>41839</c:v>
                </c:pt>
                <c:pt idx="1327">
                  <c:v>41840</c:v>
                </c:pt>
                <c:pt idx="1328">
                  <c:v>41841</c:v>
                </c:pt>
                <c:pt idx="1329">
                  <c:v>41842</c:v>
                </c:pt>
                <c:pt idx="1330">
                  <c:v>41843</c:v>
                </c:pt>
                <c:pt idx="1331">
                  <c:v>41844</c:v>
                </c:pt>
                <c:pt idx="1332">
                  <c:v>41845</c:v>
                </c:pt>
                <c:pt idx="1333">
                  <c:v>41846</c:v>
                </c:pt>
                <c:pt idx="1334">
                  <c:v>41847</c:v>
                </c:pt>
                <c:pt idx="1335">
                  <c:v>41848</c:v>
                </c:pt>
                <c:pt idx="1336">
                  <c:v>41849</c:v>
                </c:pt>
                <c:pt idx="1337">
                  <c:v>41850</c:v>
                </c:pt>
                <c:pt idx="1338">
                  <c:v>41851</c:v>
                </c:pt>
                <c:pt idx="1339">
                  <c:v>41852</c:v>
                </c:pt>
                <c:pt idx="1340">
                  <c:v>41853</c:v>
                </c:pt>
                <c:pt idx="1341">
                  <c:v>41854</c:v>
                </c:pt>
                <c:pt idx="1342">
                  <c:v>41855</c:v>
                </c:pt>
                <c:pt idx="1343">
                  <c:v>41856</c:v>
                </c:pt>
                <c:pt idx="1344">
                  <c:v>41857</c:v>
                </c:pt>
                <c:pt idx="1345">
                  <c:v>41858</c:v>
                </c:pt>
                <c:pt idx="1346">
                  <c:v>41859</c:v>
                </c:pt>
                <c:pt idx="1347">
                  <c:v>41860</c:v>
                </c:pt>
                <c:pt idx="1348">
                  <c:v>41861</c:v>
                </c:pt>
                <c:pt idx="1349">
                  <c:v>41862</c:v>
                </c:pt>
                <c:pt idx="1350">
                  <c:v>41863</c:v>
                </c:pt>
                <c:pt idx="1351">
                  <c:v>41864</c:v>
                </c:pt>
                <c:pt idx="1352">
                  <c:v>41865</c:v>
                </c:pt>
                <c:pt idx="1353">
                  <c:v>41866</c:v>
                </c:pt>
                <c:pt idx="1354">
                  <c:v>41867</c:v>
                </c:pt>
                <c:pt idx="1355">
                  <c:v>41868</c:v>
                </c:pt>
                <c:pt idx="1356">
                  <c:v>41869</c:v>
                </c:pt>
                <c:pt idx="1357">
                  <c:v>41870</c:v>
                </c:pt>
                <c:pt idx="1358">
                  <c:v>41871</c:v>
                </c:pt>
                <c:pt idx="1359">
                  <c:v>41872</c:v>
                </c:pt>
                <c:pt idx="1360">
                  <c:v>41873</c:v>
                </c:pt>
                <c:pt idx="1361">
                  <c:v>41874</c:v>
                </c:pt>
                <c:pt idx="1362">
                  <c:v>41875</c:v>
                </c:pt>
                <c:pt idx="1363">
                  <c:v>41876</c:v>
                </c:pt>
                <c:pt idx="1364">
                  <c:v>41877</c:v>
                </c:pt>
                <c:pt idx="1365">
                  <c:v>41878</c:v>
                </c:pt>
                <c:pt idx="1366">
                  <c:v>41879</c:v>
                </c:pt>
                <c:pt idx="1367">
                  <c:v>41880</c:v>
                </c:pt>
                <c:pt idx="1368">
                  <c:v>41881</c:v>
                </c:pt>
                <c:pt idx="1369">
                  <c:v>41882</c:v>
                </c:pt>
                <c:pt idx="1370">
                  <c:v>41883</c:v>
                </c:pt>
                <c:pt idx="1371">
                  <c:v>41884</c:v>
                </c:pt>
                <c:pt idx="1372">
                  <c:v>41885</c:v>
                </c:pt>
                <c:pt idx="1373">
                  <c:v>41886</c:v>
                </c:pt>
                <c:pt idx="1374">
                  <c:v>41887</c:v>
                </c:pt>
                <c:pt idx="1375">
                  <c:v>41888</c:v>
                </c:pt>
                <c:pt idx="1376">
                  <c:v>41889</c:v>
                </c:pt>
                <c:pt idx="1377">
                  <c:v>41890</c:v>
                </c:pt>
                <c:pt idx="1378">
                  <c:v>41891</c:v>
                </c:pt>
                <c:pt idx="1379">
                  <c:v>41892</c:v>
                </c:pt>
                <c:pt idx="1380">
                  <c:v>41893</c:v>
                </c:pt>
                <c:pt idx="1381">
                  <c:v>41894</c:v>
                </c:pt>
                <c:pt idx="1382">
                  <c:v>41895</c:v>
                </c:pt>
                <c:pt idx="1383">
                  <c:v>41896</c:v>
                </c:pt>
                <c:pt idx="1384">
                  <c:v>41897</c:v>
                </c:pt>
                <c:pt idx="1385">
                  <c:v>41898</c:v>
                </c:pt>
                <c:pt idx="1386">
                  <c:v>41899</c:v>
                </c:pt>
                <c:pt idx="1387">
                  <c:v>41900</c:v>
                </c:pt>
                <c:pt idx="1388">
                  <c:v>41901</c:v>
                </c:pt>
                <c:pt idx="1389">
                  <c:v>41902</c:v>
                </c:pt>
                <c:pt idx="1390">
                  <c:v>41903</c:v>
                </c:pt>
                <c:pt idx="1391">
                  <c:v>41904</c:v>
                </c:pt>
                <c:pt idx="1392">
                  <c:v>41905</c:v>
                </c:pt>
                <c:pt idx="1393">
                  <c:v>41906</c:v>
                </c:pt>
                <c:pt idx="1394">
                  <c:v>41907</c:v>
                </c:pt>
                <c:pt idx="1395">
                  <c:v>41908</c:v>
                </c:pt>
                <c:pt idx="1396">
                  <c:v>41909</c:v>
                </c:pt>
                <c:pt idx="1397">
                  <c:v>41910</c:v>
                </c:pt>
                <c:pt idx="1398">
                  <c:v>41911</c:v>
                </c:pt>
                <c:pt idx="1399">
                  <c:v>41912</c:v>
                </c:pt>
                <c:pt idx="1400">
                  <c:v>41913</c:v>
                </c:pt>
                <c:pt idx="1401">
                  <c:v>41914</c:v>
                </c:pt>
                <c:pt idx="1402">
                  <c:v>41915</c:v>
                </c:pt>
                <c:pt idx="1403">
                  <c:v>41916</c:v>
                </c:pt>
                <c:pt idx="1404">
                  <c:v>41917</c:v>
                </c:pt>
                <c:pt idx="1405">
                  <c:v>41918</c:v>
                </c:pt>
                <c:pt idx="1406">
                  <c:v>41919</c:v>
                </c:pt>
                <c:pt idx="1407">
                  <c:v>41920</c:v>
                </c:pt>
                <c:pt idx="1408">
                  <c:v>41921</c:v>
                </c:pt>
                <c:pt idx="1409">
                  <c:v>41922</c:v>
                </c:pt>
                <c:pt idx="1410">
                  <c:v>41923</c:v>
                </c:pt>
                <c:pt idx="1411">
                  <c:v>41924</c:v>
                </c:pt>
                <c:pt idx="1412">
                  <c:v>41925</c:v>
                </c:pt>
                <c:pt idx="1413">
                  <c:v>41926</c:v>
                </c:pt>
                <c:pt idx="1414">
                  <c:v>41927</c:v>
                </c:pt>
                <c:pt idx="1415">
                  <c:v>41928</c:v>
                </c:pt>
                <c:pt idx="1416">
                  <c:v>41929</c:v>
                </c:pt>
                <c:pt idx="1417">
                  <c:v>41930</c:v>
                </c:pt>
                <c:pt idx="1418">
                  <c:v>41931</c:v>
                </c:pt>
                <c:pt idx="1419">
                  <c:v>41932</c:v>
                </c:pt>
                <c:pt idx="1420">
                  <c:v>41933</c:v>
                </c:pt>
                <c:pt idx="1421">
                  <c:v>41934</c:v>
                </c:pt>
                <c:pt idx="1422">
                  <c:v>41935</c:v>
                </c:pt>
                <c:pt idx="1423">
                  <c:v>41936</c:v>
                </c:pt>
                <c:pt idx="1424">
                  <c:v>41937</c:v>
                </c:pt>
                <c:pt idx="1425">
                  <c:v>41938</c:v>
                </c:pt>
                <c:pt idx="1426">
                  <c:v>41939</c:v>
                </c:pt>
                <c:pt idx="1427">
                  <c:v>41940</c:v>
                </c:pt>
                <c:pt idx="1428">
                  <c:v>41941</c:v>
                </c:pt>
                <c:pt idx="1429">
                  <c:v>41942</c:v>
                </c:pt>
                <c:pt idx="1430">
                  <c:v>41943</c:v>
                </c:pt>
                <c:pt idx="1431">
                  <c:v>41944</c:v>
                </c:pt>
                <c:pt idx="1432">
                  <c:v>41945</c:v>
                </c:pt>
                <c:pt idx="1433">
                  <c:v>41946</c:v>
                </c:pt>
                <c:pt idx="1434">
                  <c:v>41947</c:v>
                </c:pt>
                <c:pt idx="1435">
                  <c:v>41948</c:v>
                </c:pt>
                <c:pt idx="1436">
                  <c:v>41949</c:v>
                </c:pt>
                <c:pt idx="1437">
                  <c:v>41950</c:v>
                </c:pt>
                <c:pt idx="1438">
                  <c:v>41951</c:v>
                </c:pt>
                <c:pt idx="1439">
                  <c:v>41952</c:v>
                </c:pt>
                <c:pt idx="1440">
                  <c:v>41953</c:v>
                </c:pt>
                <c:pt idx="1441">
                  <c:v>41954</c:v>
                </c:pt>
                <c:pt idx="1442">
                  <c:v>41955</c:v>
                </c:pt>
                <c:pt idx="1443">
                  <c:v>41956</c:v>
                </c:pt>
                <c:pt idx="1444">
                  <c:v>41957</c:v>
                </c:pt>
                <c:pt idx="1445">
                  <c:v>41958</c:v>
                </c:pt>
                <c:pt idx="1446">
                  <c:v>41959</c:v>
                </c:pt>
                <c:pt idx="1447">
                  <c:v>41960</c:v>
                </c:pt>
                <c:pt idx="1448">
                  <c:v>41961</c:v>
                </c:pt>
                <c:pt idx="1449">
                  <c:v>41962</c:v>
                </c:pt>
                <c:pt idx="1450">
                  <c:v>41963</c:v>
                </c:pt>
                <c:pt idx="1451">
                  <c:v>41964</c:v>
                </c:pt>
                <c:pt idx="1452">
                  <c:v>41965</c:v>
                </c:pt>
                <c:pt idx="1453">
                  <c:v>41966</c:v>
                </c:pt>
                <c:pt idx="1454">
                  <c:v>41967</c:v>
                </c:pt>
                <c:pt idx="1455">
                  <c:v>41968</c:v>
                </c:pt>
                <c:pt idx="1456">
                  <c:v>41969</c:v>
                </c:pt>
                <c:pt idx="1457">
                  <c:v>41970</c:v>
                </c:pt>
                <c:pt idx="1458">
                  <c:v>41971</c:v>
                </c:pt>
                <c:pt idx="1459">
                  <c:v>41972</c:v>
                </c:pt>
                <c:pt idx="1460">
                  <c:v>41973</c:v>
                </c:pt>
                <c:pt idx="1461">
                  <c:v>41974</c:v>
                </c:pt>
                <c:pt idx="1462">
                  <c:v>41975</c:v>
                </c:pt>
                <c:pt idx="1463">
                  <c:v>41976</c:v>
                </c:pt>
                <c:pt idx="1464">
                  <c:v>41977</c:v>
                </c:pt>
                <c:pt idx="1465">
                  <c:v>41978</c:v>
                </c:pt>
                <c:pt idx="1466">
                  <c:v>41979</c:v>
                </c:pt>
                <c:pt idx="1467">
                  <c:v>41980</c:v>
                </c:pt>
                <c:pt idx="1468">
                  <c:v>41981</c:v>
                </c:pt>
                <c:pt idx="1469">
                  <c:v>41982</c:v>
                </c:pt>
                <c:pt idx="1470">
                  <c:v>41983</c:v>
                </c:pt>
                <c:pt idx="1471">
                  <c:v>41984</c:v>
                </c:pt>
                <c:pt idx="1472">
                  <c:v>41985</c:v>
                </c:pt>
                <c:pt idx="1473">
                  <c:v>41986</c:v>
                </c:pt>
                <c:pt idx="1474">
                  <c:v>41987</c:v>
                </c:pt>
                <c:pt idx="1475">
                  <c:v>41988</c:v>
                </c:pt>
                <c:pt idx="1476">
                  <c:v>41989</c:v>
                </c:pt>
                <c:pt idx="1477">
                  <c:v>41990</c:v>
                </c:pt>
                <c:pt idx="1478">
                  <c:v>41991</c:v>
                </c:pt>
                <c:pt idx="1479">
                  <c:v>41992</c:v>
                </c:pt>
                <c:pt idx="1480">
                  <c:v>41993</c:v>
                </c:pt>
                <c:pt idx="1481">
                  <c:v>41994</c:v>
                </c:pt>
                <c:pt idx="1482">
                  <c:v>41995</c:v>
                </c:pt>
                <c:pt idx="1483">
                  <c:v>41996</c:v>
                </c:pt>
                <c:pt idx="1484">
                  <c:v>41997</c:v>
                </c:pt>
                <c:pt idx="1485">
                  <c:v>41998</c:v>
                </c:pt>
                <c:pt idx="1486">
                  <c:v>41999</c:v>
                </c:pt>
                <c:pt idx="1487">
                  <c:v>42000</c:v>
                </c:pt>
                <c:pt idx="1488">
                  <c:v>42001</c:v>
                </c:pt>
                <c:pt idx="1489">
                  <c:v>42002</c:v>
                </c:pt>
                <c:pt idx="1490">
                  <c:v>42003</c:v>
                </c:pt>
                <c:pt idx="1491">
                  <c:v>42004</c:v>
                </c:pt>
                <c:pt idx="1492">
                  <c:v>42005</c:v>
                </c:pt>
                <c:pt idx="1493">
                  <c:v>42006</c:v>
                </c:pt>
                <c:pt idx="1494">
                  <c:v>42007</c:v>
                </c:pt>
                <c:pt idx="1495">
                  <c:v>42008</c:v>
                </c:pt>
                <c:pt idx="1496">
                  <c:v>42009</c:v>
                </c:pt>
                <c:pt idx="1497">
                  <c:v>42010</c:v>
                </c:pt>
                <c:pt idx="1498">
                  <c:v>42011</c:v>
                </c:pt>
                <c:pt idx="1499">
                  <c:v>42012</c:v>
                </c:pt>
                <c:pt idx="1500">
                  <c:v>42013</c:v>
                </c:pt>
                <c:pt idx="1501">
                  <c:v>42014</c:v>
                </c:pt>
                <c:pt idx="1502">
                  <c:v>42015</c:v>
                </c:pt>
                <c:pt idx="1503">
                  <c:v>42016</c:v>
                </c:pt>
                <c:pt idx="1504">
                  <c:v>42017</c:v>
                </c:pt>
                <c:pt idx="1505">
                  <c:v>42018</c:v>
                </c:pt>
                <c:pt idx="1506">
                  <c:v>42019</c:v>
                </c:pt>
                <c:pt idx="1507">
                  <c:v>42020</c:v>
                </c:pt>
                <c:pt idx="1508">
                  <c:v>42021</c:v>
                </c:pt>
                <c:pt idx="1509">
                  <c:v>42022</c:v>
                </c:pt>
                <c:pt idx="1510">
                  <c:v>42023</c:v>
                </c:pt>
                <c:pt idx="1511">
                  <c:v>42024</c:v>
                </c:pt>
                <c:pt idx="1512">
                  <c:v>42025</c:v>
                </c:pt>
                <c:pt idx="1513">
                  <c:v>42026</c:v>
                </c:pt>
                <c:pt idx="1514">
                  <c:v>42027</c:v>
                </c:pt>
                <c:pt idx="1515">
                  <c:v>42028</c:v>
                </c:pt>
                <c:pt idx="1516">
                  <c:v>42029</c:v>
                </c:pt>
                <c:pt idx="1517">
                  <c:v>42030</c:v>
                </c:pt>
                <c:pt idx="1518">
                  <c:v>42031</c:v>
                </c:pt>
                <c:pt idx="1519">
                  <c:v>42032</c:v>
                </c:pt>
                <c:pt idx="1520">
                  <c:v>42033</c:v>
                </c:pt>
                <c:pt idx="1521">
                  <c:v>42034</c:v>
                </c:pt>
                <c:pt idx="1522">
                  <c:v>42035</c:v>
                </c:pt>
                <c:pt idx="1523">
                  <c:v>42036</c:v>
                </c:pt>
                <c:pt idx="1524">
                  <c:v>42037</c:v>
                </c:pt>
                <c:pt idx="1525">
                  <c:v>42038</c:v>
                </c:pt>
                <c:pt idx="1526">
                  <c:v>42039</c:v>
                </c:pt>
                <c:pt idx="1527">
                  <c:v>42040</c:v>
                </c:pt>
                <c:pt idx="1528">
                  <c:v>42041</c:v>
                </c:pt>
                <c:pt idx="1529">
                  <c:v>42042</c:v>
                </c:pt>
                <c:pt idx="1530">
                  <c:v>42043</c:v>
                </c:pt>
                <c:pt idx="1531">
                  <c:v>42044</c:v>
                </c:pt>
                <c:pt idx="1532">
                  <c:v>42045</c:v>
                </c:pt>
                <c:pt idx="1533">
                  <c:v>42046</c:v>
                </c:pt>
                <c:pt idx="1534">
                  <c:v>42047</c:v>
                </c:pt>
                <c:pt idx="1535">
                  <c:v>42048</c:v>
                </c:pt>
                <c:pt idx="1536">
                  <c:v>42049</c:v>
                </c:pt>
                <c:pt idx="1537">
                  <c:v>42050</c:v>
                </c:pt>
                <c:pt idx="1538">
                  <c:v>42051</c:v>
                </c:pt>
                <c:pt idx="1539">
                  <c:v>42052</c:v>
                </c:pt>
                <c:pt idx="1540">
                  <c:v>42053</c:v>
                </c:pt>
                <c:pt idx="1541">
                  <c:v>42054</c:v>
                </c:pt>
                <c:pt idx="1542">
                  <c:v>42055</c:v>
                </c:pt>
                <c:pt idx="1543">
                  <c:v>42056</c:v>
                </c:pt>
                <c:pt idx="1544">
                  <c:v>42057</c:v>
                </c:pt>
                <c:pt idx="1545">
                  <c:v>42058</c:v>
                </c:pt>
                <c:pt idx="1546">
                  <c:v>42059</c:v>
                </c:pt>
                <c:pt idx="1547">
                  <c:v>42060</c:v>
                </c:pt>
                <c:pt idx="1548">
                  <c:v>42061</c:v>
                </c:pt>
                <c:pt idx="1549">
                  <c:v>42062</c:v>
                </c:pt>
                <c:pt idx="1550">
                  <c:v>42063</c:v>
                </c:pt>
                <c:pt idx="1551">
                  <c:v>42064</c:v>
                </c:pt>
                <c:pt idx="1552">
                  <c:v>42065</c:v>
                </c:pt>
                <c:pt idx="1553">
                  <c:v>42066</c:v>
                </c:pt>
                <c:pt idx="1554">
                  <c:v>42067</c:v>
                </c:pt>
                <c:pt idx="1555">
                  <c:v>42068</c:v>
                </c:pt>
                <c:pt idx="1556">
                  <c:v>42069</c:v>
                </c:pt>
                <c:pt idx="1557">
                  <c:v>42070</c:v>
                </c:pt>
                <c:pt idx="1558">
                  <c:v>42071</c:v>
                </c:pt>
                <c:pt idx="1559">
                  <c:v>42072</c:v>
                </c:pt>
                <c:pt idx="1560">
                  <c:v>42073</c:v>
                </c:pt>
                <c:pt idx="1561">
                  <c:v>42074</c:v>
                </c:pt>
                <c:pt idx="1562">
                  <c:v>42075</c:v>
                </c:pt>
                <c:pt idx="1563">
                  <c:v>42076</c:v>
                </c:pt>
                <c:pt idx="1564">
                  <c:v>42077</c:v>
                </c:pt>
                <c:pt idx="1565">
                  <c:v>42078</c:v>
                </c:pt>
                <c:pt idx="1566">
                  <c:v>42079</c:v>
                </c:pt>
                <c:pt idx="1567">
                  <c:v>42080</c:v>
                </c:pt>
                <c:pt idx="1568">
                  <c:v>42081</c:v>
                </c:pt>
                <c:pt idx="1569">
                  <c:v>42082</c:v>
                </c:pt>
                <c:pt idx="1570">
                  <c:v>42083</c:v>
                </c:pt>
                <c:pt idx="1571">
                  <c:v>42084</c:v>
                </c:pt>
                <c:pt idx="1572">
                  <c:v>42085</c:v>
                </c:pt>
                <c:pt idx="1573">
                  <c:v>42086</c:v>
                </c:pt>
                <c:pt idx="1574">
                  <c:v>42087</c:v>
                </c:pt>
                <c:pt idx="1575">
                  <c:v>42088</c:v>
                </c:pt>
                <c:pt idx="1576">
                  <c:v>42089</c:v>
                </c:pt>
                <c:pt idx="1577">
                  <c:v>42090</c:v>
                </c:pt>
                <c:pt idx="1578">
                  <c:v>42091</c:v>
                </c:pt>
                <c:pt idx="1579">
                  <c:v>42092</c:v>
                </c:pt>
                <c:pt idx="1580">
                  <c:v>42093</c:v>
                </c:pt>
                <c:pt idx="1581">
                  <c:v>42094</c:v>
                </c:pt>
                <c:pt idx="1582">
                  <c:v>42095</c:v>
                </c:pt>
                <c:pt idx="1583">
                  <c:v>42096</c:v>
                </c:pt>
                <c:pt idx="1584">
                  <c:v>42097</c:v>
                </c:pt>
                <c:pt idx="1585">
                  <c:v>42098</c:v>
                </c:pt>
                <c:pt idx="1586">
                  <c:v>42099</c:v>
                </c:pt>
                <c:pt idx="1587">
                  <c:v>42100</c:v>
                </c:pt>
                <c:pt idx="1588">
                  <c:v>42101</c:v>
                </c:pt>
                <c:pt idx="1589">
                  <c:v>42102</c:v>
                </c:pt>
                <c:pt idx="1590">
                  <c:v>42103</c:v>
                </c:pt>
                <c:pt idx="1591">
                  <c:v>42104</c:v>
                </c:pt>
                <c:pt idx="1592">
                  <c:v>42105</c:v>
                </c:pt>
                <c:pt idx="1593">
                  <c:v>42106</c:v>
                </c:pt>
                <c:pt idx="1594">
                  <c:v>42107</c:v>
                </c:pt>
                <c:pt idx="1595">
                  <c:v>42108</c:v>
                </c:pt>
                <c:pt idx="1596">
                  <c:v>42109</c:v>
                </c:pt>
                <c:pt idx="1597">
                  <c:v>42110</c:v>
                </c:pt>
                <c:pt idx="1598">
                  <c:v>42111</c:v>
                </c:pt>
                <c:pt idx="1599">
                  <c:v>42112</c:v>
                </c:pt>
                <c:pt idx="1600">
                  <c:v>42113</c:v>
                </c:pt>
                <c:pt idx="1601">
                  <c:v>42114</c:v>
                </c:pt>
                <c:pt idx="1602">
                  <c:v>42115</c:v>
                </c:pt>
                <c:pt idx="1603">
                  <c:v>42116</c:v>
                </c:pt>
                <c:pt idx="1604">
                  <c:v>42117</c:v>
                </c:pt>
                <c:pt idx="1605">
                  <c:v>42118</c:v>
                </c:pt>
                <c:pt idx="1606">
                  <c:v>42119</c:v>
                </c:pt>
                <c:pt idx="1607">
                  <c:v>42120</c:v>
                </c:pt>
                <c:pt idx="1608">
                  <c:v>42121</c:v>
                </c:pt>
                <c:pt idx="1609">
                  <c:v>42122</c:v>
                </c:pt>
                <c:pt idx="1610">
                  <c:v>42123</c:v>
                </c:pt>
                <c:pt idx="1611">
                  <c:v>42124</c:v>
                </c:pt>
                <c:pt idx="1612">
                  <c:v>42125</c:v>
                </c:pt>
                <c:pt idx="1613">
                  <c:v>42126</c:v>
                </c:pt>
                <c:pt idx="1614">
                  <c:v>42127</c:v>
                </c:pt>
                <c:pt idx="1615">
                  <c:v>42128</c:v>
                </c:pt>
                <c:pt idx="1616">
                  <c:v>42129</c:v>
                </c:pt>
                <c:pt idx="1617">
                  <c:v>42130</c:v>
                </c:pt>
                <c:pt idx="1618">
                  <c:v>42131</c:v>
                </c:pt>
                <c:pt idx="1619">
                  <c:v>42132</c:v>
                </c:pt>
                <c:pt idx="1620">
                  <c:v>42133</c:v>
                </c:pt>
                <c:pt idx="1621">
                  <c:v>42134</c:v>
                </c:pt>
                <c:pt idx="1622">
                  <c:v>42135</c:v>
                </c:pt>
                <c:pt idx="1623">
                  <c:v>42136</c:v>
                </c:pt>
                <c:pt idx="1624">
                  <c:v>42137</c:v>
                </c:pt>
                <c:pt idx="1625">
                  <c:v>42138</c:v>
                </c:pt>
                <c:pt idx="1626">
                  <c:v>42139</c:v>
                </c:pt>
                <c:pt idx="1627">
                  <c:v>42140</c:v>
                </c:pt>
                <c:pt idx="1628">
                  <c:v>42141</c:v>
                </c:pt>
                <c:pt idx="1629">
                  <c:v>42142</c:v>
                </c:pt>
                <c:pt idx="1630">
                  <c:v>42143</c:v>
                </c:pt>
                <c:pt idx="1631">
                  <c:v>42144</c:v>
                </c:pt>
                <c:pt idx="1632">
                  <c:v>42145</c:v>
                </c:pt>
                <c:pt idx="1633">
                  <c:v>42146</c:v>
                </c:pt>
                <c:pt idx="1634">
                  <c:v>42147</c:v>
                </c:pt>
                <c:pt idx="1635">
                  <c:v>42148</c:v>
                </c:pt>
                <c:pt idx="1636">
                  <c:v>42149</c:v>
                </c:pt>
                <c:pt idx="1637">
                  <c:v>42150</c:v>
                </c:pt>
                <c:pt idx="1638">
                  <c:v>42151</c:v>
                </c:pt>
                <c:pt idx="1639">
                  <c:v>42152</c:v>
                </c:pt>
                <c:pt idx="1640">
                  <c:v>42153</c:v>
                </c:pt>
                <c:pt idx="1641">
                  <c:v>42154</c:v>
                </c:pt>
                <c:pt idx="1642">
                  <c:v>42155</c:v>
                </c:pt>
                <c:pt idx="1643">
                  <c:v>42156</c:v>
                </c:pt>
                <c:pt idx="1644">
                  <c:v>42157</c:v>
                </c:pt>
                <c:pt idx="1645">
                  <c:v>42158</c:v>
                </c:pt>
                <c:pt idx="1646">
                  <c:v>42159</c:v>
                </c:pt>
                <c:pt idx="1647">
                  <c:v>42160</c:v>
                </c:pt>
                <c:pt idx="1648">
                  <c:v>42161</c:v>
                </c:pt>
                <c:pt idx="1649">
                  <c:v>42162</c:v>
                </c:pt>
                <c:pt idx="1650">
                  <c:v>42163</c:v>
                </c:pt>
                <c:pt idx="1651">
                  <c:v>42164</c:v>
                </c:pt>
                <c:pt idx="1652">
                  <c:v>42165</c:v>
                </c:pt>
                <c:pt idx="1653">
                  <c:v>42166</c:v>
                </c:pt>
                <c:pt idx="1654">
                  <c:v>42167</c:v>
                </c:pt>
                <c:pt idx="1655">
                  <c:v>42168</c:v>
                </c:pt>
                <c:pt idx="1656">
                  <c:v>42169</c:v>
                </c:pt>
                <c:pt idx="1657">
                  <c:v>42170</c:v>
                </c:pt>
                <c:pt idx="1658">
                  <c:v>42171</c:v>
                </c:pt>
                <c:pt idx="1659">
                  <c:v>42172</c:v>
                </c:pt>
                <c:pt idx="1660">
                  <c:v>42173</c:v>
                </c:pt>
                <c:pt idx="1661">
                  <c:v>42174</c:v>
                </c:pt>
                <c:pt idx="1662">
                  <c:v>42175</c:v>
                </c:pt>
                <c:pt idx="1663">
                  <c:v>42176</c:v>
                </c:pt>
                <c:pt idx="1664">
                  <c:v>42177</c:v>
                </c:pt>
                <c:pt idx="1665">
                  <c:v>42178</c:v>
                </c:pt>
                <c:pt idx="1666">
                  <c:v>42179</c:v>
                </c:pt>
                <c:pt idx="1667">
                  <c:v>42180</c:v>
                </c:pt>
                <c:pt idx="1668">
                  <c:v>42181</c:v>
                </c:pt>
                <c:pt idx="1669">
                  <c:v>42182</c:v>
                </c:pt>
                <c:pt idx="1670">
                  <c:v>42183</c:v>
                </c:pt>
                <c:pt idx="1671">
                  <c:v>42184</c:v>
                </c:pt>
                <c:pt idx="1672">
                  <c:v>42185</c:v>
                </c:pt>
                <c:pt idx="1673">
                  <c:v>42186</c:v>
                </c:pt>
                <c:pt idx="1674">
                  <c:v>42187</c:v>
                </c:pt>
                <c:pt idx="1675">
                  <c:v>42188</c:v>
                </c:pt>
                <c:pt idx="1676">
                  <c:v>42189</c:v>
                </c:pt>
                <c:pt idx="1677">
                  <c:v>42190</c:v>
                </c:pt>
                <c:pt idx="1678">
                  <c:v>42191</c:v>
                </c:pt>
                <c:pt idx="1679">
                  <c:v>42192</c:v>
                </c:pt>
                <c:pt idx="1680">
                  <c:v>42193</c:v>
                </c:pt>
                <c:pt idx="1681">
                  <c:v>42194</c:v>
                </c:pt>
                <c:pt idx="1682">
                  <c:v>42195</c:v>
                </c:pt>
                <c:pt idx="1683">
                  <c:v>42196</c:v>
                </c:pt>
                <c:pt idx="1684">
                  <c:v>42197</c:v>
                </c:pt>
                <c:pt idx="1685">
                  <c:v>42198</c:v>
                </c:pt>
                <c:pt idx="1686">
                  <c:v>42199</c:v>
                </c:pt>
                <c:pt idx="1687">
                  <c:v>42200</c:v>
                </c:pt>
                <c:pt idx="1688">
                  <c:v>42201</c:v>
                </c:pt>
                <c:pt idx="1689">
                  <c:v>42202</c:v>
                </c:pt>
                <c:pt idx="1690">
                  <c:v>42203</c:v>
                </c:pt>
                <c:pt idx="1691">
                  <c:v>42204</c:v>
                </c:pt>
                <c:pt idx="1692">
                  <c:v>42205</c:v>
                </c:pt>
                <c:pt idx="1693">
                  <c:v>42206</c:v>
                </c:pt>
                <c:pt idx="1694">
                  <c:v>42207</c:v>
                </c:pt>
                <c:pt idx="1695">
                  <c:v>42208</c:v>
                </c:pt>
                <c:pt idx="1696">
                  <c:v>42209</c:v>
                </c:pt>
                <c:pt idx="1697">
                  <c:v>42210</c:v>
                </c:pt>
                <c:pt idx="1698">
                  <c:v>42211</c:v>
                </c:pt>
                <c:pt idx="1699">
                  <c:v>42212</c:v>
                </c:pt>
                <c:pt idx="1700">
                  <c:v>42213</c:v>
                </c:pt>
                <c:pt idx="1701">
                  <c:v>42214</c:v>
                </c:pt>
                <c:pt idx="1702">
                  <c:v>42215</c:v>
                </c:pt>
                <c:pt idx="1703">
                  <c:v>42216</c:v>
                </c:pt>
                <c:pt idx="1704">
                  <c:v>42217</c:v>
                </c:pt>
                <c:pt idx="1705">
                  <c:v>42218</c:v>
                </c:pt>
                <c:pt idx="1706">
                  <c:v>42219</c:v>
                </c:pt>
                <c:pt idx="1707">
                  <c:v>42220</c:v>
                </c:pt>
                <c:pt idx="1708">
                  <c:v>42221</c:v>
                </c:pt>
                <c:pt idx="1709">
                  <c:v>42222</c:v>
                </c:pt>
                <c:pt idx="1710">
                  <c:v>42223</c:v>
                </c:pt>
                <c:pt idx="1711">
                  <c:v>42224</c:v>
                </c:pt>
                <c:pt idx="1712">
                  <c:v>42225</c:v>
                </c:pt>
                <c:pt idx="1713">
                  <c:v>42226</c:v>
                </c:pt>
                <c:pt idx="1714">
                  <c:v>42227</c:v>
                </c:pt>
                <c:pt idx="1715">
                  <c:v>42228</c:v>
                </c:pt>
                <c:pt idx="1716">
                  <c:v>42229</c:v>
                </c:pt>
                <c:pt idx="1717">
                  <c:v>42230</c:v>
                </c:pt>
                <c:pt idx="1718">
                  <c:v>42231</c:v>
                </c:pt>
                <c:pt idx="1719">
                  <c:v>42232</c:v>
                </c:pt>
                <c:pt idx="1720">
                  <c:v>42233</c:v>
                </c:pt>
                <c:pt idx="1721">
                  <c:v>42234</c:v>
                </c:pt>
                <c:pt idx="1722">
                  <c:v>42235</c:v>
                </c:pt>
                <c:pt idx="1723">
                  <c:v>42236</c:v>
                </c:pt>
                <c:pt idx="1724">
                  <c:v>42237</c:v>
                </c:pt>
                <c:pt idx="1725">
                  <c:v>42238</c:v>
                </c:pt>
                <c:pt idx="1726">
                  <c:v>42239</c:v>
                </c:pt>
                <c:pt idx="1727">
                  <c:v>42240</c:v>
                </c:pt>
                <c:pt idx="1728">
                  <c:v>42241</c:v>
                </c:pt>
                <c:pt idx="1729">
                  <c:v>42242</c:v>
                </c:pt>
                <c:pt idx="1730">
                  <c:v>42243</c:v>
                </c:pt>
                <c:pt idx="1731">
                  <c:v>42244</c:v>
                </c:pt>
                <c:pt idx="1732">
                  <c:v>42245</c:v>
                </c:pt>
                <c:pt idx="1733">
                  <c:v>42246</c:v>
                </c:pt>
                <c:pt idx="1734">
                  <c:v>42247</c:v>
                </c:pt>
                <c:pt idx="1735">
                  <c:v>42248</c:v>
                </c:pt>
                <c:pt idx="1736">
                  <c:v>42249</c:v>
                </c:pt>
                <c:pt idx="1737">
                  <c:v>42250</c:v>
                </c:pt>
                <c:pt idx="1738">
                  <c:v>42251</c:v>
                </c:pt>
                <c:pt idx="1739">
                  <c:v>42252</c:v>
                </c:pt>
                <c:pt idx="1740">
                  <c:v>42253</c:v>
                </c:pt>
                <c:pt idx="1741">
                  <c:v>42254</c:v>
                </c:pt>
                <c:pt idx="1742">
                  <c:v>42255</c:v>
                </c:pt>
                <c:pt idx="1743">
                  <c:v>42256</c:v>
                </c:pt>
                <c:pt idx="1744">
                  <c:v>42257</c:v>
                </c:pt>
                <c:pt idx="1745">
                  <c:v>42258</c:v>
                </c:pt>
                <c:pt idx="1746">
                  <c:v>42259</c:v>
                </c:pt>
                <c:pt idx="1747">
                  <c:v>42260</c:v>
                </c:pt>
                <c:pt idx="1748">
                  <c:v>42261</c:v>
                </c:pt>
                <c:pt idx="1749">
                  <c:v>42262</c:v>
                </c:pt>
                <c:pt idx="1750">
                  <c:v>42263</c:v>
                </c:pt>
                <c:pt idx="1751">
                  <c:v>42264</c:v>
                </c:pt>
                <c:pt idx="1752">
                  <c:v>42265</c:v>
                </c:pt>
                <c:pt idx="1753">
                  <c:v>42266</c:v>
                </c:pt>
                <c:pt idx="1754">
                  <c:v>42267</c:v>
                </c:pt>
                <c:pt idx="1755">
                  <c:v>42268</c:v>
                </c:pt>
                <c:pt idx="1756">
                  <c:v>42269</c:v>
                </c:pt>
                <c:pt idx="1757">
                  <c:v>42270</c:v>
                </c:pt>
                <c:pt idx="1758">
                  <c:v>42271</c:v>
                </c:pt>
                <c:pt idx="1759">
                  <c:v>42272</c:v>
                </c:pt>
                <c:pt idx="1760">
                  <c:v>42273</c:v>
                </c:pt>
                <c:pt idx="1761">
                  <c:v>42274</c:v>
                </c:pt>
                <c:pt idx="1762">
                  <c:v>42275</c:v>
                </c:pt>
                <c:pt idx="1763">
                  <c:v>42276</c:v>
                </c:pt>
                <c:pt idx="1764">
                  <c:v>42277</c:v>
                </c:pt>
                <c:pt idx="1765">
                  <c:v>42278</c:v>
                </c:pt>
                <c:pt idx="1766">
                  <c:v>42279</c:v>
                </c:pt>
                <c:pt idx="1767">
                  <c:v>42280</c:v>
                </c:pt>
                <c:pt idx="1768">
                  <c:v>42281</c:v>
                </c:pt>
                <c:pt idx="1769">
                  <c:v>42282</c:v>
                </c:pt>
                <c:pt idx="1770">
                  <c:v>42283</c:v>
                </c:pt>
                <c:pt idx="1771">
                  <c:v>42284</c:v>
                </c:pt>
                <c:pt idx="1772">
                  <c:v>42285</c:v>
                </c:pt>
                <c:pt idx="1773">
                  <c:v>42286</c:v>
                </c:pt>
                <c:pt idx="1774">
                  <c:v>42287</c:v>
                </c:pt>
                <c:pt idx="1775">
                  <c:v>42288</c:v>
                </c:pt>
                <c:pt idx="1776">
                  <c:v>42289</c:v>
                </c:pt>
                <c:pt idx="1777">
                  <c:v>42290</c:v>
                </c:pt>
                <c:pt idx="1778">
                  <c:v>42291</c:v>
                </c:pt>
                <c:pt idx="1779">
                  <c:v>42292</c:v>
                </c:pt>
                <c:pt idx="1780">
                  <c:v>42293</c:v>
                </c:pt>
                <c:pt idx="1781">
                  <c:v>42294</c:v>
                </c:pt>
                <c:pt idx="1782">
                  <c:v>42295</c:v>
                </c:pt>
                <c:pt idx="1783">
                  <c:v>42296</c:v>
                </c:pt>
                <c:pt idx="1784">
                  <c:v>42297</c:v>
                </c:pt>
                <c:pt idx="1785">
                  <c:v>42298</c:v>
                </c:pt>
                <c:pt idx="1786">
                  <c:v>42299</c:v>
                </c:pt>
                <c:pt idx="1787">
                  <c:v>42300</c:v>
                </c:pt>
                <c:pt idx="1788">
                  <c:v>42301</c:v>
                </c:pt>
                <c:pt idx="1789">
                  <c:v>42302</c:v>
                </c:pt>
                <c:pt idx="1790">
                  <c:v>42303</c:v>
                </c:pt>
                <c:pt idx="1791">
                  <c:v>42304</c:v>
                </c:pt>
                <c:pt idx="1792">
                  <c:v>42305</c:v>
                </c:pt>
                <c:pt idx="1793">
                  <c:v>42306</c:v>
                </c:pt>
                <c:pt idx="1794">
                  <c:v>42307</c:v>
                </c:pt>
                <c:pt idx="1795">
                  <c:v>42308</c:v>
                </c:pt>
                <c:pt idx="1796">
                  <c:v>42309</c:v>
                </c:pt>
                <c:pt idx="1797">
                  <c:v>42310</c:v>
                </c:pt>
                <c:pt idx="1798">
                  <c:v>42311</c:v>
                </c:pt>
                <c:pt idx="1799">
                  <c:v>42312</c:v>
                </c:pt>
                <c:pt idx="1800">
                  <c:v>42313</c:v>
                </c:pt>
                <c:pt idx="1801">
                  <c:v>42314</c:v>
                </c:pt>
                <c:pt idx="1802">
                  <c:v>42315</c:v>
                </c:pt>
                <c:pt idx="1803">
                  <c:v>42316</c:v>
                </c:pt>
                <c:pt idx="1804">
                  <c:v>42317</c:v>
                </c:pt>
                <c:pt idx="1805">
                  <c:v>42318</c:v>
                </c:pt>
                <c:pt idx="1806">
                  <c:v>42319</c:v>
                </c:pt>
                <c:pt idx="1807">
                  <c:v>42320</c:v>
                </c:pt>
                <c:pt idx="1808">
                  <c:v>42321</c:v>
                </c:pt>
                <c:pt idx="1809">
                  <c:v>42322</c:v>
                </c:pt>
                <c:pt idx="1810">
                  <c:v>42323</c:v>
                </c:pt>
                <c:pt idx="1811">
                  <c:v>42324</c:v>
                </c:pt>
                <c:pt idx="1812">
                  <c:v>42325</c:v>
                </c:pt>
                <c:pt idx="1813">
                  <c:v>42326</c:v>
                </c:pt>
                <c:pt idx="1814">
                  <c:v>42327</c:v>
                </c:pt>
                <c:pt idx="1815">
                  <c:v>42328</c:v>
                </c:pt>
                <c:pt idx="1816">
                  <c:v>42329</c:v>
                </c:pt>
                <c:pt idx="1817">
                  <c:v>42330</c:v>
                </c:pt>
                <c:pt idx="1818">
                  <c:v>42331</c:v>
                </c:pt>
                <c:pt idx="1819">
                  <c:v>42332</c:v>
                </c:pt>
                <c:pt idx="1820">
                  <c:v>42333</c:v>
                </c:pt>
                <c:pt idx="1821">
                  <c:v>42334</c:v>
                </c:pt>
                <c:pt idx="1822">
                  <c:v>42335</c:v>
                </c:pt>
                <c:pt idx="1823">
                  <c:v>42336</c:v>
                </c:pt>
                <c:pt idx="1824">
                  <c:v>42337</c:v>
                </c:pt>
                <c:pt idx="1825">
                  <c:v>42338</c:v>
                </c:pt>
                <c:pt idx="1826">
                  <c:v>42339</c:v>
                </c:pt>
                <c:pt idx="1827">
                  <c:v>42340</c:v>
                </c:pt>
                <c:pt idx="1828">
                  <c:v>42341</c:v>
                </c:pt>
                <c:pt idx="1829">
                  <c:v>42342</c:v>
                </c:pt>
                <c:pt idx="1830">
                  <c:v>42343</c:v>
                </c:pt>
                <c:pt idx="1831">
                  <c:v>42344</c:v>
                </c:pt>
                <c:pt idx="1832">
                  <c:v>42345</c:v>
                </c:pt>
                <c:pt idx="1833">
                  <c:v>42346</c:v>
                </c:pt>
                <c:pt idx="1834">
                  <c:v>42347</c:v>
                </c:pt>
                <c:pt idx="1835">
                  <c:v>42348</c:v>
                </c:pt>
                <c:pt idx="1836">
                  <c:v>42349</c:v>
                </c:pt>
                <c:pt idx="1837">
                  <c:v>42350</c:v>
                </c:pt>
                <c:pt idx="1838">
                  <c:v>42351</c:v>
                </c:pt>
                <c:pt idx="1839">
                  <c:v>42352</c:v>
                </c:pt>
                <c:pt idx="1840">
                  <c:v>42353</c:v>
                </c:pt>
                <c:pt idx="1841">
                  <c:v>42354</c:v>
                </c:pt>
                <c:pt idx="1842">
                  <c:v>42355</c:v>
                </c:pt>
                <c:pt idx="1843">
                  <c:v>42356</c:v>
                </c:pt>
                <c:pt idx="1844">
                  <c:v>42357</c:v>
                </c:pt>
                <c:pt idx="1845">
                  <c:v>42358</c:v>
                </c:pt>
                <c:pt idx="1846">
                  <c:v>42359</c:v>
                </c:pt>
                <c:pt idx="1847">
                  <c:v>42360</c:v>
                </c:pt>
                <c:pt idx="1848">
                  <c:v>42361</c:v>
                </c:pt>
                <c:pt idx="1849">
                  <c:v>42362</c:v>
                </c:pt>
                <c:pt idx="1850">
                  <c:v>42363</c:v>
                </c:pt>
                <c:pt idx="1851">
                  <c:v>42364</c:v>
                </c:pt>
                <c:pt idx="1852">
                  <c:v>42365</c:v>
                </c:pt>
                <c:pt idx="1853">
                  <c:v>42366</c:v>
                </c:pt>
                <c:pt idx="1854">
                  <c:v>42367</c:v>
                </c:pt>
                <c:pt idx="1855">
                  <c:v>42368</c:v>
                </c:pt>
                <c:pt idx="1856">
                  <c:v>42369</c:v>
                </c:pt>
                <c:pt idx="1857">
                  <c:v>42370</c:v>
                </c:pt>
                <c:pt idx="1858">
                  <c:v>42371</c:v>
                </c:pt>
                <c:pt idx="1859">
                  <c:v>42372</c:v>
                </c:pt>
                <c:pt idx="1860">
                  <c:v>42373</c:v>
                </c:pt>
                <c:pt idx="1861">
                  <c:v>42374</c:v>
                </c:pt>
                <c:pt idx="1862">
                  <c:v>42375</c:v>
                </c:pt>
                <c:pt idx="1863">
                  <c:v>42376</c:v>
                </c:pt>
                <c:pt idx="1864">
                  <c:v>42377</c:v>
                </c:pt>
                <c:pt idx="1865">
                  <c:v>42378</c:v>
                </c:pt>
                <c:pt idx="1866">
                  <c:v>42379</c:v>
                </c:pt>
                <c:pt idx="1867">
                  <c:v>42380</c:v>
                </c:pt>
                <c:pt idx="1868">
                  <c:v>42381</c:v>
                </c:pt>
                <c:pt idx="1869">
                  <c:v>42382</c:v>
                </c:pt>
                <c:pt idx="1870">
                  <c:v>42383</c:v>
                </c:pt>
                <c:pt idx="1871">
                  <c:v>42384</c:v>
                </c:pt>
                <c:pt idx="1872">
                  <c:v>42385</c:v>
                </c:pt>
                <c:pt idx="1873">
                  <c:v>42386</c:v>
                </c:pt>
                <c:pt idx="1874">
                  <c:v>42387</c:v>
                </c:pt>
                <c:pt idx="1875">
                  <c:v>42388</c:v>
                </c:pt>
                <c:pt idx="1876">
                  <c:v>42389</c:v>
                </c:pt>
                <c:pt idx="1877">
                  <c:v>42390</c:v>
                </c:pt>
                <c:pt idx="1878">
                  <c:v>42391</c:v>
                </c:pt>
                <c:pt idx="1879">
                  <c:v>42392</c:v>
                </c:pt>
                <c:pt idx="1880">
                  <c:v>42393</c:v>
                </c:pt>
                <c:pt idx="1881">
                  <c:v>42394</c:v>
                </c:pt>
                <c:pt idx="1882">
                  <c:v>42395</c:v>
                </c:pt>
                <c:pt idx="1883">
                  <c:v>42396</c:v>
                </c:pt>
                <c:pt idx="1884">
                  <c:v>42397</c:v>
                </c:pt>
                <c:pt idx="1885">
                  <c:v>42398</c:v>
                </c:pt>
                <c:pt idx="1886">
                  <c:v>42399</c:v>
                </c:pt>
                <c:pt idx="1887">
                  <c:v>42400</c:v>
                </c:pt>
                <c:pt idx="1888">
                  <c:v>42401</c:v>
                </c:pt>
                <c:pt idx="1889">
                  <c:v>42402</c:v>
                </c:pt>
                <c:pt idx="1890">
                  <c:v>42403</c:v>
                </c:pt>
                <c:pt idx="1891">
                  <c:v>42404</c:v>
                </c:pt>
                <c:pt idx="1892">
                  <c:v>42405</c:v>
                </c:pt>
                <c:pt idx="1893">
                  <c:v>42406</c:v>
                </c:pt>
                <c:pt idx="1894">
                  <c:v>42407</c:v>
                </c:pt>
                <c:pt idx="1895">
                  <c:v>42408</c:v>
                </c:pt>
                <c:pt idx="1896">
                  <c:v>42409</c:v>
                </c:pt>
                <c:pt idx="1897">
                  <c:v>42410</c:v>
                </c:pt>
                <c:pt idx="1898">
                  <c:v>42411</c:v>
                </c:pt>
                <c:pt idx="1899">
                  <c:v>42412</c:v>
                </c:pt>
                <c:pt idx="1900">
                  <c:v>42413</c:v>
                </c:pt>
                <c:pt idx="1901">
                  <c:v>42414</c:v>
                </c:pt>
                <c:pt idx="1902">
                  <c:v>42415</c:v>
                </c:pt>
                <c:pt idx="1903">
                  <c:v>42416</c:v>
                </c:pt>
                <c:pt idx="1904">
                  <c:v>42417</c:v>
                </c:pt>
                <c:pt idx="1905">
                  <c:v>42418</c:v>
                </c:pt>
                <c:pt idx="1906">
                  <c:v>42419</c:v>
                </c:pt>
                <c:pt idx="1907">
                  <c:v>42420</c:v>
                </c:pt>
                <c:pt idx="1908">
                  <c:v>42421</c:v>
                </c:pt>
                <c:pt idx="1909">
                  <c:v>42422</c:v>
                </c:pt>
                <c:pt idx="1910">
                  <c:v>42423</c:v>
                </c:pt>
                <c:pt idx="1911">
                  <c:v>42424</c:v>
                </c:pt>
                <c:pt idx="1912">
                  <c:v>42425</c:v>
                </c:pt>
                <c:pt idx="1913">
                  <c:v>42426</c:v>
                </c:pt>
                <c:pt idx="1914">
                  <c:v>42427</c:v>
                </c:pt>
                <c:pt idx="1915">
                  <c:v>42428</c:v>
                </c:pt>
                <c:pt idx="1916">
                  <c:v>42429</c:v>
                </c:pt>
                <c:pt idx="1917">
                  <c:v>42430</c:v>
                </c:pt>
                <c:pt idx="1918">
                  <c:v>42431</c:v>
                </c:pt>
                <c:pt idx="1919">
                  <c:v>42432</c:v>
                </c:pt>
                <c:pt idx="1920">
                  <c:v>42433</c:v>
                </c:pt>
                <c:pt idx="1921">
                  <c:v>42434</c:v>
                </c:pt>
                <c:pt idx="1922">
                  <c:v>42435</c:v>
                </c:pt>
                <c:pt idx="1923">
                  <c:v>42436</c:v>
                </c:pt>
                <c:pt idx="1924">
                  <c:v>42437</c:v>
                </c:pt>
                <c:pt idx="1925">
                  <c:v>42438</c:v>
                </c:pt>
                <c:pt idx="1926">
                  <c:v>42439</c:v>
                </c:pt>
                <c:pt idx="1927">
                  <c:v>42440</c:v>
                </c:pt>
                <c:pt idx="1928">
                  <c:v>42441</c:v>
                </c:pt>
                <c:pt idx="1929">
                  <c:v>42442</c:v>
                </c:pt>
                <c:pt idx="1930">
                  <c:v>42443</c:v>
                </c:pt>
                <c:pt idx="1931">
                  <c:v>42444</c:v>
                </c:pt>
                <c:pt idx="1932">
                  <c:v>42445</c:v>
                </c:pt>
                <c:pt idx="1933">
                  <c:v>42446</c:v>
                </c:pt>
                <c:pt idx="1934">
                  <c:v>42447</c:v>
                </c:pt>
                <c:pt idx="1935">
                  <c:v>42448</c:v>
                </c:pt>
                <c:pt idx="1936">
                  <c:v>42449</c:v>
                </c:pt>
                <c:pt idx="1937">
                  <c:v>42450</c:v>
                </c:pt>
                <c:pt idx="1938">
                  <c:v>42451</c:v>
                </c:pt>
                <c:pt idx="1939">
                  <c:v>42452</c:v>
                </c:pt>
                <c:pt idx="1940">
                  <c:v>42453</c:v>
                </c:pt>
                <c:pt idx="1941">
                  <c:v>42454</c:v>
                </c:pt>
                <c:pt idx="1942">
                  <c:v>42455</c:v>
                </c:pt>
                <c:pt idx="1943">
                  <c:v>42456</c:v>
                </c:pt>
                <c:pt idx="1944">
                  <c:v>42457</c:v>
                </c:pt>
                <c:pt idx="1945">
                  <c:v>42458</c:v>
                </c:pt>
                <c:pt idx="1946">
                  <c:v>42459</c:v>
                </c:pt>
                <c:pt idx="1947">
                  <c:v>42460</c:v>
                </c:pt>
                <c:pt idx="1948">
                  <c:v>42461</c:v>
                </c:pt>
                <c:pt idx="1949">
                  <c:v>42462</c:v>
                </c:pt>
                <c:pt idx="1950">
                  <c:v>42463</c:v>
                </c:pt>
                <c:pt idx="1951">
                  <c:v>42464</c:v>
                </c:pt>
                <c:pt idx="1952">
                  <c:v>42465</c:v>
                </c:pt>
                <c:pt idx="1953">
                  <c:v>42466</c:v>
                </c:pt>
                <c:pt idx="1954">
                  <c:v>42467</c:v>
                </c:pt>
                <c:pt idx="1955">
                  <c:v>42468</c:v>
                </c:pt>
                <c:pt idx="1956">
                  <c:v>42469</c:v>
                </c:pt>
                <c:pt idx="1957">
                  <c:v>42470</c:v>
                </c:pt>
                <c:pt idx="1958">
                  <c:v>42471</c:v>
                </c:pt>
                <c:pt idx="1959">
                  <c:v>42472</c:v>
                </c:pt>
                <c:pt idx="1960">
                  <c:v>42473</c:v>
                </c:pt>
                <c:pt idx="1961">
                  <c:v>42474</c:v>
                </c:pt>
                <c:pt idx="1962">
                  <c:v>42475</c:v>
                </c:pt>
                <c:pt idx="1963">
                  <c:v>42476</c:v>
                </c:pt>
                <c:pt idx="1964">
                  <c:v>42477</c:v>
                </c:pt>
                <c:pt idx="1965">
                  <c:v>42478</c:v>
                </c:pt>
                <c:pt idx="1966">
                  <c:v>42479</c:v>
                </c:pt>
                <c:pt idx="1967">
                  <c:v>42480</c:v>
                </c:pt>
                <c:pt idx="1968">
                  <c:v>42481</c:v>
                </c:pt>
                <c:pt idx="1969">
                  <c:v>42482</c:v>
                </c:pt>
                <c:pt idx="1970">
                  <c:v>42483</c:v>
                </c:pt>
                <c:pt idx="1971">
                  <c:v>42484</c:v>
                </c:pt>
                <c:pt idx="1972">
                  <c:v>42485</c:v>
                </c:pt>
                <c:pt idx="1973">
                  <c:v>42486</c:v>
                </c:pt>
                <c:pt idx="1974">
                  <c:v>42487</c:v>
                </c:pt>
                <c:pt idx="1975">
                  <c:v>42488</c:v>
                </c:pt>
                <c:pt idx="1976">
                  <c:v>42489</c:v>
                </c:pt>
                <c:pt idx="1977">
                  <c:v>42490</c:v>
                </c:pt>
                <c:pt idx="1978">
                  <c:v>42491</c:v>
                </c:pt>
                <c:pt idx="1979">
                  <c:v>42492</c:v>
                </c:pt>
                <c:pt idx="1980">
                  <c:v>42493</c:v>
                </c:pt>
                <c:pt idx="1981">
                  <c:v>42494</c:v>
                </c:pt>
                <c:pt idx="1982">
                  <c:v>42495</c:v>
                </c:pt>
                <c:pt idx="1983">
                  <c:v>42496</c:v>
                </c:pt>
                <c:pt idx="1984">
                  <c:v>42497</c:v>
                </c:pt>
                <c:pt idx="1985">
                  <c:v>42498</c:v>
                </c:pt>
                <c:pt idx="1986">
                  <c:v>42499</c:v>
                </c:pt>
                <c:pt idx="1987">
                  <c:v>42500</c:v>
                </c:pt>
                <c:pt idx="1988">
                  <c:v>42501</c:v>
                </c:pt>
                <c:pt idx="1989">
                  <c:v>42502</c:v>
                </c:pt>
                <c:pt idx="1990">
                  <c:v>42503</c:v>
                </c:pt>
                <c:pt idx="1991">
                  <c:v>42504</c:v>
                </c:pt>
                <c:pt idx="1992">
                  <c:v>42505</c:v>
                </c:pt>
                <c:pt idx="1993">
                  <c:v>42506</c:v>
                </c:pt>
                <c:pt idx="1994">
                  <c:v>42507</c:v>
                </c:pt>
                <c:pt idx="1995">
                  <c:v>42508</c:v>
                </c:pt>
                <c:pt idx="1996">
                  <c:v>42509</c:v>
                </c:pt>
                <c:pt idx="1997">
                  <c:v>42510</c:v>
                </c:pt>
                <c:pt idx="1998">
                  <c:v>42511</c:v>
                </c:pt>
                <c:pt idx="1999">
                  <c:v>42512</c:v>
                </c:pt>
                <c:pt idx="2000">
                  <c:v>42513</c:v>
                </c:pt>
                <c:pt idx="2001">
                  <c:v>42514</c:v>
                </c:pt>
                <c:pt idx="2002">
                  <c:v>42515</c:v>
                </c:pt>
                <c:pt idx="2003">
                  <c:v>42516</c:v>
                </c:pt>
                <c:pt idx="2004">
                  <c:v>42517</c:v>
                </c:pt>
                <c:pt idx="2005">
                  <c:v>42518</c:v>
                </c:pt>
                <c:pt idx="2006">
                  <c:v>42519</c:v>
                </c:pt>
                <c:pt idx="2007">
                  <c:v>42520</c:v>
                </c:pt>
                <c:pt idx="2008">
                  <c:v>42521</c:v>
                </c:pt>
                <c:pt idx="2009">
                  <c:v>42522</c:v>
                </c:pt>
                <c:pt idx="2010">
                  <c:v>42523</c:v>
                </c:pt>
                <c:pt idx="2011">
                  <c:v>42524</c:v>
                </c:pt>
                <c:pt idx="2012">
                  <c:v>42525</c:v>
                </c:pt>
                <c:pt idx="2013">
                  <c:v>42526</c:v>
                </c:pt>
                <c:pt idx="2014">
                  <c:v>42527</c:v>
                </c:pt>
                <c:pt idx="2015">
                  <c:v>42528</c:v>
                </c:pt>
                <c:pt idx="2016">
                  <c:v>42529</c:v>
                </c:pt>
                <c:pt idx="2017">
                  <c:v>42530</c:v>
                </c:pt>
                <c:pt idx="2018">
                  <c:v>42531</c:v>
                </c:pt>
                <c:pt idx="2019">
                  <c:v>42532</c:v>
                </c:pt>
                <c:pt idx="2020">
                  <c:v>42533</c:v>
                </c:pt>
                <c:pt idx="2021">
                  <c:v>42534</c:v>
                </c:pt>
                <c:pt idx="2022">
                  <c:v>42535</c:v>
                </c:pt>
                <c:pt idx="2023">
                  <c:v>42536</c:v>
                </c:pt>
                <c:pt idx="2024">
                  <c:v>42537</c:v>
                </c:pt>
                <c:pt idx="2025">
                  <c:v>42538</c:v>
                </c:pt>
                <c:pt idx="2026">
                  <c:v>42539</c:v>
                </c:pt>
                <c:pt idx="2027">
                  <c:v>42540</c:v>
                </c:pt>
                <c:pt idx="2028">
                  <c:v>42541</c:v>
                </c:pt>
                <c:pt idx="2029">
                  <c:v>42542</c:v>
                </c:pt>
                <c:pt idx="2030">
                  <c:v>42543</c:v>
                </c:pt>
                <c:pt idx="2031">
                  <c:v>42544</c:v>
                </c:pt>
                <c:pt idx="2032">
                  <c:v>42545</c:v>
                </c:pt>
                <c:pt idx="2033">
                  <c:v>42546</c:v>
                </c:pt>
                <c:pt idx="2034">
                  <c:v>42547</c:v>
                </c:pt>
                <c:pt idx="2035">
                  <c:v>42548</c:v>
                </c:pt>
                <c:pt idx="2036">
                  <c:v>42549</c:v>
                </c:pt>
                <c:pt idx="2037">
                  <c:v>42550</c:v>
                </c:pt>
                <c:pt idx="2038">
                  <c:v>42551</c:v>
                </c:pt>
                <c:pt idx="2039">
                  <c:v>42552</c:v>
                </c:pt>
                <c:pt idx="2040">
                  <c:v>42553</c:v>
                </c:pt>
                <c:pt idx="2041">
                  <c:v>42554</c:v>
                </c:pt>
                <c:pt idx="2042">
                  <c:v>42555</c:v>
                </c:pt>
                <c:pt idx="2043">
                  <c:v>42556</c:v>
                </c:pt>
                <c:pt idx="2044">
                  <c:v>42557</c:v>
                </c:pt>
                <c:pt idx="2045">
                  <c:v>42558</c:v>
                </c:pt>
                <c:pt idx="2046">
                  <c:v>42559</c:v>
                </c:pt>
                <c:pt idx="2047">
                  <c:v>42560</c:v>
                </c:pt>
                <c:pt idx="2048">
                  <c:v>42561</c:v>
                </c:pt>
                <c:pt idx="2049">
                  <c:v>42562</c:v>
                </c:pt>
                <c:pt idx="2050">
                  <c:v>42563</c:v>
                </c:pt>
                <c:pt idx="2051">
                  <c:v>42564</c:v>
                </c:pt>
                <c:pt idx="2052">
                  <c:v>42565</c:v>
                </c:pt>
                <c:pt idx="2053">
                  <c:v>42566</c:v>
                </c:pt>
                <c:pt idx="2054">
                  <c:v>42567</c:v>
                </c:pt>
                <c:pt idx="2055">
                  <c:v>42568</c:v>
                </c:pt>
                <c:pt idx="2056">
                  <c:v>42569</c:v>
                </c:pt>
                <c:pt idx="2057">
                  <c:v>42570</c:v>
                </c:pt>
                <c:pt idx="2058">
                  <c:v>42571</c:v>
                </c:pt>
                <c:pt idx="2059">
                  <c:v>42572</c:v>
                </c:pt>
                <c:pt idx="2060">
                  <c:v>42573</c:v>
                </c:pt>
                <c:pt idx="2061">
                  <c:v>42574</c:v>
                </c:pt>
                <c:pt idx="2062">
                  <c:v>42575</c:v>
                </c:pt>
                <c:pt idx="2063">
                  <c:v>42576</c:v>
                </c:pt>
                <c:pt idx="2064">
                  <c:v>42577</c:v>
                </c:pt>
                <c:pt idx="2065">
                  <c:v>42578</c:v>
                </c:pt>
                <c:pt idx="2066">
                  <c:v>42579</c:v>
                </c:pt>
                <c:pt idx="2067">
                  <c:v>42580</c:v>
                </c:pt>
                <c:pt idx="2068">
                  <c:v>42581</c:v>
                </c:pt>
                <c:pt idx="2069">
                  <c:v>42582</c:v>
                </c:pt>
                <c:pt idx="2070">
                  <c:v>42583</c:v>
                </c:pt>
                <c:pt idx="2071">
                  <c:v>42584</c:v>
                </c:pt>
                <c:pt idx="2072">
                  <c:v>42585</c:v>
                </c:pt>
                <c:pt idx="2073">
                  <c:v>42586</c:v>
                </c:pt>
                <c:pt idx="2074">
                  <c:v>42587</c:v>
                </c:pt>
                <c:pt idx="2075">
                  <c:v>42588</c:v>
                </c:pt>
                <c:pt idx="2076">
                  <c:v>42589</c:v>
                </c:pt>
                <c:pt idx="2077">
                  <c:v>42590</c:v>
                </c:pt>
                <c:pt idx="2078">
                  <c:v>42591</c:v>
                </c:pt>
                <c:pt idx="2079">
                  <c:v>42592</c:v>
                </c:pt>
                <c:pt idx="2080">
                  <c:v>42593</c:v>
                </c:pt>
                <c:pt idx="2081">
                  <c:v>42594</c:v>
                </c:pt>
                <c:pt idx="2082">
                  <c:v>42595</c:v>
                </c:pt>
                <c:pt idx="2083">
                  <c:v>42596</c:v>
                </c:pt>
                <c:pt idx="2084">
                  <c:v>42597</c:v>
                </c:pt>
                <c:pt idx="2085">
                  <c:v>42598</c:v>
                </c:pt>
                <c:pt idx="2086">
                  <c:v>42599</c:v>
                </c:pt>
                <c:pt idx="2087">
                  <c:v>42600</c:v>
                </c:pt>
                <c:pt idx="2088">
                  <c:v>42601</c:v>
                </c:pt>
                <c:pt idx="2089">
                  <c:v>42602</c:v>
                </c:pt>
                <c:pt idx="2090">
                  <c:v>42603</c:v>
                </c:pt>
                <c:pt idx="2091">
                  <c:v>42604</c:v>
                </c:pt>
                <c:pt idx="2092">
                  <c:v>42605</c:v>
                </c:pt>
                <c:pt idx="2093">
                  <c:v>42606</c:v>
                </c:pt>
                <c:pt idx="2094">
                  <c:v>42607</c:v>
                </c:pt>
                <c:pt idx="2095">
                  <c:v>42608</c:v>
                </c:pt>
                <c:pt idx="2096">
                  <c:v>42609</c:v>
                </c:pt>
                <c:pt idx="2097">
                  <c:v>42610</c:v>
                </c:pt>
                <c:pt idx="2098">
                  <c:v>42611</c:v>
                </c:pt>
                <c:pt idx="2099">
                  <c:v>42612</c:v>
                </c:pt>
                <c:pt idx="2100">
                  <c:v>42613</c:v>
                </c:pt>
                <c:pt idx="2101">
                  <c:v>42614</c:v>
                </c:pt>
                <c:pt idx="2102">
                  <c:v>42615</c:v>
                </c:pt>
                <c:pt idx="2103">
                  <c:v>42616</c:v>
                </c:pt>
                <c:pt idx="2104">
                  <c:v>42617</c:v>
                </c:pt>
                <c:pt idx="2105">
                  <c:v>42618</c:v>
                </c:pt>
                <c:pt idx="2106">
                  <c:v>42619</c:v>
                </c:pt>
                <c:pt idx="2107">
                  <c:v>42620</c:v>
                </c:pt>
                <c:pt idx="2108">
                  <c:v>42621</c:v>
                </c:pt>
                <c:pt idx="2109">
                  <c:v>42622</c:v>
                </c:pt>
                <c:pt idx="2110">
                  <c:v>42623</c:v>
                </c:pt>
                <c:pt idx="2111">
                  <c:v>42624</c:v>
                </c:pt>
                <c:pt idx="2112">
                  <c:v>42625</c:v>
                </c:pt>
                <c:pt idx="2113">
                  <c:v>42626</c:v>
                </c:pt>
                <c:pt idx="2114">
                  <c:v>42627</c:v>
                </c:pt>
                <c:pt idx="2115">
                  <c:v>42628</c:v>
                </c:pt>
                <c:pt idx="2116">
                  <c:v>42629</c:v>
                </c:pt>
                <c:pt idx="2117">
                  <c:v>42630</c:v>
                </c:pt>
                <c:pt idx="2118">
                  <c:v>42631</c:v>
                </c:pt>
                <c:pt idx="2119">
                  <c:v>42632</c:v>
                </c:pt>
                <c:pt idx="2120">
                  <c:v>42633</c:v>
                </c:pt>
                <c:pt idx="2121">
                  <c:v>42634</c:v>
                </c:pt>
                <c:pt idx="2122">
                  <c:v>42635</c:v>
                </c:pt>
                <c:pt idx="2123">
                  <c:v>42636</c:v>
                </c:pt>
                <c:pt idx="2124">
                  <c:v>42637</c:v>
                </c:pt>
                <c:pt idx="2125">
                  <c:v>42638</c:v>
                </c:pt>
                <c:pt idx="2126">
                  <c:v>42639</c:v>
                </c:pt>
                <c:pt idx="2127">
                  <c:v>42640</c:v>
                </c:pt>
                <c:pt idx="2128">
                  <c:v>42641</c:v>
                </c:pt>
                <c:pt idx="2129">
                  <c:v>42642</c:v>
                </c:pt>
                <c:pt idx="2130">
                  <c:v>42643</c:v>
                </c:pt>
                <c:pt idx="2131">
                  <c:v>42644</c:v>
                </c:pt>
                <c:pt idx="2132">
                  <c:v>42645</c:v>
                </c:pt>
                <c:pt idx="2133">
                  <c:v>42646</c:v>
                </c:pt>
                <c:pt idx="2134">
                  <c:v>42647</c:v>
                </c:pt>
                <c:pt idx="2135">
                  <c:v>42648</c:v>
                </c:pt>
                <c:pt idx="2136">
                  <c:v>42649</c:v>
                </c:pt>
                <c:pt idx="2137">
                  <c:v>42650</c:v>
                </c:pt>
                <c:pt idx="2138">
                  <c:v>42651</c:v>
                </c:pt>
                <c:pt idx="2139">
                  <c:v>42652</c:v>
                </c:pt>
                <c:pt idx="2140">
                  <c:v>42653</c:v>
                </c:pt>
                <c:pt idx="2141">
                  <c:v>42654</c:v>
                </c:pt>
                <c:pt idx="2142">
                  <c:v>42655</c:v>
                </c:pt>
                <c:pt idx="2143">
                  <c:v>42656</c:v>
                </c:pt>
                <c:pt idx="2144">
                  <c:v>42657</c:v>
                </c:pt>
                <c:pt idx="2145">
                  <c:v>42658</c:v>
                </c:pt>
                <c:pt idx="2146">
                  <c:v>42659</c:v>
                </c:pt>
                <c:pt idx="2147">
                  <c:v>42660</c:v>
                </c:pt>
                <c:pt idx="2148">
                  <c:v>42661</c:v>
                </c:pt>
                <c:pt idx="2149">
                  <c:v>42662</c:v>
                </c:pt>
                <c:pt idx="2150">
                  <c:v>42663</c:v>
                </c:pt>
                <c:pt idx="2151">
                  <c:v>42664</c:v>
                </c:pt>
                <c:pt idx="2152">
                  <c:v>42665</c:v>
                </c:pt>
                <c:pt idx="2153">
                  <c:v>42666</c:v>
                </c:pt>
                <c:pt idx="2154">
                  <c:v>42667</c:v>
                </c:pt>
                <c:pt idx="2155">
                  <c:v>42668</c:v>
                </c:pt>
                <c:pt idx="2156">
                  <c:v>42669</c:v>
                </c:pt>
                <c:pt idx="2157">
                  <c:v>42670</c:v>
                </c:pt>
                <c:pt idx="2158">
                  <c:v>42671</c:v>
                </c:pt>
                <c:pt idx="2159">
                  <c:v>42672</c:v>
                </c:pt>
                <c:pt idx="2160">
                  <c:v>42673</c:v>
                </c:pt>
                <c:pt idx="2161">
                  <c:v>42674</c:v>
                </c:pt>
                <c:pt idx="2162">
                  <c:v>42675</c:v>
                </c:pt>
                <c:pt idx="2163">
                  <c:v>42676</c:v>
                </c:pt>
                <c:pt idx="2164">
                  <c:v>42677</c:v>
                </c:pt>
                <c:pt idx="2165">
                  <c:v>42678</c:v>
                </c:pt>
                <c:pt idx="2166">
                  <c:v>42679</c:v>
                </c:pt>
                <c:pt idx="2167">
                  <c:v>42680</c:v>
                </c:pt>
                <c:pt idx="2168">
                  <c:v>42681</c:v>
                </c:pt>
                <c:pt idx="2169">
                  <c:v>42682</c:v>
                </c:pt>
                <c:pt idx="2170">
                  <c:v>42683</c:v>
                </c:pt>
                <c:pt idx="2171">
                  <c:v>42684</c:v>
                </c:pt>
                <c:pt idx="2172">
                  <c:v>42685</c:v>
                </c:pt>
                <c:pt idx="2173">
                  <c:v>42686</c:v>
                </c:pt>
                <c:pt idx="2174">
                  <c:v>42687</c:v>
                </c:pt>
                <c:pt idx="2175">
                  <c:v>42688</c:v>
                </c:pt>
                <c:pt idx="2176">
                  <c:v>42689</c:v>
                </c:pt>
                <c:pt idx="2177">
                  <c:v>42690</c:v>
                </c:pt>
                <c:pt idx="2178">
                  <c:v>42691</c:v>
                </c:pt>
                <c:pt idx="2179">
                  <c:v>42692</c:v>
                </c:pt>
                <c:pt idx="2180">
                  <c:v>42693</c:v>
                </c:pt>
                <c:pt idx="2181">
                  <c:v>42694</c:v>
                </c:pt>
                <c:pt idx="2182">
                  <c:v>42695</c:v>
                </c:pt>
                <c:pt idx="2183">
                  <c:v>42696</c:v>
                </c:pt>
                <c:pt idx="2184">
                  <c:v>42697</c:v>
                </c:pt>
                <c:pt idx="2185">
                  <c:v>42698</c:v>
                </c:pt>
                <c:pt idx="2186">
                  <c:v>42699</c:v>
                </c:pt>
                <c:pt idx="2187">
                  <c:v>42700</c:v>
                </c:pt>
                <c:pt idx="2188">
                  <c:v>42701</c:v>
                </c:pt>
                <c:pt idx="2189">
                  <c:v>42702</c:v>
                </c:pt>
                <c:pt idx="2190">
                  <c:v>42703</c:v>
                </c:pt>
                <c:pt idx="2191">
                  <c:v>42704</c:v>
                </c:pt>
                <c:pt idx="2192">
                  <c:v>42705</c:v>
                </c:pt>
                <c:pt idx="2193">
                  <c:v>42706</c:v>
                </c:pt>
                <c:pt idx="2194">
                  <c:v>42707</c:v>
                </c:pt>
                <c:pt idx="2195">
                  <c:v>42708</c:v>
                </c:pt>
                <c:pt idx="2196">
                  <c:v>42709</c:v>
                </c:pt>
                <c:pt idx="2197">
                  <c:v>42710</c:v>
                </c:pt>
                <c:pt idx="2198">
                  <c:v>42711</c:v>
                </c:pt>
                <c:pt idx="2199">
                  <c:v>42712</c:v>
                </c:pt>
                <c:pt idx="2200">
                  <c:v>42713</c:v>
                </c:pt>
                <c:pt idx="2201">
                  <c:v>42714</c:v>
                </c:pt>
                <c:pt idx="2202">
                  <c:v>42715</c:v>
                </c:pt>
                <c:pt idx="2203">
                  <c:v>42716</c:v>
                </c:pt>
                <c:pt idx="2204">
                  <c:v>42717</c:v>
                </c:pt>
                <c:pt idx="2205">
                  <c:v>42718</c:v>
                </c:pt>
                <c:pt idx="2206">
                  <c:v>42719</c:v>
                </c:pt>
                <c:pt idx="2207">
                  <c:v>42720</c:v>
                </c:pt>
                <c:pt idx="2208">
                  <c:v>42721</c:v>
                </c:pt>
                <c:pt idx="2209">
                  <c:v>42722</c:v>
                </c:pt>
                <c:pt idx="2210">
                  <c:v>42723</c:v>
                </c:pt>
                <c:pt idx="2211">
                  <c:v>42724</c:v>
                </c:pt>
                <c:pt idx="2212">
                  <c:v>42725</c:v>
                </c:pt>
                <c:pt idx="2213">
                  <c:v>42726</c:v>
                </c:pt>
                <c:pt idx="2214">
                  <c:v>42727</c:v>
                </c:pt>
                <c:pt idx="2215">
                  <c:v>42728</c:v>
                </c:pt>
                <c:pt idx="2216">
                  <c:v>42729</c:v>
                </c:pt>
                <c:pt idx="2217">
                  <c:v>42730</c:v>
                </c:pt>
                <c:pt idx="2218">
                  <c:v>42731</c:v>
                </c:pt>
                <c:pt idx="2219">
                  <c:v>42732</c:v>
                </c:pt>
                <c:pt idx="2220">
                  <c:v>42733</c:v>
                </c:pt>
                <c:pt idx="2221">
                  <c:v>42734</c:v>
                </c:pt>
                <c:pt idx="2222">
                  <c:v>42735</c:v>
                </c:pt>
                <c:pt idx="2223">
                  <c:v>42736</c:v>
                </c:pt>
                <c:pt idx="2224">
                  <c:v>42737</c:v>
                </c:pt>
                <c:pt idx="2225">
                  <c:v>42738</c:v>
                </c:pt>
                <c:pt idx="2226">
                  <c:v>42739</c:v>
                </c:pt>
                <c:pt idx="2227">
                  <c:v>42740</c:v>
                </c:pt>
                <c:pt idx="2228">
                  <c:v>42741</c:v>
                </c:pt>
                <c:pt idx="2229">
                  <c:v>42742</c:v>
                </c:pt>
                <c:pt idx="2230">
                  <c:v>42743</c:v>
                </c:pt>
                <c:pt idx="2231">
                  <c:v>42744</c:v>
                </c:pt>
                <c:pt idx="2232">
                  <c:v>42745</c:v>
                </c:pt>
                <c:pt idx="2233">
                  <c:v>42746</c:v>
                </c:pt>
                <c:pt idx="2234">
                  <c:v>42747</c:v>
                </c:pt>
                <c:pt idx="2235">
                  <c:v>42748</c:v>
                </c:pt>
                <c:pt idx="2236">
                  <c:v>42749</c:v>
                </c:pt>
                <c:pt idx="2237">
                  <c:v>42750</c:v>
                </c:pt>
                <c:pt idx="2238">
                  <c:v>42751</c:v>
                </c:pt>
                <c:pt idx="2239">
                  <c:v>42752</c:v>
                </c:pt>
                <c:pt idx="2240">
                  <c:v>42753</c:v>
                </c:pt>
                <c:pt idx="2241">
                  <c:v>42754</c:v>
                </c:pt>
                <c:pt idx="2242">
                  <c:v>42755</c:v>
                </c:pt>
                <c:pt idx="2243">
                  <c:v>42756</c:v>
                </c:pt>
                <c:pt idx="2244">
                  <c:v>42757</c:v>
                </c:pt>
                <c:pt idx="2245">
                  <c:v>42758</c:v>
                </c:pt>
                <c:pt idx="2246">
                  <c:v>42759</c:v>
                </c:pt>
                <c:pt idx="2247">
                  <c:v>42760</c:v>
                </c:pt>
                <c:pt idx="2248">
                  <c:v>42761</c:v>
                </c:pt>
                <c:pt idx="2249">
                  <c:v>42762</c:v>
                </c:pt>
                <c:pt idx="2250">
                  <c:v>42763</c:v>
                </c:pt>
                <c:pt idx="2251">
                  <c:v>42764</c:v>
                </c:pt>
                <c:pt idx="2252">
                  <c:v>42765</c:v>
                </c:pt>
                <c:pt idx="2253">
                  <c:v>42766</c:v>
                </c:pt>
                <c:pt idx="2254">
                  <c:v>42767</c:v>
                </c:pt>
                <c:pt idx="2255">
                  <c:v>42768</c:v>
                </c:pt>
                <c:pt idx="2256">
                  <c:v>42769</c:v>
                </c:pt>
                <c:pt idx="2257">
                  <c:v>42770</c:v>
                </c:pt>
                <c:pt idx="2258">
                  <c:v>42771</c:v>
                </c:pt>
                <c:pt idx="2259">
                  <c:v>42772</c:v>
                </c:pt>
                <c:pt idx="2260">
                  <c:v>42773</c:v>
                </c:pt>
                <c:pt idx="2261">
                  <c:v>42774</c:v>
                </c:pt>
                <c:pt idx="2262">
                  <c:v>42775</c:v>
                </c:pt>
                <c:pt idx="2263">
                  <c:v>42776</c:v>
                </c:pt>
                <c:pt idx="2264">
                  <c:v>42777</c:v>
                </c:pt>
                <c:pt idx="2265">
                  <c:v>42778</c:v>
                </c:pt>
                <c:pt idx="2266">
                  <c:v>42779</c:v>
                </c:pt>
                <c:pt idx="2267">
                  <c:v>42780</c:v>
                </c:pt>
                <c:pt idx="2268">
                  <c:v>42781</c:v>
                </c:pt>
                <c:pt idx="2269">
                  <c:v>42782</c:v>
                </c:pt>
                <c:pt idx="2270">
                  <c:v>42783</c:v>
                </c:pt>
                <c:pt idx="2271">
                  <c:v>42784</c:v>
                </c:pt>
                <c:pt idx="2272">
                  <c:v>42785</c:v>
                </c:pt>
                <c:pt idx="2273">
                  <c:v>42786</c:v>
                </c:pt>
                <c:pt idx="2274">
                  <c:v>42787</c:v>
                </c:pt>
                <c:pt idx="2275">
                  <c:v>42788</c:v>
                </c:pt>
                <c:pt idx="2276">
                  <c:v>42789</c:v>
                </c:pt>
                <c:pt idx="2277">
                  <c:v>42790</c:v>
                </c:pt>
                <c:pt idx="2278">
                  <c:v>42791</c:v>
                </c:pt>
                <c:pt idx="2279">
                  <c:v>42792</c:v>
                </c:pt>
                <c:pt idx="2280">
                  <c:v>42793</c:v>
                </c:pt>
                <c:pt idx="2281">
                  <c:v>42794</c:v>
                </c:pt>
                <c:pt idx="2282">
                  <c:v>42795</c:v>
                </c:pt>
                <c:pt idx="2283">
                  <c:v>42796</c:v>
                </c:pt>
                <c:pt idx="2284">
                  <c:v>42797</c:v>
                </c:pt>
                <c:pt idx="2285">
                  <c:v>42798</c:v>
                </c:pt>
                <c:pt idx="2286">
                  <c:v>42799</c:v>
                </c:pt>
                <c:pt idx="2287">
                  <c:v>42800</c:v>
                </c:pt>
                <c:pt idx="2288">
                  <c:v>42801</c:v>
                </c:pt>
                <c:pt idx="2289">
                  <c:v>42802</c:v>
                </c:pt>
                <c:pt idx="2290">
                  <c:v>42803</c:v>
                </c:pt>
                <c:pt idx="2291">
                  <c:v>42804</c:v>
                </c:pt>
                <c:pt idx="2292">
                  <c:v>42805</c:v>
                </c:pt>
                <c:pt idx="2293">
                  <c:v>42806</c:v>
                </c:pt>
                <c:pt idx="2294">
                  <c:v>42807</c:v>
                </c:pt>
                <c:pt idx="2295">
                  <c:v>42808</c:v>
                </c:pt>
                <c:pt idx="2296">
                  <c:v>42809</c:v>
                </c:pt>
                <c:pt idx="2297">
                  <c:v>42810</c:v>
                </c:pt>
                <c:pt idx="2298">
                  <c:v>42811</c:v>
                </c:pt>
                <c:pt idx="2299">
                  <c:v>42812</c:v>
                </c:pt>
                <c:pt idx="2300">
                  <c:v>42813</c:v>
                </c:pt>
                <c:pt idx="2301">
                  <c:v>42814</c:v>
                </c:pt>
                <c:pt idx="2302">
                  <c:v>42815</c:v>
                </c:pt>
                <c:pt idx="2303">
                  <c:v>42816</c:v>
                </c:pt>
                <c:pt idx="2304">
                  <c:v>42817</c:v>
                </c:pt>
                <c:pt idx="2305">
                  <c:v>42818</c:v>
                </c:pt>
                <c:pt idx="2306">
                  <c:v>42819</c:v>
                </c:pt>
                <c:pt idx="2307">
                  <c:v>42820</c:v>
                </c:pt>
                <c:pt idx="2308">
                  <c:v>42821</c:v>
                </c:pt>
                <c:pt idx="2309">
                  <c:v>42822</c:v>
                </c:pt>
                <c:pt idx="2310">
                  <c:v>42823</c:v>
                </c:pt>
                <c:pt idx="2311">
                  <c:v>42824</c:v>
                </c:pt>
                <c:pt idx="2312">
                  <c:v>42825</c:v>
                </c:pt>
                <c:pt idx="2313">
                  <c:v>42826</c:v>
                </c:pt>
                <c:pt idx="2314">
                  <c:v>42827</c:v>
                </c:pt>
                <c:pt idx="2315">
                  <c:v>42828</c:v>
                </c:pt>
                <c:pt idx="2316">
                  <c:v>42829</c:v>
                </c:pt>
                <c:pt idx="2317">
                  <c:v>42830</c:v>
                </c:pt>
                <c:pt idx="2318">
                  <c:v>42831</c:v>
                </c:pt>
                <c:pt idx="2319">
                  <c:v>42832</c:v>
                </c:pt>
                <c:pt idx="2320">
                  <c:v>42833</c:v>
                </c:pt>
                <c:pt idx="2321">
                  <c:v>42834</c:v>
                </c:pt>
                <c:pt idx="2322">
                  <c:v>42835</c:v>
                </c:pt>
                <c:pt idx="2323">
                  <c:v>42836</c:v>
                </c:pt>
                <c:pt idx="2324">
                  <c:v>42837</c:v>
                </c:pt>
                <c:pt idx="2325">
                  <c:v>42838</c:v>
                </c:pt>
                <c:pt idx="2326">
                  <c:v>42839</c:v>
                </c:pt>
                <c:pt idx="2327">
                  <c:v>42840</c:v>
                </c:pt>
                <c:pt idx="2328">
                  <c:v>42841</c:v>
                </c:pt>
                <c:pt idx="2329">
                  <c:v>42842</c:v>
                </c:pt>
                <c:pt idx="2330">
                  <c:v>42843</c:v>
                </c:pt>
                <c:pt idx="2331">
                  <c:v>42844</c:v>
                </c:pt>
                <c:pt idx="2332">
                  <c:v>42845</c:v>
                </c:pt>
                <c:pt idx="2333">
                  <c:v>42846</c:v>
                </c:pt>
                <c:pt idx="2334">
                  <c:v>42847</c:v>
                </c:pt>
                <c:pt idx="2335">
                  <c:v>42848</c:v>
                </c:pt>
                <c:pt idx="2336">
                  <c:v>42849</c:v>
                </c:pt>
                <c:pt idx="2337">
                  <c:v>42850</c:v>
                </c:pt>
                <c:pt idx="2338">
                  <c:v>42851</c:v>
                </c:pt>
                <c:pt idx="2339">
                  <c:v>42852</c:v>
                </c:pt>
                <c:pt idx="2340">
                  <c:v>42853</c:v>
                </c:pt>
                <c:pt idx="2341">
                  <c:v>42854</c:v>
                </c:pt>
                <c:pt idx="2342">
                  <c:v>42855</c:v>
                </c:pt>
                <c:pt idx="2343">
                  <c:v>42856</c:v>
                </c:pt>
                <c:pt idx="2344">
                  <c:v>42857</c:v>
                </c:pt>
                <c:pt idx="2345">
                  <c:v>42858</c:v>
                </c:pt>
                <c:pt idx="2346">
                  <c:v>42859</c:v>
                </c:pt>
                <c:pt idx="2347">
                  <c:v>42860</c:v>
                </c:pt>
                <c:pt idx="2348">
                  <c:v>42861</c:v>
                </c:pt>
                <c:pt idx="2349">
                  <c:v>42862</c:v>
                </c:pt>
                <c:pt idx="2350">
                  <c:v>42863</c:v>
                </c:pt>
                <c:pt idx="2351">
                  <c:v>42864</c:v>
                </c:pt>
                <c:pt idx="2352">
                  <c:v>42865</c:v>
                </c:pt>
                <c:pt idx="2353">
                  <c:v>42866</c:v>
                </c:pt>
                <c:pt idx="2354">
                  <c:v>42867</c:v>
                </c:pt>
                <c:pt idx="2355">
                  <c:v>42868</c:v>
                </c:pt>
                <c:pt idx="2356">
                  <c:v>42869</c:v>
                </c:pt>
                <c:pt idx="2357">
                  <c:v>42870</c:v>
                </c:pt>
                <c:pt idx="2358">
                  <c:v>42871</c:v>
                </c:pt>
                <c:pt idx="2359">
                  <c:v>42872</c:v>
                </c:pt>
                <c:pt idx="2360">
                  <c:v>42873</c:v>
                </c:pt>
                <c:pt idx="2361">
                  <c:v>42874</c:v>
                </c:pt>
                <c:pt idx="2362">
                  <c:v>42875</c:v>
                </c:pt>
                <c:pt idx="2363">
                  <c:v>42876</c:v>
                </c:pt>
                <c:pt idx="2364">
                  <c:v>42877</c:v>
                </c:pt>
                <c:pt idx="2365">
                  <c:v>42878</c:v>
                </c:pt>
                <c:pt idx="2366">
                  <c:v>42879</c:v>
                </c:pt>
                <c:pt idx="2367">
                  <c:v>42880</c:v>
                </c:pt>
                <c:pt idx="2368">
                  <c:v>42881</c:v>
                </c:pt>
                <c:pt idx="2369">
                  <c:v>42882</c:v>
                </c:pt>
                <c:pt idx="2370">
                  <c:v>42883</c:v>
                </c:pt>
                <c:pt idx="2371">
                  <c:v>42884</c:v>
                </c:pt>
                <c:pt idx="2372">
                  <c:v>42885</c:v>
                </c:pt>
                <c:pt idx="2373">
                  <c:v>42886</c:v>
                </c:pt>
                <c:pt idx="2374">
                  <c:v>42887</c:v>
                </c:pt>
                <c:pt idx="2375">
                  <c:v>42888</c:v>
                </c:pt>
                <c:pt idx="2376">
                  <c:v>42889</c:v>
                </c:pt>
                <c:pt idx="2377">
                  <c:v>42890</c:v>
                </c:pt>
                <c:pt idx="2378">
                  <c:v>42891</c:v>
                </c:pt>
                <c:pt idx="2379">
                  <c:v>42892</c:v>
                </c:pt>
                <c:pt idx="2380">
                  <c:v>42893</c:v>
                </c:pt>
                <c:pt idx="2381">
                  <c:v>42894</c:v>
                </c:pt>
                <c:pt idx="2382">
                  <c:v>42895</c:v>
                </c:pt>
                <c:pt idx="2383">
                  <c:v>42896</c:v>
                </c:pt>
                <c:pt idx="2384">
                  <c:v>42897</c:v>
                </c:pt>
                <c:pt idx="2385">
                  <c:v>42898</c:v>
                </c:pt>
                <c:pt idx="2386">
                  <c:v>42899</c:v>
                </c:pt>
                <c:pt idx="2387">
                  <c:v>42900</c:v>
                </c:pt>
                <c:pt idx="2388">
                  <c:v>42901</c:v>
                </c:pt>
                <c:pt idx="2389">
                  <c:v>42902</c:v>
                </c:pt>
                <c:pt idx="2390">
                  <c:v>42903</c:v>
                </c:pt>
                <c:pt idx="2391">
                  <c:v>42904</c:v>
                </c:pt>
                <c:pt idx="2392">
                  <c:v>42905</c:v>
                </c:pt>
                <c:pt idx="2393">
                  <c:v>42906</c:v>
                </c:pt>
                <c:pt idx="2394">
                  <c:v>42907</c:v>
                </c:pt>
                <c:pt idx="2395">
                  <c:v>42908</c:v>
                </c:pt>
                <c:pt idx="2396">
                  <c:v>42909</c:v>
                </c:pt>
                <c:pt idx="2397">
                  <c:v>42910</c:v>
                </c:pt>
                <c:pt idx="2398">
                  <c:v>42911</c:v>
                </c:pt>
                <c:pt idx="2399">
                  <c:v>42912</c:v>
                </c:pt>
                <c:pt idx="2400">
                  <c:v>42913</c:v>
                </c:pt>
                <c:pt idx="2401">
                  <c:v>42914</c:v>
                </c:pt>
                <c:pt idx="2402">
                  <c:v>42915</c:v>
                </c:pt>
                <c:pt idx="2403">
                  <c:v>42916</c:v>
                </c:pt>
                <c:pt idx="2404">
                  <c:v>42917</c:v>
                </c:pt>
                <c:pt idx="2405">
                  <c:v>42918</c:v>
                </c:pt>
                <c:pt idx="2406">
                  <c:v>42919</c:v>
                </c:pt>
                <c:pt idx="2407">
                  <c:v>42920</c:v>
                </c:pt>
                <c:pt idx="2408">
                  <c:v>42921</c:v>
                </c:pt>
                <c:pt idx="2409">
                  <c:v>42922</c:v>
                </c:pt>
                <c:pt idx="2410">
                  <c:v>42923</c:v>
                </c:pt>
                <c:pt idx="2411">
                  <c:v>42924</c:v>
                </c:pt>
                <c:pt idx="2412">
                  <c:v>42925</c:v>
                </c:pt>
                <c:pt idx="2413">
                  <c:v>42926</c:v>
                </c:pt>
                <c:pt idx="2414">
                  <c:v>42927</c:v>
                </c:pt>
                <c:pt idx="2415">
                  <c:v>42928</c:v>
                </c:pt>
                <c:pt idx="2416">
                  <c:v>42929</c:v>
                </c:pt>
                <c:pt idx="2417">
                  <c:v>42930</c:v>
                </c:pt>
                <c:pt idx="2418">
                  <c:v>42931</c:v>
                </c:pt>
                <c:pt idx="2419">
                  <c:v>42932</c:v>
                </c:pt>
                <c:pt idx="2420">
                  <c:v>42933</c:v>
                </c:pt>
                <c:pt idx="2421">
                  <c:v>42934</c:v>
                </c:pt>
                <c:pt idx="2422">
                  <c:v>42935</c:v>
                </c:pt>
                <c:pt idx="2423">
                  <c:v>42936</c:v>
                </c:pt>
                <c:pt idx="2424">
                  <c:v>42937</c:v>
                </c:pt>
                <c:pt idx="2425">
                  <c:v>42938</c:v>
                </c:pt>
                <c:pt idx="2426">
                  <c:v>42939</c:v>
                </c:pt>
                <c:pt idx="2427">
                  <c:v>42940</c:v>
                </c:pt>
                <c:pt idx="2428">
                  <c:v>42941</c:v>
                </c:pt>
                <c:pt idx="2429">
                  <c:v>42942</c:v>
                </c:pt>
                <c:pt idx="2430">
                  <c:v>42943</c:v>
                </c:pt>
                <c:pt idx="2431">
                  <c:v>42944</c:v>
                </c:pt>
                <c:pt idx="2432">
                  <c:v>42945</c:v>
                </c:pt>
                <c:pt idx="2433">
                  <c:v>42946</c:v>
                </c:pt>
                <c:pt idx="2434">
                  <c:v>42947</c:v>
                </c:pt>
                <c:pt idx="2435">
                  <c:v>42948</c:v>
                </c:pt>
                <c:pt idx="2436">
                  <c:v>42949</c:v>
                </c:pt>
                <c:pt idx="2437">
                  <c:v>42950</c:v>
                </c:pt>
                <c:pt idx="2438">
                  <c:v>42951</c:v>
                </c:pt>
                <c:pt idx="2439">
                  <c:v>42952</c:v>
                </c:pt>
                <c:pt idx="2440">
                  <c:v>42953</c:v>
                </c:pt>
                <c:pt idx="2441">
                  <c:v>42954</c:v>
                </c:pt>
                <c:pt idx="2442">
                  <c:v>42955</c:v>
                </c:pt>
                <c:pt idx="2443">
                  <c:v>42956</c:v>
                </c:pt>
                <c:pt idx="2444">
                  <c:v>42957</c:v>
                </c:pt>
                <c:pt idx="2445">
                  <c:v>42958</c:v>
                </c:pt>
                <c:pt idx="2446">
                  <c:v>42959</c:v>
                </c:pt>
                <c:pt idx="2447">
                  <c:v>42960</c:v>
                </c:pt>
                <c:pt idx="2448">
                  <c:v>42961</c:v>
                </c:pt>
                <c:pt idx="2449">
                  <c:v>42962</c:v>
                </c:pt>
                <c:pt idx="2450">
                  <c:v>42963</c:v>
                </c:pt>
                <c:pt idx="2451">
                  <c:v>42964</c:v>
                </c:pt>
                <c:pt idx="2452">
                  <c:v>42965</c:v>
                </c:pt>
                <c:pt idx="2453">
                  <c:v>42966</c:v>
                </c:pt>
                <c:pt idx="2454">
                  <c:v>42967</c:v>
                </c:pt>
                <c:pt idx="2455">
                  <c:v>42968</c:v>
                </c:pt>
                <c:pt idx="2456">
                  <c:v>42969</c:v>
                </c:pt>
                <c:pt idx="2457">
                  <c:v>42970</c:v>
                </c:pt>
                <c:pt idx="2458">
                  <c:v>42971</c:v>
                </c:pt>
                <c:pt idx="2459">
                  <c:v>42972</c:v>
                </c:pt>
                <c:pt idx="2460">
                  <c:v>42973</c:v>
                </c:pt>
                <c:pt idx="2461">
                  <c:v>42974</c:v>
                </c:pt>
                <c:pt idx="2462">
                  <c:v>42975</c:v>
                </c:pt>
                <c:pt idx="2463">
                  <c:v>42976</c:v>
                </c:pt>
                <c:pt idx="2464">
                  <c:v>42977</c:v>
                </c:pt>
                <c:pt idx="2465">
                  <c:v>42978</c:v>
                </c:pt>
                <c:pt idx="2466">
                  <c:v>42979</c:v>
                </c:pt>
                <c:pt idx="2467">
                  <c:v>42980</c:v>
                </c:pt>
                <c:pt idx="2468">
                  <c:v>42981</c:v>
                </c:pt>
                <c:pt idx="2469">
                  <c:v>42982</c:v>
                </c:pt>
                <c:pt idx="2470">
                  <c:v>42983</c:v>
                </c:pt>
                <c:pt idx="2471">
                  <c:v>42984</c:v>
                </c:pt>
                <c:pt idx="2472">
                  <c:v>42985</c:v>
                </c:pt>
                <c:pt idx="2473">
                  <c:v>42986</c:v>
                </c:pt>
                <c:pt idx="2474">
                  <c:v>42987</c:v>
                </c:pt>
                <c:pt idx="2475">
                  <c:v>42988</c:v>
                </c:pt>
                <c:pt idx="2476">
                  <c:v>42989</c:v>
                </c:pt>
                <c:pt idx="2477">
                  <c:v>42990</c:v>
                </c:pt>
                <c:pt idx="2478">
                  <c:v>42991</c:v>
                </c:pt>
                <c:pt idx="2479">
                  <c:v>42992</c:v>
                </c:pt>
                <c:pt idx="2480">
                  <c:v>42993</c:v>
                </c:pt>
                <c:pt idx="2481">
                  <c:v>42994</c:v>
                </c:pt>
                <c:pt idx="2482">
                  <c:v>42995</c:v>
                </c:pt>
                <c:pt idx="2483">
                  <c:v>42996</c:v>
                </c:pt>
                <c:pt idx="2484">
                  <c:v>42997</c:v>
                </c:pt>
                <c:pt idx="2485">
                  <c:v>42998</c:v>
                </c:pt>
                <c:pt idx="2486">
                  <c:v>42999</c:v>
                </c:pt>
                <c:pt idx="2487">
                  <c:v>43000</c:v>
                </c:pt>
                <c:pt idx="2488">
                  <c:v>43001</c:v>
                </c:pt>
                <c:pt idx="2489">
                  <c:v>43002</c:v>
                </c:pt>
                <c:pt idx="2490">
                  <c:v>43003</c:v>
                </c:pt>
                <c:pt idx="2491">
                  <c:v>43004</c:v>
                </c:pt>
                <c:pt idx="2492">
                  <c:v>43005</c:v>
                </c:pt>
                <c:pt idx="2493">
                  <c:v>43006</c:v>
                </c:pt>
                <c:pt idx="2494">
                  <c:v>43007</c:v>
                </c:pt>
                <c:pt idx="2495">
                  <c:v>43008</c:v>
                </c:pt>
                <c:pt idx="2496">
                  <c:v>43009</c:v>
                </c:pt>
                <c:pt idx="2497">
                  <c:v>43010</c:v>
                </c:pt>
                <c:pt idx="2498">
                  <c:v>43011</c:v>
                </c:pt>
                <c:pt idx="2499">
                  <c:v>43012</c:v>
                </c:pt>
                <c:pt idx="2500">
                  <c:v>43013</c:v>
                </c:pt>
                <c:pt idx="2501">
                  <c:v>43014</c:v>
                </c:pt>
                <c:pt idx="2502">
                  <c:v>43015</c:v>
                </c:pt>
                <c:pt idx="2503">
                  <c:v>43016</c:v>
                </c:pt>
                <c:pt idx="2504">
                  <c:v>43017</c:v>
                </c:pt>
                <c:pt idx="2505">
                  <c:v>43018</c:v>
                </c:pt>
                <c:pt idx="2506">
                  <c:v>43019</c:v>
                </c:pt>
                <c:pt idx="2507">
                  <c:v>43020</c:v>
                </c:pt>
                <c:pt idx="2508">
                  <c:v>43021</c:v>
                </c:pt>
                <c:pt idx="2509">
                  <c:v>43022</c:v>
                </c:pt>
                <c:pt idx="2510">
                  <c:v>43023</c:v>
                </c:pt>
                <c:pt idx="2511">
                  <c:v>43024</c:v>
                </c:pt>
                <c:pt idx="2512">
                  <c:v>43025</c:v>
                </c:pt>
                <c:pt idx="2513">
                  <c:v>43026</c:v>
                </c:pt>
                <c:pt idx="2514">
                  <c:v>43027</c:v>
                </c:pt>
                <c:pt idx="2515">
                  <c:v>43028</c:v>
                </c:pt>
                <c:pt idx="2516">
                  <c:v>43029</c:v>
                </c:pt>
                <c:pt idx="2517">
                  <c:v>43030</c:v>
                </c:pt>
                <c:pt idx="2518">
                  <c:v>43031</c:v>
                </c:pt>
                <c:pt idx="2519">
                  <c:v>43032</c:v>
                </c:pt>
                <c:pt idx="2520">
                  <c:v>43033</c:v>
                </c:pt>
                <c:pt idx="2521">
                  <c:v>43034</c:v>
                </c:pt>
                <c:pt idx="2522">
                  <c:v>43035</c:v>
                </c:pt>
                <c:pt idx="2523">
                  <c:v>43036</c:v>
                </c:pt>
                <c:pt idx="2524">
                  <c:v>43037</c:v>
                </c:pt>
                <c:pt idx="2525">
                  <c:v>43038</c:v>
                </c:pt>
                <c:pt idx="2526">
                  <c:v>43039</c:v>
                </c:pt>
                <c:pt idx="2527">
                  <c:v>43040</c:v>
                </c:pt>
                <c:pt idx="2528">
                  <c:v>43041</c:v>
                </c:pt>
                <c:pt idx="2529">
                  <c:v>43042</c:v>
                </c:pt>
                <c:pt idx="2530">
                  <c:v>43043</c:v>
                </c:pt>
                <c:pt idx="2531">
                  <c:v>43044</c:v>
                </c:pt>
                <c:pt idx="2532">
                  <c:v>43045</c:v>
                </c:pt>
                <c:pt idx="2533">
                  <c:v>43046</c:v>
                </c:pt>
                <c:pt idx="2534">
                  <c:v>43047</c:v>
                </c:pt>
                <c:pt idx="2535">
                  <c:v>43048</c:v>
                </c:pt>
                <c:pt idx="2536">
                  <c:v>43049</c:v>
                </c:pt>
                <c:pt idx="2537">
                  <c:v>43050</c:v>
                </c:pt>
                <c:pt idx="2538">
                  <c:v>43051</c:v>
                </c:pt>
                <c:pt idx="2539">
                  <c:v>43052</c:v>
                </c:pt>
                <c:pt idx="2540">
                  <c:v>43053</c:v>
                </c:pt>
                <c:pt idx="2541">
                  <c:v>43054</c:v>
                </c:pt>
                <c:pt idx="2542">
                  <c:v>43055</c:v>
                </c:pt>
                <c:pt idx="2543">
                  <c:v>43056</c:v>
                </c:pt>
                <c:pt idx="2544">
                  <c:v>43057</c:v>
                </c:pt>
                <c:pt idx="2545">
                  <c:v>43058</c:v>
                </c:pt>
                <c:pt idx="2546">
                  <c:v>43059</c:v>
                </c:pt>
                <c:pt idx="2547">
                  <c:v>43060</c:v>
                </c:pt>
                <c:pt idx="2548">
                  <c:v>43061</c:v>
                </c:pt>
                <c:pt idx="2549">
                  <c:v>43062</c:v>
                </c:pt>
                <c:pt idx="2550">
                  <c:v>43063</c:v>
                </c:pt>
                <c:pt idx="2551">
                  <c:v>43064</c:v>
                </c:pt>
                <c:pt idx="2552">
                  <c:v>43065</c:v>
                </c:pt>
                <c:pt idx="2553">
                  <c:v>43066</c:v>
                </c:pt>
                <c:pt idx="2554">
                  <c:v>43067</c:v>
                </c:pt>
                <c:pt idx="2555">
                  <c:v>43068</c:v>
                </c:pt>
                <c:pt idx="2556">
                  <c:v>43069</c:v>
                </c:pt>
                <c:pt idx="2557">
                  <c:v>43070</c:v>
                </c:pt>
                <c:pt idx="2558">
                  <c:v>43071</c:v>
                </c:pt>
                <c:pt idx="2559">
                  <c:v>43072</c:v>
                </c:pt>
                <c:pt idx="2560">
                  <c:v>43073</c:v>
                </c:pt>
                <c:pt idx="2561">
                  <c:v>43074</c:v>
                </c:pt>
                <c:pt idx="2562">
                  <c:v>43075</c:v>
                </c:pt>
                <c:pt idx="2563">
                  <c:v>43076</c:v>
                </c:pt>
                <c:pt idx="2564">
                  <c:v>43077</c:v>
                </c:pt>
                <c:pt idx="2565">
                  <c:v>43078</c:v>
                </c:pt>
                <c:pt idx="2566">
                  <c:v>43079</c:v>
                </c:pt>
                <c:pt idx="2567">
                  <c:v>43080</c:v>
                </c:pt>
                <c:pt idx="2568">
                  <c:v>43081</c:v>
                </c:pt>
                <c:pt idx="2569">
                  <c:v>43082</c:v>
                </c:pt>
                <c:pt idx="2570">
                  <c:v>43083</c:v>
                </c:pt>
                <c:pt idx="2571">
                  <c:v>43084</c:v>
                </c:pt>
                <c:pt idx="2572">
                  <c:v>43085</c:v>
                </c:pt>
                <c:pt idx="2573">
                  <c:v>43086</c:v>
                </c:pt>
                <c:pt idx="2574">
                  <c:v>43087</c:v>
                </c:pt>
                <c:pt idx="2575">
                  <c:v>43088</c:v>
                </c:pt>
                <c:pt idx="2576">
                  <c:v>43089</c:v>
                </c:pt>
                <c:pt idx="2577">
                  <c:v>43090</c:v>
                </c:pt>
                <c:pt idx="2578">
                  <c:v>43091</c:v>
                </c:pt>
                <c:pt idx="2579">
                  <c:v>43092</c:v>
                </c:pt>
                <c:pt idx="2580">
                  <c:v>43093</c:v>
                </c:pt>
                <c:pt idx="2581">
                  <c:v>43094</c:v>
                </c:pt>
                <c:pt idx="2582">
                  <c:v>43095</c:v>
                </c:pt>
                <c:pt idx="2583">
                  <c:v>43096</c:v>
                </c:pt>
                <c:pt idx="2584">
                  <c:v>43097</c:v>
                </c:pt>
                <c:pt idx="2585">
                  <c:v>43098</c:v>
                </c:pt>
                <c:pt idx="2586">
                  <c:v>43099</c:v>
                </c:pt>
                <c:pt idx="2587">
                  <c:v>43100</c:v>
                </c:pt>
                <c:pt idx="2588">
                  <c:v>43101</c:v>
                </c:pt>
                <c:pt idx="2589">
                  <c:v>43102</c:v>
                </c:pt>
                <c:pt idx="2590">
                  <c:v>43103</c:v>
                </c:pt>
                <c:pt idx="2591">
                  <c:v>43104</c:v>
                </c:pt>
                <c:pt idx="2592">
                  <c:v>43105</c:v>
                </c:pt>
                <c:pt idx="2593">
                  <c:v>43106</c:v>
                </c:pt>
                <c:pt idx="2594">
                  <c:v>43107</c:v>
                </c:pt>
                <c:pt idx="2595">
                  <c:v>43108</c:v>
                </c:pt>
                <c:pt idx="2596">
                  <c:v>43109</c:v>
                </c:pt>
                <c:pt idx="2597">
                  <c:v>43110</c:v>
                </c:pt>
                <c:pt idx="2598">
                  <c:v>43111</c:v>
                </c:pt>
                <c:pt idx="2599">
                  <c:v>43112</c:v>
                </c:pt>
                <c:pt idx="2600">
                  <c:v>43113</c:v>
                </c:pt>
                <c:pt idx="2601">
                  <c:v>43114</c:v>
                </c:pt>
                <c:pt idx="2602">
                  <c:v>43115</c:v>
                </c:pt>
                <c:pt idx="2603">
                  <c:v>43116</c:v>
                </c:pt>
                <c:pt idx="2604">
                  <c:v>43117</c:v>
                </c:pt>
                <c:pt idx="2605">
                  <c:v>43118</c:v>
                </c:pt>
                <c:pt idx="2606">
                  <c:v>43119</c:v>
                </c:pt>
                <c:pt idx="2607">
                  <c:v>43120</c:v>
                </c:pt>
                <c:pt idx="2608">
                  <c:v>43121</c:v>
                </c:pt>
                <c:pt idx="2609">
                  <c:v>43122</c:v>
                </c:pt>
                <c:pt idx="2610">
                  <c:v>43123</c:v>
                </c:pt>
                <c:pt idx="2611">
                  <c:v>43124</c:v>
                </c:pt>
                <c:pt idx="2612">
                  <c:v>43125</c:v>
                </c:pt>
                <c:pt idx="2613">
                  <c:v>43126</c:v>
                </c:pt>
                <c:pt idx="2614">
                  <c:v>43127</c:v>
                </c:pt>
                <c:pt idx="2615">
                  <c:v>43128</c:v>
                </c:pt>
                <c:pt idx="2616">
                  <c:v>43129</c:v>
                </c:pt>
                <c:pt idx="2617">
                  <c:v>43130</c:v>
                </c:pt>
                <c:pt idx="2618">
                  <c:v>43131</c:v>
                </c:pt>
                <c:pt idx="2619">
                  <c:v>43132</c:v>
                </c:pt>
                <c:pt idx="2620">
                  <c:v>43133</c:v>
                </c:pt>
                <c:pt idx="2621">
                  <c:v>43134</c:v>
                </c:pt>
                <c:pt idx="2622">
                  <c:v>43135</c:v>
                </c:pt>
                <c:pt idx="2623">
                  <c:v>43136</c:v>
                </c:pt>
                <c:pt idx="2624">
                  <c:v>43137</c:v>
                </c:pt>
                <c:pt idx="2625">
                  <c:v>43138</c:v>
                </c:pt>
                <c:pt idx="2626">
                  <c:v>43139</c:v>
                </c:pt>
                <c:pt idx="2627">
                  <c:v>43140</c:v>
                </c:pt>
                <c:pt idx="2628">
                  <c:v>43141</c:v>
                </c:pt>
                <c:pt idx="2629">
                  <c:v>43142</c:v>
                </c:pt>
                <c:pt idx="2630">
                  <c:v>43143</c:v>
                </c:pt>
                <c:pt idx="2631">
                  <c:v>43144</c:v>
                </c:pt>
                <c:pt idx="2632">
                  <c:v>43145</c:v>
                </c:pt>
                <c:pt idx="2633">
                  <c:v>43146</c:v>
                </c:pt>
                <c:pt idx="2634">
                  <c:v>43147</c:v>
                </c:pt>
                <c:pt idx="2635">
                  <c:v>43148</c:v>
                </c:pt>
                <c:pt idx="2636">
                  <c:v>43149</c:v>
                </c:pt>
                <c:pt idx="2637">
                  <c:v>43150</c:v>
                </c:pt>
                <c:pt idx="2638">
                  <c:v>43151</c:v>
                </c:pt>
                <c:pt idx="2639">
                  <c:v>43152</c:v>
                </c:pt>
                <c:pt idx="2640">
                  <c:v>43153</c:v>
                </c:pt>
                <c:pt idx="2641">
                  <c:v>43154</c:v>
                </c:pt>
                <c:pt idx="2642">
                  <c:v>43155</c:v>
                </c:pt>
                <c:pt idx="2643">
                  <c:v>43156</c:v>
                </c:pt>
                <c:pt idx="2644">
                  <c:v>43157</c:v>
                </c:pt>
                <c:pt idx="2645">
                  <c:v>43158</c:v>
                </c:pt>
                <c:pt idx="2646">
                  <c:v>43159</c:v>
                </c:pt>
                <c:pt idx="2647">
                  <c:v>43160</c:v>
                </c:pt>
                <c:pt idx="2648">
                  <c:v>43161</c:v>
                </c:pt>
                <c:pt idx="2649">
                  <c:v>43162</c:v>
                </c:pt>
                <c:pt idx="2650">
                  <c:v>43163</c:v>
                </c:pt>
                <c:pt idx="2651">
                  <c:v>43164</c:v>
                </c:pt>
                <c:pt idx="2652">
                  <c:v>43165</c:v>
                </c:pt>
                <c:pt idx="2653">
                  <c:v>43166</c:v>
                </c:pt>
                <c:pt idx="2654">
                  <c:v>43167</c:v>
                </c:pt>
                <c:pt idx="2655">
                  <c:v>43168</c:v>
                </c:pt>
                <c:pt idx="2656">
                  <c:v>43169</c:v>
                </c:pt>
                <c:pt idx="2657">
                  <c:v>43170</c:v>
                </c:pt>
                <c:pt idx="2658">
                  <c:v>43171</c:v>
                </c:pt>
                <c:pt idx="2659">
                  <c:v>43172</c:v>
                </c:pt>
                <c:pt idx="2660">
                  <c:v>43173</c:v>
                </c:pt>
                <c:pt idx="2661">
                  <c:v>43174</c:v>
                </c:pt>
                <c:pt idx="2662">
                  <c:v>43175</c:v>
                </c:pt>
                <c:pt idx="2663">
                  <c:v>43176</c:v>
                </c:pt>
                <c:pt idx="2664">
                  <c:v>43177</c:v>
                </c:pt>
                <c:pt idx="2665">
                  <c:v>43178</c:v>
                </c:pt>
                <c:pt idx="2666">
                  <c:v>43179</c:v>
                </c:pt>
                <c:pt idx="2667">
                  <c:v>43180</c:v>
                </c:pt>
                <c:pt idx="2668">
                  <c:v>43181</c:v>
                </c:pt>
                <c:pt idx="2669">
                  <c:v>43182</c:v>
                </c:pt>
                <c:pt idx="2670">
                  <c:v>43183</c:v>
                </c:pt>
                <c:pt idx="2671">
                  <c:v>43184</c:v>
                </c:pt>
                <c:pt idx="2672">
                  <c:v>43185</c:v>
                </c:pt>
                <c:pt idx="2673">
                  <c:v>43186</c:v>
                </c:pt>
                <c:pt idx="2674">
                  <c:v>43187</c:v>
                </c:pt>
                <c:pt idx="2675">
                  <c:v>43188</c:v>
                </c:pt>
                <c:pt idx="2676">
                  <c:v>43189</c:v>
                </c:pt>
                <c:pt idx="2677">
                  <c:v>43190</c:v>
                </c:pt>
                <c:pt idx="2678">
                  <c:v>43191</c:v>
                </c:pt>
                <c:pt idx="2679">
                  <c:v>43192</c:v>
                </c:pt>
                <c:pt idx="2680">
                  <c:v>43193</c:v>
                </c:pt>
                <c:pt idx="2681">
                  <c:v>43194</c:v>
                </c:pt>
                <c:pt idx="2682">
                  <c:v>43195</c:v>
                </c:pt>
                <c:pt idx="2683">
                  <c:v>43196</c:v>
                </c:pt>
                <c:pt idx="2684">
                  <c:v>43197</c:v>
                </c:pt>
                <c:pt idx="2685">
                  <c:v>43198</c:v>
                </c:pt>
                <c:pt idx="2686">
                  <c:v>43199</c:v>
                </c:pt>
                <c:pt idx="2687">
                  <c:v>43200</c:v>
                </c:pt>
                <c:pt idx="2688">
                  <c:v>43201</c:v>
                </c:pt>
                <c:pt idx="2689">
                  <c:v>43202</c:v>
                </c:pt>
                <c:pt idx="2690">
                  <c:v>43203</c:v>
                </c:pt>
                <c:pt idx="2691">
                  <c:v>43204</c:v>
                </c:pt>
                <c:pt idx="2692">
                  <c:v>43205</c:v>
                </c:pt>
                <c:pt idx="2693">
                  <c:v>43206</c:v>
                </c:pt>
                <c:pt idx="2694">
                  <c:v>43207</c:v>
                </c:pt>
                <c:pt idx="2695">
                  <c:v>43208</c:v>
                </c:pt>
                <c:pt idx="2696">
                  <c:v>43209</c:v>
                </c:pt>
                <c:pt idx="2697">
                  <c:v>43210</c:v>
                </c:pt>
                <c:pt idx="2698">
                  <c:v>43211</c:v>
                </c:pt>
                <c:pt idx="2699">
                  <c:v>43212</c:v>
                </c:pt>
                <c:pt idx="2700">
                  <c:v>43213</c:v>
                </c:pt>
                <c:pt idx="2701">
                  <c:v>43214</c:v>
                </c:pt>
                <c:pt idx="2702">
                  <c:v>43215</c:v>
                </c:pt>
                <c:pt idx="2703">
                  <c:v>43216</c:v>
                </c:pt>
                <c:pt idx="2704">
                  <c:v>43217</c:v>
                </c:pt>
                <c:pt idx="2705">
                  <c:v>43218</c:v>
                </c:pt>
                <c:pt idx="2706">
                  <c:v>43219</c:v>
                </c:pt>
                <c:pt idx="2707">
                  <c:v>43220</c:v>
                </c:pt>
                <c:pt idx="2708">
                  <c:v>43221</c:v>
                </c:pt>
                <c:pt idx="2709">
                  <c:v>43222</c:v>
                </c:pt>
                <c:pt idx="2710">
                  <c:v>43223</c:v>
                </c:pt>
                <c:pt idx="2711">
                  <c:v>43224</c:v>
                </c:pt>
                <c:pt idx="2712">
                  <c:v>43225</c:v>
                </c:pt>
                <c:pt idx="2713">
                  <c:v>43226</c:v>
                </c:pt>
                <c:pt idx="2714">
                  <c:v>43227</c:v>
                </c:pt>
                <c:pt idx="2715">
                  <c:v>43228</c:v>
                </c:pt>
                <c:pt idx="2716">
                  <c:v>43229</c:v>
                </c:pt>
                <c:pt idx="2717">
                  <c:v>43230</c:v>
                </c:pt>
                <c:pt idx="2718">
                  <c:v>43231</c:v>
                </c:pt>
                <c:pt idx="2719">
                  <c:v>43232</c:v>
                </c:pt>
                <c:pt idx="2720">
                  <c:v>43233</c:v>
                </c:pt>
                <c:pt idx="2721">
                  <c:v>43234</c:v>
                </c:pt>
                <c:pt idx="2722">
                  <c:v>43235</c:v>
                </c:pt>
                <c:pt idx="2723">
                  <c:v>43236</c:v>
                </c:pt>
                <c:pt idx="2724">
                  <c:v>43237</c:v>
                </c:pt>
                <c:pt idx="2725">
                  <c:v>43238</c:v>
                </c:pt>
                <c:pt idx="2726">
                  <c:v>43239</c:v>
                </c:pt>
                <c:pt idx="2727">
                  <c:v>43240</c:v>
                </c:pt>
                <c:pt idx="2728">
                  <c:v>43241</c:v>
                </c:pt>
                <c:pt idx="2729">
                  <c:v>43242</c:v>
                </c:pt>
                <c:pt idx="2730">
                  <c:v>43243</c:v>
                </c:pt>
                <c:pt idx="2731">
                  <c:v>43244</c:v>
                </c:pt>
                <c:pt idx="2732">
                  <c:v>43245</c:v>
                </c:pt>
                <c:pt idx="2733">
                  <c:v>43246</c:v>
                </c:pt>
                <c:pt idx="2734">
                  <c:v>43247</c:v>
                </c:pt>
                <c:pt idx="2735">
                  <c:v>43248</c:v>
                </c:pt>
                <c:pt idx="2736">
                  <c:v>43249</c:v>
                </c:pt>
                <c:pt idx="2737">
                  <c:v>43250</c:v>
                </c:pt>
                <c:pt idx="2738">
                  <c:v>43251</c:v>
                </c:pt>
                <c:pt idx="2739">
                  <c:v>43252</c:v>
                </c:pt>
                <c:pt idx="2740">
                  <c:v>43253</c:v>
                </c:pt>
                <c:pt idx="2741">
                  <c:v>43254</c:v>
                </c:pt>
                <c:pt idx="2742">
                  <c:v>43255</c:v>
                </c:pt>
                <c:pt idx="2743">
                  <c:v>43256</c:v>
                </c:pt>
                <c:pt idx="2744">
                  <c:v>43257</c:v>
                </c:pt>
                <c:pt idx="2745">
                  <c:v>43258</c:v>
                </c:pt>
                <c:pt idx="2746">
                  <c:v>43259</c:v>
                </c:pt>
                <c:pt idx="2747">
                  <c:v>43260</c:v>
                </c:pt>
                <c:pt idx="2748">
                  <c:v>43261</c:v>
                </c:pt>
                <c:pt idx="2749">
                  <c:v>43262</c:v>
                </c:pt>
                <c:pt idx="2750">
                  <c:v>43263</c:v>
                </c:pt>
                <c:pt idx="2751">
                  <c:v>43264</c:v>
                </c:pt>
                <c:pt idx="2752">
                  <c:v>43265</c:v>
                </c:pt>
                <c:pt idx="2753">
                  <c:v>43266</c:v>
                </c:pt>
                <c:pt idx="2754">
                  <c:v>43267</c:v>
                </c:pt>
                <c:pt idx="2755">
                  <c:v>43268</c:v>
                </c:pt>
                <c:pt idx="2756">
                  <c:v>43269</c:v>
                </c:pt>
                <c:pt idx="2757">
                  <c:v>43270</c:v>
                </c:pt>
                <c:pt idx="2758">
                  <c:v>43271</c:v>
                </c:pt>
                <c:pt idx="2759">
                  <c:v>43272</c:v>
                </c:pt>
                <c:pt idx="2760">
                  <c:v>43273</c:v>
                </c:pt>
                <c:pt idx="2761">
                  <c:v>43274</c:v>
                </c:pt>
                <c:pt idx="2762">
                  <c:v>43275</c:v>
                </c:pt>
                <c:pt idx="2763">
                  <c:v>43276</c:v>
                </c:pt>
                <c:pt idx="2764">
                  <c:v>43277</c:v>
                </c:pt>
                <c:pt idx="2765">
                  <c:v>43278</c:v>
                </c:pt>
                <c:pt idx="2766">
                  <c:v>43279</c:v>
                </c:pt>
                <c:pt idx="2767">
                  <c:v>43280</c:v>
                </c:pt>
                <c:pt idx="2768">
                  <c:v>43281</c:v>
                </c:pt>
                <c:pt idx="2769">
                  <c:v>43282</c:v>
                </c:pt>
                <c:pt idx="2770">
                  <c:v>43283</c:v>
                </c:pt>
                <c:pt idx="2771">
                  <c:v>43284</c:v>
                </c:pt>
                <c:pt idx="2772">
                  <c:v>43285</c:v>
                </c:pt>
                <c:pt idx="2773">
                  <c:v>43286</c:v>
                </c:pt>
                <c:pt idx="2774">
                  <c:v>43287</c:v>
                </c:pt>
                <c:pt idx="2775">
                  <c:v>43288</c:v>
                </c:pt>
                <c:pt idx="2776">
                  <c:v>43289</c:v>
                </c:pt>
                <c:pt idx="2777">
                  <c:v>43290</c:v>
                </c:pt>
                <c:pt idx="2778">
                  <c:v>43291</c:v>
                </c:pt>
                <c:pt idx="2779">
                  <c:v>43292</c:v>
                </c:pt>
                <c:pt idx="2780">
                  <c:v>43293</c:v>
                </c:pt>
                <c:pt idx="2781">
                  <c:v>43294</c:v>
                </c:pt>
                <c:pt idx="2782">
                  <c:v>43295</c:v>
                </c:pt>
                <c:pt idx="2783">
                  <c:v>43296</c:v>
                </c:pt>
                <c:pt idx="2784">
                  <c:v>43297</c:v>
                </c:pt>
                <c:pt idx="2785">
                  <c:v>43298</c:v>
                </c:pt>
                <c:pt idx="2786">
                  <c:v>43299</c:v>
                </c:pt>
                <c:pt idx="2787">
                  <c:v>43300</c:v>
                </c:pt>
                <c:pt idx="2788">
                  <c:v>43301</c:v>
                </c:pt>
                <c:pt idx="2789">
                  <c:v>43302</c:v>
                </c:pt>
                <c:pt idx="2790">
                  <c:v>43303</c:v>
                </c:pt>
                <c:pt idx="2791">
                  <c:v>43304</c:v>
                </c:pt>
                <c:pt idx="2792">
                  <c:v>43305</c:v>
                </c:pt>
                <c:pt idx="2793">
                  <c:v>43306</c:v>
                </c:pt>
                <c:pt idx="2794">
                  <c:v>43307</c:v>
                </c:pt>
                <c:pt idx="2795">
                  <c:v>43308</c:v>
                </c:pt>
                <c:pt idx="2796">
                  <c:v>43309</c:v>
                </c:pt>
                <c:pt idx="2797">
                  <c:v>43310</c:v>
                </c:pt>
                <c:pt idx="2798">
                  <c:v>43311</c:v>
                </c:pt>
                <c:pt idx="2799">
                  <c:v>43312</c:v>
                </c:pt>
                <c:pt idx="2800">
                  <c:v>43313</c:v>
                </c:pt>
                <c:pt idx="2801">
                  <c:v>43314</c:v>
                </c:pt>
                <c:pt idx="2802">
                  <c:v>43315</c:v>
                </c:pt>
                <c:pt idx="2803">
                  <c:v>43316</c:v>
                </c:pt>
                <c:pt idx="2804">
                  <c:v>43317</c:v>
                </c:pt>
                <c:pt idx="2805">
                  <c:v>43318</c:v>
                </c:pt>
                <c:pt idx="2806">
                  <c:v>43319</c:v>
                </c:pt>
                <c:pt idx="2807">
                  <c:v>43320</c:v>
                </c:pt>
                <c:pt idx="2808">
                  <c:v>43321</c:v>
                </c:pt>
                <c:pt idx="2809">
                  <c:v>43322</c:v>
                </c:pt>
                <c:pt idx="2810">
                  <c:v>43323</c:v>
                </c:pt>
                <c:pt idx="2811">
                  <c:v>43324</c:v>
                </c:pt>
                <c:pt idx="2812">
                  <c:v>43325</c:v>
                </c:pt>
                <c:pt idx="2813">
                  <c:v>43326</c:v>
                </c:pt>
                <c:pt idx="2814">
                  <c:v>43327</c:v>
                </c:pt>
                <c:pt idx="2815">
                  <c:v>43328</c:v>
                </c:pt>
                <c:pt idx="2816">
                  <c:v>43329</c:v>
                </c:pt>
                <c:pt idx="2817">
                  <c:v>43330</c:v>
                </c:pt>
                <c:pt idx="2818">
                  <c:v>43331</c:v>
                </c:pt>
                <c:pt idx="2819">
                  <c:v>43332</c:v>
                </c:pt>
                <c:pt idx="2820">
                  <c:v>43333</c:v>
                </c:pt>
                <c:pt idx="2821">
                  <c:v>43334</c:v>
                </c:pt>
                <c:pt idx="2822">
                  <c:v>43335</c:v>
                </c:pt>
                <c:pt idx="2823">
                  <c:v>43336</c:v>
                </c:pt>
                <c:pt idx="2824">
                  <c:v>43337</c:v>
                </c:pt>
                <c:pt idx="2825">
                  <c:v>43338</c:v>
                </c:pt>
                <c:pt idx="2826">
                  <c:v>43339</c:v>
                </c:pt>
                <c:pt idx="2827">
                  <c:v>43340</c:v>
                </c:pt>
                <c:pt idx="2828">
                  <c:v>43341</c:v>
                </c:pt>
                <c:pt idx="2829">
                  <c:v>43342</c:v>
                </c:pt>
                <c:pt idx="2830">
                  <c:v>43343</c:v>
                </c:pt>
                <c:pt idx="2831">
                  <c:v>43344</c:v>
                </c:pt>
                <c:pt idx="2832">
                  <c:v>43345</c:v>
                </c:pt>
                <c:pt idx="2833">
                  <c:v>43346</c:v>
                </c:pt>
                <c:pt idx="2834">
                  <c:v>43347</c:v>
                </c:pt>
                <c:pt idx="2835">
                  <c:v>43348</c:v>
                </c:pt>
                <c:pt idx="2836">
                  <c:v>43349</c:v>
                </c:pt>
                <c:pt idx="2837">
                  <c:v>43350</c:v>
                </c:pt>
                <c:pt idx="2838">
                  <c:v>43351</c:v>
                </c:pt>
                <c:pt idx="2839">
                  <c:v>43352</c:v>
                </c:pt>
                <c:pt idx="2840">
                  <c:v>43353</c:v>
                </c:pt>
                <c:pt idx="2841">
                  <c:v>43354</c:v>
                </c:pt>
                <c:pt idx="2842">
                  <c:v>43355</c:v>
                </c:pt>
                <c:pt idx="2843">
                  <c:v>43356</c:v>
                </c:pt>
                <c:pt idx="2844">
                  <c:v>43357</c:v>
                </c:pt>
                <c:pt idx="2845">
                  <c:v>43358</c:v>
                </c:pt>
                <c:pt idx="2846">
                  <c:v>43359</c:v>
                </c:pt>
                <c:pt idx="2847">
                  <c:v>43360</c:v>
                </c:pt>
                <c:pt idx="2848">
                  <c:v>43361</c:v>
                </c:pt>
                <c:pt idx="2849">
                  <c:v>43362</c:v>
                </c:pt>
                <c:pt idx="2850">
                  <c:v>43363</c:v>
                </c:pt>
                <c:pt idx="2851">
                  <c:v>43364</c:v>
                </c:pt>
                <c:pt idx="2852">
                  <c:v>43365</c:v>
                </c:pt>
                <c:pt idx="2853">
                  <c:v>43366</c:v>
                </c:pt>
                <c:pt idx="2854">
                  <c:v>43367</c:v>
                </c:pt>
                <c:pt idx="2855">
                  <c:v>43368</c:v>
                </c:pt>
                <c:pt idx="2856">
                  <c:v>43369</c:v>
                </c:pt>
                <c:pt idx="2857">
                  <c:v>43370</c:v>
                </c:pt>
                <c:pt idx="2858">
                  <c:v>43371</c:v>
                </c:pt>
                <c:pt idx="2859">
                  <c:v>43372</c:v>
                </c:pt>
                <c:pt idx="2860">
                  <c:v>43373</c:v>
                </c:pt>
                <c:pt idx="2861">
                  <c:v>43374</c:v>
                </c:pt>
                <c:pt idx="2862">
                  <c:v>43375</c:v>
                </c:pt>
                <c:pt idx="2863">
                  <c:v>43376</c:v>
                </c:pt>
                <c:pt idx="2864">
                  <c:v>43377</c:v>
                </c:pt>
                <c:pt idx="2865">
                  <c:v>43378</c:v>
                </c:pt>
                <c:pt idx="2866">
                  <c:v>43379</c:v>
                </c:pt>
                <c:pt idx="2867">
                  <c:v>43380</c:v>
                </c:pt>
                <c:pt idx="2868">
                  <c:v>43381</c:v>
                </c:pt>
                <c:pt idx="2869">
                  <c:v>43382</c:v>
                </c:pt>
                <c:pt idx="2870">
                  <c:v>43383</c:v>
                </c:pt>
                <c:pt idx="2871">
                  <c:v>43384</c:v>
                </c:pt>
                <c:pt idx="2872">
                  <c:v>43385</c:v>
                </c:pt>
                <c:pt idx="2873">
                  <c:v>43386</c:v>
                </c:pt>
                <c:pt idx="2874">
                  <c:v>43387</c:v>
                </c:pt>
                <c:pt idx="2875">
                  <c:v>43388</c:v>
                </c:pt>
                <c:pt idx="2876">
                  <c:v>43389</c:v>
                </c:pt>
                <c:pt idx="2877">
                  <c:v>43390</c:v>
                </c:pt>
                <c:pt idx="2878">
                  <c:v>43391</c:v>
                </c:pt>
                <c:pt idx="2879">
                  <c:v>43392</c:v>
                </c:pt>
                <c:pt idx="2880">
                  <c:v>43393</c:v>
                </c:pt>
                <c:pt idx="2881">
                  <c:v>43394</c:v>
                </c:pt>
                <c:pt idx="2882">
                  <c:v>43395</c:v>
                </c:pt>
                <c:pt idx="2883">
                  <c:v>43396</c:v>
                </c:pt>
                <c:pt idx="2884">
                  <c:v>43397</c:v>
                </c:pt>
                <c:pt idx="2885">
                  <c:v>43398</c:v>
                </c:pt>
                <c:pt idx="2886">
                  <c:v>43399</c:v>
                </c:pt>
                <c:pt idx="2887">
                  <c:v>43400</c:v>
                </c:pt>
                <c:pt idx="2888">
                  <c:v>43401</c:v>
                </c:pt>
                <c:pt idx="2889">
                  <c:v>43402</c:v>
                </c:pt>
                <c:pt idx="2890">
                  <c:v>43403</c:v>
                </c:pt>
                <c:pt idx="2891">
                  <c:v>43404</c:v>
                </c:pt>
                <c:pt idx="2892">
                  <c:v>43405</c:v>
                </c:pt>
                <c:pt idx="2893">
                  <c:v>43406</c:v>
                </c:pt>
                <c:pt idx="2894">
                  <c:v>43407</c:v>
                </c:pt>
                <c:pt idx="2895">
                  <c:v>43408</c:v>
                </c:pt>
                <c:pt idx="2896">
                  <c:v>43409</c:v>
                </c:pt>
                <c:pt idx="2897">
                  <c:v>43410</c:v>
                </c:pt>
                <c:pt idx="2898">
                  <c:v>43411</c:v>
                </c:pt>
                <c:pt idx="2899">
                  <c:v>43412</c:v>
                </c:pt>
                <c:pt idx="2900">
                  <c:v>43413</c:v>
                </c:pt>
                <c:pt idx="2901">
                  <c:v>43414</c:v>
                </c:pt>
                <c:pt idx="2902">
                  <c:v>43415</c:v>
                </c:pt>
                <c:pt idx="2903">
                  <c:v>43416</c:v>
                </c:pt>
                <c:pt idx="2904">
                  <c:v>43417</c:v>
                </c:pt>
                <c:pt idx="2905">
                  <c:v>43418</c:v>
                </c:pt>
                <c:pt idx="2906">
                  <c:v>43419</c:v>
                </c:pt>
                <c:pt idx="2907">
                  <c:v>43420</c:v>
                </c:pt>
                <c:pt idx="2908">
                  <c:v>43421</c:v>
                </c:pt>
                <c:pt idx="2909">
                  <c:v>43422</c:v>
                </c:pt>
                <c:pt idx="2910">
                  <c:v>43423</c:v>
                </c:pt>
                <c:pt idx="2911">
                  <c:v>43424</c:v>
                </c:pt>
                <c:pt idx="2912">
                  <c:v>43425</c:v>
                </c:pt>
                <c:pt idx="2913">
                  <c:v>43426</c:v>
                </c:pt>
                <c:pt idx="2914">
                  <c:v>43427</c:v>
                </c:pt>
                <c:pt idx="2915">
                  <c:v>43428</c:v>
                </c:pt>
                <c:pt idx="2916">
                  <c:v>43429</c:v>
                </c:pt>
                <c:pt idx="2917">
                  <c:v>43430</c:v>
                </c:pt>
                <c:pt idx="2918">
                  <c:v>43431</c:v>
                </c:pt>
                <c:pt idx="2919">
                  <c:v>43432</c:v>
                </c:pt>
                <c:pt idx="2920">
                  <c:v>43433</c:v>
                </c:pt>
                <c:pt idx="2921">
                  <c:v>43434</c:v>
                </c:pt>
                <c:pt idx="2922">
                  <c:v>43435</c:v>
                </c:pt>
                <c:pt idx="2923">
                  <c:v>43436</c:v>
                </c:pt>
                <c:pt idx="2924">
                  <c:v>43437</c:v>
                </c:pt>
                <c:pt idx="2925">
                  <c:v>43438</c:v>
                </c:pt>
                <c:pt idx="2926">
                  <c:v>43439</c:v>
                </c:pt>
                <c:pt idx="2927">
                  <c:v>43440</c:v>
                </c:pt>
                <c:pt idx="2928">
                  <c:v>43441</c:v>
                </c:pt>
                <c:pt idx="2929">
                  <c:v>43442</c:v>
                </c:pt>
                <c:pt idx="2930">
                  <c:v>43443</c:v>
                </c:pt>
                <c:pt idx="2931">
                  <c:v>43444</c:v>
                </c:pt>
                <c:pt idx="2932">
                  <c:v>43445</c:v>
                </c:pt>
                <c:pt idx="2933">
                  <c:v>43446</c:v>
                </c:pt>
                <c:pt idx="2934">
                  <c:v>43447</c:v>
                </c:pt>
                <c:pt idx="2935">
                  <c:v>43448</c:v>
                </c:pt>
                <c:pt idx="2936">
                  <c:v>43449</c:v>
                </c:pt>
                <c:pt idx="2937">
                  <c:v>43450</c:v>
                </c:pt>
                <c:pt idx="2938">
                  <c:v>43451</c:v>
                </c:pt>
                <c:pt idx="2939">
                  <c:v>43452</c:v>
                </c:pt>
                <c:pt idx="2940">
                  <c:v>43453</c:v>
                </c:pt>
                <c:pt idx="2941">
                  <c:v>43454</c:v>
                </c:pt>
                <c:pt idx="2942">
                  <c:v>43455</c:v>
                </c:pt>
                <c:pt idx="2943">
                  <c:v>43456</c:v>
                </c:pt>
                <c:pt idx="2944">
                  <c:v>43457</c:v>
                </c:pt>
                <c:pt idx="2945">
                  <c:v>43458</c:v>
                </c:pt>
                <c:pt idx="2946">
                  <c:v>43459</c:v>
                </c:pt>
                <c:pt idx="2947">
                  <c:v>43460</c:v>
                </c:pt>
                <c:pt idx="2948">
                  <c:v>43461</c:v>
                </c:pt>
                <c:pt idx="2949">
                  <c:v>43462</c:v>
                </c:pt>
                <c:pt idx="2950">
                  <c:v>43463</c:v>
                </c:pt>
                <c:pt idx="2951">
                  <c:v>43464</c:v>
                </c:pt>
                <c:pt idx="2952">
                  <c:v>43465</c:v>
                </c:pt>
                <c:pt idx="2953">
                  <c:v>43466</c:v>
                </c:pt>
                <c:pt idx="2954">
                  <c:v>43467</c:v>
                </c:pt>
                <c:pt idx="2955">
                  <c:v>43468</c:v>
                </c:pt>
                <c:pt idx="2956">
                  <c:v>43469</c:v>
                </c:pt>
                <c:pt idx="2957">
                  <c:v>43470</c:v>
                </c:pt>
                <c:pt idx="2958">
                  <c:v>43471</c:v>
                </c:pt>
                <c:pt idx="2959">
                  <c:v>43472</c:v>
                </c:pt>
                <c:pt idx="2960">
                  <c:v>43473</c:v>
                </c:pt>
                <c:pt idx="2961">
                  <c:v>43474</c:v>
                </c:pt>
                <c:pt idx="2962">
                  <c:v>43475</c:v>
                </c:pt>
                <c:pt idx="2963">
                  <c:v>43476</c:v>
                </c:pt>
                <c:pt idx="2964">
                  <c:v>43477</c:v>
                </c:pt>
                <c:pt idx="2965">
                  <c:v>43478</c:v>
                </c:pt>
                <c:pt idx="2966">
                  <c:v>43479</c:v>
                </c:pt>
                <c:pt idx="2967">
                  <c:v>43480</c:v>
                </c:pt>
                <c:pt idx="2968">
                  <c:v>43481</c:v>
                </c:pt>
                <c:pt idx="2969">
                  <c:v>43482</c:v>
                </c:pt>
                <c:pt idx="2970">
                  <c:v>43483</c:v>
                </c:pt>
                <c:pt idx="2971">
                  <c:v>43484</c:v>
                </c:pt>
                <c:pt idx="2972">
                  <c:v>43485</c:v>
                </c:pt>
                <c:pt idx="2973">
                  <c:v>43486</c:v>
                </c:pt>
                <c:pt idx="2974">
                  <c:v>43487</c:v>
                </c:pt>
                <c:pt idx="2975">
                  <c:v>43488</c:v>
                </c:pt>
                <c:pt idx="2976">
                  <c:v>43489</c:v>
                </c:pt>
                <c:pt idx="2977">
                  <c:v>43490</c:v>
                </c:pt>
                <c:pt idx="2978">
                  <c:v>43491</c:v>
                </c:pt>
                <c:pt idx="2979">
                  <c:v>43492</c:v>
                </c:pt>
                <c:pt idx="2980">
                  <c:v>43493</c:v>
                </c:pt>
                <c:pt idx="2981">
                  <c:v>43494</c:v>
                </c:pt>
                <c:pt idx="2982">
                  <c:v>43495</c:v>
                </c:pt>
                <c:pt idx="2983">
                  <c:v>43496</c:v>
                </c:pt>
                <c:pt idx="2984">
                  <c:v>43497</c:v>
                </c:pt>
                <c:pt idx="2985">
                  <c:v>43498</c:v>
                </c:pt>
                <c:pt idx="2986">
                  <c:v>43499</c:v>
                </c:pt>
                <c:pt idx="2987">
                  <c:v>43500</c:v>
                </c:pt>
                <c:pt idx="2988">
                  <c:v>43501</c:v>
                </c:pt>
                <c:pt idx="2989">
                  <c:v>43502</c:v>
                </c:pt>
                <c:pt idx="2990">
                  <c:v>43503</c:v>
                </c:pt>
                <c:pt idx="2991">
                  <c:v>43504</c:v>
                </c:pt>
                <c:pt idx="2992">
                  <c:v>43505</c:v>
                </c:pt>
                <c:pt idx="2993">
                  <c:v>43506</c:v>
                </c:pt>
                <c:pt idx="2994">
                  <c:v>43507</c:v>
                </c:pt>
                <c:pt idx="2995">
                  <c:v>43508</c:v>
                </c:pt>
                <c:pt idx="2996">
                  <c:v>43509</c:v>
                </c:pt>
                <c:pt idx="2997">
                  <c:v>43510</c:v>
                </c:pt>
                <c:pt idx="2998">
                  <c:v>43511</c:v>
                </c:pt>
                <c:pt idx="2999">
                  <c:v>43512</c:v>
                </c:pt>
                <c:pt idx="3000">
                  <c:v>43513</c:v>
                </c:pt>
                <c:pt idx="3001">
                  <c:v>43514</c:v>
                </c:pt>
                <c:pt idx="3002">
                  <c:v>43515</c:v>
                </c:pt>
                <c:pt idx="3003">
                  <c:v>43516</c:v>
                </c:pt>
                <c:pt idx="3004">
                  <c:v>43517</c:v>
                </c:pt>
                <c:pt idx="3005">
                  <c:v>43518</c:v>
                </c:pt>
                <c:pt idx="3006">
                  <c:v>43519</c:v>
                </c:pt>
                <c:pt idx="3007">
                  <c:v>43520</c:v>
                </c:pt>
                <c:pt idx="3008">
                  <c:v>43521</c:v>
                </c:pt>
                <c:pt idx="3009">
                  <c:v>43522</c:v>
                </c:pt>
                <c:pt idx="3010">
                  <c:v>43523</c:v>
                </c:pt>
                <c:pt idx="3011">
                  <c:v>43524</c:v>
                </c:pt>
                <c:pt idx="3012">
                  <c:v>43525</c:v>
                </c:pt>
                <c:pt idx="3013">
                  <c:v>43526</c:v>
                </c:pt>
                <c:pt idx="3014">
                  <c:v>43527</c:v>
                </c:pt>
                <c:pt idx="3015">
                  <c:v>43528</c:v>
                </c:pt>
                <c:pt idx="3016">
                  <c:v>43529</c:v>
                </c:pt>
                <c:pt idx="3017">
                  <c:v>43530</c:v>
                </c:pt>
                <c:pt idx="3018">
                  <c:v>43531</c:v>
                </c:pt>
                <c:pt idx="3019">
                  <c:v>43532</c:v>
                </c:pt>
                <c:pt idx="3020">
                  <c:v>43533</c:v>
                </c:pt>
                <c:pt idx="3021">
                  <c:v>43534</c:v>
                </c:pt>
                <c:pt idx="3022">
                  <c:v>43535</c:v>
                </c:pt>
                <c:pt idx="3023">
                  <c:v>43536</c:v>
                </c:pt>
                <c:pt idx="3024">
                  <c:v>43537</c:v>
                </c:pt>
                <c:pt idx="3025">
                  <c:v>43538</c:v>
                </c:pt>
                <c:pt idx="3026">
                  <c:v>43539</c:v>
                </c:pt>
                <c:pt idx="3027">
                  <c:v>43540</c:v>
                </c:pt>
                <c:pt idx="3028">
                  <c:v>43541</c:v>
                </c:pt>
                <c:pt idx="3029">
                  <c:v>43542</c:v>
                </c:pt>
                <c:pt idx="3030">
                  <c:v>43543</c:v>
                </c:pt>
                <c:pt idx="3031">
                  <c:v>43544</c:v>
                </c:pt>
                <c:pt idx="3032">
                  <c:v>43545</c:v>
                </c:pt>
                <c:pt idx="3033">
                  <c:v>43546</c:v>
                </c:pt>
                <c:pt idx="3034">
                  <c:v>43547</c:v>
                </c:pt>
                <c:pt idx="3035">
                  <c:v>43548</c:v>
                </c:pt>
                <c:pt idx="3036">
                  <c:v>43549</c:v>
                </c:pt>
                <c:pt idx="3037">
                  <c:v>43550</c:v>
                </c:pt>
                <c:pt idx="3038">
                  <c:v>43551</c:v>
                </c:pt>
                <c:pt idx="3039">
                  <c:v>43552</c:v>
                </c:pt>
                <c:pt idx="3040">
                  <c:v>43553</c:v>
                </c:pt>
                <c:pt idx="3041">
                  <c:v>43554</c:v>
                </c:pt>
                <c:pt idx="3042">
                  <c:v>43555</c:v>
                </c:pt>
                <c:pt idx="3043">
                  <c:v>43556</c:v>
                </c:pt>
                <c:pt idx="3044">
                  <c:v>43557</c:v>
                </c:pt>
                <c:pt idx="3045">
                  <c:v>43558</c:v>
                </c:pt>
                <c:pt idx="3046">
                  <c:v>43559</c:v>
                </c:pt>
                <c:pt idx="3047">
                  <c:v>43560</c:v>
                </c:pt>
                <c:pt idx="3048">
                  <c:v>43561</c:v>
                </c:pt>
                <c:pt idx="3049">
                  <c:v>43562</c:v>
                </c:pt>
                <c:pt idx="3050">
                  <c:v>43563</c:v>
                </c:pt>
                <c:pt idx="3051">
                  <c:v>43564</c:v>
                </c:pt>
                <c:pt idx="3052">
                  <c:v>43565</c:v>
                </c:pt>
                <c:pt idx="3053">
                  <c:v>43566</c:v>
                </c:pt>
                <c:pt idx="3054">
                  <c:v>43567</c:v>
                </c:pt>
                <c:pt idx="3055">
                  <c:v>43568</c:v>
                </c:pt>
                <c:pt idx="3056">
                  <c:v>43569</c:v>
                </c:pt>
                <c:pt idx="3057">
                  <c:v>43570</c:v>
                </c:pt>
                <c:pt idx="3058">
                  <c:v>43571</c:v>
                </c:pt>
                <c:pt idx="3059">
                  <c:v>43572</c:v>
                </c:pt>
                <c:pt idx="3060">
                  <c:v>43573</c:v>
                </c:pt>
                <c:pt idx="3061">
                  <c:v>43574</c:v>
                </c:pt>
                <c:pt idx="3062">
                  <c:v>43575</c:v>
                </c:pt>
                <c:pt idx="3063">
                  <c:v>43576</c:v>
                </c:pt>
                <c:pt idx="3064">
                  <c:v>43577</c:v>
                </c:pt>
                <c:pt idx="3065">
                  <c:v>43578</c:v>
                </c:pt>
                <c:pt idx="3066">
                  <c:v>43579</c:v>
                </c:pt>
                <c:pt idx="3067">
                  <c:v>43580</c:v>
                </c:pt>
                <c:pt idx="3068">
                  <c:v>43581</c:v>
                </c:pt>
                <c:pt idx="3069">
                  <c:v>43582</c:v>
                </c:pt>
                <c:pt idx="3070">
                  <c:v>43583</c:v>
                </c:pt>
                <c:pt idx="3071">
                  <c:v>43584</c:v>
                </c:pt>
                <c:pt idx="3072">
                  <c:v>43585</c:v>
                </c:pt>
                <c:pt idx="3073">
                  <c:v>43586</c:v>
                </c:pt>
                <c:pt idx="3074">
                  <c:v>43587</c:v>
                </c:pt>
                <c:pt idx="3075">
                  <c:v>43588</c:v>
                </c:pt>
                <c:pt idx="3076">
                  <c:v>43589</c:v>
                </c:pt>
                <c:pt idx="3077">
                  <c:v>43590</c:v>
                </c:pt>
                <c:pt idx="3078">
                  <c:v>43591</c:v>
                </c:pt>
                <c:pt idx="3079">
                  <c:v>43592</c:v>
                </c:pt>
                <c:pt idx="3080">
                  <c:v>43593</c:v>
                </c:pt>
                <c:pt idx="3081">
                  <c:v>43594</c:v>
                </c:pt>
                <c:pt idx="3082">
                  <c:v>43595</c:v>
                </c:pt>
                <c:pt idx="3083">
                  <c:v>43596</c:v>
                </c:pt>
                <c:pt idx="3084">
                  <c:v>43597</c:v>
                </c:pt>
                <c:pt idx="3085">
                  <c:v>43598</c:v>
                </c:pt>
                <c:pt idx="3086">
                  <c:v>43599</c:v>
                </c:pt>
                <c:pt idx="3087">
                  <c:v>43600</c:v>
                </c:pt>
                <c:pt idx="3088">
                  <c:v>43601</c:v>
                </c:pt>
                <c:pt idx="3089">
                  <c:v>43602</c:v>
                </c:pt>
                <c:pt idx="3090">
                  <c:v>43603</c:v>
                </c:pt>
                <c:pt idx="3091">
                  <c:v>43604</c:v>
                </c:pt>
                <c:pt idx="3092">
                  <c:v>43605</c:v>
                </c:pt>
                <c:pt idx="3093">
                  <c:v>43606</c:v>
                </c:pt>
                <c:pt idx="3094">
                  <c:v>43607</c:v>
                </c:pt>
                <c:pt idx="3095">
                  <c:v>43608</c:v>
                </c:pt>
                <c:pt idx="3096">
                  <c:v>43609</c:v>
                </c:pt>
                <c:pt idx="3097">
                  <c:v>43610</c:v>
                </c:pt>
                <c:pt idx="3098">
                  <c:v>43611</c:v>
                </c:pt>
                <c:pt idx="3099">
                  <c:v>43612</c:v>
                </c:pt>
                <c:pt idx="3100">
                  <c:v>43613</c:v>
                </c:pt>
                <c:pt idx="3101">
                  <c:v>43614</c:v>
                </c:pt>
                <c:pt idx="3102">
                  <c:v>43615</c:v>
                </c:pt>
                <c:pt idx="3103">
                  <c:v>43616</c:v>
                </c:pt>
                <c:pt idx="3104">
                  <c:v>43617</c:v>
                </c:pt>
                <c:pt idx="3105">
                  <c:v>43618</c:v>
                </c:pt>
                <c:pt idx="3106">
                  <c:v>43619</c:v>
                </c:pt>
                <c:pt idx="3107">
                  <c:v>43620</c:v>
                </c:pt>
                <c:pt idx="3108">
                  <c:v>43621</c:v>
                </c:pt>
                <c:pt idx="3109">
                  <c:v>43622</c:v>
                </c:pt>
                <c:pt idx="3110">
                  <c:v>43623</c:v>
                </c:pt>
                <c:pt idx="3111">
                  <c:v>43624</c:v>
                </c:pt>
                <c:pt idx="3112">
                  <c:v>43625</c:v>
                </c:pt>
                <c:pt idx="3113">
                  <c:v>43626</c:v>
                </c:pt>
                <c:pt idx="3114">
                  <c:v>43627</c:v>
                </c:pt>
                <c:pt idx="3115">
                  <c:v>43628</c:v>
                </c:pt>
                <c:pt idx="3116">
                  <c:v>43629</c:v>
                </c:pt>
                <c:pt idx="3117">
                  <c:v>43630</c:v>
                </c:pt>
                <c:pt idx="3118">
                  <c:v>43631</c:v>
                </c:pt>
                <c:pt idx="3119">
                  <c:v>43632</c:v>
                </c:pt>
                <c:pt idx="3120">
                  <c:v>43633</c:v>
                </c:pt>
                <c:pt idx="3121">
                  <c:v>43634</c:v>
                </c:pt>
                <c:pt idx="3122">
                  <c:v>43635</c:v>
                </c:pt>
                <c:pt idx="3123">
                  <c:v>43636</c:v>
                </c:pt>
                <c:pt idx="3124">
                  <c:v>43637</c:v>
                </c:pt>
                <c:pt idx="3125">
                  <c:v>43638</c:v>
                </c:pt>
                <c:pt idx="3126">
                  <c:v>43639</c:v>
                </c:pt>
                <c:pt idx="3127">
                  <c:v>43640</c:v>
                </c:pt>
                <c:pt idx="3128">
                  <c:v>43641</c:v>
                </c:pt>
                <c:pt idx="3129">
                  <c:v>43642</c:v>
                </c:pt>
                <c:pt idx="3130">
                  <c:v>43643</c:v>
                </c:pt>
                <c:pt idx="3131">
                  <c:v>43644</c:v>
                </c:pt>
                <c:pt idx="3132">
                  <c:v>43645</c:v>
                </c:pt>
                <c:pt idx="3133">
                  <c:v>43646</c:v>
                </c:pt>
                <c:pt idx="3134">
                  <c:v>43647</c:v>
                </c:pt>
                <c:pt idx="3135">
                  <c:v>43648</c:v>
                </c:pt>
                <c:pt idx="3136">
                  <c:v>43649</c:v>
                </c:pt>
                <c:pt idx="3137">
                  <c:v>43650</c:v>
                </c:pt>
                <c:pt idx="3138">
                  <c:v>43651</c:v>
                </c:pt>
                <c:pt idx="3139">
                  <c:v>43652</c:v>
                </c:pt>
                <c:pt idx="3140">
                  <c:v>43653</c:v>
                </c:pt>
                <c:pt idx="3141">
                  <c:v>43654</c:v>
                </c:pt>
                <c:pt idx="3142">
                  <c:v>43655</c:v>
                </c:pt>
                <c:pt idx="3143">
                  <c:v>43656</c:v>
                </c:pt>
                <c:pt idx="3144">
                  <c:v>43657</c:v>
                </c:pt>
                <c:pt idx="3145">
                  <c:v>43658</c:v>
                </c:pt>
                <c:pt idx="3146">
                  <c:v>43659</c:v>
                </c:pt>
                <c:pt idx="3147">
                  <c:v>43660</c:v>
                </c:pt>
                <c:pt idx="3148">
                  <c:v>43661</c:v>
                </c:pt>
                <c:pt idx="3149">
                  <c:v>43662</c:v>
                </c:pt>
                <c:pt idx="3150">
                  <c:v>43663</c:v>
                </c:pt>
                <c:pt idx="3151">
                  <c:v>43664</c:v>
                </c:pt>
                <c:pt idx="3152">
                  <c:v>43665</c:v>
                </c:pt>
                <c:pt idx="3153">
                  <c:v>43666</c:v>
                </c:pt>
                <c:pt idx="3154">
                  <c:v>43667</c:v>
                </c:pt>
                <c:pt idx="3155">
                  <c:v>43668</c:v>
                </c:pt>
                <c:pt idx="3156">
                  <c:v>43669</c:v>
                </c:pt>
                <c:pt idx="3157">
                  <c:v>43670</c:v>
                </c:pt>
                <c:pt idx="3158">
                  <c:v>43671</c:v>
                </c:pt>
                <c:pt idx="3159">
                  <c:v>43672</c:v>
                </c:pt>
                <c:pt idx="3160">
                  <c:v>43673</c:v>
                </c:pt>
                <c:pt idx="3161">
                  <c:v>43674</c:v>
                </c:pt>
                <c:pt idx="3162">
                  <c:v>43675</c:v>
                </c:pt>
                <c:pt idx="3163">
                  <c:v>43676</c:v>
                </c:pt>
                <c:pt idx="3164">
                  <c:v>43677</c:v>
                </c:pt>
                <c:pt idx="3165">
                  <c:v>43678</c:v>
                </c:pt>
                <c:pt idx="3166">
                  <c:v>43679</c:v>
                </c:pt>
                <c:pt idx="3167">
                  <c:v>43680</c:v>
                </c:pt>
                <c:pt idx="3168">
                  <c:v>43681</c:v>
                </c:pt>
                <c:pt idx="3169">
                  <c:v>43682</c:v>
                </c:pt>
                <c:pt idx="3170">
                  <c:v>43683</c:v>
                </c:pt>
                <c:pt idx="3171">
                  <c:v>43684</c:v>
                </c:pt>
                <c:pt idx="3172">
                  <c:v>43685</c:v>
                </c:pt>
                <c:pt idx="3173">
                  <c:v>43686</c:v>
                </c:pt>
                <c:pt idx="3174">
                  <c:v>43687</c:v>
                </c:pt>
                <c:pt idx="3175">
                  <c:v>43688</c:v>
                </c:pt>
                <c:pt idx="3176">
                  <c:v>43689</c:v>
                </c:pt>
                <c:pt idx="3177">
                  <c:v>43690</c:v>
                </c:pt>
                <c:pt idx="3178">
                  <c:v>43691</c:v>
                </c:pt>
                <c:pt idx="3179">
                  <c:v>43692</c:v>
                </c:pt>
                <c:pt idx="3180">
                  <c:v>43693</c:v>
                </c:pt>
                <c:pt idx="3181">
                  <c:v>43694</c:v>
                </c:pt>
                <c:pt idx="3182">
                  <c:v>43695</c:v>
                </c:pt>
                <c:pt idx="3183">
                  <c:v>43696</c:v>
                </c:pt>
                <c:pt idx="3184">
                  <c:v>43697</c:v>
                </c:pt>
                <c:pt idx="3185">
                  <c:v>43698</c:v>
                </c:pt>
                <c:pt idx="3186">
                  <c:v>43699</c:v>
                </c:pt>
                <c:pt idx="3187">
                  <c:v>43700</c:v>
                </c:pt>
                <c:pt idx="3188">
                  <c:v>43701</c:v>
                </c:pt>
                <c:pt idx="3189">
                  <c:v>43702</c:v>
                </c:pt>
                <c:pt idx="3190">
                  <c:v>43703</c:v>
                </c:pt>
                <c:pt idx="3191">
                  <c:v>43704</c:v>
                </c:pt>
                <c:pt idx="3192">
                  <c:v>43705</c:v>
                </c:pt>
                <c:pt idx="3193">
                  <c:v>43706</c:v>
                </c:pt>
                <c:pt idx="3194">
                  <c:v>43707</c:v>
                </c:pt>
                <c:pt idx="3195">
                  <c:v>43708</c:v>
                </c:pt>
                <c:pt idx="3196">
                  <c:v>43709</c:v>
                </c:pt>
                <c:pt idx="3197">
                  <c:v>43710</c:v>
                </c:pt>
                <c:pt idx="3198">
                  <c:v>43711</c:v>
                </c:pt>
                <c:pt idx="3199">
                  <c:v>43712</c:v>
                </c:pt>
                <c:pt idx="3200">
                  <c:v>43713</c:v>
                </c:pt>
                <c:pt idx="3201">
                  <c:v>43714</c:v>
                </c:pt>
                <c:pt idx="3202">
                  <c:v>43715</c:v>
                </c:pt>
                <c:pt idx="3203">
                  <c:v>43716</c:v>
                </c:pt>
                <c:pt idx="3204">
                  <c:v>43717</c:v>
                </c:pt>
                <c:pt idx="3205">
                  <c:v>43718</c:v>
                </c:pt>
                <c:pt idx="3206">
                  <c:v>43719</c:v>
                </c:pt>
                <c:pt idx="3207">
                  <c:v>43720</c:v>
                </c:pt>
                <c:pt idx="3208">
                  <c:v>43721</c:v>
                </c:pt>
                <c:pt idx="3209">
                  <c:v>43722</c:v>
                </c:pt>
                <c:pt idx="3210">
                  <c:v>43723</c:v>
                </c:pt>
                <c:pt idx="3211">
                  <c:v>43724</c:v>
                </c:pt>
                <c:pt idx="3212">
                  <c:v>43725</c:v>
                </c:pt>
                <c:pt idx="3213">
                  <c:v>43726</c:v>
                </c:pt>
                <c:pt idx="3214">
                  <c:v>43727</c:v>
                </c:pt>
                <c:pt idx="3215">
                  <c:v>43728</c:v>
                </c:pt>
                <c:pt idx="3216">
                  <c:v>43729</c:v>
                </c:pt>
                <c:pt idx="3217">
                  <c:v>43730</c:v>
                </c:pt>
                <c:pt idx="3218">
                  <c:v>43731</c:v>
                </c:pt>
                <c:pt idx="3219">
                  <c:v>43732</c:v>
                </c:pt>
                <c:pt idx="3220">
                  <c:v>43733</c:v>
                </c:pt>
                <c:pt idx="3221">
                  <c:v>43734</c:v>
                </c:pt>
                <c:pt idx="3222">
                  <c:v>43735</c:v>
                </c:pt>
                <c:pt idx="3223">
                  <c:v>43736</c:v>
                </c:pt>
                <c:pt idx="3224">
                  <c:v>43737</c:v>
                </c:pt>
                <c:pt idx="3225">
                  <c:v>43738</c:v>
                </c:pt>
                <c:pt idx="3226">
                  <c:v>43739</c:v>
                </c:pt>
                <c:pt idx="3227">
                  <c:v>43740</c:v>
                </c:pt>
                <c:pt idx="3228">
                  <c:v>43741</c:v>
                </c:pt>
                <c:pt idx="3229">
                  <c:v>43742</c:v>
                </c:pt>
                <c:pt idx="3230">
                  <c:v>43743</c:v>
                </c:pt>
                <c:pt idx="3231">
                  <c:v>43744</c:v>
                </c:pt>
                <c:pt idx="3232">
                  <c:v>43745</c:v>
                </c:pt>
                <c:pt idx="3233">
                  <c:v>43746</c:v>
                </c:pt>
                <c:pt idx="3234">
                  <c:v>43747</c:v>
                </c:pt>
                <c:pt idx="3235">
                  <c:v>43748</c:v>
                </c:pt>
                <c:pt idx="3236">
                  <c:v>43749</c:v>
                </c:pt>
                <c:pt idx="3237">
                  <c:v>43750</c:v>
                </c:pt>
                <c:pt idx="3238">
                  <c:v>43751</c:v>
                </c:pt>
                <c:pt idx="3239">
                  <c:v>43752</c:v>
                </c:pt>
                <c:pt idx="3240">
                  <c:v>43753</c:v>
                </c:pt>
                <c:pt idx="3241">
                  <c:v>43754</c:v>
                </c:pt>
                <c:pt idx="3242">
                  <c:v>43755</c:v>
                </c:pt>
                <c:pt idx="3243">
                  <c:v>43756</c:v>
                </c:pt>
                <c:pt idx="3244">
                  <c:v>43757</c:v>
                </c:pt>
                <c:pt idx="3245">
                  <c:v>43758</c:v>
                </c:pt>
                <c:pt idx="3246">
                  <c:v>43759</c:v>
                </c:pt>
                <c:pt idx="3247">
                  <c:v>43760</c:v>
                </c:pt>
                <c:pt idx="3248">
                  <c:v>43761</c:v>
                </c:pt>
                <c:pt idx="3249">
                  <c:v>43762</c:v>
                </c:pt>
                <c:pt idx="3250">
                  <c:v>43763</c:v>
                </c:pt>
                <c:pt idx="3251">
                  <c:v>43764</c:v>
                </c:pt>
                <c:pt idx="3252">
                  <c:v>43765</c:v>
                </c:pt>
                <c:pt idx="3253">
                  <c:v>43766</c:v>
                </c:pt>
                <c:pt idx="3254">
                  <c:v>43767</c:v>
                </c:pt>
                <c:pt idx="3255">
                  <c:v>43768</c:v>
                </c:pt>
                <c:pt idx="3256">
                  <c:v>43769</c:v>
                </c:pt>
                <c:pt idx="3257">
                  <c:v>43770</c:v>
                </c:pt>
                <c:pt idx="3258">
                  <c:v>43771</c:v>
                </c:pt>
                <c:pt idx="3259">
                  <c:v>43772</c:v>
                </c:pt>
                <c:pt idx="3260">
                  <c:v>43773</c:v>
                </c:pt>
                <c:pt idx="3261">
                  <c:v>43774</c:v>
                </c:pt>
                <c:pt idx="3262">
                  <c:v>43775</c:v>
                </c:pt>
                <c:pt idx="3263">
                  <c:v>43776</c:v>
                </c:pt>
                <c:pt idx="3264">
                  <c:v>43777</c:v>
                </c:pt>
                <c:pt idx="3265">
                  <c:v>43778</c:v>
                </c:pt>
                <c:pt idx="3266">
                  <c:v>43779</c:v>
                </c:pt>
                <c:pt idx="3267">
                  <c:v>43780</c:v>
                </c:pt>
                <c:pt idx="3268">
                  <c:v>43781</c:v>
                </c:pt>
                <c:pt idx="3269">
                  <c:v>43782</c:v>
                </c:pt>
                <c:pt idx="3270">
                  <c:v>43783</c:v>
                </c:pt>
                <c:pt idx="3271">
                  <c:v>43784</c:v>
                </c:pt>
                <c:pt idx="3272">
                  <c:v>43785</c:v>
                </c:pt>
                <c:pt idx="3273">
                  <c:v>43786</c:v>
                </c:pt>
                <c:pt idx="3274">
                  <c:v>43787</c:v>
                </c:pt>
                <c:pt idx="3275">
                  <c:v>43788</c:v>
                </c:pt>
                <c:pt idx="3276">
                  <c:v>43789</c:v>
                </c:pt>
                <c:pt idx="3277">
                  <c:v>43790</c:v>
                </c:pt>
                <c:pt idx="3278">
                  <c:v>43791</c:v>
                </c:pt>
                <c:pt idx="3279">
                  <c:v>43792</c:v>
                </c:pt>
                <c:pt idx="3280">
                  <c:v>43793</c:v>
                </c:pt>
                <c:pt idx="3281">
                  <c:v>43794</c:v>
                </c:pt>
                <c:pt idx="3282">
                  <c:v>43795</c:v>
                </c:pt>
                <c:pt idx="3283">
                  <c:v>43796</c:v>
                </c:pt>
                <c:pt idx="3284">
                  <c:v>43797</c:v>
                </c:pt>
                <c:pt idx="3285">
                  <c:v>43798</c:v>
                </c:pt>
                <c:pt idx="3286">
                  <c:v>43799</c:v>
                </c:pt>
                <c:pt idx="3287">
                  <c:v>43800</c:v>
                </c:pt>
                <c:pt idx="3288">
                  <c:v>43801</c:v>
                </c:pt>
                <c:pt idx="3289">
                  <c:v>43802</c:v>
                </c:pt>
                <c:pt idx="3290">
                  <c:v>43803</c:v>
                </c:pt>
                <c:pt idx="3291">
                  <c:v>43804</c:v>
                </c:pt>
                <c:pt idx="3292">
                  <c:v>43805</c:v>
                </c:pt>
                <c:pt idx="3293">
                  <c:v>43806</c:v>
                </c:pt>
                <c:pt idx="3294">
                  <c:v>43807</c:v>
                </c:pt>
                <c:pt idx="3295">
                  <c:v>43808</c:v>
                </c:pt>
                <c:pt idx="3296">
                  <c:v>43809</c:v>
                </c:pt>
                <c:pt idx="3297">
                  <c:v>43810</c:v>
                </c:pt>
                <c:pt idx="3298">
                  <c:v>43811</c:v>
                </c:pt>
                <c:pt idx="3299">
                  <c:v>43812</c:v>
                </c:pt>
                <c:pt idx="3300">
                  <c:v>43813</c:v>
                </c:pt>
                <c:pt idx="3301">
                  <c:v>43814</c:v>
                </c:pt>
                <c:pt idx="3302">
                  <c:v>43815</c:v>
                </c:pt>
                <c:pt idx="3303">
                  <c:v>43816</c:v>
                </c:pt>
                <c:pt idx="3304">
                  <c:v>43817</c:v>
                </c:pt>
                <c:pt idx="3305">
                  <c:v>43818</c:v>
                </c:pt>
                <c:pt idx="3306">
                  <c:v>43819</c:v>
                </c:pt>
                <c:pt idx="3307">
                  <c:v>43820</c:v>
                </c:pt>
                <c:pt idx="3308">
                  <c:v>43821</c:v>
                </c:pt>
                <c:pt idx="3309">
                  <c:v>43822</c:v>
                </c:pt>
                <c:pt idx="3310">
                  <c:v>43823</c:v>
                </c:pt>
                <c:pt idx="3311">
                  <c:v>43824</c:v>
                </c:pt>
                <c:pt idx="3312">
                  <c:v>43825</c:v>
                </c:pt>
                <c:pt idx="3313">
                  <c:v>43826</c:v>
                </c:pt>
                <c:pt idx="3314">
                  <c:v>43827</c:v>
                </c:pt>
                <c:pt idx="3315">
                  <c:v>43828</c:v>
                </c:pt>
                <c:pt idx="3316">
                  <c:v>43829</c:v>
                </c:pt>
                <c:pt idx="3317">
                  <c:v>43830</c:v>
                </c:pt>
                <c:pt idx="3318">
                  <c:v>43831</c:v>
                </c:pt>
                <c:pt idx="3319">
                  <c:v>43832</c:v>
                </c:pt>
                <c:pt idx="3320">
                  <c:v>43833</c:v>
                </c:pt>
                <c:pt idx="3321">
                  <c:v>43834</c:v>
                </c:pt>
                <c:pt idx="3322">
                  <c:v>43835</c:v>
                </c:pt>
                <c:pt idx="3323">
                  <c:v>43836</c:v>
                </c:pt>
                <c:pt idx="3324">
                  <c:v>43837</c:v>
                </c:pt>
                <c:pt idx="3325">
                  <c:v>43838</c:v>
                </c:pt>
                <c:pt idx="3326">
                  <c:v>43839</c:v>
                </c:pt>
                <c:pt idx="3327">
                  <c:v>43840</c:v>
                </c:pt>
                <c:pt idx="3328">
                  <c:v>43841</c:v>
                </c:pt>
                <c:pt idx="3329">
                  <c:v>43842</c:v>
                </c:pt>
                <c:pt idx="3330">
                  <c:v>43843</c:v>
                </c:pt>
                <c:pt idx="3331">
                  <c:v>43844</c:v>
                </c:pt>
                <c:pt idx="3332">
                  <c:v>43845</c:v>
                </c:pt>
                <c:pt idx="3333">
                  <c:v>43846</c:v>
                </c:pt>
                <c:pt idx="3334">
                  <c:v>43847</c:v>
                </c:pt>
                <c:pt idx="3335">
                  <c:v>43848</c:v>
                </c:pt>
                <c:pt idx="3336">
                  <c:v>43849</c:v>
                </c:pt>
                <c:pt idx="3337">
                  <c:v>43850</c:v>
                </c:pt>
                <c:pt idx="3338">
                  <c:v>43851</c:v>
                </c:pt>
                <c:pt idx="3339">
                  <c:v>43852</c:v>
                </c:pt>
                <c:pt idx="3340">
                  <c:v>43853</c:v>
                </c:pt>
                <c:pt idx="3341">
                  <c:v>43854</c:v>
                </c:pt>
                <c:pt idx="3342">
                  <c:v>43855</c:v>
                </c:pt>
                <c:pt idx="3343">
                  <c:v>43856</c:v>
                </c:pt>
                <c:pt idx="3344">
                  <c:v>43857</c:v>
                </c:pt>
                <c:pt idx="3345">
                  <c:v>43858</c:v>
                </c:pt>
                <c:pt idx="3346">
                  <c:v>43859</c:v>
                </c:pt>
                <c:pt idx="3347">
                  <c:v>43860</c:v>
                </c:pt>
                <c:pt idx="3348">
                  <c:v>43861</c:v>
                </c:pt>
                <c:pt idx="3349">
                  <c:v>43862</c:v>
                </c:pt>
                <c:pt idx="3350">
                  <c:v>43863</c:v>
                </c:pt>
                <c:pt idx="3351">
                  <c:v>43864</c:v>
                </c:pt>
                <c:pt idx="3352">
                  <c:v>43865</c:v>
                </c:pt>
                <c:pt idx="3353">
                  <c:v>43866</c:v>
                </c:pt>
                <c:pt idx="3354">
                  <c:v>43867</c:v>
                </c:pt>
                <c:pt idx="3355">
                  <c:v>43868</c:v>
                </c:pt>
                <c:pt idx="3356">
                  <c:v>43869</c:v>
                </c:pt>
                <c:pt idx="3357">
                  <c:v>43870</c:v>
                </c:pt>
                <c:pt idx="3358">
                  <c:v>43871</c:v>
                </c:pt>
                <c:pt idx="3359">
                  <c:v>43872</c:v>
                </c:pt>
                <c:pt idx="3360">
                  <c:v>43873</c:v>
                </c:pt>
                <c:pt idx="3361">
                  <c:v>43874</c:v>
                </c:pt>
                <c:pt idx="3362">
                  <c:v>43875</c:v>
                </c:pt>
                <c:pt idx="3363">
                  <c:v>43876</c:v>
                </c:pt>
                <c:pt idx="3364">
                  <c:v>43877</c:v>
                </c:pt>
                <c:pt idx="3365">
                  <c:v>43878</c:v>
                </c:pt>
                <c:pt idx="3366">
                  <c:v>43879</c:v>
                </c:pt>
                <c:pt idx="3367">
                  <c:v>43880</c:v>
                </c:pt>
                <c:pt idx="3368">
                  <c:v>43881</c:v>
                </c:pt>
                <c:pt idx="3369">
                  <c:v>43882</c:v>
                </c:pt>
                <c:pt idx="3370">
                  <c:v>43883</c:v>
                </c:pt>
                <c:pt idx="3371">
                  <c:v>43884</c:v>
                </c:pt>
                <c:pt idx="3372">
                  <c:v>43885</c:v>
                </c:pt>
                <c:pt idx="3373">
                  <c:v>43886</c:v>
                </c:pt>
                <c:pt idx="3374">
                  <c:v>43887</c:v>
                </c:pt>
                <c:pt idx="3375">
                  <c:v>43888</c:v>
                </c:pt>
                <c:pt idx="3376">
                  <c:v>43889</c:v>
                </c:pt>
                <c:pt idx="3377">
                  <c:v>43890</c:v>
                </c:pt>
                <c:pt idx="3378">
                  <c:v>43891</c:v>
                </c:pt>
                <c:pt idx="3379">
                  <c:v>43892</c:v>
                </c:pt>
                <c:pt idx="3380">
                  <c:v>43893</c:v>
                </c:pt>
                <c:pt idx="3381">
                  <c:v>43894</c:v>
                </c:pt>
                <c:pt idx="3382">
                  <c:v>43895</c:v>
                </c:pt>
                <c:pt idx="3383">
                  <c:v>43896</c:v>
                </c:pt>
                <c:pt idx="3384">
                  <c:v>43897</c:v>
                </c:pt>
                <c:pt idx="3385">
                  <c:v>43898</c:v>
                </c:pt>
                <c:pt idx="3386">
                  <c:v>43899</c:v>
                </c:pt>
                <c:pt idx="3387">
                  <c:v>43900</c:v>
                </c:pt>
                <c:pt idx="3388">
                  <c:v>43901</c:v>
                </c:pt>
                <c:pt idx="3389">
                  <c:v>43902</c:v>
                </c:pt>
                <c:pt idx="3390">
                  <c:v>43903</c:v>
                </c:pt>
                <c:pt idx="3391">
                  <c:v>43904</c:v>
                </c:pt>
                <c:pt idx="3392">
                  <c:v>43905</c:v>
                </c:pt>
                <c:pt idx="3393">
                  <c:v>43906</c:v>
                </c:pt>
                <c:pt idx="3394">
                  <c:v>43907</c:v>
                </c:pt>
                <c:pt idx="3395">
                  <c:v>43908</c:v>
                </c:pt>
                <c:pt idx="3396">
                  <c:v>43909</c:v>
                </c:pt>
                <c:pt idx="3397">
                  <c:v>43910</c:v>
                </c:pt>
                <c:pt idx="3398">
                  <c:v>43911</c:v>
                </c:pt>
                <c:pt idx="3399">
                  <c:v>43912</c:v>
                </c:pt>
                <c:pt idx="3400">
                  <c:v>43913</c:v>
                </c:pt>
                <c:pt idx="3401">
                  <c:v>43914</c:v>
                </c:pt>
                <c:pt idx="3402">
                  <c:v>43915</c:v>
                </c:pt>
                <c:pt idx="3403">
                  <c:v>43916</c:v>
                </c:pt>
                <c:pt idx="3404">
                  <c:v>43917</c:v>
                </c:pt>
                <c:pt idx="3405">
                  <c:v>43918</c:v>
                </c:pt>
                <c:pt idx="3406">
                  <c:v>43919</c:v>
                </c:pt>
                <c:pt idx="3407">
                  <c:v>43920</c:v>
                </c:pt>
                <c:pt idx="3408">
                  <c:v>43921</c:v>
                </c:pt>
                <c:pt idx="3409">
                  <c:v>43922</c:v>
                </c:pt>
                <c:pt idx="3410">
                  <c:v>43923</c:v>
                </c:pt>
                <c:pt idx="3411">
                  <c:v>43924</c:v>
                </c:pt>
                <c:pt idx="3412">
                  <c:v>43925</c:v>
                </c:pt>
                <c:pt idx="3413">
                  <c:v>43926</c:v>
                </c:pt>
                <c:pt idx="3414">
                  <c:v>43927</c:v>
                </c:pt>
                <c:pt idx="3415">
                  <c:v>43928</c:v>
                </c:pt>
                <c:pt idx="3416">
                  <c:v>43929</c:v>
                </c:pt>
                <c:pt idx="3417">
                  <c:v>43930</c:v>
                </c:pt>
                <c:pt idx="3418">
                  <c:v>43931</c:v>
                </c:pt>
                <c:pt idx="3419">
                  <c:v>43932</c:v>
                </c:pt>
                <c:pt idx="3420">
                  <c:v>43933</c:v>
                </c:pt>
                <c:pt idx="3421">
                  <c:v>43934</c:v>
                </c:pt>
                <c:pt idx="3422">
                  <c:v>43935</c:v>
                </c:pt>
                <c:pt idx="3423">
                  <c:v>43936</c:v>
                </c:pt>
                <c:pt idx="3424">
                  <c:v>43937</c:v>
                </c:pt>
                <c:pt idx="3425">
                  <c:v>43938</c:v>
                </c:pt>
                <c:pt idx="3426">
                  <c:v>43939</c:v>
                </c:pt>
                <c:pt idx="3427">
                  <c:v>43940</c:v>
                </c:pt>
                <c:pt idx="3428">
                  <c:v>43941</c:v>
                </c:pt>
                <c:pt idx="3429">
                  <c:v>43942</c:v>
                </c:pt>
                <c:pt idx="3430">
                  <c:v>43943</c:v>
                </c:pt>
                <c:pt idx="3431">
                  <c:v>43944</c:v>
                </c:pt>
                <c:pt idx="3432">
                  <c:v>43945</c:v>
                </c:pt>
                <c:pt idx="3433">
                  <c:v>43946</c:v>
                </c:pt>
                <c:pt idx="3434">
                  <c:v>43947</c:v>
                </c:pt>
                <c:pt idx="3435">
                  <c:v>43948</c:v>
                </c:pt>
                <c:pt idx="3436">
                  <c:v>43949</c:v>
                </c:pt>
                <c:pt idx="3437">
                  <c:v>43950</c:v>
                </c:pt>
                <c:pt idx="3438">
                  <c:v>43951</c:v>
                </c:pt>
                <c:pt idx="3439">
                  <c:v>43952</c:v>
                </c:pt>
                <c:pt idx="3440">
                  <c:v>43953</c:v>
                </c:pt>
                <c:pt idx="3441">
                  <c:v>43954</c:v>
                </c:pt>
                <c:pt idx="3442">
                  <c:v>43955</c:v>
                </c:pt>
                <c:pt idx="3443">
                  <c:v>43956</c:v>
                </c:pt>
                <c:pt idx="3444">
                  <c:v>43957</c:v>
                </c:pt>
                <c:pt idx="3445">
                  <c:v>43958</c:v>
                </c:pt>
                <c:pt idx="3446">
                  <c:v>43959</c:v>
                </c:pt>
                <c:pt idx="3447">
                  <c:v>43960</c:v>
                </c:pt>
                <c:pt idx="3448">
                  <c:v>43961</c:v>
                </c:pt>
                <c:pt idx="3449">
                  <c:v>43962</c:v>
                </c:pt>
                <c:pt idx="3450">
                  <c:v>43963</c:v>
                </c:pt>
                <c:pt idx="3451">
                  <c:v>43964</c:v>
                </c:pt>
                <c:pt idx="3452">
                  <c:v>43965</c:v>
                </c:pt>
                <c:pt idx="3453">
                  <c:v>43966</c:v>
                </c:pt>
                <c:pt idx="3454">
                  <c:v>43967</c:v>
                </c:pt>
                <c:pt idx="3455">
                  <c:v>43968</c:v>
                </c:pt>
                <c:pt idx="3456">
                  <c:v>43969</c:v>
                </c:pt>
                <c:pt idx="3457">
                  <c:v>43970</c:v>
                </c:pt>
                <c:pt idx="3458">
                  <c:v>43971</c:v>
                </c:pt>
                <c:pt idx="3459">
                  <c:v>43972</c:v>
                </c:pt>
                <c:pt idx="3460">
                  <c:v>43973</c:v>
                </c:pt>
                <c:pt idx="3461">
                  <c:v>43974</c:v>
                </c:pt>
                <c:pt idx="3462">
                  <c:v>43975</c:v>
                </c:pt>
                <c:pt idx="3463">
                  <c:v>43976</c:v>
                </c:pt>
                <c:pt idx="3464">
                  <c:v>43977</c:v>
                </c:pt>
                <c:pt idx="3465">
                  <c:v>43978</c:v>
                </c:pt>
                <c:pt idx="3466">
                  <c:v>43979</c:v>
                </c:pt>
                <c:pt idx="3467">
                  <c:v>43980</c:v>
                </c:pt>
                <c:pt idx="3468">
                  <c:v>43981</c:v>
                </c:pt>
                <c:pt idx="3469">
                  <c:v>43982</c:v>
                </c:pt>
                <c:pt idx="3470">
                  <c:v>43983</c:v>
                </c:pt>
                <c:pt idx="3471">
                  <c:v>43984</c:v>
                </c:pt>
                <c:pt idx="3472">
                  <c:v>43985</c:v>
                </c:pt>
                <c:pt idx="3473">
                  <c:v>43986</c:v>
                </c:pt>
                <c:pt idx="3474">
                  <c:v>43987</c:v>
                </c:pt>
                <c:pt idx="3475">
                  <c:v>43988</c:v>
                </c:pt>
                <c:pt idx="3476">
                  <c:v>43989</c:v>
                </c:pt>
                <c:pt idx="3477">
                  <c:v>43990</c:v>
                </c:pt>
                <c:pt idx="3478">
                  <c:v>43991</c:v>
                </c:pt>
                <c:pt idx="3479">
                  <c:v>43992</c:v>
                </c:pt>
                <c:pt idx="3480">
                  <c:v>43993</c:v>
                </c:pt>
                <c:pt idx="3481">
                  <c:v>43994</c:v>
                </c:pt>
                <c:pt idx="3482">
                  <c:v>43995</c:v>
                </c:pt>
                <c:pt idx="3483">
                  <c:v>43996</c:v>
                </c:pt>
                <c:pt idx="3484">
                  <c:v>43997</c:v>
                </c:pt>
                <c:pt idx="3485">
                  <c:v>43998</c:v>
                </c:pt>
                <c:pt idx="3486">
                  <c:v>43999</c:v>
                </c:pt>
                <c:pt idx="3487">
                  <c:v>44000</c:v>
                </c:pt>
                <c:pt idx="3488">
                  <c:v>44001</c:v>
                </c:pt>
                <c:pt idx="3489">
                  <c:v>44002</c:v>
                </c:pt>
                <c:pt idx="3490">
                  <c:v>44003</c:v>
                </c:pt>
                <c:pt idx="3491">
                  <c:v>44004</c:v>
                </c:pt>
                <c:pt idx="3492">
                  <c:v>44005</c:v>
                </c:pt>
                <c:pt idx="3493">
                  <c:v>44006</c:v>
                </c:pt>
                <c:pt idx="3494">
                  <c:v>44007</c:v>
                </c:pt>
                <c:pt idx="3495">
                  <c:v>44008</c:v>
                </c:pt>
                <c:pt idx="3496">
                  <c:v>44009</c:v>
                </c:pt>
                <c:pt idx="3497">
                  <c:v>44010</c:v>
                </c:pt>
                <c:pt idx="3498">
                  <c:v>44011</c:v>
                </c:pt>
                <c:pt idx="3499">
                  <c:v>44012</c:v>
                </c:pt>
                <c:pt idx="3500">
                  <c:v>44013</c:v>
                </c:pt>
                <c:pt idx="3501">
                  <c:v>44014</c:v>
                </c:pt>
                <c:pt idx="3502">
                  <c:v>44015</c:v>
                </c:pt>
                <c:pt idx="3503">
                  <c:v>44016</c:v>
                </c:pt>
                <c:pt idx="3504">
                  <c:v>44017</c:v>
                </c:pt>
                <c:pt idx="3505">
                  <c:v>44018</c:v>
                </c:pt>
                <c:pt idx="3506">
                  <c:v>44019</c:v>
                </c:pt>
                <c:pt idx="3507">
                  <c:v>44020</c:v>
                </c:pt>
                <c:pt idx="3508">
                  <c:v>44021</c:v>
                </c:pt>
                <c:pt idx="3509">
                  <c:v>44022</c:v>
                </c:pt>
                <c:pt idx="3510">
                  <c:v>44023</c:v>
                </c:pt>
                <c:pt idx="3511">
                  <c:v>44024</c:v>
                </c:pt>
                <c:pt idx="3512">
                  <c:v>44025</c:v>
                </c:pt>
                <c:pt idx="3513">
                  <c:v>44026</c:v>
                </c:pt>
                <c:pt idx="3514">
                  <c:v>44027</c:v>
                </c:pt>
                <c:pt idx="3515">
                  <c:v>44028</c:v>
                </c:pt>
                <c:pt idx="3516">
                  <c:v>44029</c:v>
                </c:pt>
                <c:pt idx="3517">
                  <c:v>44030</c:v>
                </c:pt>
                <c:pt idx="3518">
                  <c:v>44031</c:v>
                </c:pt>
                <c:pt idx="3519">
                  <c:v>44032</c:v>
                </c:pt>
                <c:pt idx="3520">
                  <c:v>44033</c:v>
                </c:pt>
                <c:pt idx="3521">
                  <c:v>44034</c:v>
                </c:pt>
                <c:pt idx="3522">
                  <c:v>44035</c:v>
                </c:pt>
                <c:pt idx="3523">
                  <c:v>44036</c:v>
                </c:pt>
                <c:pt idx="3524">
                  <c:v>44037</c:v>
                </c:pt>
                <c:pt idx="3525">
                  <c:v>44038</c:v>
                </c:pt>
                <c:pt idx="3526">
                  <c:v>44039</c:v>
                </c:pt>
                <c:pt idx="3527">
                  <c:v>44040</c:v>
                </c:pt>
                <c:pt idx="3528">
                  <c:v>44041</c:v>
                </c:pt>
                <c:pt idx="3529">
                  <c:v>44042</c:v>
                </c:pt>
                <c:pt idx="3530">
                  <c:v>44043</c:v>
                </c:pt>
                <c:pt idx="3531">
                  <c:v>44044</c:v>
                </c:pt>
                <c:pt idx="3532">
                  <c:v>44045</c:v>
                </c:pt>
                <c:pt idx="3533">
                  <c:v>44046</c:v>
                </c:pt>
                <c:pt idx="3534">
                  <c:v>44047</c:v>
                </c:pt>
                <c:pt idx="3535">
                  <c:v>44048</c:v>
                </c:pt>
                <c:pt idx="3536">
                  <c:v>44049</c:v>
                </c:pt>
                <c:pt idx="3537">
                  <c:v>44050</c:v>
                </c:pt>
                <c:pt idx="3538">
                  <c:v>44051</c:v>
                </c:pt>
                <c:pt idx="3539">
                  <c:v>44052</c:v>
                </c:pt>
                <c:pt idx="3540">
                  <c:v>44053</c:v>
                </c:pt>
                <c:pt idx="3541">
                  <c:v>44054</c:v>
                </c:pt>
                <c:pt idx="3542">
                  <c:v>44055</c:v>
                </c:pt>
                <c:pt idx="3543">
                  <c:v>44056</c:v>
                </c:pt>
                <c:pt idx="3544">
                  <c:v>44057</c:v>
                </c:pt>
                <c:pt idx="3545">
                  <c:v>44058</c:v>
                </c:pt>
                <c:pt idx="3546">
                  <c:v>44059</c:v>
                </c:pt>
                <c:pt idx="3547">
                  <c:v>44060</c:v>
                </c:pt>
                <c:pt idx="3548">
                  <c:v>44061</c:v>
                </c:pt>
                <c:pt idx="3549">
                  <c:v>44062</c:v>
                </c:pt>
                <c:pt idx="3550">
                  <c:v>44063</c:v>
                </c:pt>
                <c:pt idx="3551">
                  <c:v>44064</c:v>
                </c:pt>
                <c:pt idx="3552">
                  <c:v>44065</c:v>
                </c:pt>
                <c:pt idx="3553">
                  <c:v>44066</c:v>
                </c:pt>
                <c:pt idx="3554">
                  <c:v>44067</c:v>
                </c:pt>
                <c:pt idx="3555">
                  <c:v>44068</c:v>
                </c:pt>
                <c:pt idx="3556">
                  <c:v>44069</c:v>
                </c:pt>
                <c:pt idx="3557">
                  <c:v>44070</c:v>
                </c:pt>
                <c:pt idx="3558">
                  <c:v>44071</c:v>
                </c:pt>
                <c:pt idx="3559">
                  <c:v>44072</c:v>
                </c:pt>
                <c:pt idx="3560">
                  <c:v>44073</c:v>
                </c:pt>
                <c:pt idx="3561">
                  <c:v>44074</c:v>
                </c:pt>
                <c:pt idx="3562">
                  <c:v>44075</c:v>
                </c:pt>
                <c:pt idx="3563">
                  <c:v>44076</c:v>
                </c:pt>
                <c:pt idx="3564">
                  <c:v>44077</c:v>
                </c:pt>
                <c:pt idx="3565">
                  <c:v>44078</c:v>
                </c:pt>
                <c:pt idx="3566">
                  <c:v>44079</c:v>
                </c:pt>
                <c:pt idx="3567">
                  <c:v>44080</c:v>
                </c:pt>
                <c:pt idx="3568">
                  <c:v>44081</c:v>
                </c:pt>
                <c:pt idx="3569">
                  <c:v>44082</c:v>
                </c:pt>
                <c:pt idx="3570">
                  <c:v>44083</c:v>
                </c:pt>
                <c:pt idx="3571">
                  <c:v>44084</c:v>
                </c:pt>
                <c:pt idx="3572">
                  <c:v>44085</c:v>
                </c:pt>
                <c:pt idx="3573">
                  <c:v>44086</c:v>
                </c:pt>
                <c:pt idx="3574">
                  <c:v>44087</c:v>
                </c:pt>
                <c:pt idx="3575">
                  <c:v>44088</c:v>
                </c:pt>
                <c:pt idx="3576">
                  <c:v>44089</c:v>
                </c:pt>
                <c:pt idx="3577">
                  <c:v>44090</c:v>
                </c:pt>
                <c:pt idx="3578">
                  <c:v>44091</c:v>
                </c:pt>
                <c:pt idx="3579">
                  <c:v>44092</c:v>
                </c:pt>
                <c:pt idx="3580">
                  <c:v>44093</c:v>
                </c:pt>
                <c:pt idx="3581">
                  <c:v>44094</c:v>
                </c:pt>
                <c:pt idx="3582">
                  <c:v>44095</c:v>
                </c:pt>
                <c:pt idx="3583">
                  <c:v>44096</c:v>
                </c:pt>
                <c:pt idx="3584">
                  <c:v>44097</c:v>
                </c:pt>
                <c:pt idx="3585">
                  <c:v>44098</c:v>
                </c:pt>
                <c:pt idx="3586">
                  <c:v>44099</c:v>
                </c:pt>
                <c:pt idx="3587">
                  <c:v>44100</c:v>
                </c:pt>
                <c:pt idx="3588">
                  <c:v>44101</c:v>
                </c:pt>
                <c:pt idx="3589">
                  <c:v>44102</c:v>
                </c:pt>
                <c:pt idx="3590">
                  <c:v>44103</c:v>
                </c:pt>
                <c:pt idx="3591">
                  <c:v>44104</c:v>
                </c:pt>
              </c:numCache>
            </c:numRef>
          </c:xVal>
          <c:yVal>
            <c:numRef>
              <c:f>'Select select'!$G$2:$G$3593</c:f>
              <c:numCache>
                <c:formatCode>General</c:formatCode>
                <c:ptCount val="3592"/>
                <c:pt idx="0">
                  <c:v>1304</c:v>
                </c:pt>
                <c:pt idx="1">
                  <c:v>1677</c:v>
                </c:pt>
                <c:pt idx="2">
                  <c:v>1929</c:v>
                </c:pt>
                <c:pt idx="3">
                  <c:v>1952</c:v>
                </c:pt>
                <c:pt idx="4">
                  <c:v>1841</c:v>
                </c:pt>
                <c:pt idx="5">
                  <c:v>1256</c:v>
                </c:pt>
                <c:pt idx="6">
                  <c:v>1373</c:v>
                </c:pt>
                <c:pt idx="7">
                  <c:v>1420</c:v>
                </c:pt>
                <c:pt idx="8">
                  <c:v>1358</c:v>
                </c:pt>
                <c:pt idx="9">
                  <c:v>1466</c:v>
                </c:pt>
                <c:pt idx="10">
                  <c:v>1554</c:v>
                </c:pt>
                <c:pt idx="11">
                  <c:v>1268</c:v>
                </c:pt>
                <c:pt idx="12">
                  <c:v>1098</c:v>
                </c:pt>
                <c:pt idx="13">
                  <c:v>1345</c:v>
                </c:pt>
                <c:pt idx="14">
                  <c:v>1693</c:v>
                </c:pt>
                <c:pt idx="15">
                  <c:v>1466</c:v>
                </c:pt>
                <c:pt idx="16">
                  <c:v>1326</c:v>
                </c:pt>
                <c:pt idx="17">
                  <c:v>1405</c:v>
                </c:pt>
                <c:pt idx="18">
                  <c:v>1777</c:v>
                </c:pt>
                <c:pt idx="19">
                  <c:v>1761</c:v>
                </c:pt>
                <c:pt idx="20">
                  <c:v>1643</c:v>
                </c:pt>
                <c:pt idx="21">
                  <c:v>1423</c:v>
                </c:pt>
                <c:pt idx="22">
                  <c:v>1611</c:v>
                </c:pt>
                <c:pt idx="23">
                  <c:v>1830</c:v>
                </c:pt>
                <c:pt idx="24">
                  <c:v>1644</c:v>
                </c:pt>
                <c:pt idx="25">
                  <c:v>1358</c:v>
                </c:pt>
                <c:pt idx="26">
                  <c:v>1178</c:v>
                </c:pt>
                <c:pt idx="27">
                  <c:v>1382</c:v>
                </c:pt>
                <c:pt idx="28">
                  <c:v>1972</c:v>
                </c:pt>
                <c:pt idx="29">
                  <c:v>1991</c:v>
                </c:pt>
                <c:pt idx="30">
                  <c:v>1918</c:v>
                </c:pt>
                <c:pt idx="31">
                  <c:v>1467</c:v>
                </c:pt>
                <c:pt idx="32">
                  <c:v>1178</c:v>
                </c:pt>
                <c:pt idx="33">
                  <c:v>1508</c:v>
                </c:pt>
                <c:pt idx="34">
                  <c:v>1451</c:v>
                </c:pt>
                <c:pt idx="35">
                  <c:v>1603</c:v>
                </c:pt>
                <c:pt idx="36">
                  <c:v>1528</c:v>
                </c:pt>
                <c:pt idx="37">
                  <c:v>1501</c:v>
                </c:pt>
                <c:pt idx="38">
                  <c:v>1284</c:v>
                </c:pt>
                <c:pt idx="39">
                  <c:v>1247</c:v>
                </c:pt>
                <c:pt idx="40">
                  <c:v>1344</c:v>
                </c:pt>
                <c:pt idx="41">
                  <c:v>1324</c:v>
                </c:pt>
                <c:pt idx="42">
                  <c:v>1371</c:v>
                </c:pt>
                <c:pt idx="43">
                  <c:v>1361</c:v>
                </c:pt>
                <c:pt idx="44">
                  <c:v>1443</c:v>
                </c:pt>
                <c:pt idx="45">
                  <c:v>1132</c:v>
                </c:pt>
                <c:pt idx="46">
                  <c:v>1443</c:v>
                </c:pt>
                <c:pt idx="47">
                  <c:v>1484</c:v>
                </c:pt>
                <c:pt idx="48">
                  <c:v>1426</c:v>
                </c:pt>
                <c:pt idx="49">
                  <c:v>1554</c:v>
                </c:pt>
                <c:pt idx="50">
                  <c:v>1608</c:v>
                </c:pt>
                <c:pt idx="51">
                  <c:v>1440</c:v>
                </c:pt>
                <c:pt idx="52">
                  <c:v>1396</c:v>
                </c:pt>
                <c:pt idx="53">
                  <c:v>1303</c:v>
                </c:pt>
                <c:pt idx="54">
                  <c:v>1329</c:v>
                </c:pt>
                <c:pt idx="55">
                  <c:v>1349</c:v>
                </c:pt>
                <c:pt idx="56">
                  <c:v>1501</c:v>
                </c:pt>
                <c:pt idx="57">
                  <c:v>1402</c:v>
                </c:pt>
                <c:pt idx="58">
                  <c:v>1839</c:v>
                </c:pt>
                <c:pt idx="59">
                  <c:v>1518</c:v>
                </c:pt>
                <c:pt idx="60">
                  <c:v>1525</c:v>
                </c:pt>
                <c:pt idx="61">
                  <c:v>1549</c:v>
                </c:pt>
                <c:pt idx="62">
                  <c:v>1151</c:v>
                </c:pt>
                <c:pt idx="63">
                  <c:v>889</c:v>
                </c:pt>
                <c:pt idx="64">
                  <c:v>511</c:v>
                </c:pt>
                <c:pt idx="65">
                  <c:v>1302</c:v>
                </c:pt>
                <c:pt idx="66">
                  <c:v>1060</c:v>
                </c:pt>
                <c:pt idx="67">
                  <c:v>1135</c:v>
                </c:pt>
                <c:pt idx="68">
                  <c:v>1184</c:v>
                </c:pt>
                <c:pt idx="69">
                  <c:v>2039</c:v>
                </c:pt>
                <c:pt idx="70">
                  <c:v>1676</c:v>
                </c:pt>
                <c:pt idx="71">
                  <c:v>1305</c:v>
                </c:pt>
                <c:pt idx="72">
                  <c:v>1446</c:v>
                </c:pt>
                <c:pt idx="73">
                  <c:v>1694</c:v>
                </c:pt>
                <c:pt idx="74">
                  <c:v>2196</c:v>
                </c:pt>
                <c:pt idx="75">
                  <c:v>1729</c:v>
                </c:pt>
                <c:pt idx="76">
                  <c:v>1761</c:v>
                </c:pt>
                <c:pt idx="77">
                  <c:v>2610</c:v>
                </c:pt>
                <c:pt idx="78">
                  <c:v>1822</c:v>
                </c:pt>
                <c:pt idx="79">
                  <c:v>1898</c:v>
                </c:pt>
                <c:pt idx="80">
                  <c:v>1930</c:v>
                </c:pt>
                <c:pt idx="81">
                  <c:v>1955</c:v>
                </c:pt>
                <c:pt idx="82">
                  <c:v>1716</c:v>
                </c:pt>
                <c:pt idx="83">
                  <c:v>1484</c:v>
                </c:pt>
                <c:pt idx="84">
                  <c:v>1424</c:v>
                </c:pt>
                <c:pt idx="85">
                  <c:v>1726</c:v>
                </c:pt>
                <c:pt idx="86">
                  <c:v>1719</c:v>
                </c:pt>
                <c:pt idx="87">
                  <c:v>1886</c:v>
                </c:pt>
                <c:pt idx="88">
                  <c:v>2071</c:v>
                </c:pt>
                <c:pt idx="89">
                  <c:v>1793</c:v>
                </c:pt>
                <c:pt idx="90">
                  <c:v>1697</c:v>
                </c:pt>
                <c:pt idx="91">
                  <c:v>1715</c:v>
                </c:pt>
                <c:pt idx="92">
                  <c:v>1675</c:v>
                </c:pt>
                <c:pt idx="93">
                  <c:v>1599</c:v>
                </c:pt>
                <c:pt idx="94">
                  <c:v>1818</c:v>
                </c:pt>
                <c:pt idx="95">
                  <c:v>1653</c:v>
                </c:pt>
                <c:pt idx="96">
                  <c:v>1840</c:v>
                </c:pt>
                <c:pt idx="97">
                  <c:v>2241</c:v>
                </c:pt>
                <c:pt idx="98">
                  <c:v>1457</c:v>
                </c:pt>
                <c:pt idx="99">
                  <c:v>1646</c:v>
                </c:pt>
                <c:pt idx="100">
                  <c:v>2147</c:v>
                </c:pt>
                <c:pt idx="101">
                  <c:v>1721</c:v>
                </c:pt>
                <c:pt idx="102">
                  <c:v>1428</c:v>
                </c:pt>
                <c:pt idx="103">
                  <c:v>1300</c:v>
                </c:pt>
                <c:pt idx="104">
                  <c:v>1260</c:v>
                </c:pt>
                <c:pt idx="105">
                  <c:v>1679</c:v>
                </c:pt>
                <c:pt idx="106">
                  <c:v>1557</c:v>
                </c:pt>
                <c:pt idx="107">
                  <c:v>1569</c:v>
                </c:pt>
                <c:pt idx="108">
                  <c:v>1317</c:v>
                </c:pt>
                <c:pt idx="109">
                  <c:v>2103</c:v>
                </c:pt>
                <c:pt idx="110">
                  <c:v>1769</c:v>
                </c:pt>
                <c:pt idx="111">
                  <c:v>1626</c:v>
                </c:pt>
                <c:pt idx="112">
                  <c:v>1375</c:v>
                </c:pt>
                <c:pt idx="113">
                  <c:v>1684</c:v>
                </c:pt>
                <c:pt idx="114">
                  <c:v>1385</c:v>
                </c:pt>
                <c:pt idx="115">
                  <c:v>1445</c:v>
                </c:pt>
                <c:pt idx="116">
                  <c:v>1703</c:v>
                </c:pt>
                <c:pt idx="117">
                  <c:v>1593</c:v>
                </c:pt>
                <c:pt idx="118">
                  <c:v>1526</c:v>
                </c:pt>
                <c:pt idx="119">
                  <c:v>1420</c:v>
                </c:pt>
                <c:pt idx="120">
                  <c:v>1706</c:v>
                </c:pt>
                <c:pt idx="121">
                  <c:v>1846</c:v>
                </c:pt>
                <c:pt idx="122">
                  <c:v>1461</c:v>
                </c:pt>
                <c:pt idx="123">
                  <c:v>1609</c:v>
                </c:pt>
                <c:pt idx="124">
                  <c:v>1782</c:v>
                </c:pt>
                <c:pt idx="125">
                  <c:v>1885</c:v>
                </c:pt>
                <c:pt idx="126">
                  <c:v>1736</c:v>
                </c:pt>
                <c:pt idx="127">
                  <c:v>1475</c:v>
                </c:pt>
                <c:pt idx="128">
                  <c:v>1445</c:v>
                </c:pt>
                <c:pt idx="129">
                  <c:v>1498</c:v>
                </c:pt>
                <c:pt idx="130">
                  <c:v>1727</c:v>
                </c:pt>
                <c:pt idx="131">
                  <c:v>1654</c:v>
                </c:pt>
                <c:pt idx="132">
                  <c:v>1662</c:v>
                </c:pt>
                <c:pt idx="133">
                  <c:v>1607</c:v>
                </c:pt>
                <c:pt idx="134">
                  <c:v>1647</c:v>
                </c:pt>
                <c:pt idx="135">
                  <c:v>1682</c:v>
                </c:pt>
                <c:pt idx="136">
                  <c:v>1757</c:v>
                </c:pt>
                <c:pt idx="137">
                  <c:v>2254</c:v>
                </c:pt>
                <c:pt idx="138">
                  <c:v>1415</c:v>
                </c:pt>
                <c:pt idx="139">
                  <c:v>1296</c:v>
                </c:pt>
                <c:pt idx="140">
                  <c:v>1540</c:v>
                </c:pt>
                <c:pt idx="141">
                  <c:v>1583</c:v>
                </c:pt>
                <c:pt idx="142">
                  <c:v>1386</c:v>
                </c:pt>
                <c:pt idx="143">
                  <c:v>1472</c:v>
                </c:pt>
                <c:pt idx="144">
                  <c:v>1570</c:v>
                </c:pt>
                <c:pt idx="145">
                  <c:v>1611</c:v>
                </c:pt>
                <c:pt idx="146">
                  <c:v>1500</c:v>
                </c:pt>
                <c:pt idx="147">
                  <c:v>1813</c:v>
                </c:pt>
                <c:pt idx="148">
                  <c:v>1787</c:v>
                </c:pt>
                <c:pt idx="149">
                  <c:v>2025</c:v>
                </c:pt>
                <c:pt idx="150">
                  <c:v>1493</c:v>
                </c:pt>
                <c:pt idx="151">
                  <c:v>2107</c:v>
                </c:pt>
                <c:pt idx="152">
                  <c:v>2490</c:v>
                </c:pt>
                <c:pt idx="153">
                  <c:v>2315</c:v>
                </c:pt>
                <c:pt idx="154">
                  <c:v>2660</c:v>
                </c:pt>
                <c:pt idx="155">
                  <c:v>2445</c:v>
                </c:pt>
                <c:pt idx="156">
                  <c:v>2293</c:v>
                </c:pt>
                <c:pt idx="157">
                  <c:v>2273</c:v>
                </c:pt>
                <c:pt idx="158">
                  <c:v>2335</c:v>
                </c:pt>
                <c:pt idx="159">
                  <c:v>2149</c:v>
                </c:pt>
                <c:pt idx="160">
                  <c:v>2211</c:v>
                </c:pt>
                <c:pt idx="161">
                  <c:v>2476</c:v>
                </c:pt>
                <c:pt idx="162">
                  <c:v>2191</c:v>
                </c:pt>
                <c:pt idx="163">
                  <c:v>2216</c:v>
                </c:pt>
                <c:pt idx="164">
                  <c:v>2496</c:v>
                </c:pt>
                <c:pt idx="165">
                  <c:v>2558</c:v>
                </c:pt>
                <c:pt idx="166">
                  <c:v>2381</c:v>
                </c:pt>
                <c:pt idx="167">
                  <c:v>2605</c:v>
                </c:pt>
                <c:pt idx="168">
                  <c:v>2448</c:v>
                </c:pt>
                <c:pt idx="169">
                  <c:v>2329</c:v>
                </c:pt>
                <c:pt idx="170">
                  <c:v>2123</c:v>
                </c:pt>
                <c:pt idx="171">
                  <c:v>1557</c:v>
                </c:pt>
                <c:pt idx="172">
                  <c:v>1749</c:v>
                </c:pt>
                <c:pt idx="173">
                  <c:v>1740</c:v>
                </c:pt>
                <c:pt idx="174">
                  <c:v>2059</c:v>
                </c:pt>
                <c:pt idx="175">
                  <c:v>2383</c:v>
                </c:pt>
                <c:pt idx="176">
                  <c:v>2236</c:v>
                </c:pt>
                <c:pt idx="177">
                  <c:v>2499</c:v>
                </c:pt>
                <c:pt idx="178">
                  <c:v>2094</c:v>
                </c:pt>
                <c:pt idx="179">
                  <c:v>2090</c:v>
                </c:pt>
                <c:pt idx="180">
                  <c:v>2197</c:v>
                </c:pt>
                <c:pt idx="181">
                  <c:v>1994</c:v>
                </c:pt>
                <c:pt idx="182">
                  <c:v>2255</c:v>
                </c:pt>
                <c:pt idx="183">
                  <c:v>2273</c:v>
                </c:pt>
                <c:pt idx="184">
                  <c:v>2177</c:v>
                </c:pt>
                <c:pt idx="185">
                  <c:v>1778</c:v>
                </c:pt>
                <c:pt idx="186">
                  <c:v>1808</c:v>
                </c:pt>
                <c:pt idx="187">
                  <c:v>1920</c:v>
                </c:pt>
                <c:pt idx="188">
                  <c:v>1787</c:v>
                </c:pt>
                <c:pt idx="189">
                  <c:v>2048</c:v>
                </c:pt>
                <c:pt idx="190">
                  <c:v>2299</c:v>
                </c:pt>
                <c:pt idx="191">
                  <c:v>2110</c:v>
                </c:pt>
                <c:pt idx="192">
                  <c:v>1971</c:v>
                </c:pt>
                <c:pt idx="193">
                  <c:v>2043</c:v>
                </c:pt>
                <c:pt idx="194">
                  <c:v>2243</c:v>
                </c:pt>
                <c:pt idx="195">
                  <c:v>2108</c:v>
                </c:pt>
                <c:pt idx="196">
                  <c:v>1888</c:v>
                </c:pt>
                <c:pt idx="197">
                  <c:v>2060</c:v>
                </c:pt>
                <c:pt idx="198">
                  <c:v>2207</c:v>
                </c:pt>
                <c:pt idx="199">
                  <c:v>1830</c:v>
                </c:pt>
                <c:pt idx="200">
                  <c:v>2166</c:v>
                </c:pt>
                <c:pt idx="201">
                  <c:v>2174</c:v>
                </c:pt>
                <c:pt idx="202">
                  <c:v>1699</c:v>
                </c:pt>
                <c:pt idx="203">
                  <c:v>1775</c:v>
                </c:pt>
                <c:pt idx="204">
                  <c:v>1776</c:v>
                </c:pt>
                <c:pt idx="205">
                  <c:v>1971</c:v>
                </c:pt>
                <c:pt idx="206">
                  <c:v>1880</c:v>
                </c:pt>
                <c:pt idx="207">
                  <c:v>2061</c:v>
                </c:pt>
                <c:pt idx="208">
                  <c:v>1997</c:v>
                </c:pt>
                <c:pt idx="209">
                  <c:v>1958</c:v>
                </c:pt>
                <c:pt idx="210">
                  <c:v>1893</c:v>
                </c:pt>
                <c:pt idx="211">
                  <c:v>1905</c:v>
                </c:pt>
                <c:pt idx="212">
                  <c:v>1936</c:v>
                </c:pt>
                <c:pt idx="213">
                  <c:v>1753</c:v>
                </c:pt>
                <c:pt idx="214">
                  <c:v>1822</c:v>
                </c:pt>
                <c:pt idx="215">
                  <c:v>1725</c:v>
                </c:pt>
                <c:pt idx="216">
                  <c:v>1833</c:v>
                </c:pt>
                <c:pt idx="217">
                  <c:v>1863</c:v>
                </c:pt>
                <c:pt idx="218">
                  <c:v>1777</c:v>
                </c:pt>
                <c:pt idx="219">
                  <c:v>1943</c:v>
                </c:pt>
                <c:pt idx="220">
                  <c:v>1781</c:v>
                </c:pt>
                <c:pt idx="221">
                  <c:v>1859</c:v>
                </c:pt>
                <c:pt idx="222">
                  <c:v>1839</c:v>
                </c:pt>
                <c:pt idx="223">
                  <c:v>1952</c:v>
                </c:pt>
                <c:pt idx="224">
                  <c:v>2078</c:v>
                </c:pt>
                <c:pt idx="225">
                  <c:v>2004</c:v>
                </c:pt>
                <c:pt idx="226">
                  <c:v>1802</c:v>
                </c:pt>
                <c:pt idx="227">
                  <c:v>1696</c:v>
                </c:pt>
                <c:pt idx="228">
                  <c:v>1766</c:v>
                </c:pt>
                <c:pt idx="229">
                  <c:v>1947</c:v>
                </c:pt>
                <c:pt idx="230">
                  <c:v>1788</c:v>
                </c:pt>
                <c:pt idx="231">
                  <c:v>1981</c:v>
                </c:pt>
                <c:pt idx="232">
                  <c:v>2115</c:v>
                </c:pt>
                <c:pt idx="233">
                  <c:v>2269</c:v>
                </c:pt>
                <c:pt idx="234">
                  <c:v>1971</c:v>
                </c:pt>
                <c:pt idx="235">
                  <c:v>2050</c:v>
                </c:pt>
                <c:pt idx="236">
                  <c:v>2209</c:v>
                </c:pt>
                <c:pt idx="237">
                  <c:v>2340</c:v>
                </c:pt>
                <c:pt idx="238">
                  <c:v>2397</c:v>
                </c:pt>
                <c:pt idx="239">
                  <c:v>2654</c:v>
                </c:pt>
                <c:pt idx="240">
                  <c:v>2483</c:v>
                </c:pt>
                <c:pt idx="241">
                  <c:v>2003</c:v>
                </c:pt>
                <c:pt idx="242">
                  <c:v>1948</c:v>
                </c:pt>
                <c:pt idx="243">
                  <c:v>2342</c:v>
                </c:pt>
                <c:pt idx="244">
                  <c:v>2467</c:v>
                </c:pt>
                <c:pt idx="245">
                  <c:v>2293</c:v>
                </c:pt>
                <c:pt idx="246">
                  <c:v>1888</c:v>
                </c:pt>
                <c:pt idx="247">
                  <c:v>1746</c:v>
                </c:pt>
                <c:pt idx="248">
                  <c:v>1526</c:v>
                </c:pt>
                <c:pt idx="249">
                  <c:v>1662</c:v>
                </c:pt>
                <c:pt idx="250">
                  <c:v>1735</c:v>
                </c:pt>
                <c:pt idx="251">
                  <c:v>1597</c:v>
                </c:pt>
                <c:pt idx="252">
                  <c:v>1968</c:v>
                </c:pt>
                <c:pt idx="253">
                  <c:v>1991</c:v>
                </c:pt>
                <c:pt idx="254">
                  <c:v>1941</c:v>
                </c:pt>
                <c:pt idx="255">
                  <c:v>1567</c:v>
                </c:pt>
                <c:pt idx="256">
                  <c:v>1484</c:v>
                </c:pt>
                <c:pt idx="257">
                  <c:v>1686</c:v>
                </c:pt>
                <c:pt idx="258">
                  <c:v>1706</c:v>
                </c:pt>
                <c:pt idx="259">
                  <c:v>1625</c:v>
                </c:pt>
                <c:pt idx="260">
                  <c:v>1754</c:v>
                </c:pt>
                <c:pt idx="261">
                  <c:v>1803</c:v>
                </c:pt>
                <c:pt idx="262">
                  <c:v>1355</c:v>
                </c:pt>
                <c:pt idx="263">
                  <c:v>1457</c:v>
                </c:pt>
                <c:pt idx="264">
                  <c:v>1620</c:v>
                </c:pt>
                <c:pt idx="265">
                  <c:v>1558</c:v>
                </c:pt>
                <c:pt idx="266">
                  <c:v>1868</c:v>
                </c:pt>
                <c:pt idx="267">
                  <c:v>1692</c:v>
                </c:pt>
                <c:pt idx="268">
                  <c:v>1753</c:v>
                </c:pt>
                <c:pt idx="269">
                  <c:v>1540</c:v>
                </c:pt>
                <c:pt idx="270">
                  <c:v>1630</c:v>
                </c:pt>
                <c:pt idx="271">
                  <c:v>1838</c:v>
                </c:pt>
                <c:pt idx="272">
                  <c:v>2043</c:v>
                </c:pt>
                <c:pt idx="273">
                  <c:v>1801</c:v>
                </c:pt>
                <c:pt idx="274">
                  <c:v>2045</c:v>
                </c:pt>
                <c:pt idx="275">
                  <c:v>2048</c:v>
                </c:pt>
                <c:pt idx="276">
                  <c:v>1675</c:v>
                </c:pt>
                <c:pt idx="277">
                  <c:v>2024</c:v>
                </c:pt>
                <c:pt idx="278">
                  <c:v>2254</c:v>
                </c:pt>
                <c:pt idx="279">
                  <c:v>2348</c:v>
                </c:pt>
                <c:pt idx="280">
                  <c:v>2654</c:v>
                </c:pt>
                <c:pt idx="281">
                  <c:v>2485</c:v>
                </c:pt>
                <c:pt idx="282">
                  <c:v>2231</c:v>
                </c:pt>
                <c:pt idx="283">
                  <c:v>2177</c:v>
                </c:pt>
                <c:pt idx="284">
                  <c:v>1985</c:v>
                </c:pt>
                <c:pt idx="285">
                  <c:v>2066</c:v>
                </c:pt>
                <c:pt idx="286">
                  <c:v>1801</c:v>
                </c:pt>
                <c:pt idx="287">
                  <c:v>1988</c:v>
                </c:pt>
                <c:pt idx="288">
                  <c:v>2689</c:v>
                </c:pt>
                <c:pt idx="289">
                  <c:v>2600</c:v>
                </c:pt>
                <c:pt idx="290">
                  <c:v>2258</c:v>
                </c:pt>
                <c:pt idx="291">
                  <c:v>2097</c:v>
                </c:pt>
                <c:pt idx="292">
                  <c:v>2208</c:v>
                </c:pt>
                <c:pt idx="293">
                  <c:v>2180</c:v>
                </c:pt>
                <c:pt idx="294">
                  <c:v>2193</c:v>
                </c:pt>
                <c:pt idx="295">
                  <c:v>2346</c:v>
                </c:pt>
                <c:pt idx="296">
                  <c:v>2269</c:v>
                </c:pt>
                <c:pt idx="297">
                  <c:v>2412</c:v>
                </c:pt>
                <c:pt idx="298">
                  <c:v>2547</c:v>
                </c:pt>
                <c:pt idx="299">
                  <c:v>2191</c:v>
                </c:pt>
                <c:pt idx="300">
                  <c:v>2219</c:v>
                </c:pt>
                <c:pt idx="301">
                  <c:v>2109</c:v>
                </c:pt>
                <c:pt idx="302">
                  <c:v>2429</c:v>
                </c:pt>
                <c:pt idx="303">
                  <c:v>2498</c:v>
                </c:pt>
                <c:pt idx="304">
                  <c:v>1836</c:v>
                </c:pt>
                <c:pt idx="305">
                  <c:v>1650</c:v>
                </c:pt>
                <c:pt idx="306">
                  <c:v>2090</c:v>
                </c:pt>
                <c:pt idx="307">
                  <c:v>2256</c:v>
                </c:pt>
                <c:pt idx="308">
                  <c:v>2022</c:v>
                </c:pt>
                <c:pt idx="309">
                  <c:v>2242</c:v>
                </c:pt>
                <c:pt idx="310">
                  <c:v>2055</c:v>
                </c:pt>
                <c:pt idx="311">
                  <c:v>1893</c:v>
                </c:pt>
                <c:pt idx="312">
                  <c:v>1777</c:v>
                </c:pt>
                <c:pt idx="313">
                  <c:v>1790</c:v>
                </c:pt>
                <c:pt idx="314">
                  <c:v>2094</c:v>
                </c:pt>
                <c:pt idx="315">
                  <c:v>1986</c:v>
                </c:pt>
                <c:pt idx="316">
                  <c:v>2137</c:v>
                </c:pt>
                <c:pt idx="317">
                  <c:v>2255</c:v>
                </c:pt>
                <c:pt idx="318">
                  <c:v>1892</c:v>
                </c:pt>
                <c:pt idx="319">
                  <c:v>2269</c:v>
                </c:pt>
                <c:pt idx="320">
                  <c:v>2195</c:v>
                </c:pt>
                <c:pt idx="321">
                  <c:v>2736</c:v>
                </c:pt>
                <c:pt idx="322">
                  <c:v>2641</c:v>
                </c:pt>
                <c:pt idx="323">
                  <c:v>2575</c:v>
                </c:pt>
                <c:pt idx="324">
                  <c:v>2395</c:v>
                </c:pt>
                <c:pt idx="325">
                  <c:v>2013</c:v>
                </c:pt>
                <c:pt idx="326">
                  <c:v>1996</c:v>
                </c:pt>
                <c:pt idx="327">
                  <c:v>2208</c:v>
                </c:pt>
                <c:pt idx="328">
                  <c:v>2489</c:v>
                </c:pt>
                <c:pt idx="329">
                  <c:v>2124</c:v>
                </c:pt>
                <c:pt idx="330">
                  <c:v>2685</c:v>
                </c:pt>
                <c:pt idx="331">
                  <c:v>2667</c:v>
                </c:pt>
                <c:pt idx="332">
                  <c:v>2510</c:v>
                </c:pt>
                <c:pt idx="333">
                  <c:v>2653</c:v>
                </c:pt>
                <c:pt idx="334">
                  <c:v>2318</c:v>
                </c:pt>
                <c:pt idx="335">
                  <c:v>2741</c:v>
                </c:pt>
                <c:pt idx="336">
                  <c:v>3025</c:v>
                </c:pt>
                <c:pt idx="337">
                  <c:v>2316</c:v>
                </c:pt>
                <c:pt idx="338">
                  <c:v>2635</c:v>
                </c:pt>
                <c:pt idx="339">
                  <c:v>2706</c:v>
                </c:pt>
                <c:pt idx="340">
                  <c:v>2231</c:v>
                </c:pt>
                <c:pt idx="341">
                  <c:v>1694</c:v>
                </c:pt>
                <c:pt idx="342">
                  <c:v>2432</c:v>
                </c:pt>
                <c:pt idx="343">
                  <c:v>2434</c:v>
                </c:pt>
                <c:pt idx="344">
                  <c:v>2477</c:v>
                </c:pt>
                <c:pt idx="345">
                  <c:v>2710</c:v>
                </c:pt>
                <c:pt idx="346">
                  <c:v>2411</c:v>
                </c:pt>
                <c:pt idx="347">
                  <c:v>1998</c:v>
                </c:pt>
                <c:pt idx="348">
                  <c:v>1944</c:v>
                </c:pt>
                <c:pt idx="349">
                  <c:v>2144</c:v>
                </c:pt>
                <c:pt idx="350">
                  <c:v>2161</c:v>
                </c:pt>
                <c:pt idx="351">
                  <c:v>2435</c:v>
                </c:pt>
                <c:pt idx="352">
                  <c:v>3060</c:v>
                </c:pt>
                <c:pt idx="353">
                  <c:v>2341</c:v>
                </c:pt>
                <c:pt idx="354">
                  <c:v>1721</c:v>
                </c:pt>
                <c:pt idx="355">
                  <c:v>1945</c:v>
                </c:pt>
                <c:pt idx="356">
                  <c:v>2101</c:v>
                </c:pt>
                <c:pt idx="357">
                  <c:v>2357</c:v>
                </c:pt>
                <c:pt idx="358">
                  <c:v>2273</c:v>
                </c:pt>
                <c:pt idx="359">
                  <c:v>2499</c:v>
                </c:pt>
                <c:pt idx="360">
                  <c:v>2709</c:v>
                </c:pt>
                <c:pt idx="361">
                  <c:v>2140</c:v>
                </c:pt>
                <c:pt idx="362">
                  <c:v>2132</c:v>
                </c:pt>
                <c:pt idx="363">
                  <c:v>2167</c:v>
                </c:pt>
                <c:pt idx="364">
                  <c:v>2386</c:v>
                </c:pt>
                <c:pt idx="365">
                  <c:v>2819</c:v>
                </c:pt>
                <c:pt idx="366">
                  <c:v>2382</c:v>
                </c:pt>
                <c:pt idx="367">
                  <c:v>2386</c:v>
                </c:pt>
                <c:pt idx="368">
                  <c:v>2003</c:v>
                </c:pt>
                <c:pt idx="369">
                  <c:v>2165</c:v>
                </c:pt>
                <c:pt idx="370">
                  <c:v>1718</c:v>
                </c:pt>
                <c:pt idx="371">
                  <c:v>1778</c:v>
                </c:pt>
                <c:pt idx="372">
                  <c:v>2414</c:v>
                </c:pt>
                <c:pt idx="373">
                  <c:v>2114</c:v>
                </c:pt>
                <c:pt idx="374">
                  <c:v>1923</c:v>
                </c:pt>
                <c:pt idx="375">
                  <c:v>2150</c:v>
                </c:pt>
                <c:pt idx="376">
                  <c:v>2186</c:v>
                </c:pt>
                <c:pt idx="377">
                  <c:v>2819</c:v>
                </c:pt>
                <c:pt idx="378">
                  <c:v>2640</c:v>
                </c:pt>
                <c:pt idx="379">
                  <c:v>2483</c:v>
                </c:pt>
                <c:pt idx="380">
                  <c:v>2334</c:v>
                </c:pt>
                <c:pt idx="381">
                  <c:v>1948</c:v>
                </c:pt>
                <c:pt idx="382">
                  <c:v>2401</c:v>
                </c:pt>
                <c:pt idx="383">
                  <c:v>2830</c:v>
                </c:pt>
                <c:pt idx="384">
                  <c:v>2488</c:v>
                </c:pt>
                <c:pt idx="385">
                  <c:v>2251</c:v>
                </c:pt>
                <c:pt idx="386">
                  <c:v>2503</c:v>
                </c:pt>
                <c:pt idx="387">
                  <c:v>2059</c:v>
                </c:pt>
                <c:pt idx="388">
                  <c:v>1993</c:v>
                </c:pt>
                <c:pt idx="389">
                  <c:v>2253</c:v>
                </c:pt>
                <c:pt idx="390">
                  <c:v>1915</c:v>
                </c:pt>
                <c:pt idx="391">
                  <c:v>2303</c:v>
                </c:pt>
                <c:pt idx="392">
                  <c:v>2208</c:v>
                </c:pt>
                <c:pt idx="393">
                  <c:v>2420</c:v>
                </c:pt>
                <c:pt idx="394">
                  <c:v>2603</c:v>
                </c:pt>
                <c:pt idx="395">
                  <c:v>2589</c:v>
                </c:pt>
                <c:pt idx="396">
                  <c:v>2521</c:v>
                </c:pt>
                <c:pt idx="397">
                  <c:v>2120</c:v>
                </c:pt>
                <c:pt idx="398">
                  <c:v>2313</c:v>
                </c:pt>
                <c:pt idx="399">
                  <c:v>2393</c:v>
                </c:pt>
                <c:pt idx="400">
                  <c:v>2462</c:v>
                </c:pt>
                <c:pt idx="401">
                  <c:v>2713</c:v>
                </c:pt>
                <c:pt idx="402">
                  <c:v>2446</c:v>
                </c:pt>
                <c:pt idx="403">
                  <c:v>2469</c:v>
                </c:pt>
                <c:pt idx="404">
                  <c:v>2393</c:v>
                </c:pt>
                <c:pt idx="405">
                  <c:v>2243</c:v>
                </c:pt>
                <c:pt idx="406">
                  <c:v>2671</c:v>
                </c:pt>
                <c:pt idx="407">
                  <c:v>2351</c:v>
                </c:pt>
                <c:pt idx="408">
                  <c:v>2044</c:v>
                </c:pt>
                <c:pt idx="409">
                  <c:v>2103</c:v>
                </c:pt>
                <c:pt idx="410">
                  <c:v>2805</c:v>
                </c:pt>
                <c:pt idx="411">
                  <c:v>3149</c:v>
                </c:pt>
                <c:pt idx="412">
                  <c:v>2545</c:v>
                </c:pt>
                <c:pt idx="413">
                  <c:v>2455</c:v>
                </c:pt>
                <c:pt idx="414">
                  <c:v>2568</c:v>
                </c:pt>
                <c:pt idx="415">
                  <c:v>2725</c:v>
                </c:pt>
                <c:pt idx="416">
                  <c:v>2259</c:v>
                </c:pt>
                <c:pt idx="417">
                  <c:v>2602</c:v>
                </c:pt>
                <c:pt idx="418">
                  <c:v>2446</c:v>
                </c:pt>
                <c:pt idx="419">
                  <c:v>2614</c:v>
                </c:pt>
                <c:pt idx="420">
                  <c:v>2561</c:v>
                </c:pt>
                <c:pt idx="421">
                  <c:v>2372</c:v>
                </c:pt>
                <c:pt idx="422">
                  <c:v>3250</c:v>
                </c:pt>
                <c:pt idx="423">
                  <c:v>2448</c:v>
                </c:pt>
                <c:pt idx="424">
                  <c:v>2415</c:v>
                </c:pt>
                <c:pt idx="425">
                  <c:v>3278</c:v>
                </c:pt>
                <c:pt idx="426">
                  <c:v>3315</c:v>
                </c:pt>
                <c:pt idx="427">
                  <c:v>2688</c:v>
                </c:pt>
                <c:pt idx="428">
                  <c:v>2958</c:v>
                </c:pt>
                <c:pt idx="429">
                  <c:v>2743</c:v>
                </c:pt>
                <c:pt idx="430">
                  <c:v>2592</c:v>
                </c:pt>
                <c:pt idx="431">
                  <c:v>2399</c:v>
                </c:pt>
                <c:pt idx="432">
                  <c:v>2194</c:v>
                </c:pt>
                <c:pt idx="433">
                  <c:v>2563</c:v>
                </c:pt>
                <c:pt idx="434">
                  <c:v>2610</c:v>
                </c:pt>
                <c:pt idx="435">
                  <c:v>2776</c:v>
                </c:pt>
                <c:pt idx="436">
                  <c:v>2875</c:v>
                </c:pt>
                <c:pt idx="437">
                  <c:v>2443</c:v>
                </c:pt>
                <c:pt idx="438">
                  <c:v>2359</c:v>
                </c:pt>
                <c:pt idx="439">
                  <c:v>3205</c:v>
                </c:pt>
                <c:pt idx="440">
                  <c:v>2583</c:v>
                </c:pt>
                <c:pt idx="441">
                  <c:v>3306</c:v>
                </c:pt>
                <c:pt idx="442">
                  <c:v>2802</c:v>
                </c:pt>
                <c:pt idx="443">
                  <c:v>3200</c:v>
                </c:pt>
                <c:pt idx="444">
                  <c:v>2625</c:v>
                </c:pt>
                <c:pt idx="445">
                  <c:v>2607</c:v>
                </c:pt>
                <c:pt idx="446">
                  <c:v>3146</c:v>
                </c:pt>
                <c:pt idx="447">
                  <c:v>2577</c:v>
                </c:pt>
                <c:pt idx="448">
                  <c:v>3483</c:v>
                </c:pt>
                <c:pt idx="449">
                  <c:v>4160</c:v>
                </c:pt>
                <c:pt idx="450">
                  <c:v>3698</c:v>
                </c:pt>
                <c:pt idx="451">
                  <c:v>3375</c:v>
                </c:pt>
                <c:pt idx="452">
                  <c:v>3632</c:v>
                </c:pt>
                <c:pt idx="453">
                  <c:v>3469</c:v>
                </c:pt>
                <c:pt idx="454">
                  <c:v>4448</c:v>
                </c:pt>
                <c:pt idx="455">
                  <c:v>3122</c:v>
                </c:pt>
                <c:pt idx="456">
                  <c:v>3012</c:v>
                </c:pt>
                <c:pt idx="457">
                  <c:v>3344</c:v>
                </c:pt>
                <c:pt idx="458">
                  <c:v>2795</c:v>
                </c:pt>
                <c:pt idx="459">
                  <c:v>2638</c:v>
                </c:pt>
                <c:pt idx="460">
                  <c:v>2989</c:v>
                </c:pt>
                <c:pt idx="461">
                  <c:v>4115</c:v>
                </c:pt>
                <c:pt idx="462">
                  <c:v>2989</c:v>
                </c:pt>
                <c:pt idx="463">
                  <c:v>2962</c:v>
                </c:pt>
                <c:pt idx="464">
                  <c:v>2646</c:v>
                </c:pt>
                <c:pt idx="465">
                  <c:v>2430</c:v>
                </c:pt>
                <c:pt idx="466">
                  <c:v>2658</c:v>
                </c:pt>
                <c:pt idx="467">
                  <c:v>2579</c:v>
                </c:pt>
                <c:pt idx="468">
                  <c:v>2800</c:v>
                </c:pt>
                <c:pt idx="469">
                  <c:v>2825</c:v>
                </c:pt>
                <c:pt idx="470">
                  <c:v>2878</c:v>
                </c:pt>
                <c:pt idx="471">
                  <c:v>2989</c:v>
                </c:pt>
                <c:pt idx="472">
                  <c:v>3118</c:v>
                </c:pt>
                <c:pt idx="473">
                  <c:v>2879</c:v>
                </c:pt>
                <c:pt idx="474">
                  <c:v>2968</c:v>
                </c:pt>
                <c:pt idx="475">
                  <c:v>2611</c:v>
                </c:pt>
                <c:pt idx="476">
                  <c:v>3012</c:v>
                </c:pt>
                <c:pt idx="477">
                  <c:v>3032</c:v>
                </c:pt>
                <c:pt idx="478">
                  <c:v>2924</c:v>
                </c:pt>
                <c:pt idx="479">
                  <c:v>2812</c:v>
                </c:pt>
                <c:pt idx="480">
                  <c:v>3132</c:v>
                </c:pt>
                <c:pt idx="481">
                  <c:v>3159</c:v>
                </c:pt>
                <c:pt idx="482">
                  <c:v>2846</c:v>
                </c:pt>
                <c:pt idx="483">
                  <c:v>2773</c:v>
                </c:pt>
                <c:pt idx="484">
                  <c:v>2981</c:v>
                </c:pt>
                <c:pt idx="485">
                  <c:v>2825</c:v>
                </c:pt>
                <c:pt idx="486">
                  <c:v>2661</c:v>
                </c:pt>
                <c:pt idx="487">
                  <c:v>3708</c:v>
                </c:pt>
                <c:pt idx="488">
                  <c:v>3303</c:v>
                </c:pt>
                <c:pt idx="489">
                  <c:v>2827</c:v>
                </c:pt>
                <c:pt idx="490">
                  <c:v>2642</c:v>
                </c:pt>
                <c:pt idx="491">
                  <c:v>2237</c:v>
                </c:pt>
                <c:pt idx="492">
                  <c:v>3591</c:v>
                </c:pt>
                <c:pt idx="493">
                  <c:v>2445</c:v>
                </c:pt>
                <c:pt idx="494">
                  <c:v>2304</c:v>
                </c:pt>
                <c:pt idx="495">
                  <c:v>2110</c:v>
                </c:pt>
                <c:pt idx="496">
                  <c:v>2704</c:v>
                </c:pt>
                <c:pt idx="497">
                  <c:v>3024</c:v>
                </c:pt>
                <c:pt idx="498">
                  <c:v>3872</c:v>
                </c:pt>
                <c:pt idx="499">
                  <c:v>2942</c:v>
                </c:pt>
                <c:pt idx="500">
                  <c:v>3522</c:v>
                </c:pt>
                <c:pt idx="501">
                  <c:v>2090</c:v>
                </c:pt>
                <c:pt idx="502">
                  <c:v>2351</c:v>
                </c:pt>
                <c:pt idx="503">
                  <c:v>2661</c:v>
                </c:pt>
                <c:pt idx="504">
                  <c:v>3953</c:v>
                </c:pt>
                <c:pt idx="505">
                  <c:v>3804</c:v>
                </c:pt>
                <c:pt idx="506">
                  <c:v>3289</c:v>
                </c:pt>
                <c:pt idx="507">
                  <c:v>2442</c:v>
                </c:pt>
                <c:pt idx="508">
                  <c:v>1786</c:v>
                </c:pt>
                <c:pt idx="509">
                  <c:v>2136</c:v>
                </c:pt>
                <c:pt idx="510">
                  <c:v>2793</c:v>
                </c:pt>
                <c:pt idx="511">
                  <c:v>2332</c:v>
                </c:pt>
                <c:pt idx="512">
                  <c:v>3586</c:v>
                </c:pt>
                <c:pt idx="513">
                  <c:v>2946</c:v>
                </c:pt>
                <c:pt idx="514">
                  <c:v>1364</c:v>
                </c:pt>
                <c:pt idx="515">
                  <c:v>2346</c:v>
                </c:pt>
                <c:pt idx="516">
                  <c:v>2127</c:v>
                </c:pt>
                <c:pt idx="517">
                  <c:v>3298</c:v>
                </c:pt>
                <c:pt idx="518">
                  <c:v>2830</c:v>
                </c:pt>
                <c:pt idx="519">
                  <c:v>2199</c:v>
                </c:pt>
                <c:pt idx="520">
                  <c:v>2297</c:v>
                </c:pt>
                <c:pt idx="521">
                  <c:v>1762</c:v>
                </c:pt>
                <c:pt idx="522">
                  <c:v>2301</c:v>
                </c:pt>
                <c:pt idx="523">
                  <c:v>2925</c:v>
                </c:pt>
                <c:pt idx="524">
                  <c:v>3351</c:v>
                </c:pt>
                <c:pt idx="525">
                  <c:v>2212</c:v>
                </c:pt>
                <c:pt idx="526">
                  <c:v>2863</c:v>
                </c:pt>
                <c:pt idx="527">
                  <c:v>2292</c:v>
                </c:pt>
                <c:pt idx="528">
                  <c:v>2000</c:v>
                </c:pt>
                <c:pt idx="529">
                  <c:v>2019</c:v>
                </c:pt>
                <c:pt idx="530">
                  <c:v>2072</c:v>
                </c:pt>
                <c:pt idx="531">
                  <c:v>2149</c:v>
                </c:pt>
                <c:pt idx="532">
                  <c:v>2264</c:v>
                </c:pt>
                <c:pt idx="533">
                  <c:v>2553</c:v>
                </c:pt>
                <c:pt idx="534">
                  <c:v>4057</c:v>
                </c:pt>
                <c:pt idx="535">
                  <c:v>3568</c:v>
                </c:pt>
                <c:pt idx="536">
                  <c:v>1848</c:v>
                </c:pt>
                <c:pt idx="537">
                  <c:v>1818</c:v>
                </c:pt>
                <c:pt idx="538">
                  <c:v>2298</c:v>
                </c:pt>
                <c:pt idx="539">
                  <c:v>4245</c:v>
                </c:pt>
                <c:pt idx="540">
                  <c:v>3622</c:v>
                </c:pt>
                <c:pt idx="541">
                  <c:v>3765</c:v>
                </c:pt>
                <c:pt idx="542">
                  <c:v>3627</c:v>
                </c:pt>
                <c:pt idx="543">
                  <c:v>2515</c:v>
                </c:pt>
                <c:pt idx="544">
                  <c:v>1719</c:v>
                </c:pt>
                <c:pt idx="545">
                  <c:v>2023</c:v>
                </c:pt>
                <c:pt idx="546">
                  <c:v>2905</c:v>
                </c:pt>
                <c:pt idx="547">
                  <c:v>2976</c:v>
                </c:pt>
                <c:pt idx="548">
                  <c:v>2807</c:v>
                </c:pt>
                <c:pt idx="549">
                  <c:v>3878</c:v>
                </c:pt>
                <c:pt idx="550">
                  <c:v>3488</c:v>
                </c:pt>
                <c:pt idx="551">
                  <c:v>2088</c:v>
                </c:pt>
                <c:pt idx="552">
                  <c:v>2437</c:v>
                </c:pt>
                <c:pt idx="553">
                  <c:v>2768</c:v>
                </c:pt>
                <c:pt idx="554">
                  <c:v>2663</c:v>
                </c:pt>
                <c:pt idx="555">
                  <c:v>2781</c:v>
                </c:pt>
                <c:pt idx="556">
                  <c:v>2752</c:v>
                </c:pt>
                <c:pt idx="557">
                  <c:v>2551</c:v>
                </c:pt>
                <c:pt idx="558">
                  <c:v>2635</c:v>
                </c:pt>
                <c:pt idx="559">
                  <c:v>2675</c:v>
                </c:pt>
                <c:pt idx="560">
                  <c:v>3907</c:v>
                </c:pt>
                <c:pt idx="561">
                  <c:v>4691</c:v>
                </c:pt>
                <c:pt idx="562">
                  <c:v>4167</c:v>
                </c:pt>
                <c:pt idx="563">
                  <c:v>2969</c:v>
                </c:pt>
                <c:pt idx="564">
                  <c:v>1944</c:v>
                </c:pt>
                <c:pt idx="565">
                  <c:v>3293</c:v>
                </c:pt>
                <c:pt idx="566">
                  <c:v>4850</c:v>
                </c:pt>
                <c:pt idx="567">
                  <c:v>3768</c:v>
                </c:pt>
                <c:pt idx="568">
                  <c:v>2125</c:v>
                </c:pt>
                <c:pt idx="569">
                  <c:v>2133</c:v>
                </c:pt>
                <c:pt idx="570">
                  <c:v>2129</c:v>
                </c:pt>
                <c:pt idx="571">
                  <c:v>1995</c:v>
                </c:pt>
                <c:pt idx="572">
                  <c:v>2789</c:v>
                </c:pt>
                <c:pt idx="573">
                  <c:v>2522</c:v>
                </c:pt>
                <c:pt idx="574">
                  <c:v>2642</c:v>
                </c:pt>
                <c:pt idx="575">
                  <c:v>2564</c:v>
                </c:pt>
                <c:pt idx="576">
                  <c:v>3295</c:v>
                </c:pt>
                <c:pt idx="577">
                  <c:v>2850</c:v>
                </c:pt>
                <c:pt idx="578">
                  <c:v>2825</c:v>
                </c:pt>
                <c:pt idx="579">
                  <c:v>3594</c:v>
                </c:pt>
                <c:pt idx="580">
                  <c:v>4743</c:v>
                </c:pt>
                <c:pt idx="581">
                  <c:v>4033</c:v>
                </c:pt>
                <c:pt idx="582">
                  <c:v>2566</c:v>
                </c:pt>
                <c:pt idx="583">
                  <c:v>2795</c:v>
                </c:pt>
                <c:pt idx="584">
                  <c:v>1977</c:v>
                </c:pt>
                <c:pt idx="585">
                  <c:v>2080</c:v>
                </c:pt>
                <c:pt idx="586">
                  <c:v>2667</c:v>
                </c:pt>
                <c:pt idx="587">
                  <c:v>2977</c:v>
                </c:pt>
                <c:pt idx="588">
                  <c:v>3936</c:v>
                </c:pt>
                <c:pt idx="589">
                  <c:v>2876</c:v>
                </c:pt>
                <c:pt idx="590">
                  <c:v>3082</c:v>
                </c:pt>
                <c:pt idx="591">
                  <c:v>2582</c:v>
                </c:pt>
                <c:pt idx="592">
                  <c:v>2499</c:v>
                </c:pt>
                <c:pt idx="593">
                  <c:v>2779</c:v>
                </c:pt>
                <c:pt idx="594">
                  <c:v>4642</c:v>
                </c:pt>
                <c:pt idx="595">
                  <c:v>3706</c:v>
                </c:pt>
                <c:pt idx="596">
                  <c:v>3363</c:v>
                </c:pt>
                <c:pt idx="597">
                  <c:v>2734</c:v>
                </c:pt>
                <c:pt idx="598">
                  <c:v>2458</c:v>
                </c:pt>
                <c:pt idx="599">
                  <c:v>2324</c:v>
                </c:pt>
                <c:pt idx="600">
                  <c:v>3055</c:v>
                </c:pt>
                <c:pt idx="601">
                  <c:v>3823</c:v>
                </c:pt>
                <c:pt idx="602">
                  <c:v>5314</c:v>
                </c:pt>
                <c:pt idx="603">
                  <c:v>3619</c:v>
                </c:pt>
                <c:pt idx="604">
                  <c:v>2925</c:v>
                </c:pt>
                <c:pt idx="605">
                  <c:v>2324</c:v>
                </c:pt>
                <c:pt idx="606">
                  <c:v>2355</c:v>
                </c:pt>
                <c:pt idx="607">
                  <c:v>2811</c:v>
                </c:pt>
                <c:pt idx="608">
                  <c:v>3067</c:v>
                </c:pt>
                <c:pt idx="609">
                  <c:v>2585</c:v>
                </c:pt>
                <c:pt idx="610">
                  <c:v>2570</c:v>
                </c:pt>
                <c:pt idx="611">
                  <c:v>3303</c:v>
                </c:pt>
                <c:pt idx="612">
                  <c:v>2959</c:v>
                </c:pt>
                <c:pt idx="613">
                  <c:v>2223</c:v>
                </c:pt>
                <c:pt idx="614">
                  <c:v>2576</c:v>
                </c:pt>
                <c:pt idx="615">
                  <c:v>2410</c:v>
                </c:pt>
                <c:pt idx="616">
                  <c:v>2632</c:v>
                </c:pt>
                <c:pt idx="617">
                  <c:v>3015</c:v>
                </c:pt>
                <c:pt idx="618">
                  <c:v>2837</c:v>
                </c:pt>
                <c:pt idx="619">
                  <c:v>2273</c:v>
                </c:pt>
                <c:pt idx="620">
                  <c:v>2365</c:v>
                </c:pt>
                <c:pt idx="621">
                  <c:v>2881</c:v>
                </c:pt>
                <c:pt idx="622">
                  <c:v>2914</c:v>
                </c:pt>
                <c:pt idx="623">
                  <c:v>3201</c:v>
                </c:pt>
                <c:pt idx="624">
                  <c:v>2883</c:v>
                </c:pt>
                <c:pt idx="625">
                  <c:v>2654</c:v>
                </c:pt>
                <c:pt idx="626">
                  <c:v>2551</c:v>
                </c:pt>
                <c:pt idx="627">
                  <c:v>2520</c:v>
                </c:pt>
                <c:pt idx="628">
                  <c:v>2675</c:v>
                </c:pt>
                <c:pt idx="629">
                  <c:v>3349</c:v>
                </c:pt>
                <c:pt idx="630">
                  <c:v>3917</c:v>
                </c:pt>
                <c:pt idx="631">
                  <c:v>4119</c:v>
                </c:pt>
                <c:pt idx="632">
                  <c:v>5012</c:v>
                </c:pt>
                <c:pt idx="633">
                  <c:v>4154</c:v>
                </c:pt>
                <c:pt idx="634">
                  <c:v>2444</c:v>
                </c:pt>
                <c:pt idx="635">
                  <c:v>2536</c:v>
                </c:pt>
                <c:pt idx="636">
                  <c:v>2623</c:v>
                </c:pt>
                <c:pt idx="637">
                  <c:v>2710</c:v>
                </c:pt>
                <c:pt idx="638">
                  <c:v>2871</c:v>
                </c:pt>
                <c:pt idx="639">
                  <c:v>2719</c:v>
                </c:pt>
                <c:pt idx="640">
                  <c:v>2206</c:v>
                </c:pt>
                <c:pt idx="641">
                  <c:v>2466</c:v>
                </c:pt>
                <c:pt idx="642">
                  <c:v>2135</c:v>
                </c:pt>
                <c:pt idx="643">
                  <c:v>2277</c:v>
                </c:pt>
                <c:pt idx="644">
                  <c:v>2472</c:v>
                </c:pt>
                <c:pt idx="645">
                  <c:v>2954</c:v>
                </c:pt>
                <c:pt idx="646">
                  <c:v>2614</c:v>
                </c:pt>
                <c:pt idx="647">
                  <c:v>3939</c:v>
                </c:pt>
                <c:pt idx="648">
                  <c:v>2781</c:v>
                </c:pt>
                <c:pt idx="649">
                  <c:v>3132</c:v>
                </c:pt>
                <c:pt idx="650">
                  <c:v>4602</c:v>
                </c:pt>
                <c:pt idx="651">
                  <c:v>4449</c:v>
                </c:pt>
                <c:pt idx="652">
                  <c:v>3553</c:v>
                </c:pt>
                <c:pt idx="653">
                  <c:v>2963</c:v>
                </c:pt>
                <c:pt idx="654">
                  <c:v>3052</c:v>
                </c:pt>
                <c:pt idx="655">
                  <c:v>2873</c:v>
                </c:pt>
                <c:pt idx="656">
                  <c:v>2422</c:v>
                </c:pt>
                <c:pt idx="657">
                  <c:v>4203</c:v>
                </c:pt>
                <c:pt idx="658">
                  <c:v>4331</c:v>
                </c:pt>
                <c:pt idx="659">
                  <c:v>4423</c:v>
                </c:pt>
                <c:pt idx="660">
                  <c:v>4392</c:v>
                </c:pt>
                <c:pt idx="661">
                  <c:v>3882</c:v>
                </c:pt>
                <c:pt idx="662">
                  <c:v>3844</c:v>
                </c:pt>
                <c:pt idx="663">
                  <c:v>5629</c:v>
                </c:pt>
                <c:pt idx="664">
                  <c:v>2263</c:v>
                </c:pt>
                <c:pt idx="665">
                  <c:v>4053</c:v>
                </c:pt>
                <c:pt idx="666">
                  <c:v>2659</c:v>
                </c:pt>
                <c:pt idx="667">
                  <c:v>2697</c:v>
                </c:pt>
                <c:pt idx="668">
                  <c:v>2375</c:v>
                </c:pt>
                <c:pt idx="669">
                  <c:v>2831</c:v>
                </c:pt>
                <c:pt idx="670">
                  <c:v>2422</c:v>
                </c:pt>
                <c:pt idx="671">
                  <c:v>2932</c:v>
                </c:pt>
                <c:pt idx="672">
                  <c:v>3555</c:v>
                </c:pt>
                <c:pt idx="673">
                  <c:v>3382</c:v>
                </c:pt>
                <c:pt idx="674">
                  <c:v>2828</c:v>
                </c:pt>
                <c:pt idx="675">
                  <c:v>2384</c:v>
                </c:pt>
                <c:pt idx="676">
                  <c:v>2226</c:v>
                </c:pt>
                <c:pt idx="677">
                  <c:v>3152</c:v>
                </c:pt>
                <c:pt idx="678">
                  <c:v>4809</c:v>
                </c:pt>
                <c:pt idx="679">
                  <c:v>3193</c:v>
                </c:pt>
                <c:pt idx="680">
                  <c:v>2748</c:v>
                </c:pt>
                <c:pt idx="681">
                  <c:v>3853</c:v>
                </c:pt>
                <c:pt idx="682">
                  <c:v>4614</c:v>
                </c:pt>
                <c:pt idx="683">
                  <c:v>2839</c:v>
                </c:pt>
                <c:pt idx="684">
                  <c:v>2182</c:v>
                </c:pt>
                <c:pt idx="685">
                  <c:v>3898</c:v>
                </c:pt>
                <c:pt idx="686">
                  <c:v>3612</c:v>
                </c:pt>
                <c:pt idx="687">
                  <c:v>2581</c:v>
                </c:pt>
                <c:pt idx="688">
                  <c:v>2747</c:v>
                </c:pt>
                <c:pt idx="689">
                  <c:v>5062</c:v>
                </c:pt>
                <c:pt idx="690">
                  <c:v>3721</c:v>
                </c:pt>
                <c:pt idx="691">
                  <c:v>2962</c:v>
                </c:pt>
                <c:pt idx="692">
                  <c:v>2990</c:v>
                </c:pt>
                <c:pt idx="693">
                  <c:v>4712</c:v>
                </c:pt>
                <c:pt idx="694">
                  <c:v>3292</c:v>
                </c:pt>
                <c:pt idx="695">
                  <c:v>4147</c:v>
                </c:pt>
                <c:pt idx="696">
                  <c:v>2158</c:v>
                </c:pt>
                <c:pt idx="697">
                  <c:v>2377</c:v>
                </c:pt>
                <c:pt idx="698">
                  <c:v>2902</c:v>
                </c:pt>
                <c:pt idx="699">
                  <c:v>2896</c:v>
                </c:pt>
                <c:pt idx="700">
                  <c:v>2340</c:v>
                </c:pt>
                <c:pt idx="701">
                  <c:v>2154</c:v>
                </c:pt>
                <c:pt idx="702">
                  <c:v>3151</c:v>
                </c:pt>
                <c:pt idx="703">
                  <c:v>2056</c:v>
                </c:pt>
                <c:pt idx="704">
                  <c:v>2072</c:v>
                </c:pt>
                <c:pt idx="705">
                  <c:v>2347</c:v>
                </c:pt>
                <c:pt idx="706">
                  <c:v>2265</c:v>
                </c:pt>
                <c:pt idx="707">
                  <c:v>2620</c:v>
                </c:pt>
                <c:pt idx="708">
                  <c:v>4751</c:v>
                </c:pt>
                <c:pt idx="709">
                  <c:v>3855</c:v>
                </c:pt>
                <c:pt idx="710">
                  <c:v>2702</c:v>
                </c:pt>
                <c:pt idx="711">
                  <c:v>3470</c:v>
                </c:pt>
                <c:pt idx="712">
                  <c:v>1981</c:v>
                </c:pt>
                <c:pt idx="713">
                  <c:v>2367</c:v>
                </c:pt>
                <c:pt idx="714">
                  <c:v>2243</c:v>
                </c:pt>
                <c:pt idx="715">
                  <c:v>3101</c:v>
                </c:pt>
                <c:pt idx="716">
                  <c:v>3472</c:v>
                </c:pt>
                <c:pt idx="717">
                  <c:v>3863</c:v>
                </c:pt>
                <c:pt idx="718">
                  <c:v>5011</c:v>
                </c:pt>
                <c:pt idx="719">
                  <c:v>3509</c:v>
                </c:pt>
                <c:pt idx="720">
                  <c:v>3533</c:v>
                </c:pt>
                <c:pt idx="721">
                  <c:v>3703</c:v>
                </c:pt>
                <c:pt idx="722">
                  <c:v>4710</c:v>
                </c:pt>
                <c:pt idx="723">
                  <c:v>4774</c:v>
                </c:pt>
                <c:pt idx="724">
                  <c:v>2291</c:v>
                </c:pt>
                <c:pt idx="725">
                  <c:v>4522</c:v>
                </c:pt>
                <c:pt idx="726">
                  <c:v>3374</c:v>
                </c:pt>
                <c:pt idx="727">
                  <c:v>3492</c:v>
                </c:pt>
                <c:pt idx="728">
                  <c:v>4749</c:v>
                </c:pt>
                <c:pt idx="729">
                  <c:v>5959</c:v>
                </c:pt>
                <c:pt idx="730">
                  <c:v>5412</c:v>
                </c:pt>
                <c:pt idx="731">
                  <c:v>5819</c:v>
                </c:pt>
                <c:pt idx="732">
                  <c:v>5471</c:v>
                </c:pt>
                <c:pt idx="733">
                  <c:v>4421</c:v>
                </c:pt>
                <c:pt idx="734">
                  <c:v>3479</c:v>
                </c:pt>
                <c:pt idx="735">
                  <c:v>4027</c:v>
                </c:pt>
                <c:pt idx="736">
                  <c:v>5646</c:v>
                </c:pt>
                <c:pt idx="737">
                  <c:v>4839</c:v>
                </c:pt>
                <c:pt idx="738">
                  <c:v>4886</c:v>
                </c:pt>
                <c:pt idx="739">
                  <c:v>5405</c:v>
                </c:pt>
                <c:pt idx="740">
                  <c:v>3483</c:v>
                </c:pt>
                <c:pt idx="741">
                  <c:v>3803</c:v>
                </c:pt>
                <c:pt idx="742">
                  <c:v>5114</c:v>
                </c:pt>
                <c:pt idx="743">
                  <c:v>6371</c:v>
                </c:pt>
                <c:pt idx="744">
                  <c:v>6771</c:v>
                </c:pt>
                <c:pt idx="745">
                  <c:v>5543</c:v>
                </c:pt>
                <c:pt idx="746">
                  <c:v>5048</c:v>
                </c:pt>
                <c:pt idx="747">
                  <c:v>5161</c:v>
                </c:pt>
                <c:pt idx="748">
                  <c:v>5644</c:v>
                </c:pt>
                <c:pt idx="749">
                  <c:v>6957</c:v>
                </c:pt>
                <c:pt idx="750">
                  <c:v>5038</c:v>
                </c:pt>
                <c:pt idx="751">
                  <c:v>5123</c:v>
                </c:pt>
                <c:pt idx="752">
                  <c:v>5473</c:v>
                </c:pt>
                <c:pt idx="753">
                  <c:v>5033</c:v>
                </c:pt>
                <c:pt idx="754">
                  <c:v>3548</c:v>
                </c:pt>
                <c:pt idx="755">
                  <c:v>5724</c:v>
                </c:pt>
                <c:pt idx="756">
                  <c:v>2616</c:v>
                </c:pt>
                <c:pt idx="757">
                  <c:v>3054</c:v>
                </c:pt>
                <c:pt idx="758">
                  <c:v>4070</c:v>
                </c:pt>
                <c:pt idx="759">
                  <c:v>3638</c:v>
                </c:pt>
                <c:pt idx="760">
                  <c:v>5301</c:v>
                </c:pt>
                <c:pt idx="761">
                  <c:v>5299</c:v>
                </c:pt>
                <c:pt idx="762">
                  <c:v>5091</c:v>
                </c:pt>
                <c:pt idx="763">
                  <c:v>4275</c:v>
                </c:pt>
                <c:pt idx="764">
                  <c:v>4585</c:v>
                </c:pt>
                <c:pt idx="765">
                  <c:v>4870</c:v>
                </c:pt>
                <c:pt idx="766">
                  <c:v>5132</c:v>
                </c:pt>
                <c:pt idx="767">
                  <c:v>4945</c:v>
                </c:pt>
                <c:pt idx="768">
                  <c:v>5341</c:v>
                </c:pt>
                <c:pt idx="769">
                  <c:v>5187</c:v>
                </c:pt>
                <c:pt idx="770">
                  <c:v>5774</c:v>
                </c:pt>
                <c:pt idx="771">
                  <c:v>5182</c:v>
                </c:pt>
                <c:pt idx="772">
                  <c:v>6362</c:v>
                </c:pt>
                <c:pt idx="773">
                  <c:v>4940</c:v>
                </c:pt>
                <c:pt idx="774">
                  <c:v>4890</c:v>
                </c:pt>
                <c:pt idx="775">
                  <c:v>4038</c:v>
                </c:pt>
                <c:pt idx="776">
                  <c:v>4794</c:v>
                </c:pt>
                <c:pt idx="777">
                  <c:v>5022</c:v>
                </c:pt>
                <c:pt idx="778">
                  <c:v>4293</c:v>
                </c:pt>
                <c:pt idx="779">
                  <c:v>5198</c:v>
                </c:pt>
                <c:pt idx="780">
                  <c:v>4870</c:v>
                </c:pt>
                <c:pt idx="781">
                  <c:v>5260</c:v>
                </c:pt>
                <c:pt idx="782">
                  <c:v>5226</c:v>
                </c:pt>
                <c:pt idx="783">
                  <c:v>5265</c:v>
                </c:pt>
                <c:pt idx="784">
                  <c:v>6077</c:v>
                </c:pt>
                <c:pt idx="785">
                  <c:v>5660</c:v>
                </c:pt>
                <c:pt idx="786">
                  <c:v>5996</c:v>
                </c:pt>
                <c:pt idx="787">
                  <c:v>5608</c:v>
                </c:pt>
                <c:pt idx="788">
                  <c:v>6305</c:v>
                </c:pt>
                <c:pt idx="789">
                  <c:v>5473</c:v>
                </c:pt>
                <c:pt idx="790">
                  <c:v>7210</c:v>
                </c:pt>
                <c:pt idx="791">
                  <c:v>4188</c:v>
                </c:pt>
                <c:pt idx="792">
                  <c:v>3963</c:v>
                </c:pt>
                <c:pt idx="793">
                  <c:v>4286</c:v>
                </c:pt>
                <c:pt idx="794">
                  <c:v>3123</c:v>
                </c:pt>
                <c:pt idx="795">
                  <c:v>3857</c:v>
                </c:pt>
                <c:pt idx="796">
                  <c:v>4378</c:v>
                </c:pt>
                <c:pt idx="797">
                  <c:v>4129</c:v>
                </c:pt>
                <c:pt idx="798">
                  <c:v>5636</c:v>
                </c:pt>
                <c:pt idx="799">
                  <c:v>6393</c:v>
                </c:pt>
                <c:pt idx="800">
                  <c:v>5318</c:v>
                </c:pt>
                <c:pt idx="801">
                  <c:v>6331</c:v>
                </c:pt>
                <c:pt idx="802">
                  <c:v>5700</c:v>
                </c:pt>
                <c:pt idx="803">
                  <c:v>4936</c:v>
                </c:pt>
                <c:pt idx="804">
                  <c:v>5131</c:v>
                </c:pt>
                <c:pt idx="805">
                  <c:v>2805</c:v>
                </c:pt>
                <c:pt idx="806">
                  <c:v>3925</c:v>
                </c:pt>
                <c:pt idx="807">
                  <c:v>5127</c:v>
                </c:pt>
                <c:pt idx="808">
                  <c:v>4579</c:v>
                </c:pt>
                <c:pt idx="809">
                  <c:v>6552</c:v>
                </c:pt>
                <c:pt idx="810">
                  <c:v>5274</c:v>
                </c:pt>
                <c:pt idx="811">
                  <c:v>5478</c:v>
                </c:pt>
                <c:pt idx="812">
                  <c:v>6000</c:v>
                </c:pt>
                <c:pt idx="813">
                  <c:v>6294</c:v>
                </c:pt>
                <c:pt idx="814">
                  <c:v>3996</c:v>
                </c:pt>
                <c:pt idx="815">
                  <c:v>4660</c:v>
                </c:pt>
                <c:pt idx="816">
                  <c:v>6389</c:v>
                </c:pt>
                <c:pt idx="817">
                  <c:v>6193</c:v>
                </c:pt>
                <c:pt idx="818">
                  <c:v>4874</c:v>
                </c:pt>
                <c:pt idx="819">
                  <c:v>5022</c:v>
                </c:pt>
                <c:pt idx="820">
                  <c:v>3927</c:v>
                </c:pt>
                <c:pt idx="821">
                  <c:v>5135</c:v>
                </c:pt>
                <c:pt idx="822">
                  <c:v>3874</c:v>
                </c:pt>
                <c:pt idx="823">
                  <c:v>7094</c:v>
                </c:pt>
                <c:pt idx="824">
                  <c:v>7161</c:v>
                </c:pt>
                <c:pt idx="825">
                  <c:v>4810</c:v>
                </c:pt>
                <c:pt idx="826">
                  <c:v>5524</c:v>
                </c:pt>
                <c:pt idx="827">
                  <c:v>7369</c:v>
                </c:pt>
                <c:pt idx="828">
                  <c:v>7365</c:v>
                </c:pt>
                <c:pt idx="829">
                  <c:v>6419</c:v>
                </c:pt>
                <c:pt idx="830">
                  <c:v>5455</c:v>
                </c:pt>
                <c:pt idx="831">
                  <c:v>3982</c:v>
                </c:pt>
                <c:pt idx="832">
                  <c:v>6416</c:v>
                </c:pt>
                <c:pt idx="833">
                  <c:v>5170</c:v>
                </c:pt>
                <c:pt idx="834">
                  <c:v>6765</c:v>
                </c:pt>
                <c:pt idx="835">
                  <c:v>6531</c:v>
                </c:pt>
                <c:pt idx="836">
                  <c:v>6704</c:v>
                </c:pt>
                <c:pt idx="837">
                  <c:v>4333</c:v>
                </c:pt>
                <c:pt idx="838">
                  <c:v>4576</c:v>
                </c:pt>
                <c:pt idx="839">
                  <c:v>5615</c:v>
                </c:pt>
                <c:pt idx="840">
                  <c:v>4522</c:v>
                </c:pt>
                <c:pt idx="841">
                  <c:v>6099</c:v>
                </c:pt>
                <c:pt idx="842">
                  <c:v>4356</c:v>
                </c:pt>
                <c:pt idx="843">
                  <c:v>4597</c:v>
                </c:pt>
                <c:pt idx="844">
                  <c:v>4642</c:v>
                </c:pt>
                <c:pt idx="845">
                  <c:v>4117</c:v>
                </c:pt>
                <c:pt idx="846">
                  <c:v>5069</c:v>
                </c:pt>
                <c:pt idx="847">
                  <c:v>7266</c:v>
                </c:pt>
                <c:pt idx="848">
                  <c:v>4960</c:v>
                </c:pt>
                <c:pt idx="849">
                  <c:v>5092</c:v>
                </c:pt>
                <c:pt idx="850">
                  <c:v>3290</c:v>
                </c:pt>
                <c:pt idx="851">
                  <c:v>3948</c:v>
                </c:pt>
                <c:pt idx="852">
                  <c:v>4640</c:v>
                </c:pt>
                <c:pt idx="853">
                  <c:v>5632</c:v>
                </c:pt>
                <c:pt idx="854">
                  <c:v>5472</c:v>
                </c:pt>
                <c:pt idx="855">
                  <c:v>5120</c:v>
                </c:pt>
                <c:pt idx="856">
                  <c:v>4096</c:v>
                </c:pt>
                <c:pt idx="857">
                  <c:v>5743</c:v>
                </c:pt>
                <c:pt idx="858">
                  <c:v>5438</c:v>
                </c:pt>
                <c:pt idx="859">
                  <c:v>3339</c:v>
                </c:pt>
                <c:pt idx="860">
                  <c:v>5431</c:v>
                </c:pt>
                <c:pt idx="861">
                  <c:v>3954</c:v>
                </c:pt>
                <c:pt idx="862">
                  <c:v>4630</c:v>
                </c:pt>
                <c:pt idx="863">
                  <c:v>5539</c:v>
                </c:pt>
                <c:pt idx="864">
                  <c:v>5949</c:v>
                </c:pt>
                <c:pt idx="865">
                  <c:v>4984</c:v>
                </c:pt>
                <c:pt idx="866">
                  <c:v>4729</c:v>
                </c:pt>
                <c:pt idx="867">
                  <c:v>4116</c:v>
                </c:pt>
                <c:pt idx="868">
                  <c:v>6336</c:v>
                </c:pt>
                <c:pt idx="869">
                  <c:v>6558</c:v>
                </c:pt>
                <c:pt idx="870">
                  <c:v>4966</c:v>
                </c:pt>
                <c:pt idx="871">
                  <c:v>6839</c:v>
                </c:pt>
                <c:pt idx="872">
                  <c:v>5197</c:v>
                </c:pt>
                <c:pt idx="873">
                  <c:v>6806</c:v>
                </c:pt>
                <c:pt idx="874">
                  <c:v>6903</c:v>
                </c:pt>
                <c:pt idx="875">
                  <c:v>4573</c:v>
                </c:pt>
                <c:pt idx="876">
                  <c:v>5736</c:v>
                </c:pt>
                <c:pt idx="877">
                  <c:v>5797</c:v>
                </c:pt>
                <c:pt idx="878">
                  <c:v>3164</c:v>
                </c:pt>
                <c:pt idx="879">
                  <c:v>2994</c:v>
                </c:pt>
                <c:pt idx="880">
                  <c:v>5485</c:v>
                </c:pt>
                <c:pt idx="881">
                  <c:v>6007</c:v>
                </c:pt>
                <c:pt idx="882">
                  <c:v>3313</c:v>
                </c:pt>
                <c:pt idx="883">
                  <c:v>6669</c:v>
                </c:pt>
                <c:pt idx="884">
                  <c:v>4151</c:v>
                </c:pt>
                <c:pt idx="885">
                  <c:v>4729</c:v>
                </c:pt>
                <c:pt idx="886">
                  <c:v>4393</c:v>
                </c:pt>
                <c:pt idx="887">
                  <c:v>4445</c:v>
                </c:pt>
                <c:pt idx="888">
                  <c:v>6696</c:v>
                </c:pt>
                <c:pt idx="889">
                  <c:v>7325</c:v>
                </c:pt>
                <c:pt idx="890">
                  <c:v>4187</c:v>
                </c:pt>
                <c:pt idx="891">
                  <c:v>5421</c:v>
                </c:pt>
                <c:pt idx="892">
                  <c:v>3842</c:v>
                </c:pt>
                <c:pt idx="893">
                  <c:v>4044</c:v>
                </c:pt>
                <c:pt idx="894">
                  <c:v>4911</c:v>
                </c:pt>
                <c:pt idx="895">
                  <c:v>5812</c:v>
                </c:pt>
                <c:pt idx="896">
                  <c:v>6157</c:v>
                </c:pt>
                <c:pt idx="897">
                  <c:v>3567</c:v>
                </c:pt>
                <c:pt idx="898">
                  <c:v>3037</c:v>
                </c:pt>
                <c:pt idx="899">
                  <c:v>6106</c:v>
                </c:pt>
                <c:pt idx="900">
                  <c:v>5043</c:v>
                </c:pt>
                <c:pt idx="901">
                  <c:v>4164</c:v>
                </c:pt>
                <c:pt idx="902">
                  <c:v>4600</c:v>
                </c:pt>
                <c:pt idx="903">
                  <c:v>4007</c:v>
                </c:pt>
                <c:pt idx="904">
                  <c:v>5589</c:v>
                </c:pt>
                <c:pt idx="905">
                  <c:v>5011</c:v>
                </c:pt>
                <c:pt idx="906">
                  <c:v>4831</c:v>
                </c:pt>
                <c:pt idx="907">
                  <c:v>5274</c:v>
                </c:pt>
                <c:pt idx="908">
                  <c:v>5524</c:v>
                </c:pt>
                <c:pt idx="909">
                  <c:v>5963</c:v>
                </c:pt>
                <c:pt idx="910">
                  <c:v>5955</c:v>
                </c:pt>
                <c:pt idx="911">
                  <c:v>3770</c:v>
                </c:pt>
                <c:pt idx="912">
                  <c:v>5109</c:v>
                </c:pt>
                <c:pt idx="913">
                  <c:v>5013</c:v>
                </c:pt>
                <c:pt idx="914">
                  <c:v>4027</c:v>
                </c:pt>
                <c:pt idx="915">
                  <c:v>6186</c:v>
                </c:pt>
                <c:pt idx="916">
                  <c:v>6103</c:v>
                </c:pt>
                <c:pt idx="917">
                  <c:v>4199</c:v>
                </c:pt>
                <c:pt idx="918">
                  <c:v>4068</c:v>
                </c:pt>
                <c:pt idx="919">
                  <c:v>4184</c:v>
                </c:pt>
                <c:pt idx="920">
                  <c:v>5328</c:v>
                </c:pt>
                <c:pt idx="921">
                  <c:v>4780</c:v>
                </c:pt>
                <c:pt idx="922">
                  <c:v>4369</c:v>
                </c:pt>
                <c:pt idx="923">
                  <c:v>5219</c:v>
                </c:pt>
                <c:pt idx="924">
                  <c:v>5167</c:v>
                </c:pt>
                <c:pt idx="925">
                  <c:v>4238</c:v>
                </c:pt>
                <c:pt idx="926">
                  <c:v>4584</c:v>
                </c:pt>
                <c:pt idx="927">
                  <c:v>4502</c:v>
                </c:pt>
                <c:pt idx="928">
                  <c:v>4732</c:v>
                </c:pt>
                <c:pt idx="929">
                  <c:v>4825</c:v>
                </c:pt>
                <c:pt idx="930">
                  <c:v>3912</c:v>
                </c:pt>
                <c:pt idx="931">
                  <c:v>5388</c:v>
                </c:pt>
                <c:pt idx="932">
                  <c:v>6712</c:v>
                </c:pt>
                <c:pt idx="933">
                  <c:v>5773</c:v>
                </c:pt>
                <c:pt idx="934">
                  <c:v>5913</c:v>
                </c:pt>
                <c:pt idx="935">
                  <c:v>5724</c:v>
                </c:pt>
                <c:pt idx="936">
                  <c:v>6214</c:v>
                </c:pt>
                <c:pt idx="937">
                  <c:v>5857</c:v>
                </c:pt>
                <c:pt idx="938">
                  <c:v>5690</c:v>
                </c:pt>
                <c:pt idx="939">
                  <c:v>3512</c:v>
                </c:pt>
                <c:pt idx="940">
                  <c:v>2829</c:v>
                </c:pt>
                <c:pt idx="941">
                  <c:v>3333</c:v>
                </c:pt>
                <c:pt idx="942">
                  <c:v>4099</c:v>
                </c:pt>
                <c:pt idx="943">
                  <c:v>4550</c:v>
                </c:pt>
                <c:pt idx="944">
                  <c:v>4605</c:v>
                </c:pt>
                <c:pt idx="945">
                  <c:v>4572</c:v>
                </c:pt>
                <c:pt idx="946">
                  <c:v>4712</c:v>
                </c:pt>
                <c:pt idx="947">
                  <c:v>6588</c:v>
                </c:pt>
                <c:pt idx="948">
                  <c:v>4076</c:v>
                </c:pt>
                <c:pt idx="949">
                  <c:v>4096</c:v>
                </c:pt>
                <c:pt idx="950">
                  <c:v>5174</c:v>
                </c:pt>
                <c:pt idx="951">
                  <c:v>5467</c:v>
                </c:pt>
                <c:pt idx="952">
                  <c:v>5485</c:v>
                </c:pt>
                <c:pt idx="953">
                  <c:v>5147</c:v>
                </c:pt>
                <c:pt idx="954">
                  <c:v>5215</c:v>
                </c:pt>
                <c:pt idx="955">
                  <c:v>5009</c:v>
                </c:pt>
                <c:pt idx="956">
                  <c:v>4750</c:v>
                </c:pt>
                <c:pt idx="957">
                  <c:v>5855</c:v>
                </c:pt>
                <c:pt idx="958">
                  <c:v>5796</c:v>
                </c:pt>
                <c:pt idx="959">
                  <c:v>5573</c:v>
                </c:pt>
                <c:pt idx="960">
                  <c:v>5924</c:v>
                </c:pt>
                <c:pt idx="961">
                  <c:v>6271</c:v>
                </c:pt>
                <c:pt idx="962">
                  <c:v>6745</c:v>
                </c:pt>
                <c:pt idx="963">
                  <c:v>6751</c:v>
                </c:pt>
                <c:pt idx="964">
                  <c:v>7471</c:v>
                </c:pt>
                <c:pt idx="965">
                  <c:v>6959</c:v>
                </c:pt>
                <c:pt idx="966">
                  <c:v>6290</c:v>
                </c:pt>
                <c:pt idx="967">
                  <c:v>4062</c:v>
                </c:pt>
                <c:pt idx="968">
                  <c:v>7002</c:v>
                </c:pt>
                <c:pt idx="969">
                  <c:v>5248</c:v>
                </c:pt>
                <c:pt idx="970">
                  <c:v>5000</c:v>
                </c:pt>
                <c:pt idx="971">
                  <c:v>7735</c:v>
                </c:pt>
                <c:pt idx="972">
                  <c:v>6142</c:v>
                </c:pt>
                <c:pt idx="973">
                  <c:v>4977</c:v>
                </c:pt>
                <c:pt idx="974">
                  <c:v>5160</c:v>
                </c:pt>
                <c:pt idx="975">
                  <c:v>5866</c:v>
                </c:pt>
                <c:pt idx="976">
                  <c:v>6078</c:v>
                </c:pt>
                <c:pt idx="977">
                  <c:v>4829</c:v>
                </c:pt>
                <c:pt idx="978">
                  <c:v>6612</c:v>
                </c:pt>
                <c:pt idx="979">
                  <c:v>5379</c:v>
                </c:pt>
                <c:pt idx="980">
                  <c:v>6096</c:v>
                </c:pt>
                <c:pt idx="981">
                  <c:v>6432</c:v>
                </c:pt>
                <c:pt idx="982">
                  <c:v>5684</c:v>
                </c:pt>
                <c:pt idx="983">
                  <c:v>4775</c:v>
                </c:pt>
                <c:pt idx="984">
                  <c:v>4866</c:v>
                </c:pt>
                <c:pt idx="985">
                  <c:v>5661</c:v>
                </c:pt>
                <c:pt idx="986">
                  <c:v>5608</c:v>
                </c:pt>
                <c:pt idx="987">
                  <c:v>6415</c:v>
                </c:pt>
                <c:pt idx="988">
                  <c:v>6423</c:v>
                </c:pt>
                <c:pt idx="989">
                  <c:v>6363</c:v>
                </c:pt>
                <c:pt idx="990">
                  <c:v>5230</c:v>
                </c:pt>
                <c:pt idx="991">
                  <c:v>4250</c:v>
                </c:pt>
                <c:pt idx="992">
                  <c:v>6626</c:v>
                </c:pt>
                <c:pt idx="993">
                  <c:v>6333</c:v>
                </c:pt>
                <c:pt idx="994">
                  <c:v>4717</c:v>
                </c:pt>
                <c:pt idx="995">
                  <c:v>4514</c:v>
                </c:pt>
                <c:pt idx="996">
                  <c:v>4464</c:v>
                </c:pt>
                <c:pt idx="997">
                  <c:v>3803</c:v>
                </c:pt>
                <c:pt idx="998">
                  <c:v>3699</c:v>
                </c:pt>
                <c:pt idx="999">
                  <c:v>4337</c:v>
                </c:pt>
                <c:pt idx="1000">
                  <c:v>4288</c:v>
                </c:pt>
                <c:pt idx="1001">
                  <c:v>4709</c:v>
                </c:pt>
                <c:pt idx="1002">
                  <c:v>4085</c:v>
                </c:pt>
                <c:pt idx="1003">
                  <c:v>4095</c:v>
                </c:pt>
                <c:pt idx="1004">
                  <c:v>3899</c:v>
                </c:pt>
                <c:pt idx="1005">
                  <c:v>4063</c:v>
                </c:pt>
                <c:pt idx="1006">
                  <c:v>3808</c:v>
                </c:pt>
                <c:pt idx="1007">
                  <c:v>3565</c:v>
                </c:pt>
                <c:pt idx="1008">
                  <c:v>3547</c:v>
                </c:pt>
                <c:pt idx="1009">
                  <c:v>3787</c:v>
                </c:pt>
                <c:pt idx="1010">
                  <c:v>3097</c:v>
                </c:pt>
                <c:pt idx="1011">
                  <c:v>3640</c:v>
                </c:pt>
                <c:pt idx="1012">
                  <c:v>3128</c:v>
                </c:pt>
                <c:pt idx="1013">
                  <c:v>4152</c:v>
                </c:pt>
                <c:pt idx="1014">
                  <c:v>4956</c:v>
                </c:pt>
                <c:pt idx="1015">
                  <c:v>3730</c:v>
                </c:pt>
                <c:pt idx="1016">
                  <c:v>3439</c:v>
                </c:pt>
                <c:pt idx="1017">
                  <c:v>3697</c:v>
                </c:pt>
                <c:pt idx="1018">
                  <c:v>3420</c:v>
                </c:pt>
                <c:pt idx="1019">
                  <c:v>3466</c:v>
                </c:pt>
                <c:pt idx="1020">
                  <c:v>3780</c:v>
                </c:pt>
                <c:pt idx="1021">
                  <c:v>3432</c:v>
                </c:pt>
                <c:pt idx="1022">
                  <c:v>3896</c:v>
                </c:pt>
                <c:pt idx="1023">
                  <c:v>3810</c:v>
                </c:pt>
                <c:pt idx="1024">
                  <c:v>4006</c:v>
                </c:pt>
                <c:pt idx="1025">
                  <c:v>3867</c:v>
                </c:pt>
                <c:pt idx="1026">
                  <c:v>3911</c:v>
                </c:pt>
                <c:pt idx="1027">
                  <c:v>4232</c:v>
                </c:pt>
                <c:pt idx="1028">
                  <c:v>4144</c:v>
                </c:pt>
                <c:pt idx="1029">
                  <c:v>4333</c:v>
                </c:pt>
                <c:pt idx="1030">
                  <c:v>6176</c:v>
                </c:pt>
                <c:pt idx="1031">
                  <c:v>6416</c:v>
                </c:pt>
                <c:pt idx="1032">
                  <c:v>3403</c:v>
                </c:pt>
                <c:pt idx="1033">
                  <c:v>3362</c:v>
                </c:pt>
                <c:pt idx="1034">
                  <c:v>3809</c:v>
                </c:pt>
                <c:pt idx="1035">
                  <c:v>4352</c:v>
                </c:pt>
                <c:pt idx="1036">
                  <c:v>5811</c:v>
                </c:pt>
                <c:pt idx="1037">
                  <c:v>5024</c:v>
                </c:pt>
                <c:pt idx="1038">
                  <c:v>5585</c:v>
                </c:pt>
                <c:pt idx="1039">
                  <c:v>4498</c:v>
                </c:pt>
                <c:pt idx="1040">
                  <c:v>3890</c:v>
                </c:pt>
                <c:pt idx="1041">
                  <c:v>3378</c:v>
                </c:pt>
                <c:pt idx="1042">
                  <c:v>4836</c:v>
                </c:pt>
                <c:pt idx="1043">
                  <c:v>6469</c:v>
                </c:pt>
                <c:pt idx="1044">
                  <c:v>6063</c:v>
                </c:pt>
                <c:pt idx="1045">
                  <c:v>4056</c:v>
                </c:pt>
                <c:pt idx="1046">
                  <c:v>3271</c:v>
                </c:pt>
                <c:pt idx="1047">
                  <c:v>3567</c:v>
                </c:pt>
                <c:pt idx="1048">
                  <c:v>5971</c:v>
                </c:pt>
                <c:pt idx="1049">
                  <c:v>4140</c:v>
                </c:pt>
                <c:pt idx="1050">
                  <c:v>3481</c:v>
                </c:pt>
                <c:pt idx="1051">
                  <c:v>3936</c:v>
                </c:pt>
                <c:pt idx="1052">
                  <c:v>5854</c:v>
                </c:pt>
                <c:pt idx="1053">
                  <c:v>3489</c:v>
                </c:pt>
                <c:pt idx="1054">
                  <c:v>6221</c:v>
                </c:pt>
                <c:pt idx="1055">
                  <c:v>4980</c:v>
                </c:pt>
                <c:pt idx="1056">
                  <c:v>3457</c:v>
                </c:pt>
                <c:pt idx="1057">
                  <c:v>5371</c:v>
                </c:pt>
                <c:pt idx="1058">
                  <c:v>4689</c:v>
                </c:pt>
                <c:pt idx="1059">
                  <c:v>4953</c:v>
                </c:pt>
                <c:pt idx="1060">
                  <c:v>4918</c:v>
                </c:pt>
                <c:pt idx="1061">
                  <c:v>3477</c:v>
                </c:pt>
                <c:pt idx="1062">
                  <c:v>6193</c:v>
                </c:pt>
                <c:pt idx="1063">
                  <c:v>6095</c:v>
                </c:pt>
                <c:pt idx="1064">
                  <c:v>5544</c:v>
                </c:pt>
                <c:pt idx="1065">
                  <c:v>4178</c:v>
                </c:pt>
                <c:pt idx="1066">
                  <c:v>3844</c:v>
                </c:pt>
                <c:pt idx="1067">
                  <c:v>3636</c:v>
                </c:pt>
                <c:pt idx="1068">
                  <c:v>5486</c:v>
                </c:pt>
                <c:pt idx="1069">
                  <c:v>5060</c:v>
                </c:pt>
                <c:pt idx="1070">
                  <c:v>5430</c:v>
                </c:pt>
                <c:pt idx="1071">
                  <c:v>3814</c:v>
                </c:pt>
                <c:pt idx="1072">
                  <c:v>2909</c:v>
                </c:pt>
                <c:pt idx="1073">
                  <c:v>6026</c:v>
                </c:pt>
                <c:pt idx="1074">
                  <c:v>3373</c:v>
                </c:pt>
                <c:pt idx="1075">
                  <c:v>3100</c:v>
                </c:pt>
                <c:pt idx="1076">
                  <c:v>3141</c:v>
                </c:pt>
                <c:pt idx="1077">
                  <c:v>7211</c:v>
                </c:pt>
                <c:pt idx="1078">
                  <c:v>3694</c:v>
                </c:pt>
                <c:pt idx="1079">
                  <c:v>5851</c:v>
                </c:pt>
                <c:pt idx="1080">
                  <c:v>4867</c:v>
                </c:pt>
                <c:pt idx="1081">
                  <c:v>6732</c:v>
                </c:pt>
                <c:pt idx="1082">
                  <c:v>3827</c:v>
                </c:pt>
                <c:pt idx="1083">
                  <c:v>4804</c:v>
                </c:pt>
                <c:pt idx="1084">
                  <c:v>5079</c:v>
                </c:pt>
                <c:pt idx="1085">
                  <c:v>6479</c:v>
                </c:pt>
                <c:pt idx="1086">
                  <c:v>4107</c:v>
                </c:pt>
                <c:pt idx="1087">
                  <c:v>5864</c:v>
                </c:pt>
                <c:pt idx="1088">
                  <c:v>4989</c:v>
                </c:pt>
                <c:pt idx="1089">
                  <c:v>2644</c:v>
                </c:pt>
                <c:pt idx="1090">
                  <c:v>2390</c:v>
                </c:pt>
                <c:pt idx="1091">
                  <c:v>5099</c:v>
                </c:pt>
                <c:pt idx="1092">
                  <c:v>3213</c:v>
                </c:pt>
                <c:pt idx="1093">
                  <c:v>5234</c:v>
                </c:pt>
                <c:pt idx="1094">
                  <c:v>5221</c:v>
                </c:pt>
                <c:pt idx="1095">
                  <c:v>4853</c:v>
                </c:pt>
                <c:pt idx="1096">
                  <c:v>5142</c:v>
                </c:pt>
                <c:pt idx="1097">
                  <c:v>4146</c:v>
                </c:pt>
                <c:pt idx="1098">
                  <c:v>6319</c:v>
                </c:pt>
                <c:pt idx="1099">
                  <c:v>5109</c:v>
                </c:pt>
                <c:pt idx="1100">
                  <c:v>3164</c:v>
                </c:pt>
                <c:pt idx="1101">
                  <c:v>4474</c:v>
                </c:pt>
                <c:pt idx="1102">
                  <c:v>3018</c:v>
                </c:pt>
                <c:pt idx="1103">
                  <c:v>4341</c:v>
                </c:pt>
                <c:pt idx="1104">
                  <c:v>3945</c:v>
                </c:pt>
                <c:pt idx="1105">
                  <c:v>3896</c:v>
                </c:pt>
                <c:pt idx="1106">
                  <c:v>4081</c:v>
                </c:pt>
                <c:pt idx="1107">
                  <c:v>4110</c:v>
                </c:pt>
                <c:pt idx="1108">
                  <c:v>6683</c:v>
                </c:pt>
                <c:pt idx="1109">
                  <c:v>4797</c:v>
                </c:pt>
                <c:pt idx="1110">
                  <c:v>3402</c:v>
                </c:pt>
                <c:pt idx="1111">
                  <c:v>3176</c:v>
                </c:pt>
                <c:pt idx="1112">
                  <c:v>2949</c:v>
                </c:pt>
                <c:pt idx="1113">
                  <c:v>4804</c:v>
                </c:pt>
                <c:pt idx="1114">
                  <c:v>5314</c:v>
                </c:pt>
                <c:pt idx="1115">
                  <c:v>4651</c:v>
                </c:pt>
                <c:pt idx="1116">
                  <c:v>4615</c:v>
                </c:pt>
                <c:pt idx="1117">
                  <c:v>3621</c:v>
                </c:pt>
                <c:pt idx="1118">
                  <c:v>2978</c:v>
                </c:pt>
                <c:pt idx="1119">
                  <c:v>4090</c:v>
                </c:pt>
                <c:pt idx="1120">
                  <c:v>3942</c:v>
                </c:pt>
                <c:pt idx="1121">
                  <c:v>3198</c:v>
                </c:pt>
                <c:pt idx="1122">
                  <c:v>3612</c:v>
                </c:pt>
                <c:pt idx="1123">
                  <c:v>4087</c:v>
                </c:pt>
                <c:pt idx="1124">
                  <c:v>4524</c:v>
                </c:pt>
                <c:pt idx="1125">
                  <c:v>3729</c:v>
                </c:pt>
                <c:pt idx="1126">
                  <c:v>4081</c:v>
                </c:pt>
                <c:pt idx="1127">
                  <c:v>4987</c:v>
                </c:pt>
                <c:pt idx="1128">
                  <c:v>4141</c:v>
                </c:pt>
                <c:pt idx="1129">
                  <c:v>5133</c:v>
                </c:pt>
                <c:pt idx="1130">
                  <c:v>5289</c:v>
                </c:pt>
                <c:pt idx="1131">
                  <c:v>4645</c:v>
                </c:pt>
                <c:pt idx="1132">
                  <c:v>3085</c:v>
                </c:pt>
                <c:pt idx="1133">
                  <c:v>4015</c:v>
                </c:pt>
                <c:pt idx="1134">
                  <c:v>5047</c:v>
                </c:pt>
                <c:pt idx="1135">
                  <c:v>4764</c:v>
                </c:pt>
                <c:pt idx="1136">
                  <c:v>5495</c:v>
                </c:pt>
                <c:pt idx="1137">
                  <c:v>4459</c:v>
                </c:pt>
                <c:pt idx="1138">
                  <c:v>4916</c:v>
                </c:pt>
                <c:pt idx="1139">
                  <c:v>4442</c:v>
                </c:pt>
                <c:pt idx="1140">
                  <c:v>7484</c:v>
                </c:pt>
                <c:pt idx="1141">
                  <c:v>8366</c:v>
                </c:pt>
                <c:pt idx="1142">
                  <c:v>7480</c:v>
                </c:pt>
                <c:pt idx="1143">
                  <c:v>5543</c:v>
                </c:pt>
                <c:pt idx="1144">
                  <c:v>4776</c:v>
                </c:pt>
                <c:pt idx="1145">
                  <c:v>3291</c:v>
                </c:pt>
                <c:pt idx="1146">
                  <c:v>7600</c:v>
                </c:pt>
                <c:pt idx="1147">
                  <c:v>3843</c:v>
                </c:pt>
                <c:pt idx="1148">
                  <c:v>4324</c:v>
                </c:pt>
                <c:pt idx="1149">
                  <c:v>4526</c:v>
                </c:pt>
                <c:pt idx="1150">
                  <c:v>4585</c:v>
                </c:pt>
                <c:pt idx="1151">
                  <c:v>7306</c:v>
                </c:pt>
                <c:pt idx="1152">
                  <c:v>4328</c:v>
                </c:pt>
                <c:pt idx="1153">
                  <c:v>5070</c:v>
                </c:pt>
                <c:pt idx="1154">
                  <c:v>3784</c:v>
                </c:pt>
                <c:pt idx="1155">
                  <c:v>8556</c:v>
                </c:pt>
                <c:pt idx="1156">
                  <c:v>9024</c:v>
                </c:pt>
                <c:pt idx="1157">
                  <c:v>8580</c:v>
                </c:pt>
                <c:pt idx="1158">
                  <c:v>6388</c:v>
                </c:pt>
                <c:pt idx="1159">
                  <c:v>3351</c:v>
                </c:pt>
                <c:pt idx="1160">
                  <c:v>6202</c:v>
                </c:pt>
                <c:pt idx="1161">
                  <c:v>4868</c:v>
                </c:pt>
                <c:pt idx="1162">
                  <c:v>4048</c:v>
                </c:pt>
                <c:pt idx="1163">
                  <c:v>3353</c:v>
                </c:pt>
                <c:pt idx="1164">
                  <c:v>3791</c:v>
                </c:pt>
                <c:pt idx="1165">
                  <c:v>7549</c:v>
                </c:pt>
                <c:pt idx="1166">
                  <c:v>3506</c:v>
                </c:pt>
                <c:pt idx="1167">
                  <c:v>6044</c:v>
                </c:pt>
                <c:pt idx="1168">
                  <c:v>4396</c:v>
                </c:pt>
                <c:pt idx="1169">
                  <c:v>7423</c:v>
                </c:pt>
                <c:pt idx="1170">
                  <c:v>7931</c:v>
                </c:pt>
                <c:pt idx="1171">
                  <c:v>7394</c:v>
                </c:pt>
                <c:pt idx="1172">
                  <c:v>4711</c:v>
                </c:pt>
                <c:pt idx="1173">
                  <c:v>4667</c:v>
                </c:pt>
                <c:pt idx="1174">
                  <c:v>4886</c:v>
                </c:pt>
                <c:pt idx="1175">
                  <c:v>5521</c:v>
                </c:pt>
                <c:pt idx="1176">
                  <c:v>7490</c:v>
                </c:pt>
                <c:pt idx="1177">
                  <c:v>6293</c:v>
                </c:pt>
                <c:pt idx="1178">
                  <c:v>5246</c:v>
                </c:pt>
                <c:pt idx="1179">
                  <c:v>4522</c:v>
                </c:pt>
                <c:pt idx="1180">
                  <c:v>4209</c:v>
                </c:pt>
                <c:pt idx="1181">
                  <c:v>3135</c:v>
                </c:pt>
                <c:pt idx="1182">
                  <c:v>3601</c:v>
                </c:pt>
                <c:pt idx="1183">
                  <c:v>5444</c:v>
                </c:pt>
                <c:pt idx="1184">
                  <c:v>4225</c:v>
                </c:pt>
                <c:pt idx="1185">
                  <c:v>4080</c:v>
                </c:pt>
                <c:pt idx="1186">
                  <c:v>4353</c:v>
                </c:pt>
                <c:pt idx="1187">
                  <c:v>4455</c:v>
                </c:pt>
                <c:pt idx="1188">
                  <c:v>2689</c:v>
                </c:pt>
                <c:pt idx="1189">
                  <c:v>2375</c:v>
                </c:pt>
                <c:pt idx="1190">
                  <c:v>4457</c:v>
                </c:pt>
                <c:pt idx="1191">
                  <c:v>3583</c:v>
                </c:pt>
                <c:pt idx="1192">
                  <c:v>5276</c:v>
                </c:pt>
                <c:pt idx="1193">
                  <c:v>4921</c:v>
                </c:pt>
                <c:pt idx="1194">
                  <c:v>2808</c:v>
                </c:pt>
                <c:pt idx="1195">
                  <c:v>3630</c:v>
                </c:pt>
                <c:pt idx="1196">
                  <c:v>4611</c:v>
                </c:pt>
                <c:pt idx="1197">
                  <c:v>5017</c:v>
                </c:pt>
                <c:pt idx="1198">
                  <c:v>4030</c:v>
                </c:pt>
                <c:pt idx="1199">
                  <c:v>4923</c:v>
                </c:pt>
                <c:pt idx="1200">
                  <c:v>4039</c:v>
                </c:pt>
                <c:pt idx="1201">
                  <c:v>4835</c:v>
                </c:pt>
                <c:pt idx="1202">
                  <c:v>3677</c:v>
                </c:pt>
                <c:pt idx="1203">
                  <c:v>5294</c:v>
                </c:pt>
                <c:pt idx="1204">
                  <c:v>4235</c:v>
                </c:pt>
                <c:pt idx="1205">
                  <c:v>4107</c:v>
                </c:pt>
                <c:pt idx="1206">
                  <c:v>5105</c:v>
                </c:pt>
                <c:pt idx="1207">
                  <c:v>3418</c:v>
                </c:pt>
                <c:pt idx="1208">
                  <c:v>3727</c:v>
                </c:pt>
                <c:pt idx="1209">
                  <c:v>3682</c:v>
                </c:pt>
                <c:pt idx="1210">
                  <c:v>4451</c:v>
                </c:pt>
                <c:pt idx="1211">
                  <c:v>5518</c:v>
                </c:pt>
                <c:pt idx="1212">
                  <c:v>4851</c:v>
                </c:pt>
                <c:pt idx="1213">
                  <c:v>4338</c:v>
                </c:pt>
                <c:pt idx="1214">
                  <c:v>3235</c:v>
                </c:pt>
                <c:pt idx="1215">
                  <c:v>5031</c:v>
                </c:pt>
                <c:pt idx="1216">
                  <c:v>4469</c:v>
                </c:pt>
                <c:pt idx="1217">
                  <c:v>4630</c:v>
                </c:pt>
                <c:pt idx="1218">
                  <c:v>4443</c:v>
                </c:pt>
                <c:pt idx="1219">
                  <c:v>4625</c:v>
                </c:pt>
                <c:pt idx="1220">
                  <c:v>4639</c:v>
                </c:pt>
                <c:pt idx="1221">
                  <c:v>4182</c:v>
                </c:pt>
                <c:pt idx="1222">
                  <c:v>3725</c:v>
                </c:pt>
                <c:pt idx="1223">
                  <c:v>4037</c:v>
                </c:pt>
                <c:pt idx="1224">
                  <c:v>4120</c:v>
                </c:pt>
                <c:pt idx="1225">
                  <c:v>4658</c:v>
                </c:pt>
                <c:pt idx="1226">
                  <c:v>5557</c:v>
                </c:pt>
                <c:pt idx="1227">
                  <c:v>3928</c:v>
                </c:pt>
                <c:pt idx="1228">
                  <c:v>4704</c:v>
                </c:pt>
                <c:pt idx="1229">
                  <c:v>4465</c:v>
                </c:pt>
                <c:pt idx="1230">
                  <c:v>4584</c:v>
                </c:pt>
                <c:pt idx="1231">
                  <c:v>4072</c:v>
                </c:pt>
                <c:pt idx="1232">
                  <c:v>5360</c:v>
                </c:pt>
                <c:pt idx="1233">
                  <c:v>4249</c:v>
                </c:pt>
                <c:pt idx="1234">
                  <c:v>3528</c:v>
                </c:pt>
                <c:pt idx="1235">
                  <c:v>4168</c:v>
                </c:pt>
                <c:pt idx="1236">
                  <c:v>4393</c:v>
                </c:pt>
                <c:pt idx="1237">
                  <c:v>4183</c:v>
                </c:pt>
                <c:pt idx="1238">
                  <c:v>3393</c:v>
                </c:pt>
                <c:pt idx="1239">
                  <c:v>4901</c:v>
                </c:pt>
                <c:pt idx="1240">
                  <c:v>4064</c:v>
                </c:pt>
                <c:pt idx="1241">
                  <c:v>4013</c:v>
                </c:pt>
                <c:pt idx="1242">
                  <c:v>4446</c:v>
                </c:pt>
                <c:pt idx="1243">
                  <c:v>4212</c:v>
                </c:pt>
                <c:pt idx="1244">
                  <c:v>4283</c:v>
                </c:pt>
                <c:pt idx="1245">
                  <c:v>4618</c:v>
                </c:pt>
                <c:pt idx="1246">
                  <c:v>4265</c:v>
                </c:pt>
                <c:pt idx="1247">
                  <c:v>4025</c:v>
                </c:pt>
                <c:pt idx="1248">
                  <c:v>4385</c:v>
                </c:pt>
                <c:pt idx="1249">
                  <c:v>4661</c:v>
                </c:pt>
                <c:pt idx="1250">
                  <c:v>4985</c:v>
                </c:pt>
                <c:pt idx="1251">
                  <c:v>4940</c:v>
                </c:pt>
                <c:pt idx="1252">
                  <c:v>5144</c:v>
                </c:pt>
                <c:pt idx="1253">
                  <c:v>5234</c:v>
                </c:pt>
                <c:pt idx="1254">
                  <c:v>4466</c:v>
                </c:pt>
                <c:pt idx="1255">
                  <c:v>3848</c:v>
                </c:pt>
                <c:pt idx="1256">
                  <c:v>4161</c:v>
                </c:pt>
                <c:pt idx="1257">
                  <c:v>5069</c:v>
                </c:pt>
                <c:pt idx="1258">
                  <c:v>4423</c:v>
                </c:pt>
                <c:pt idx="1259">
                  <c:v>4439</c:v>
                </c:pt>
                <c:pt idx="1260">
                  <c:v>4942</c:v>
                </c:pt>
                <c:pt idx="1261">
                  <c:v>5043</c:v>
                </c:pt>
                <c:pt idx="1262">
                  <c:v>5820</c:v>
                </c:pt>
                <c:pt idx="1263">
                  <c:v>4627</c:v>
                </c:pt>
                <c:pt idx="1264">
                  <c:v>4999</c:v>
                </c:pt>
                <c:pt idx="1265">
                  <c:v>5377</c:v>
                </c:pt>
                <c:pt idx="1266">
                  <c:v>5258</c:v>
                </c:pt>
                <c:pt idx="1267">
                  <c:v>5317</c:v>
                </c:pt>
                <c:pt idx="1268">
                  <c:v>4799</c:v>
                </c:pt>
                <c:pt idx="1269">
                  <c:v>5047</c:v>
                </c:pt>
                <c:pt idx="1270">
                  <c:v>4022</c:v>
                </c:pt>
                <c:pt idx="1271">
                  <c:v>4321</c:v>
                </c:pt>
                <c:pt idx="1272">
                  <c:v>4033</c:v>
                </c:pt>
                <c:pt idx="1273">
                  <c:v>4006</c:v>
                </c:pt>
                <c:pt idx="1274">
                  <c:v>4046</c:v>
                </c:pt>
                <c:pt idx="1275">
                  <c:v>3789</c:v>
                </c:pt>
                <c:pt idx="1276">
                  <c:v>3213</c:v>
                </c:pt>
                <c:pt idx="1277">
                  <c:v>2667</c:v>
                </c:pt>
                <c:pt idx="1278">
                  <c:v>3341</c:v>
                </c:pt>
                <c:pt idx="1279">
                  <c:v>4358</c:v>
                </c:pt>
                <c:pt idx="1280">
                  <c:v>4216</c:v>
                </c:pt>
                <c:pt idx="1281">
                  <c:v>4547</c:v>
                </c:pt>
                <c:pt idx="1282">
                  <c:v>5065</c:v>
                </c:pt>
                <c:pt idx="1283">
                  <c:v>4577</c:v>
                </c:pt>
                <c:pt idx="1284">
                  <c:v>4207</c:v>
                </c:pt>
                <c:pt idx="1285">
                  <c:v>3957</c:v>
                </c:pt>
                <c:pt idx="1286">
                  <c:v>4557</c:v>
                </c:pt>
                <c:pt idx="1287">
                  <c:v>3961</c:v>
                </c:pt>
                <c:pt idx="1288">
                  <c:v>4553</c:v>
                </c:pt>
                <c:pt idx="1289">
                  <c:v>4388</c:v>
                </c:pt>
                <c:pt idx="1290">
                  <c:v>3805</c:v>
                </c:pt>
                <c:pt idx="1291">
                  <c:v>4189</c:v>
                </c:pt>
                <c:pt idx="1292">
                  <c:v>4099</c:v>
                </c:pt>
                <c:pt idx="1293">
                  <c:v>4172</c:v>
                </c:pt>
                <c:pt idx="1294">
                  <c:v>4528</c:v>
                </c:pt>
                <c:pt idx="1295">
                  <c:v>4559</c:v>
                </c:pt>
                <c:pt idx="1296">
                  <c:v>4529</c:v>
                </c:pt>
                <c:pt idx="1297">
                  <c:v>4026</c:v>
                </c:pt>
                <c:pt idx="1298">
                  <c:v>4003</c:v>
                </c:pt>
                <c:pt idx="1299">
                  <c:v>4054</c:v>
                </c:pt>
                <c:pt idx="1300">
                  <c:v>4261</c:v>
                </c:pt>
                <c:pt idx="1301">
                  <c:v>4285</c:v>
                </c:pt>
                <c:pt idx="1302">
                  <c:v>4738</c:v>
                </c:pt>
                <c:pt idx="1303">
                  <c:v>4959</c:v>
                </c:pt>
                <c:pt idx="1304">
                  <c:v>4980</c:v>
                </c:pt>
                <c:pt idx="1305">
                  <c:v>4441</c:v>
                </c:pt>
                <c:pt idx="1306">
                  <c:v>4072</c:v>
                </c:pt>
                <c:pt idx="1307">
                  <c:v>4261</c:v>
                </c:pt>
                <c:pt idx="1308">
                  <c:v>4674</c:v>
                </c:pt>
                <c:pt idx="1309">
                  <c:v>4596</c:v>
                </c:pt>
                <c:pt idx="1310">
                  <c:v>4517</c:v>
                </c:pt>
                <c:pt idx="1311">
                  <c:v>4284</c:v>
                </c:pt>
                <c:pt idx="1312">
                  <c:v>4417</c:v>
                </c:pt>
                <c:pt idx="1313">
                  <c:v>4391</c:v>
                </c:pt>
                <c:pt idx="1314">
                  <c:v>4498</c:v>
                </c:pt>
                <c:pt idx="1315">
                  <c:v>4879</c:v>
                </c:pt>
                <c:pt idx="1316">
                  <c:v>4676</c:v>
                </c:pt>
                <c:pt idx="1317">
                  <c:v>4719</c:v>
                </c:pt>
                <c:pt idx="1318">
                  <c:v>4803</c:v>
                </c:pt>
                <c:pt idx="1319">
                  <c:v>4495</c:v>
                </c:pt>
                <c:pt idx="1320">
                  <c:v>4060</c:v>
                </c:pt>
                <c:pt idx="1321">
                  <c:v>4215</c:v>
                </c:pt>
                <c:pt idx="1322">
                  <c:v>4478</c:v>
                </c:pt>
                <c:pt idx="1323">
                  <c:v>4846</c:v>
                </c:pt>
                <c:pt idx="1324">
                  <c:v>5059</c:v>
                </c:pt>
                <c:pt idx="1325">
                  <c:v>4704</c:v>
                </c:pt>
                <c:pt idx="1326">
                  <c:v>4404</c:v>
                </c:pt>
                <c:pt idx="1327">
                  <c:v>4197</c:v>
                </c:pt>
                <c:pt idx="1328">
                  <c:v>4171</c:v>
                </c:pt>
                <c:pt idx="1329">
                  <c:v>4132</c:v>
                </c:pt>
                <c:pt idx="1330">
                  <c:v>3683</c:v>
                </c:pt>
                <c:pt idx="1331">
                  <c:v>3577</c:v>
                </c:pt>
                <c:pt idx="1332">
                  <c:v>4384</c:v>
                </c:pt>
                <c:pt idx="1333">
                  <c:v>4253</c:v>
                </c:pt>
                <c:pt idx="1334">
                  <c:v>4079</c:v>
                </c:pt>
                <c:pt idx="1335">
                  <c:v>3927</c:v>
                </c:pt>
                <c:pt idx="1336">
                  <c:v>4379</c:v>
                </c:pt>
                <c:pt idx="1337">
                  <c:v>4644</c:v>
                </c:pt>
                <c:pt idx="1338">
                  <c:v>4477</c:v>
                </c:pt>
                <c:pt idx="1339">
                  <c:v>3866</c:v>
                </c:pt>
                <c:pt idx="1340">
                  <c:v>3256</c:v>
                </c:pt>
                <c:pt idx="1341">
                  <c:v>3240</c:v>
                </c:pt>
                <c:pt idx="1342">
                  <c:v>3336</c:v>
                </c:pt>
                <c:pt idx="1343">
                  <c:v>4103</c:v>
                </c:pt>
                <c:pt idx="1344">
                  <c:v>4171</c:v>
                </c:pt>
                <c:pt idx="1345">
                  <c:v>3877</c:v>
                </c:pt>
                <c:pt idx="1346">
                  <c:v>4014</c:v>
                </c:pt>
                <c:pt idx="1347">
                  <c:v>3392</c:v>
                </c:pt>
                <c:pt idx="1348">
                  <c:v>3003</c:v>
                </c:pt>
                <c:pt idx="1349">
                  <c:v>3398</c:v>
                </c:pt>
                <c:pt idx="1350">
                  <c:v>3466</c:v>
                </c:pt>
                <c:pt idx="1351">
                  <c:v>3338</c:v>
                </c:pt>
                <c:pt idx="1352">
                  <c:v>4047</c:v>
                </c:pt>
                <c:pt idx="1353">
                  <c:v>4250</c:v>
                </c:pt>
                <c:pt idx="1354">
                  <c:v>3999</c:v>
                </c:pt>
                <c:pt idx="1355">
                  <c:v>3496</c:v>
                </c:pt>
                <c:pt idx="1356">
                  <c:v>3735</c:v>
                </c:pt>
                <c:pt idx="1357">
                  <c:v>4246</c:v>
                </c:pt>
                <c:pt idx="1358">
                  <c:v>4991</c:v>
                </c:pt>
                <c:pt idx="1359">
                  <c:v>4895</c:v>
                </c:pt>
                <c:pt idx="1360">
                  <c:v>5030</c:v>
                </c:pt>
                <c:pt idx="1361">
                  <c:v>4361</c:v>
                </c:pt>
                <c:pt idx="1362">
                  <c:v>3931</c:v>
                </c:pt>
                <c:pt idx="1363">
                  <c:v>3978</c:v>
                </c:pt>
                <c:pt idx="1364">
                  <c:v>3921</c:v>
                </c:pt>
                <c:pt idx="1365">
                  <c:v>4239</c:v>
                </c:pt>
                <c:pt idx="1366">
                  <c:v>4371</c:v>
                </c:pt>
                <c:pt idx="1367">
                  <c:v>4039</c:v>
                </c:pt>
                <c:pt idx="1368">
                  <c:v>3149</c:v>
                </c:pt>
                <c:pt idx="1369">
                  <c:v>4263</c:v>
                </c:pt>
                <c:pt idx="1370">
                  <c:v>3653</c:v>
                </c:pt>
                <c:pt idx="1371">
                  <c:v>3267</c:v>
                </c:pt>
                <c:pt idx="1372">
                  <c:v>4844</c:v>
                </c:pt>
                <c:pt idx="1373">
                  <c:v>4447</c:v>
                </c:pt>
                <c:pt idx="1374">
                  <c:v>4405</c:v>
                </c:pt>
                <c:pt idx="1375">
                  <c:v>3985</c:v>
                </c:pt>
                <c:pt idx="1376">
                  <c:v>2983</c:v>
                </c:pt>
                <c:pt idx="1377">
                  <c:v>3853</c:v>
                </c:pt>
                <c:pt idx="1378">
                  <c:v>4734</c:v>
                </c:pt>
                <c:pt idx="1379">
                  <c:v>4293</c:v>
                </c:pt>
                <c:pt idx="1380">
                  <c:v>4139</c:v>
                </c:pt>
                <c:pt idx="1381">
                  <c:v>4374</c:v>
                </c:pt>
                <c:pt idx="1382">
                  <c:v>3918</c:v>
                </c:pt>
                <c:pt idx="1383">
                  <c:v>3779</c:v>
                </c:pt>
                <c:pt idx="1384">
                  <c:v>3393</c:v>
                </c:pt>
                <c:pt idx="1385">
                  <c:v>3118</c:v>
                </c:pt>
                <c:pt idx="1386">
                  <c:v>3186</c:v>
                </c:pt>
                <c:pt idx="1387">
                  <c:v>4021</c:v>
                </c:pt>
                <c:pt idx="1388">
                  <c:v>4557</c:v>
                </c:pt>
                <c:pt idx="1389">
                  <c:v>3885</c:v>
                </c:pt>
                <c:pt idx="1390">
                  <c:v>2561</c:v>
                </c:pt>
                <c:pt idx="1391">
                  <c:v>3532</c:v>
                </c:pt>
                <c:pt idx="1392">
                  <c:v>4797</c:v>
                </c:pt>
                <c:pt idx="1393">
                  <c:v>4193</c:v>
                </c:pt>
                <c:pt idx="1394">
                  <c:v>3670</c:v>
                </c:pt>
                <c:pt idx="1395">
                  <c:v>4861</c:v>
                </c:pt>
                <c:pt idx="1396">
                  <c:v>4656</c:v>
                </c:pt>
                <c:pt idx="1397">
                  <c:v>4549</c:v>
                </c:pt>
                <c:pt idx="1398">
                  <c:v>4951</c:v>
                </c:pt>
                <c:pt idx="1399">
                  <c:v>5611</c:v>
                </c:pt>
                <c:pt idx="1400">
                  <c:v>5429</c:v>
                </c:pt>
                <c:pt idx="1401">
                  <c:v>5374</c:v>
                </c:pt>
                <c:pt idx="1402">
                  <c:v>5233</c:v>
                </c:pt>
                <c:pt idx="1403">
                  <c:v>5356</c:v>
                </c:pt>
                <c:pt idx="1404">
                  <c:v>4641</c:v>
                </c:pt>
                <c:pt idx="1405">
                  <c:v>4198</c:v>
                </c:pt>
                <c:pt idx="1406">
                  <c:v>5495</c:v>
                </c:pt>
                <c:pt idx="1407">
                  <c:v>5663</c:v>
                </c:pt>
                <c:pt idx="1408">
                  <c:v>5681</c:v>
                </c:pt>
                <c:pt idx="1409">
                  <c:v>5143</c:v>
                </c:pt>
                <c:pt idx="1410">
                  <c:v>3952</c:v>
                </c:pt>
                <c:pt idx="1411">
                  <c:v>4775</c:v>
                </c:pt>
                <c:pt idx="1412">
                  <c:v>5572</c:v>
                </c:pt>
                <c:pt idx="1413">
                  <c:v>4368</c:v>
                </c:pt>
                <c:pt idx="1414">
                  <c:v>4551</c:v>
                </c:pt>
                <c:pt idx="1415">
                  <c:v>5135</c:v>
                </c:pt>
                <c:pt idx="1416">
                  <c:v>4890</c:v>
                </c:pt>
                <c:pt idx="1417">
                  <c:v>4569</c:v>
                </c:pt>
                <c:pt idx="1418">
                  <c:v>4256</c:v>
                </c:pt>
                <c:pt idx="1419">
                  <c:v>3859</c:v>
                </c:pt>
                <c:pt idx="1420">
                  <c:v>4566</c:v>
                </c:pt>
                <c:pt idx="1421">
                  <c:v>4773</c:v>
                </c:pt>
                <c:pt idx="1422">
                  <c:v>4276</c:v>
                </c:pt>
                <c:pt idx="1423">
                  <c:v>4875</c:v>
                </c:pt>
                <c:pt idx="1424">
                  <c:v>4773</c:v>
                </c:pt>
                <c:pt idx="1425">
                  <c:v>5347</c:v>
                </c:pt>
                <c:pt idx="1426">
                  <c:v>5466</c:v>
                </c:pt>
                <c:pt idx="1427">
                  <c:v>4555</c:v>
                </c:pt>
                <c:pt idx="1428">
                  <c:v>3282</c:v>
                </c:pt>
                <c:pt idx="1429">
                  <c:v>3798</c:v>
                </c:pt>
                <c:pt idx="1430">
                  <c:v>4821</c:v>
                </c:pt>
                <c:pt idx="1431">
                  <c:v>4307</c:v>
                </c:pt>
                <c:pt idx="1432">
                  <c:v>4700</c:v>
                </c:pt>
                <c:pt idx="1433">
                  <c:v>4828</c:v>
                </c:pt>
                <c:pt idx="1434">
                  <c:v>4614</c:v>
                </c:pt>
                <c:pt idx="1435">
                  <c:v>4060</c:v>
                </c:pt>
                <c:pt idx="1436">
                  <c:v>4129</c:v>
                </c:pt>
                <c:pt idx="1437">
                  <c:v>4424</c:v>
                </c:pt>
                <c:pt idx="1438">
                  <c:v>4149</c:v>
                </c:pt>
                <c:pt idx="1439">
                  <c:v>4513</c:v>
                </c:pt>
                <c:pt idx="1440">
                  <c:v>5351</c:v>
                </c:pt>
                <c:pt idx="1441">
                  <c:v>4366</c:v>
                </c:pt>
                <c:pt idx="1442">
                  <c:v>4461</c:v>
                </c:pt>
                <c:pt idx="1443">
                  <c:v>4137</c:v>
                </c:pt>
                <c:pt idx="1444">
                  <c:v>4191</c:v>
                </c:pt>
                <c:pt idx="1445">
                  <c:v>4276</c:v>
                </c:pt>
                <c:pt idx="1446">
                  <c:v>4226</c:v>
                </c:pt>
                <c:pt idx="1447">
                  <c:v>4139</c:v>
                </c:pt>
                <c:pt idx="1448">
                  <c:v>4544</c:v>
                </c:pt>
                <c:pt idx="1449">
                  <c:v>3773</c:v>
                </c:pt>
                <c:pt idx="1450">
                  <c:v>4762</c:v>
                </c:pt>
                <c:pt idx="1451">
                  <c:v>5146</c:v>
                </c:pt>
                <c:pt idx="1452">
                  <c:v>4832</c:v>
                </c:pt>
                <c:pt idx="1453">
                  <c:v>4955</c:v>
                </c:pt>
                <c:pt idx="1454">
                  <c:v>3928</c:v>
                </c:pt>
                <c:pt idx="1455">
                  <c:v>4329</c:v>
                </c:pt>
                <c:pt idx="1456">
                  <c:v>3863</c:v>
                </c:pt>
                <c:pt idx="1457">
                  <c:v>4587</c:v>
                </c:pt>
                <c:pt idx="1458">
                  <c:v>5490</c:v>
                </c:pt>
                <c:pt idx="1459">
                  <c:v>5443</c:v>
                </c:pt>
                <c:pt idx="1460">
                  <c:v>4932</c:v>
                </c:pt>
                <c:pt idx="1461">
                  <c:v>4650</c:v>
                </c:pt>
                <c:pt idx="1462">
                  <c:v>4921</c:v>
                </c:pt>
                <c:pt idx="1463">
                  <c:v>4580</c:v>
                </c:pt>
                <c:pt idx="1464">
                  <c:v>5420</c:v>
                </c:pt>
                <c:pt idx="1465">
                  <c:v>5136</c:v>
                </c:pt>
                <c:pt idx="1466">
                  <c:v>4606</c:v>
                </c:pt>
                <c:pt idx="1467">
                  <c:v>3440</c:v>
                </c:pt>
                <c:pt idx="1468">
                  <c:v>3496</c:v>
                </c:pt>
                <c:pt idx="1469">
                  <c:v>4557</c:v>
                </c:pt>
                <c:pt idx="1470">
                  <c:v>4757</c:v>
                </c:pt>
                <c:pt idx="1471">
                  <c:v>4491</c:v>
                </c:pt>
                <c:pt idx="1472">
                  <c:v>5485</c:v>
                </c:pt>
                <c:pt idx="1473">
                  <c:v>5775</c:v>
                </c:pt>
                <c:pt idx="1474">
                  <c:v>5651</c:v>
                </c:pt>
                <c:pt idx="1475">
                  <c:v>4798</c:v>
                </c:pt>
                <c:pt idx="1476">
                  <c:v>4523</c:v>
                </c:pt>
                <c:pt idx="1477">
                  <c:v>5068</c:v>
                </c:pt>
                <c:pt idx="1478">
                  <c:v>3857</c:v>
                </c:pt>
                <c:pt idx="1479">
                  <c:v>3012</c:v>
                </c:pt>
                <c:pt idx="1480">
                  <c:v>3750</c:v>
                </c:pt>
                <c:pt idx="1481">
                  <c:v>4778</c:v>
                </c:pt>
                <c:pt idx="1482">
                  <c:v>5335</c:v>
                </c:pt>
                <c:pt idx="1483">
                  <c:v>5407</c:v>
                </c:pt>
                <c:pt idx="1484">
                  <c:v>4844</c:v>
                </c:pt>
                <c:pt idx="1485">
                  <c:v>5568</c:v>
                </c:pt>
                <c:pt idx="1486">
                  <c:v>5345</c:v>
                </c:pt>
                <c:pt idx="1487">
                  <c:v>4659</c:v>
                </c:pt>
                <c:pt idx="1488">
                  <c:v>4054</c:v>
                </c:pt>
                <c:pt idx="1489">
                  <c:v>3844</c:v>
                </c:pt>
                <c:pt idx="1490">
                  <c:v>5119</c:v>
                </c:pt>
                <c:pt idx="1491">
                  <c:v>3564</c:v>
                </c:pt>
                <c:pt idx="1492">
                  <c:v>2586</c:v>
                </c:pt>
                <c:pt idx="1493">
                  <c:v>2543</c:v>
                </c:pt>
                <c:pt idx="1494">
                  <c:v>4674</c:v>
                </c:pt>
                <c:pt idx="1495">
                  <c:v>3436</c:v>
                </c:pt>
                <c:pt idx="1496">
                  <c:v>4504</c:v>
                </c:pt>
                <c:pt idx="1497">
                  <c:v>3762</c:v>
                </c:pt>
                <c:pt idx="1498">
                  <c:v>5503</c:v>
                </c:pt>
                <c:pt idx="1499">
                  <c:v>5174</c:v>
                </c:pt>
                <c:pt idx="1500">
                  <c:v>4347</c:v>
                </c:pt>
                <c:pt idx="1501">
                  <c:v>4215</c:v>
                </c:pt>
                <c:pt idx="1502">
                  <c:v>4251</c:v>
                </c:pt>
                <c:pt idx="1503">
                  <c:v>4635</c:v>
                </c:pt>
                <c:pt idx="1504">
                  <c:v>3127</c:v>
                </c:pt>
                <c:pt idx="1505">
                  <c:v>2928</c:v>
                </c:pt>
                <c:pt idx="1506">
                  <c:v>3493</c:v>
                </c:pt>
                <c:pt idx="1507">
                  <c:v>4802</c:v>
                </c:pt>
                <c:pt idx="1508">
                  <c:v>5496</c:v>
                </c:pt>
                <c:pt idx="1509">
                  <c:v>5097</c:v>
                </c:pt>
                <c:pt idx="1510">
                  <c:v>3806</c:v>
                </c:pt>
                <c:pt idx="1511">
                  <c:v>4283</c:v>
                </c:pt>
                <c:pt idx="1512">
                  <c:v>5125</c:v>
                </c:pt>
                <c:pt idx="1513">
                  <c:v>5824</c:v>
                </c:pt>
                <c:pt idx="1514">
                  <c:v>4717</c:v>
                </c:pt>
                <c:pt idx="1515">
                  <c:v>3655</c:v>
                </c:pt>
                <c:pt idx="1516">
                  <c:v>4721</c:v>
                </c:pt>
                <c:pt idx="1517">
                  <c:v>4910</c:v>
                </c:pt>
                <c:pt idx="1518">
                  <c:v>3810</c:v>
                </c:pt>
                <c:pt idx="1519">
                  <c:v>6026</c:v>
                </c:pt>
                <c:pt idx="1520">
                  <c:v>5786</c:v>
                </c:pt>
                <c:pt idx="1521">
                  <c:v>4543</c:v>
                </c:pt>
                <c:pt idx="1522">
                  <c:v>5002</c:v>
                </c:pt>
                <c:pt idx="1523">
                  <c:v>5120</c:v>
                </c:pt>
                <c:pt idx="1524">
                  <c:v>4842</c:v>
                </c:pt>
                <c:pt idx="1525">
                  <c:v>5273</c:v>
                </c:pt>
                <c:pt idx="1526">
                  <c:v>5807</c:v>
                </c:pt>
                <c:pt idx="1527">
                  <c:v>3844</c:v>
                </c:pt>
                <c:pt idx="1528">
                  <c:v>5940</c:v>
                </c:pt>
                <c:pt idx="1529">
                  <c:v>6066</c:v>
                </c:pt>
                <c:pt idx="1530">
                  <c:v>5433</c:v>
                </c:pt>
                <c:pt idx="1531">
                  <c:v>4350</c:v>
                </c:pt>
                <c:pt idx="1532">
                  <c:v>6387</c:v>
                </c:pt>
                <c:pt idx="1533">
                  <c:v>6401</c:v>
                </c:pt>
                <c:pt idx="1534">
                  <c:v>5140</c:v>
                </c:pt>
                <c:pt idx="1535">
                  <c:v>4798</c:v>
                </c:pt>
                <c:pt idx="1536">
                  <c:v>4978</c:v>
                </c:pt>
                <c:pt idx="1537">
                  <c:v>5915</c:v>
                </c:pt>
                <c:pt idx="1538">
                  <c:v>5202</c:v>
                </c:pt>
                <c:pt idx="1539">
                  <c:v>3770</c:v>
                </c:pt>
                <c:pt idx="1540">
                  <c:v>4949</c:v>
                </c:pt>
                <c:pt idx="1541">
                  <c:v>6442</c:v>
                </c:pt>
                <c:pt idx="1542">
                  <c:v>7061</c:v>
                </c:pt>
                <c:pt idx="1543">
                  <c:v>5839</c:v>
                </c:pt>
                <c:pt idx="1544">
                  <c:v>5164</c:v>
                </c:pt>
                <c:pt idx="1545">
                  <c:v>4314</c:v>
                </c:pt>
                <c:pt idx="1546">
                  <c:v>3500</c:v>
                </c:pt>
                <c:pt idx="1547">
                  <c:v>4947</c:v>
                </c:pt>
                <c:pt idx="1548">
                  <c:v>5986</c:v>
                </c:pt>
                <c:pt idx="1549">
                  <c:v>5545</c:v>
                </c:pt>
                <c:pt idx="1550">
                  <c:v>5197</c:v>
                </c:pt>
                <c:pt idx="1551">
                  <c:v>4216</c:v>
                </c:pt>
                <c:pt idx="1552">
                  <c:v>4132</c:v>
                </c:pt>
                <c:pt idx="1553">
                  <c:v>4232</c:v>
                </c:pt>
                <c:pt idx="1554">
                  <c:v>4581</c:v>
                </c:pt>
                <c:pt idx="1555">
                  <c:v>4158</c:v>
                </c:pt>
                <c:pt idx="1556">
                  <c:v>4082</c:v>
                </c:pt>
                <c:pt idx="1557">
                  <c:v>3716</c:v>
                </c:pt>
                <c:pt idx="1558">
                  <c:v>3379</c:v>
                </c:pt>
                <c:pt idx="1559">
                  <c:v>3518</c:v>
                </c:pt>
                <c:pt idx="1560">
                  <c:v>2948</c:v>
                </c:pt>
                <c:pt idx="1561">
                  <c:v>3396</c:v>
                </c:pt>
                <c:pt idx="1562">
                  <c:v>3249</c:v>
                </c:pt>
                <c:pt idx="1563">
                  <c:v>4196</c:v>
                </c:pt>
                <c:pt idx="1564">
                  <c:v>4676</c:v>
                </c:pt>
                <c:pt idx="1565">
                  <c:v>3144</c:v>
                </c:pt>
                <c:pt idx="1566">
                  <c:v>4305</c:v>
                </c:pt>
                <c:pt idx="1567">
                  <c:v>5098</c:v>
                </c:pt>
                <c:pt idx="1568">
                  <c:v>3745</c:v>
                </c:pt>
                <c:pt idx="1569">
                  <c:v>4992</c:v>
                </c:pt>
                <c:pt idx="1570">
                  <c:v>3678</c:v>
                </c:pt>
                <c:pt idx="1571">
                  <c:v>3273</c:v>
                </c:pt>
                <c:pt idx="1572">
                  <c:v>3198</c:v>
                </c:pt>
                <c:pt idx="1573">
                  <c:v>4752</c:v>
                </c:pt>
                <c:pt idx="1574">
                  <c:v>5067</c:v>
                </c:pt>
                <c:pt idx="1575">
                  <c:v>5242</c:v>
                </c:pt>
                <c:pt idx="1576">
                  <c:v>5388</c:v>
                </c:pt>
                <c:pt idx="1577">
                  <c:v>4903</c:v>
                </c:pt>
                <c:pt idx="1578">
                  <c:v>4832</c:v>
                </c:pt>
                <c:pt idx="1579">
                  <c:v>4878</c:v>
                </c:pt>
                <c:pt idx="1580">
                  <c:v>3665</c:v>
                </c:pt>
                <c:pt idx="1581">
                  <c:v>4842</c:v>
                </c:pt>
                <c:pt idx="1582">
                  <c:v>5628</c:v>
                </c:pt>
                <c:pt idx="1583">
                  <c:v>5813</c:v>
                </c:pt>
                <c:pt idx="1584">
                  <c:v>5984</c:v>
                </c:pt>
                <c:pt idx="1585">
                  <c:v>4704</c:v>
                </c:pt>
                <c:pt idx="1586">
                  <c:v>5085</c:v>
                </c:pt>
                <c:pt idx="1587">
                  <c:v>5387</c:v>
                </c:pt>
                <c:pt idx="1588">
                  <c:v>5531</c:v>
                </c:pt>
                <c:pt idx="1589">
                  <c:v>5986</c:v>
                </c:pt>
                <c:pt idx="1590">
                  <c:v>5307</c:v>
                </c:pt>
                <c:pt idx="1591">
                  <c:v>5074</c:v>
                </c:pt>
                <c:pt idx="1592">
                  <c:v>4679</c:v>
                </c:pt>
                <c:pt idx="1593">
                  <c:v>4368</c:v>
                </c:pt>
                <c:pt idx="1594">
                  <c:v>4060</c:v>
                </c:pt>
                <c:pt idx="1595">
                  <c:v>3775</c:v>
                </c:pt>
                <c:pt idx="1596">
                  <c:v>4890</c:v>
                </c:pt>
                <c:pt idx="1597">
                  <c:v>5865</c:v>
                </c:pt>
                <c:pt idx="1598">
                  <c:v>4643</c:v>
                </c:pt>
                <c:pt idx="1599">
                  <c:v>4272</c:v>
                </c:pt>
                <c:pt idx="1600">
                  <c:v>4915</c:v>
                </c:pt>
                <c:pt idx="1601">
                  <c:v>4409</c:v>
                </c:pt>
                <c:pt idx="1602">
                  <c:v>5557</c:v>
                </c:pt>
                <c:pt idx="1603">
                  <c:v>5207</c:v>
                </c:pt>
                <c:pt idx="1604">
                  <c:v>4505</c:v>
                </c:pt>
                <c:pt idx="1605">
                  <c:v>5836</c:v>
                </c:pt>
                <c:pt idx="1606">
                  <c:v>4869</c:v>
                </c:pt>
                <c:pt idx="1607">
                  <c:v>4422</c:v>
                </c:pt>
                <c:pt idx="1608">
                  <c:v>4563</c:v>
                </c:pt>
                <c:pt idx="1609">
                  <c:v>5991</c:v>
                </c:pt>
                <c:pt idx="1610">
                  <c:v>3755</c:v>
                </c:pt>
                <c:pt idx="1611">
                  <c:v>4166</c:v>
                </c:pt>
                <c:pt idx="1612">
                  <c:v>5042</c:v>
                </c:pt>
                <c:pt idx="1613">
                  <c:v>5509</c:v>
                </c:pt>
                <c:pt idx="1614">
                  <c:v>5526</c:v>
                </c:pt>
                <c:pt idx="1615">
                  <c:v>5572</c:v>
                </c:pt>
                <c:pt idx="1616">
                  <c:v>6294</c:v>
                </c:pt>
                <c:pt idx="1617">
                  <c:v>5635</c:v>
                </c:pt>
                <c:pt idx="1618">
                  <c:v>5857</c:v>
                </c:pt>
                <c:pt idx="1619">
                  <c:v>5364</c:v>
                </c:pt>
                <c:pt idx="1620">
                  <c:v>5313</c:v>
                </c:pt>
                <c:pt idx="1621">
                  <c:v>4057</c:v>
                </c:pt>
                <c:pt idx="1622">
                  <c:v>4783</c:v>
                </c:pt>
                <c:pt idx="1623">
                  <c:v>5008</c:v>
                </c:pt>
                <c:pt idx="1624">
                  <c:v>5521</c:v>
                </c:pt>
                <c:pt idx="1625">
                  <c:v>5465</c:v>
                </c:pt>
                <c:pt idx="1626">
                  <c:v>5929</c:v>
                </c:pt>
                <c:pt idx="1627">
                  <c:v>5445</c:v>
                </c:pt>
                <c:pt idx="1628">
                  <c:v>4005</c:v>
                </c:pt>
                <c:pt idx="1629">
                  <c:v>3850</c:v>
                </c:pt>
                <c:pt idx="1630">
                  <c:v>5401</c:v>
                </c:pt>
                <c:pt idx="1631">
                  <c:v>4533</c:v>
                </c:pt>
                <c:pt idx="1632">
                  <c:v>5201</c:v>
                </c:pt>
                <c:pt idx="1633">
                  <c:v>5318</c:v>
                </c:pt>
                <c:pt idx="1634">
                  <c:v>5567</c:v>
                </c:pt>
                <c:pt idx="1635">
                  <c:v>4803</c:v>
                </c:pt>
                <c:pt idx="1636">
                  <c:v>5449</c:v>
                </c:pt>
                <c:pt idx="1637">
                  <c:v>4443</c:v>
                </c:pt>
                <c:pt idx="1638">
                  <c:v>4962</c:v>
                </c:pt>
                <c:pt idx="1639">
                  <c:v>5917</c:v>
                </c:pt>
                <c:pt idx="1640">
                  <c:v>5548</c:v>
                </c:pt>
                <c:pt idx="1641">
                  <c:v>4469</c:v>
                </c:pt>
                <c:pt idx="1642">
                  <c:v>3305</c:v>
                </c:pt>
                <c:pt idx="1643">
                  <c:v>5075</c:v>
                </c:pt>
                <c:pt idx="1644">
                  <c:v>5838</c:v>
                </c:pt>
                <c:pt idx="1645">
                  <c:v>5841</c:v>
                </c:pt>
                <c:pt idx="1646">
                  <c:v>5849</c:v>
                </c:pt>
                <c:pt idx="1647">
                  <c:v>5235</c:v>
                </c:pt>
                <c:pt idx="1648">
                  <c:v>4012</c:v>
                </c:pt>
                <c:pt idx="1649">
                  <c:v>4995</c:v>
                </c:pt>
                <c:pt idx="1650">
                  <c:v>4537</c:v>
                </c:pt>
                <c:pt idx="1651">
                  <c:v>3670</c:v>
                </c:pt>
                <c:pt idx="1652">
                  <c:v>4963</c:v>
                </c:pt>
                <c:pt idx="1653">
                  <c:v>5808</c:v>
                </c:pt>
                <c:pt idx="1654">
                  <c:v>6589</c:v>
                </c:pt>
                <c:pt idx="1655">
                  <c:v>5740</c:v>
                </c:pt>
                <c:pt idx="1656">
                  <c:v>5495</c:v>
                </c:pt>
                <c:pt idx="1657">
                  <c:v>4976</c:v>
                </c:pt>
                <c:pt idx="1658">
                  <c:v>4385</c:v>
                </c:pt>
                <c:pt idx="1659">
                  <c:v>4736</c:v>
                </c:pt>
                <c:pt idx="1660">
                  <c:v>4340</c:v>
                </c:pt>
                <c:pt idx="1661">
                  <c:v>5184</c:v>
                </c:pt>
                <c:pt idx="1662">
                  <c:v>5743</c:v>
                </c:pt>
                <c:pt idx="1663">
                  <c:v>5471</c:v>
                </c:pt>
                <c:pt idx="1664">
                  <c:v>5866</c:v>
                </c:pt>
                <c:pt idx="1665">
                  <c:v>5742</c:v>
                </c:pt>
                <c:pt idx="1666">
                  <c:v>5497</c:v>
                </c:pt>
                <c:pt idx="1667">
                  <c:v>5463</c:v>
                </c:pt>
                <c:pt idx="1668">
                  <c:v>5376</c:v>
                </c:pt>
                <c:pt idx="1669">
                  <c:v>4846</c:v>
                </c:pt>
                <c:pt idx="1670">
                  <c:v>3129</c:v>
                </c:pt>
                <c:pt idx="1671">
                  <c:v>4431</c:v>
                </c:pt>
                <c:pt idx="1672">
                  <c:v>4854</c:v>
                </c:pt>
                <c:pt idx="1673">
                  <c:v>6509</c:v>
                </c:pt>
                <c:pt idx="1674">
                  <c:v>6611</c:v>
                </c:pt>
                <c:pt idx="1675">
                  <c:v>5813</c:v>
                </c:pt>
                <c:pt idx="1676">
                  <c:v>5421</c:v>
                </c:pt>
                <c:pt idx="1677">
                  <c:v>5862</c:v>
                </c:pt>
                <c:pt idx="1678">
                  <c:v>6169</c:v>
                </c:pt>
                <c:pt idx="1679">
                  <c:v>6161</c:v>
                </c:pt>
                <c:pt idx="1680">
                  <c:v>5924</c:v>
                </c:pt>
                <c:pt idx="1681">
                  <c:v>6613</c:v>
                </c:pt>
                <c:pt idx="1682">
                  <c:v>6574</c:v>
                </c:pt>
                <c:pt idx="1683">
                  <c:v>5632</c:v>
                </c:pt>
                <c:pt idx="1684">
                  <c:v>5287</c:v>
                </c:pt>
                <c:pt idx="1685">
                  <c:v>6175</c:v>
                </c:pt>
                <c:pt idx="1686">
                  <c:v>6582</c:v>
                </c:pt>
                <c:pt idx="1687">
                  <c:v>6539</c:v>
                </c:pt>
                <c:pt idx="1688">
                  <c:v>6316</c:v>
                </c:pt>
                <c:pt idx="1689">
                  <c:v>6475</c:v>
                </c:pt>
                <c:pt idx="1690">
                  <c:v>6065</c:v>
                </c:pt>
                <c:pt idx="1691">
                  <c:v>5704</c:v>
                </c:pt>
                <c:pt idx="1692">
                  <c:v>6005</c:v>
                </c:pt>
                <c:pt idx="1693">
                  <c:v>6215</c:v>
                </c:pt>
                <c:pt idx="1694">
                  <c:v>6570</c:v>
                </c:pt>
                <c:pt idx="1695">
                  <c:v>6474</c:v>
                </c:pt>
                <c:pt idx="1696">
                  <c:v>6168</c:v>
                </c:pt>
                <c:pt idx="1697">
                  <c:v>5706</c:v>
                </c:pt>
                <c:pt idx="1698">
                  <c:v>5373</c:v>
                </c:pt>
                <c:pt idx="1699">
                  <c:v>6203</c:v>
                </c:pt>
                <c:pt idx="1700">
                  <c:v>6225</c:v>
                </c:pt>
                <c:pt idx="1701">
                  <c:v>5352</c:v>
                </c:pt>
                <c:pt idx="1702">
                  <c:v>4516</c:v>
                </c:pt>
                <c:pt idx="1703">
                  <c:v>4170</c:v>
                </c:pt>
                <c:pt idx="1704">
                  <c:v>4556</c:v>
                </c:pt>
                <c:pt idx="1705">
                  <c:v>4828</c:v>
                </c:pt>
                <c:pt idx="1706">
                  <c:v>5372</c:v>
                </c:pt>
                <c:pt idx="1707">
                  <c:v>6226</c:v>
                </c:pt>
                <c:pt idx="1708">
                  <c:v>6150</c:v>
                </c:pt>
                <c:pt idx="1709">
                  <c:v>6183</c:v>
                </c:pt>
                <c:pt idx="1710">
                  <c:v>5974</c:v>
                </c:pt>
                <c:pt idx="1711">
                  <c:v>5714</c:v>
                </c:pt>
                <c:pt idx="1712">
                  <c:v>5171</c:v>
                </c:pt>
                <c:pt idx="1713">
                  <c:v>4349</c:v>
                </c:pt>
                <c:pt idx="1714">
                  <c:v>4710</c:v>
                </c:pt>
                <c:pt idx="1715">
                  <c:v>4440</c:v>
                </c:pt>
                <c:pt idx="1716">
                  <c:v>4377</c:v>
                </c:pt>
                <c:pt idx="1717">
                  <c:v>4824</c:v>
                </c:pt>
                <c:pt idx="1718">
                  <c:v>4683</c:v>
                </c:pt>
                <c:pt idx="1719">
                  <c:v>4395</c:v>
                </c:pt>
                <c:pt idx="1720">
                  <c:v>5520</c:v>
                </c:pt>
                <c:pt idx="1721">
                  <c:v>6690</c:v>
                </c:pt>
                <c:pt idx="1722">
                  <c:v>6431</c:v>
                </c:pt>
                <c:pt idx="1723">
                  <c:v>4753</c:v>
                </c:pt>
                <c:pt idx="1724">
                  <c:v>6281</c:v>
                </c:pt>
                <c:pt idx="1725">
                  <c:v>5773</c:v>
                </c:pt>
                <c:pt idx="1726">
                  <c:v>5012</c:v>
                </c:pt>
                <c:pt idx="1727">
                  <c:v>4033</c:v>
                </c:pt>
                <c:pt idx="1728">
                  <c:v>4374</c:v>
                </c:pt>
                <c:pt idx="1729">
                  <c:v>4592</c:v>
                </c:pt>
                <c:pt idx="1730">
                  <c:v>5410</c:v>
                </c:pt>
                <c:pt idx="1731">
                  <c:v>5947</c:v>
                </c:pt>
                <c:pt idx="1732">
                  <c:v>4746</c:v>
                </c:pt>
                <c:pt idx="1733">
                  <c:v>4461</c:v>
                </c:pt>
                <c:pt idx="1734">
                  <c:v>5994</c:v>
                </c:pt>
                <c:pt idx="1735">
                  <c:v>5522</c:v>
                </c:pt>
                <c:pt idx="1736">
                  <c:v>5427</c:v>
                </c:pt>
                <c:pt idx="1737">
                  <c:v>5458</c:v>
                </c:pt>
                <c:pt idx="1738">
                  <c:v>5356</c:v>
                </c:pt>
                <c:pt idx="1739">
                  <c:v>4888</c:v>
                </c:pt>
                <c:pt idx="1740">
                  <c:v>4536</c:v>
                </c:pt>
                <c:pt idx="1741">
                  <c:v>5116</c:v>
                </c:pt>
                <c:pt idx="1742">
                  <c:v>5616</c:v>
                </c:pt>
                <c:pt idx="1743">
                  <c:v>5266</c:v>
                </c:pt>
                <c:pt idx="1744">
                  <c:v>3954</c:v>
                </c:pt>
                <c:pt idx="1745">
                  <c:v>5477</c:v>
                </c:pt>
                <c:pt idx="1746">
                  <c:v>4632</c:v>
                </c:pt>
                <c:pt idx="1747">
                  <c:v>5751</c:v>
                </c:pt>
                <c:pt idx="1748">
                  <c:v>6626</c:v>
                </c:pt>
                <c:pt idx="1749">
                  <c:v>6298</c:v>
                </c:pt>
                <c:pt idx="1750">
                  <c:v>6230</c:v>
                </c:pt>
                <c:pt idx="1751">
                  <c:v>6119</c:v>
                </c:pt>
                <c:pt idx="1752">
                  <c:v>6098</c:v>
                </c:pt>
                <c:pt idx="1753">
                  <c:v>4754</c:v>
                </c:pt>
                <c:pt idx="1754">
                  <c:v>3860</c:v>
                </c:pt>
                <c:pt idx="1755">
                  <c:v>5266</c:v>
                </c:pt>
                <c:pt idx="1756">
                  <c:v>6036</c:v>
                </c:pt>
                <c:pt idx="1757">
                  <c:v>5833</c:v>
                </c:pt>
                <c:pt idx="1758">
                  <c:v>4981</c:v>
                </c:pt>
                <c:pt idx="1759">
                  <c:v>4088</c:v>
                </c:pt>
                <c:pt idx="1760">
                  <c:v>3884</c:v>
                </c:pt>
                <c:pt idx="1761">
                  <c:v>4206</c:v>
                </c:pt>
                <c:pt idx="1762">
                  <c:v>4236</c:v>
                </c:pt>
                <c:pt idx="1763">
                  <c:v>4943</c:v>
                </c:pt>
                <c:pt idx="1764">
                  <c:v>4402</c:v>
                </c:pt>
                <c:pt idx="1765">
                  <c:v>5132</c:v>
                </c:pt>
                <c:pt idx="1766">
                  <c:v>5635</c:v>
                </c:pt>
                <c:pt idx="1767">
                  <c:v>5346</c:v>
                </c:pt>
                <c:pt idx="1768">
                  <c:v>4728</c:v>
                </c:pt>
                <c:pt idx="1769">
                  <c:v>4056</c:v>
                </c:pt>
                <c:pt idx="1770">
                  <c:v>4246</c:v>
                </c:pt>
                <c:pt idx="1771">
                  <c:v>5329</c:v>
                </c:pt>
                <c:pt idx="1772">
                  <c:v>4704</c:v>
                </c:pt>
                <c:pt idx="1773">
                  <c:v>4408</c:v>
                </c:pt>
                <c:pt idx="1774">
                  <c:v>4518</c:v>
                </c:pt>
                <c:pt idx="1775">
                  <c:v>5714</c:v>
                </c:pt>
                <c:pt idx="1776">
                  <c:v>6408</c:v>
                </c:pt>
                <c:pt idx="1777">
                  <c:v>4035</c:v>
                </c:pt>
                <c:pt idx="1778">
                  <c:v>5282</c:v>
                </c:pt>
                <c:pt idx="1779">
                  <c:v>6123</c:v>
                </c:pt>
                <c:pt idx="1780">
                  <c:v>5651</c:v>
                </c:pt>
                <c:pt idx="1781">
                  <c:v>5077</c:v>
                </c:pt>
                <c:pt idx="1782">
                  <c:v>6334</c:v>
                </c:pt>
                <c:pt idx="1783">
                  <c:v>6448</c:v>
                </c:pt>
                <c:pt idx="1784">
                  <c:v>6545</c:v>
                </c:pt>
                <c:pt idx="1785">
                  <c:v>6511</c:v>
                </c:pt>
                <c:pt idx="1786">
                  <c:v>6376</c:v>
                </c:pt>
                <c:pt idx="1787">
                  <c:v>4766</c:v>
                </c:pt>
                <c:pt idx="1788">
                  <c:v>5111</c:v>
                </c:pt>
                <c:pt idx="1789">
                  <c:v>4897</c:v>
                </c:pt>
                <c:pt idx="1790">
                  <c:v>4100</c:v>
                </c:pt>
                <c:pt idx="1791">
                  <c:v>5005</c:v>
                </c:pt>
                <c:pt idx="1792">
                  <c:v>4972</c:v>
                </c:pt>
                <c:pt idx="1793">
                  <c:v>5326</c:v>
                </c:pt>
                <c:pt idx="1794">
                  <c:v>5791</c:v>
                </c:pt>
                <c:pt idx="1795">
                  <c:v>4664</c:v>
                </c:pt>
                <c:pt idx="1796">
                  <c:v>3413</c:v>
                </c:pt>
                <c:pt idx="1797">
                  <c:v>5045</c:v>
                </c:pt>
                <c:pt idx="1798">
                  <c:v>6612</c:v>
                </c:pt>
                <c:pt idx="1799">
                  <c:v>6496</c:v>
                </c:pt>
                <c:pt idx="1800">
                  <c:v>5936</c:v>
                </c:pt>
                <c:pt idx="1801">
                  <c:v>3782</c:v>
                </c:pt>
                <c:pt idx="1802">
                  <c:v>5853</c:v>
                </c:pt>
                <c:pt idx="1803">
                  <c:v>4369</c:v>
                </c:pt>
                <c:pt idx="1804">
                  <c:v>5590</c:v>
                </c:pt>
                <c:pt idx="1805">
                  <c:v>7131</c:v>
                </c:pt>
                <c:pt idx="1806">
                  <c:v>6681</c:v>
                </c:pt>
                <c:pt idx="1807">
                  <c:v>5375</c:v>
                </c:pt>
                <c:pt idx="1808">
                  <c:v>5963</c:v>
                </c:pt>
                <c:pt idx="1809">
                  <c:v>6067</c:v>
                </c:pt>
                <c:pt idx="1810">
                  <c:v>6522</c:v>
                </c:pt>
                <c:pt idx="1811">
                  <c:v>6566</c:v>
                </c:pt>
                <c:pt idx="1812">
                  <c:v>6891</c:v>
                </c:pt>
                <c:pt idx="1813">
                  <c:v>5664</c:v>
                </c:pt>
                <c:pt idx="1814">
                  <c:v>5567</c:v>
                </c:pt>
                <c:pt idx="1815">
                  <c:v>6635</c:v>
                </c:pt>
                <c:pt idx="1816">
                  <c:v>6620</c:v>
                </c:pt>
                <c:pt idx="1817">
                  <c:v>4051</c:v>
                </c:pt>
                <c:pt idx="1818">
                  <c:v>5668</c:v>
                </c:pt>
                <c:pt idx="1819">
                  <c:v>7159</c:v>
                </c:pt>
                <c:pt idx="1820">
                  <c:v>7321</c:v>
                </c:pt>
                <c:pt idx="1821">
                  <c:v>6893</c:v>
                </c:pt>
                <c:pt idx="1822">
                  <c:v>5810</c:v>
                </c:pt>
                <c:pt idx="1823">
                  <c:v>4911</c:v>
                </c:pt>
                <c:pt idx="1824">
                  <c:v>3452</c:v>
                </c:pt>
                <c:pt idx="1825">
                  <c:v>4467</c:v>
                </c:pt>
                <c:pt idx="1826">
                  <c:v>4212</c:v>
                </c:pt>
                <c:pt idx="1827">
                  <c:v>4917</c:v>
                </c:pt>
                <c:pt idx="1828">
                  <c:v>5160</c:v>
                </c:pt>
                <c:pt idx="1829">
                  <c:v>6171</c:v>
                </c:pt>
                <c:pt idx="1830">
                  <c:v>6351</c:v>
                </c:pt>
                <c:pt idx="1831">
                  <c:v>4725</c:v>
                </c:pt>
                <c:pt idx="1832">
                  <c:v>5235</c:v>
                </c:pt>
                <c:pt idx="1833">
                  <c:v>5983</c:v>
                </c:pt>
                <c:pt idx="1834">
                  <c:v>5707</c:v>
                </c:pt>
                <c:pt idx="1835">
                  <c:v>6017</c:v>
                </c:pt>
                <c:pt idx="1836">
                  <c:v>6270</c:v>
                </c:pt>
                <c:pt idx="1837">
                  <c:v>6253</c:v>
                </c:pt>
                <c:pt idx="1838">
                  <c:v>6287</c:v>
                </c:pt>
                <c:pt idx="1839">
                  <c:v>5642</c:v>
                </c:pt>
                <c:pt idx="1840">
                  <c:v>6657</c:v>
                </c:pt>
                <c:pt idx="1841">
                  <c:v>4756</c:v>
                </c:pt>
                <c:pt idx="1842">
                  <c:v>5639</c:v>
                </c:pt>
                <c:pt idx="1843">
                  <c:v>5911</c:v>
                </c:pt>
                <c:pt idx="1844">
                  <c:v>7537</c:v>
                </c:pt>
                <c:pt idx="1845">
                  <c:v>7570</c:v>
                </c:pt>
                <c:pt idx="1846">
                  <c:v>5204</c:v>
                </c:pt>
                <c:pt idx="1847">
                  <c:v>6397</c:v>
                </c:pt>
                <c:pt idx="1848">
                  <c:v>6475</c:v>
                </c:pt>
                <c:pt idx="1849">
                  <c:v>5356</c:v>
                </c:pt>
                <c:pt idx="1850">
                  <c:v>5715</c:v>
                </c:pt>
                <c:pt idx="1851">
                  <c:v>6210</c:v>
                </c:pt>
                <c:pt idx="1852">
                  <c:v>5946</c:v>
                </c:pt>
                <c:pt idx="1853">
                  <c:v>5427</c:v>
                </c:pt>
                <c:pt idx="1854">
                  <c:v>4654</c:v>
                </c:pt>
                <c:pt idx="1855">
                  <c:v>4135</c:v>
                </c:pt>
                <c:pt idx="1856">
                  <c:v>4255</c:v>
                </c:pt>
                <c:pt idx="1857">
                  <c:v>4812</c:v>
                </c:pt>
                <c:pt idx="1858">
                  <c:v>3578</c:v>
                </c:pt>
                <c:pt idx="1859">
                  <c:v>4700</c:v>
                </c:pt>
                <c:pt idx="1860">
                  <c:v>4231</c:v>
                </c:pt>
                <c:pt idx="1861">
                  <c:v>5802</c:v>
                </c:pt>
                <c:pt idx="1862">
                  <c:v>6510</c:v>
                </c:pt>
                <c:pt idx="1863">
                  <c:v>7879</c:v>
                </c:pt>
                <c:pt idx="1864">
                  <c:v>6594</c:v>
                </c:pt>
                <c:pt idx="1865">
                  <c:v>6014</c:v>
                </c:pt>
                <c:pt idx="1866">
                  <c:v>4657</c:v>
                </c:pt>
                <c:pt idx="1867">
                  <c:v>4543</c:v>
                </c:pt>
                <c:pt idx="1868">
                  <c:v>4957</c:v>
                </c:pt>
                <c:pt idx="1869">
                  <c:v>6306</c:v>
                </c:pt>
                <c:pt idx="1870">
                  <c:v>8121</c:v>
                </c:pt>
                <c:pt idx="1871">
                  <c:v>5872</c:v>
                </c:pt>
                <c:pt idx="1872">
                  <c:v>6111</c:v>
                </c:pt>
                <c:pt idx="1873">
                  <c:v>5780</c:v>
                </c:pt>
                <c:pt idx="1874">
                  <c:v>5101</c:v>
                </c:pt>
                <c:pt idx="1875">
                  <c:v>6489</c:v>
                </c:pt>
                <c:pt idx="1876">
                  <c:v>5857</c:v>
                </c:pt>
                <c:pt idx="1877">
                  <c:v>7443</c:v>
                </c:pt>
                <c:pt idx="1878">
                  <c:v>4960</c:v>
                </c:pt>
                <c:pt idx="1879">
                  <c:v>6142</c:v>
                </c:pt>
                <c:pt idx="1880">
                  <c:v>7815</c:v>
                </c:pt>
                <c:pt idx="1881">
                  <c:v>5942</c:v>
                </c:pt>
                <c:pt idx="1882">
                  <c:v>5852</c:v>
                </c:pt>
                <c:pt idx="1883">
                  <c:v>5560</c:v>
                </c:pt>
                <c:pt idx="1884">
                  <c:v>5346</c:v>
                </c:pt>
                <c:pt idx="1885">
                  <c:v>7549</c:v>
                </c:pt>
                <c:pt idx="1886">
                  <c:v>7171</c:v>
                </c:pt>
                <c:pt idx="1887">
                  <c:v>6515</c:v>
                </c:pt>
                <c:pt idx="1888">
                  <c:v>7814</c:v>
                </c:pt>
                <c:pt idx="1889">
                  <c:v>7325</c:v>
                </c:pt>
                <c:pt idx="1890">
                  <c:v>5006</c:v>
                </c:pt>
                <c:pt idx="1891">
                  <c:v>5490</c:v>
                </c:pt>
                <c:pt idx="1892">
                  <c:v>6855</c:v>
                </c:pt>
                <c:pt idx="1893">
                  <c:v>5951</c:v>
                </c:pt>
                <c:pt idx="1894">
                  <c:v>6483</c:v>
                </c:pt>
                <c:pt idx="1895">
                  <c:v>6110</c:v>
                </c:pt>
                <c:pt idx="1896">
                  <c:v>5589</c:v>
                </c:pt>
                <c:pt idx="1897">
                  <c:v>7276</c:v>
                </c:pt>
                <c:pt idx="1898">
                  <c:v>6750</c:v>
                </c:pt>
                <c:pt idx="1899">
                  <c:v>6236</c:v>
                </c:pt>
                <c:pt idx="1900">
                  <c:v>7087</c:v>
                </c:pt>
                <c:pt idx="1901">
                  <c:v>6803</c:v>
                </c:pt>
                <c:pt idx="1902">
                  <c:v>6068</c:v>
                </c:pt>
                <c:pt idx="1903">
                  <c:v>5887</c:v>
                </c:pt>
                <c:pt idx="1904">
                  <c:v>7793</c:v>
                </c:pt>
                <c:pt idx="1905">
                  <c:v>9308</c:v>
                </c:pt>
                <c:pt idx="1906">
                  <c:v>7361</c:v>
                </c:pt>
                <c:pt idx="1907">
                  <c:v>6484</c:v>
                </c:pt>
                <c:pt idx="1908">
                  <c:v>5987</c:v>
                </c:pt>
                <c:pt idx="1909">
                  <c:v>5490</c:v>
                </c:pt>
                <c:pt idx="1910">
                  <c:v>8103</c:v>
                </c:pt>
                <c:pt idx="1911">
                  <c:v>6721</c:v>
                </c:pt>
                <c:pt idx="1912">
                  <c:v>5565</c:v>
                </c:pt>
                <c:pt idx="1913">
                  <c:v>6627</c:v>
                </c:pt>
                <c:pt idx="1914">
                  <c:v>7423</c:v>
                </c:pt>
                <c:pt idx="1915">
                  <c:v>6842</c:v>
                </c:pt>
                <c:pt idx="1916">
                  <c:v>6202</c:v>
                </c:pt>
                <c:pt idx="1917">
                  <c:v>6861</c:v>
                </c:pt>
                <c:pt idx="1918">
                  <c:v>8358</c:v>
                </c:pt>
                <c:pt idx="1919">
                  <c:v>6472</c:v>
                </c:pt>
                <c:pt idx="1920">
                  <c:v>7889</c:v>
                </c:pt>
                <c:pt idx="1921">
                  <c:v>6293</c:v>
                </c:pt>
                <c:pt idx="1922">
                  <c:v>8458</c:v>
                </c:pt>
                <c:pt idx="1923">
                  <c:v>7317</c:v>
                </c:pt>
                <c:pt idx="1924">
                  <c:v>6509</c:v>
                </c:pt>
                <c:pt idx="1925">
                  <c:v>5836</c:v>
                </c:pt>
                <c:pt idx="1926">
                  <c:v>8165</c:v>
                </c:pt>
                <c:pt idx="1927">
                  <c:v>6585</c:v>
                </c:pt>
                <c:pt idx="1928">
                  <c:v>5715</c:v>
                </c:pt>
                <c:pt idx="1929">
                  <c:v>5383</c:v>
                </c:pt>
                <c:pt idx="1930">
                  <c:v>5859</c:v>
                </c:pt>
                <c:pt idx="1931">
                  <c:v>5663</c:v>
                </c:pt>
                <c:pt idx="1932">
                  <c:v>5554</c:v>
                </c:pt>
                <c:pt idx="1933">
                  <c:v>5129</c:v>
                </c:pt>
                <c:pt idx="1934">
                  <c:v>6746</c:v>
                </c:pt>
                <c:pt idx="1935">
                  <c:v>5705</c:v>
                </c:pt>
                <c:pt idx="1936">
                  <c:v>4441</c:v>
                </c:pt>
                <c:pt idx="1937">
                  <c:v>7726</c:v>
                </c:pt>
                <c:pt idx="1938">
                  <c:v>8968</c:v>
                </c:pt>
                <c:pt idx="1939">
                  <c:v>8699</c:v>
                </c:pt>
                <c:pt idx="1940">
                  <c:v>6100</c:v>
                </c:pt>
                <c:pt idx="1941">
                  <c:v>8051</c:v>
                </c:pt>
                <c:pt idx="1942">
                  <c:v>6014</c:v>
                </c:pt>
                <c:pt idx="1943">
                  <c:v>6006</c:v>
                </c:pt>
                <c:pt idx="1944">
                  <c:v>6966</c:v>
                </c:pt>
                <c:pt idx="1945">
                  <c:v>8304</c:v>
                </c:pt>
                <c:pt idx="1946">
                  <c:v>7118</c:v>
                </c:pt>
                <c:pt idx="1947">
                  <c:v>5060</c:v>
                </c:pt>
                <c:pt idx="1948">
                  <c:v>6781</c:v>
                </c:pt>
                <c:pt idx="1949">
                  <c:v>4236</c:v>
                </c:pt>
                <c:pt idx="1950">
                  <c:v>5642</c:v>
                </c:pt>
                <c:pt idx="1951">
                  <c:v>5576</c:v>
                </c:pt>
                <c:pt idx="1952">
                  <c:v>8167</c:v>
                </c:pt>
                <c:pt idx="1953">
                  <c:v>6083</c:v>
                </c:pt>
                <c:pt idx="1954">
                  <c:v>6019</c:v>
                </c:pt>
                <c:pt idx="1955">
                  <c:v>6238</c:v>
                </c:pt>
                <c:pt idx="1956">
                  <c:v>6978</c:v>
                </c:pt>
                <c:pt idx="1957">
                  <c:v>7430</c:v>
                </c:pt>
                <c:pt idx="1958">
                  <c:v>6148</c:v>
                </c:pt>
                <c:pt idx="1959">
                  <c:v>4912</c:v>
                </c:pt>
                <c:pt idx="1960">
                  <c:v>4253</c:v>
                </c:pt>
                <c:pt idx="1961">
                  <c:v>5824</c:v>
                </c:pt>
                <c:pt idx="1962">
                  <c:v>8074</c:v>
                </c:pt>
                <c:pt idx="1963">
                  <c:v>6801</c:v>
                </c:pt>
                <c:pt idx="1964">
                  <c:v>4818</c:v>
                </c:pt>
                <c:pt idx="1965">
                  <c:v>5070</c:v>
                </c:pt>
                <c:pt idx="1966">
                  <c:v>4400</c:v>
                </c:pt>
                <c:pt idx="1967">
                  <c:v>4408</c:v>
                </c:pt>
                <c:pt idx="1968">
                  <c:v>4786</c:v>
                </c:pt>
                <c:pt idx="1969">
                  <c:v>3934</c:v>
                </c:pt>
                <c:pt idx="1970">
                  <c:v>5861</c:v>
                </c:pt>
                <c:pt idx="1971">
                  <c:v>5376</c:v>
                </c:pt>
                <c:pt idx="1972">
                  <c:v>6419</c:v>
                </c:pt>
                <c:pt idx="1973">
                  <c:v>6588</c:v>
                </c:pt>
                <c:pt idx="1974">
                  <c:v>5200</c:v>
                </c:pt>
                <c:pt idx="1975">
                  <c:v>7142</c:v>
                </c:pt>
                <c:pt idx="1976">
                  <c:v>6716</c:v>
                </c:pt>
                <c:pt idx="1977">
                  <c:v>4033</c:v>
                </c:pt>
                <c:pt idx="1978">
                  <c:v>6684</c:v>
                </c:pt>
                <c:pt idx="1979">
                  <c:v>5581</c:v>
                </c:pt>
                <c:pt idx="1980">
                  <c:v>4977</c:v>
                </c:pt>
                <c:pt idx="1981">
                  <c:v>5208</c:v>
                </c:pt>
                <c:pt idx="1982">
                  <c:v>5165</c:v>
                </c:pt>
                <c:pt idx="1983">
                  <c:v>8686</c:v>
                </c:pt>
                <c:pt idx="1984">
                  <c:v>8416</c:v>
                </c:pt>
                <c:pt idx="1985">
                  <c:v>8213</c:v>
                </c:pt>
                <c:pt idx="1986">
                  <c:v>7748</c:v>
                </c:pt>
                <c:pt idx="1987">
                  <c:v>6720</c:v>
                </c:pt>
                <c:pt idx="1988">
                  <c:v>5987</c:v>
                </c:pt>
                <c:pt idx="1989">
                  <c:v>5600</c:v>
                </c:pt>
                <c:pt idx="1990">
                  <c:v>5229</c:v>
                </c:pt>
                <c:pt idx="1991">
                  <c:v>5889</c:v>
                </c:pt>
                <c:pt idx="1992">
                  <c:v>4820</c:v>
                </c:pt>
                <c:pt idx="1993">
                  <c:v>7350</c:v>
                </c:pt>
                <c:pt idx="1994">
                  <c:v>7088</c:v>
                </c:pt>
                <c:pt idx="1995">
                  <c:v>6098</c:v>
                </c:pt>
                <c:pt idx="1996">
                  <c:v>5026</c:v>
                </c:pt>
                <c:pt idx="1997">
                  <c:v>5747</c:v>
                </c:pt>
                <c:pt idx="1998">
                  <c:v>6370</c:v>
                </c:pt>
                <c:pt idx="1999">
                  <c:v>6867</c:v>
                </c:pt>
                <c:pt idx="2000">
                  <c:v>7360</c:v>
                </c:pt>
                <c:pt idx="2001">
                  <c:v>7966</c:v>
                </c:pt>
                <c:pt idx="2002">
                  <c:v>6822</c:v>
                </c:pt>
                <c:pt idx="2003">
                  <c:v>7640</c:v>
                </c:pt>
                <c:pt idx="2004">
                  <c:v>6424</c:v>
                </c:pt>
                <c:pt idx="2005">
                  <c:v>4604</c:v>
                </c:pt>
                <c:pt idx="2006">
                  <c:v>5453</c:v>
                </c:pt>
                <c:pt idx="2007">
                  <c:v>5013</c:v>
                </c:pt>
                <c:pt idx="2008">
                  <c:v>5407</c:v>
                </c:pt>
                <c:pt idx="2009">
                  <c:v>5812</c:v>
                </c:pt>
                <c:pt idx="2010">
                  <c:v>5414</c:v>
                </c:pt>
                <c:pt idx="2011">
                  <c:v>5345</c:v>
                </c:pt>
                <c:pt idx="2012">
                  <c:v>5598</c:v>
                </c:pt>
                <c:pt idx="2013">
                  <c:v>4957</c:v>
                </c:pt>
                <c:pt idx="2014">
                  <c:v>4635</c:v>
                </c:pt>
                <c:pt idx="2015">
                  <c:v>5510</c:v>
                </c:pt>
                <c:pt idx="2016">
                  <c:v>6326</c:v>
                </c:pt>
                <c:pt idx="2017">
                  <c:v>7594</c:v>
                </c:pt>
                <c:pt idx="2018">
                  <c:v>6958</c:v>
                </c:pt>
                <c:pt idx="2019">
                  <c:v>5665</c:v>
                </c:pt>
                <c:pt idx="2020">
                  <c:v>5605</c:v>
                </c:pt>
                <c:pt idx="2021">
                  <c:v>6157</c:v>
                </c:pt>
                <c:pt idx="2022">
                  <c:v>6559</c:v>
                </c:pt>
                <c:pt idx="2023">
                  <c:v>6331</c:v>
                </c:pt>
                <c:pt idx="2024">
                  <c:v>6631</c:v>
                </c:pt>
                <c:pt idx="2025">
                  <c:v>5970</c:v>
                </c:pt>
                <c:pt idx="2026">
                  <c:v>4702</c:v>
                </c:pt>
                <c:pt idx="2027">
                  <c:v>4873</c:v>
                </c:pt>
                <c:pt idx="2028">
                  <c:v>5394</c:v>
                </c:pt>
                <c:pt idx="2029">
                  <c:v>5832</c:v>
                </c:pt>
                <c:pt idx="2030">
                  <c:v>7276</c:v>
                </c:pt>
                <c:pt idx="2031">
                  <c:v>6203</c:v>
                </c:pt>
                <c:pt idx="2032">
                  <c:v>6463</c:v>
                </c:pt>
                <c:pt idx="2033">
                  <c:v>6397</c:v>
                </c:pt>
                <c:pt idx="2034">
                  <c:v>5099</c:v>
                </c:pt>
                <c:pt idx="2035">
                  <c:v>4503</c:v>
                </c:pt>
                <c:pt idx="2036">
                  <c:v>4511</c:v>
                </c:pt>
                <c:pt idx="2037">
                  <c:v>4502</c:v>
                </c:pt>
                <c:pt idx="2038">
                  <c:v>5101</c:v>
                </c:pt>
                <c:pt idx="2039">
                  <c:v>5323</c:v>
                </c:pt>
                <c:pt idx="2040">
                  <c:v>5372</c:v>
                </c:pt>
                <c:pt idx="2041">
                  <c:v>4906</c:v>
                </c:pt>
                <c:pt idx="2042">
                  <c:v>4884</c:v>
                </c:pt>
                <c:pt idx="2043">
                  <c:v>5265</c:v>
                </c:pt>
                <c:pt idx="2044">
                  <c:v>6390</c:v>
                </c:pt>
                <c:pt idx="2045">
                  <c:v>6502</c:v>
                </c:pt>
                <c:pt idx="2046">
                  <c:v>5994</c:v>
                </c:pt>
                <c:pt idx="2047">
                  <c:v>5514</c:v>
                </c:pt>
                <c:pt idx="2048">
                  <c:v>5242</c:v>
                </c:pt>
                <c:pt idx="2049">
                  <c:v>6565</c:v>
                </c:pt>
                <c:pt idx="2050">
                  <c:v>7218</c:v>
                </c:pt>
                <c:pt idx="2051">
                  <c:v>7104</c:v>
                </c:pt>
                <c:pt idx="2052">
                  <c:v>6502</c:v>
                </c:pt>
                <c:pt idx="2053">
                  <c:v>5948</c:v>
                </c:pt>
                <c:pt idx="2054">
                  <c:v>6526</c:v>
                </c:pt>
                <c:pt idx="2055">
                  <c:v>6417</c:v>
                </c:pt>
                <c:pt idx="2056">
                  <c:v>6366</c:v>
                </c:pt>
                <c:pt idx="2057">
                  <c:v>6306</c:v>
                </c:pt>
                <c:pt idx="2058">
                  <c:v>5976</c:v>
                </c:pt>
                <c:pt idx="2059">
                  <c:v>6372</c:v>
                </c:pt>
                <c:pt idx="2060">
                  <c:v>6776</c:v>
                </c:pt>
                <c:pt idx="2061">
                  <c:v>6072</c:v>
                </c:pt>
                <c:pt idx="2062">
                  <c:v>5467</c:v>
                </c:pt>
                <c:pt idx="2063">
                  <c:v>5148</c:v>
                </c:pt>
                <c:pt idx="2064">
                  <c:v>5348</c:v>
                </c:pt>
                <c:pt idx="2065">
                  <c:v>5476</c:v>
                </c:pt>
                <c:pt idx="2066">
                  <c:v>6392</c:v>
                </c:pt>
                <c:pt idx="2067">
                  <c:v>6525</c:v>
                </c:pt>
                <c:pt idx="2068">
                  <c:v>6488</c:v>
                </c:pt>
                <c:pt idx="2069">
                  <c:v>6533</c:v>
                </c:pt>
                <c:pt idx="2070">
                  <c:v>7168</c:v>
                </c:pt>
                <c:pt idx="2071">
                  <c:v>7291</c:v>
                </c:pt>
                <c:pt idx="2072">
                  <c:v>7069</c:v>
                </c:pt>
                <c:pt idx="2073">
                  <c:v>6722</c:v>
                </c:pt>
                <c:pt idx="2074">
                  <c:v>6831</c:v>
                </c:pt>
                <c:pt idx="2075">
                  <c:v>6099</c:v>
                </c:pt>
                <c:pt idx="2076">
                  <c:v>6339</c:v>
                </c:pt>
                <c:pt idx="2077">
                  <c:v>6356</c:v>
                </c:pt>
                <c:pt idx="2078">
                  <c:v>5533</c:v>
                </c:pt>
                <c:pt idx="2079">
                  <c:v>6898</c:v>
                </c:pt>
                <c:pt idx="2080">
                  <c:v>6013</c:v>
                </c:pt>
                <c:pt idx="2081">
                  <c:v>5254</c:v>
                </c:pt>
                <c:pt idx="2082">
                  <c:v>6144</c:v>
                </c:pt>
                <c:pt idx="2083">
                  <c:v>5884</c:v>
                </c:pt>
                <c:pt idx="2084">
                  <c:v>5978</c:v>
                </c:pt>
                <c:pt idx="2085">
                  <c:v>6089</c:v>
                </c:pt>
                <c:pt idx="2086">
                  <c:v>6254</c:v>
                </c:pt>
                <c:pt idx="2087">
                  <c:v>7031</c:v>
                </c:pt>
                <c:pt idx="2088">
                  <c:v>7677</c:v>
                </c:pt>
                <c:pt idx="2089">
                  <c:v>5905</c:v>
                </c:pt>
                <c:pt idx="2090">
                  <c:v>6114</c:v>
                </c:pt>
                <c:pt idx="2091">
                  <c:v>6635</c:v>
                </c:pt>
                <c:pt idx="2092">
                  <c:v>9105</c:v>
                </c:pt>
                <c:pt idx="2093">
                  <c:v>8184</c:v>
                </c:pt>
                <c:pt idx="2094">
                  <c:v>7012</c:v>
                </c:pt>
                <c:pt idx="2095">
                  <c:v>6330</c:v>
                </c:pt>
                <c:pt idx="2096">
                  <c:v>5694</c:v>
                </c:pt>
                <c:pt idx="2097">
                  <c:v>5117</c:v>
                </c:pt>
                <c:pt idx="2098">
                  <c:v>5424</c:v>
                </c:pt>
                <c:pt idx="2099">
                  <c:v>4488</c:v>
                </c:pt>
                <c:pt idx="2100">
                  <c:v>3954</c:v>
                </c:pt>
                <c:pt idx="2101">
                  <c:v>4349</c:v>
                </c:pt>
                <c:pt idx="2102">
                  <c:v>4036</c:v>
                </c:pt>
                <c:pt idx="2103">
                  <c:v>4852</c:v>
                </c:pt>
                <c:pt idx="2104">
                  <c:v>6123</c:v>
                </c:pt>
                <c:pt idx="2105">
                  <c:v>6927</c:v>
                </c:pt>
                <c:pt idx="2106">
                  <c:v>7262</c:v>
                </c:pt>
                <c:pt idx="2107">
                  <c:v>7268</c:v>
                </c:pt>
                <c:pt idx="2108">
                  <c:v>6472</c:v>
                </c:pt>
                <c:pt idx="2109">
                  <c:v>6170</c:v>
                </c:pt>
                <c:pt idx="2110">
                  <c:v>4965</c:v>
                </c:pt>
                <c:pt idx="2111">
                  <c:v>5224</c:v>
                </c:pt>
                <c:pt idx="2112">
                  <c:v>6298</c:v>
                </c:pt>
                <c:pt idx="2113">
                  <c:v>5914</c:v>
                </c:pt>
                <c:pt idx="2114">
                  <c:v>4033</c:v>
                </c:pt>
                <c:pt idx="2115">
                  <c:v>4973</c:v>
                </c:pt>
                <c:pt idx="2116">
                  <c:v>4968</c:v>
                </c:pt>
                <c:pt idx="2117">
                  <c:v>4053</c:v>
                </c:pt>
                <c:pt idx="2118">
                  <c:v>3898</c:v>
                </c:pt>
                <c:pt idx="2119">
                  <c:v>4546</c:v>
                </c:pt>
                <c:pt idx="2120">
                  <c:v>5069</c:v>
                </c:pt>
                <c:pt idx="2121">
                  <c:v>4865</c:v>
                </c:pt>
                <c:pt idx="2122">
                  <c:v>6169</c:v>
                </c:pt>
                <c:pt idx="2123">
                  <c:v>7293</c:v>
                </c:pt>
                <c:pt idx="2124">
                  <c:v>6170</c:v>
                </c:pt>
                <c:pt idx="2125">
                  <c:v>5591</c:v>
                </c:pt>
                <c:pt idx="2126">
                  <c:v>5979</c:v>
                </c:pt>
                <c:pt idx="2127">
                  <c:v>5059</c:v>
                </c:pt>
                <c:pt idx="2128">
                  <c:v>4784</c:v>
                </c:pt>
                <c:pt idx="2129">
                  <c:v>6355</c:v>
                </c:pt>
                <c:pt idx="2130">
                  <c:v>5767</c:v>
                </c:pt>
                <c:pt idx="2131">
                  <c:v>5279</c:v>
                </c:pt>
                <c:pt idx="2132">
                  <c:v>5587</c:v>
                </c:pt>
                <c:pt idx="2133">
                  <c:v>7560</c:v>
                </c:pt>
                <c:pt idx="2134">
                  <c:v>8081</c:v>
                </c:pt>
                <c:pt idx="2135">
                  <c:v>6323</c:v>
                </c:pt>
                <c:pt idx="2136">
                  <c:v>6274</c:v>
                </c:pt>
                <c:pt idx="2137">
                  <c:v>6683</c:v>
                </c:pt>
                <c:pt idx="2138">
                  <c:v>4167</c:v>
                </c:pt>
                <c:pt idx="2139">
                  <c:v>5161</c:v>
                </c:pt>
                <c:pt idx="2140">
                  <c:v>6392</c:v>
                </c:pt>
                <c:pt idx="2141">
                  <c:v>7244</c:v>
                </c:pt>
                <c:pt idx="2142">
                  <c:v>6622</c:v>
                </c:pt>
                <c:pt idx="2143">
                  <c:v>5645</c:v>
                </c:pt>
                <c:pt idx="2144">
                  <c:v>6381</c:v>
                </c:pt>
                <c:pt idx="2145">
                  <c:v>7385</c:v>
                </c:pt>
                <c:pt idx="2146">
                  <c:v>6974</c:v>
                </c:pt>
                <c:pt idx="2147">
                  <c:v>7595</c:v>
                </c:pt>
                <c:pt idx="2148">
                  <c:v>6048</c:v>
                </c:pt>
                <c:pt idx="2149">
                  <c:v>6141</c:v>
                </c:pt>
                <c:pt idx="2150">
                  <c:v>7762</c:v>
                </c:pt>
                <c:pt idx="2151">
                  <c:v>5955</c:v>
                </c:pt>
                <c:pt idx="2152">
                  <c:v>6981</c:v>
                </c:pt>
                <c:pt idx="2153">
                  <c:v>6626</c:v>
                </c:pt>
                <c:pt idx="2154">
                  <c:v>5780</c:v>
                </c:pt>
                <c:pt idx="2155">
                  <c:v>7079</c:v>
                </c:pt>
                <c:pt idx="2156">
                  <c:v>6562</c:v>
                </c:pt>
                <c:pt idx="2157">
                  <c:v>5311</c:v>
                </c:pt>
                <c:pt idx="2158">
                  <c:v>7734</c:v>
                </c:pt>
                <c:pt idx="2159">
                  <c:v>7601</c:v>
                </c:pt>
                <c:pt idx="2160">
                  <c:v>5222</c:v>
                </c:pt>
                <c:pt idx="2161">
                  <c:v>7151</c:v>
                </c:pt>
                <c:pt idx="2162">
                  <c:v>7900</c:v>
                </c:pt>
                <c:pt idx="2163">
                  <c:v>6599</c:v>
                </c:pt>
                <c:pt idx="2164">
                  <c:v>5441</c:v>
                </c:pt>
                <c:pt idx="2165">
                  <c:v>5120</c:v>
                </c:pt>
                <c:pt idx="2166">
                  <c:v>5164</c:v>
                </c:pt>
                <c:pt idx="2167">
                  <c:v>5087</c:v>
                </c:pt>
                <c:pt idx="2168">
                  <c:v>4368</c:v>
                </c:pt>
                <c:pt idx="2169">
                  <c:v>6755</c:v>
                </c:pt>
                <c:pt idx="2170">
                  <c:v>5209</c:v>
                </c:pt>
                <c:pt idx="2171">
                  <c:v>4994</c:v>
                </c:pt>
                <c:pt idx="2172">
                  <c:v>5397</c:v>
                </c:pt>
                <c:pt idx="2173">
                  <c:v>4727</c:v>
                </c:pt>
                <c:pt idx="2174">
                  <c:v>4937</c:v>
                </c:pt>
                <c:pt idx="2175">
                  <c:v>4713</c:v>
                </c:pt>
                <c:pt idx="2176">
                  <c:v>5567</c:v>
                </c:pt>
                <c:pt idx="2177">
                  <c:v>7822</c:v>
                </c:pt>
                <c:pt idx="2178">
                  <c:v>9043</c:v>
                </c:pt>
                <c:pt idx="2179">
                  <c:v>8066</c:v>
                </c:pt>
                <c:pt idx="2180">
                  <c:v>5802</c:v>
                </c:pt>
                <c:pt idx="2181">
                  <c:v>8094</c:v>
                </c:pt>
                <c:pt idx="2182">
                  <c:v>8887</c:v>
                </c:pt>
                <c:pt idx="2183">
                  <c:v>7749</c:v>
                </c:pt>
                <c:pt idx="2184">
                  <c:v>6137</c:v>
                </c:pt>
                <c:pt idx="2185">
                  <c:v>7080</c:v>
                </c:pt>
                <c:pt idx="2186">
                  <c:v>5096</c:v>
                </c:pt>
                <c:pt idx="2187">
                  <c:v>6377</c:v>
                </c:pt>
                <c:pt idx="2188">
                  <c:v>10189</c:v>
                </c:pt>
                <c:pt idx="2189">
                  <c:v>8562</c:v>
                </c:pt>
                <c:pt idx="2190">
                  <c:v>7439</c:v>
                </c:pt>
                <c:pt idx="2191">
                  <c:v>5337</c:v>
                </c:pt>
                <c:pt idx="2192">
                  <c:v>5669</c:v>
                </c:pt>
                <c:pt idx="2193">
                  <c:v>6815</c:v>
                </c:pt>
                <c:pt idx="2194">
                  <c:v>6225</c:v>
                </c:pt>
                <c:pt idx="2195">
                  <c:v>5708</c:v>
                </c:pt>
                <c:pt idx="2196">
                  <c:v>7569</c:v>
                </c:pt>
                <c:pt idx="2197">
                  <c:v>7695</c:v>
                </c:pt>
                <c:pt idx="2198">
                  <c:v>7751</c:v>
                </c:pt>
                <c:pt idx="2199">
                  <c:v>5698</c:v>
                </c:pt>
                <c:pt idx="2200">
                  <c:v>5414</c:v>
                </c:pt>
                <c:pt idx="2201">
                  <c:v>8249</c:v>
                </c:pt>
                <c:pt idx="2202">
                  <c:v>7739</c:v>
                </c:pt>
                <c:pt idx="2203">
                  <c:v>5469</c:v>
                </c:pt>
                <c:pt idx="2204">
                  <c:v>6302</c:v>
                </c:pt>
                <c:pt idx="2205">
                  <c:v>5279</c:v>
                </c:pt>
                <c:pt idx="2206">
                  <c:v>6959</c:v>
                </c:pt>
                <c:pt idx="2207">
                  <c:v>8194</c:v>
                </c:pt>
                <c:pt idx="2208">
                  <c:v>8246</c:v>
                </c:pt>
                <c:pt idx="2209">
                  <c:v>4958</c:v>
                </c:pt>
                <c:pt idx="2210">
                  <c:v>4038</c:v>
                </c:pt>
                <c:pt idx="2211">
                  <c:v>6386</c:v>
                </c:pt>
                <c:pt idx="2212">
                  <c:v>7956</c:v>
                </c:pt>
                <c:pt idx="2213">
                  <c:v>6682</c:v>
                </c:pt>
                <c:pt idx="2214">
                  <c:v>7314</c:v>
                </c:pt>
                <c:pt idx="2215">
                  <c:v>7247</c:v>
                </c:pt>
                <c:pt idx="2216">
                  <c:v>7049</c:v>
                </c:pt>
                <c:pt idx="2217">
                  <c:v>5449</c:v>
                </c:pt>
                <c:pt idx="2218">
                  <c:v>4863</c:v>
                </c:pt>
                <c:pt idx="2219">
                  <c:v>7197</c:v>
                </c:pt>
                <c:pt idx="2220">
                  <c:v>6962</c:v>
                </c:pt>
                <c:pt idx="2221">
                  <c:v>8395</c:v>
                </c:pt>
                <c:pt idx="2222">
                  <c:v>6685</c:v>
                </c:pt>
                <c:pt idx="2223">
                  <c:v>6090</c:v>
                </c:pt>
                <c:pt idx="2224">
                  <c:v>7422</c:v>
                </c:pt>
                <c:pt idx="2225">
                  <c:v>5985</c:v>
                </c:pt>
                <c:pt idx="2226">
                  <c:v>5720</c:v>
                </c:pt>
                <c:pt idx="2227">
                  <c:v>8332</c:v>
                </c:pt>
                <c:pt idx="2228">
                  <c:v>5607</c:v>
                </c:pt>
                <c:pt idx="2229">
                  <c:v>4726</c:v>
                </c:pt>
                <c:pt idx="2230">
                  <c:v>7709</c:v>
                </c:pt>
                <c:pt idx="2231">
                  <c:v>8767</c:v>
                </c:pt>
                <c:pt idx="2232">
                  <c:v>7793</c:v>
                </c:pt>
                <c:pt idx="2233">
                  <c:v>9838</c:v>
                </c:pt>
                <c:pt idx="2234">
                  <c:v>6713</c:v>
                </c:pt>
                <c:pt idx="2235">
                  <c:v>6488</c:v>
                </c:pt>
                <c:pt idx="2236">
                  <c:v>5104</c:v>
                </c:pt>
                <c:pt idx="2237">
                  <c:v>6903</c:v>
                </c:pt>
                <c:pt idx="2238">
                  <c:v>5559</c:v>
                </c:pt>
                <c:pt idx="2239">
                  <c:v>4571</c:v>
                </c:pt>
                <c:pt idx="2240">
                  <c:v>6438</c:v>
                </c:pt>
                <c:pt idx="2241">
                  <c:v>9175</c:v>
                </c:pt>
                <c:pt idx="2242">
                  <c:v>9063</c:v>
                </c:pt>
                <c:pt idx="2243">
                  <c:v>7969</c:v>
                </c:pt>
                <c:pt idx="2244">
                  <c:v>6644</c:v>
                </c:pt>
                <c:pt idx="2245">
                  <c:v>7215</c:v>
                </c:pt>
                <c:pt idx="2246">
                  <c:v>9160</c:v>
                </c:pt>
                <c:pt idx="2247">
                  <c:v>6874</c:v>
                </c:pt>
                <c:pt idx="2248">
                  <c:v>5036</c:v>
                </c:pt>
                <c:pt idx="2249">
                  <c:v>6974</c:v>
                </c:pt>
                <c:pt idx="2250">
                  <c:v>6779</c:v>
                </c:pt>
                <c:pt idx="2251">
                  <c:v>5710</c:v>
                </c:pt>
                <c:pt idx="2252">
                  <c:v>7135</c:v>
                </c:pt>
                <c:pt idx="2253">
                  <c:v>7926</c:v>
                </c:pt>
                <c:pt idx="2254">
                  <c:v>7305</c:v>
                </c:pt>
                <c:pt idx="2255">
                  <c:v>7230</c:v>
                </c:pt>
                <c:pt idx="2256">
                  <c:v>6714</c:v>
                </c:pt>
                <c:pt idx="2257">
                  <c:v>7409</c:v>
                </c:pt>
                <c:pt idx="2258">
                  <c:v>7347</c:v>
                </c:pt>
                <c:pt idx="2259">
                  <c:v>8947</c:v>
                </c:pt>
                <c:pt idx="2260">
                  <c:v>8724</c:v>
                </c:pt>
                <c:pt idx="2261">
                  <c:v>8567</c:v>
                </c:pt>
                <c:pt idx="2262">
                  <c:v>9120</c:v>
                </c:pt>
                <c:pt idx="2263">
                  <c:v>10391</c:v>
                </c:pt>
                <c:pt idx="2264">
                  <c:v>8455</c:v>
                </c:pt>
                <c:pt idx="2265">
                  <c:v>9361</c:v>
                </c:pt>
                <c:pt idx="2266">
                  <c:v>6533</c:v>
                </c:pt>
                <c:pt idx="2267">
                  <c:v>9119</c:v>
                </c:pt>
                <c:pt idx="2268">
                  <c:v>6335</c:v>
                </c:pt>
                <c:pt idx="2269">
                  <c:v>7726</c:v>
                </c:pt>
                <c:pt idx="2270">
                  <c:v>9040</c:v>
                </c:pt>
                <c:pt idx="2271">
                  <c:v>6695</c:v>
                </c:pt>
                <c:pt idx="2272">
                  <c:v>7380</c:v>
                </c:pt>
                <c:pt idx="2273">
                  <c:v>5995</c:v>
                </c:pt>
                <c:pt idx="2274">
                  <c:v>6651</c:v>
                </c:pt>
                <c:pt idx="2275">
                  <c:v>7683</c:v>
                </c:pt>
                <c:pt idx="2276">
                  <c:v>9261</c:v>
                </c:pt>
                <c:pt idx="2277">
                  <c:v>7852</c:v>
                </c:pt>
                <c:pt idx="2278">
                  <c:v>7228</c:v>
                </c:pt>
                <c:pt idx="2279">
                  <c:v>8011</c:v>
                </c:pt>
                <c:pt idx="2280">
                  <c:v>7965</c:v>
                </c:pt>
                <c:pt idx="2281">
                  <c:v>8873</c:v>
                </c:pt>
                <c:pt idx="2282">
                  <c:v>7501</c:v>
                </c:pt>
                <c:pt idx="2283">
                  <c:v>6646</c:v>
                </c:pt>
                <c:pt idx="2284">
                  <c:v>8818</c:v>
                </c:pt>
                <c:pt idx="2285">
                  <c:v>8763</c:v>
                </c:pt>
                <c:pt idx="2286">
                  <c:v>8592</c:v>
                </c:pt>
                <c:pt idx="2287">
                  <c:v>8712</c:v>
                </c:pt>
                <c:pt idx="2288">
                  <c:v>6980</c:v>
                </c:pt>
                <c:pt idx="2289">
                  <c:v>9102</c:v>
                </c:pt>
                <c:pt idx="2290">
                  <c:v>8198</c:v>
                </c:pt>
                <c:pt idx="2291">
                  <c:v>7910</c:v>
                </c:pt>
                <c:pt idx="2292">
                  <c:v>7569</c:v>
                </c:pt>
                <c:pt idx="2293">
                  <c:v>5931</c:v>
                </c:pt>
                <c:pt idx="2294">
                  <c:v>6255</c:v>
                </c:pt>
                <c:pt idx="2295">
                  <c:v>7717</c:v>
                </c:pt>
                <c:pt idx="2296">
                  <c:v>8240</c:v>
                </c:pt>
                <c:pt idx="2297">
                  <c:v>10806</c:v>
                </c:pt>
                <c:pt idx="2298">
                  <c:v>9669</c:v>
                </c:pt>
                <c:pt idx="2299">
                  <c:v>6847</c:v>
                </c:pt>
                <c:pt idx="2300">
                  <c:v>9256</c:v>
                </c:pt>
                <c:pt idx="2301">
                  <c:v>8765</c:v>
                </c:pt>
                <c:pt idx="2302">
                  <c:v>8650</c:v>
                </c:pt>
                <c:pt idx="2303">
                  <c:v>8277</c:v>
                </c:pt>
                <c:pt idx="2304">
                  <c:v>10967</c:v>
                </c:pt>
                <c:pt idx="2305">
                  <c:v>10256</c:v>
                </c:pt>
                <c:pt idx="2306">
                  <c:v>6261</c:v>
                </c:pt>
                <c:pt idx="2307">
                  <c:v>8885</c:v>
                </c:pt>
                <c:pt idx="2308">
                  <c:v>6346</c:v>
                </c:pt>
                <c:pt idx="2309">
                  <c:v>9577</c:v>
                </c:pt>
                <c:pt idx="2310">
                  <c:v>9528</c:v>
                </c:pt>
                <c:pt idx="2311">
                  <c:v>8250</c:v>
                </c:pt>
                <c:pt idx="2312">
                  <c:v>10311</c:v>
                </c:pt>
                <c:pt idx="2313">
                  <c:v>8742</c:v>
                </c:pt>
                <c:pt idx="2314">
                  <c:v>6106</c:v>
                </c:pt>
                <c:pt idx="2315">
                  <c:v>6988</c:v>
                </c:pt>
                <c:pt idx="2316">
                  <c:v>10043</c:v>
                </c:pt>
                <c:pt idx="2317">
                  <c:v>9833</c:v>
                </c:pt>
                <c:pt idx="2318">
                  <c:v>7101</c:v>
                </c:pt>
                <c:pt idx="2319">
                  <c:v>9978</c:v>
                </c:pt>
                <c:pt idx="2320">
                  <c:v>9978</c:v>
                </c:pt>
                <c:pt idx="2321">
                  <c:v>8700</c:v>
                </c:pt>
                <c:pt idx="2322">
                  <c:v>7524</c:v>
                </c:pt>
                <c:pt idx="2323">
                  <c:v>7024</c:v>
                </c:pt>
                <c:pt idx="2324">
                  <c:v>8255</c:v>
                </c:pt>
                <c:pt idx="2325">
                  <c:v>9999</c:v>
                </c:pt>
                <c:pt idx="2326">
                  <c:v>9868</c:v>
                </c:pt>
                <c:pt idx="2327">
                  <c:v>8817</c:v>
                </c:pt>
                <c:pt idx="2328">
                  <c:v>6560</c:v>
                </c:pt>
                <c:pt idx="2329">
                  <c:v>5292</c:v>
                </c:pt>
                <c:pt idx="2330">
                  <c:v>7252</c:v>
                </c:pt>
                <c:pt idx="2331">
                  <c:v>9153</c:v>
                </c:pt>
                <c:pt idx="2332">
                  <c:v>9281</c:v>
                </c:pt>
                <c:pt idx="2333">
                  <c:v>8729</c:v>
                </c:pt>
                <c:pt idx="2334">
                  <c:v>8302</c:v>
                </c:pt>
                <c:pt idx="2335">
                  <c:v>5690</c:v>
                </c:pt>
                <c:pt idx="2336">
                  <c:v>8591</c:v>
                </c:pt>
                <c:pt idx="2337">
                  <c:v>9120</c:v>
                </c:pt>
                <c:pt idx="2338">
                  <c:v>7925</c:v>
                </c:pt>
                <c:pt idx="2339">
                  <c:v>9125</c:v>
                </c:pt>
                <c:pt idx="2340">
                  <c:v>7333</c:v>
                </c:pt>
                <c:pt idx="2341">
                  <c:v>7684</c:v>
                </c:pt>
                <c:pt idx="2342">
                  <c:v>8534</c:v>
                </c:pt>
                <c:pt idx="2343">
                  <c:v>5962</c:v>
                </c:pt>
                <c:pt idx="2344">
                  <c:v>8609</c:v>
                </c:pt>
                <c:pt idx="2345">
                  <c:v>9772</c:v>
                </c:pt>
                <c:pt idx="2346">
                  <c:v>8588</c:v>
                </c:pt>
                <c:pt idx="2347">
                  <c:v>6037</c:v>
                </c:pt>
                <c:pt idx="2348">
                  <c:v>7796</c:v>
                </c:pt>
                <c:pt idx="2349">
                  <c:v>9938</c:v>
                </c:pt>
                <c:pt idx="2350">
                  <c:v>9463</c:v>
                </c:pt>
                <c:pt idx="2351">
                  <c:v>9740</c:v>
                </c:pt>
                <c:pt idx="2352">
                  <c:v>8297</c:v>
                </c:pt>
                <c:pt idx="2353">
                  <c:v>7995</c:v>
                </c:pt>
                <c:pt idx="2354">
                  <c:v>6879</c:v>
                </c:pt>
                <c:pt idx="2355">
                  <c:v>6231</c:v>
                </c:pt>
                <c:pt idx="2356">
                  <c:v>7947</c:v>
                </c:pt>
                <c:pt idx="2357">
                  <c:v>9859</c:v>
                </c:pt>
                <c:pt idx="2358">
                  <c:v>10679</c:v>
                </c:pt>
                <c:pt idx="2359">
                  <c:v>9828</c:v>
                </c:pt>
                <c:pt idx="2360">
                  <c:v>10158</c:v>
                </c:pt>
                <c:pt idx="2361">
                  <c:v>8379</c:v>
                </c:pt>
                <c:pt idx="2362">
                  <c:v>6409</c:v>
                </c:pt>
                <c:pt idx="2363">
                  <c:v>7263</c:v>
                </c:pt>
                <c:pt idx="2364">
                  <c:v>6120</c:v>
                </c:pt>
                <c:pt idx="2365">
                  <c:v>7678</c:v>
                </c:pt>
                <c:pt idx="2366">
                  <c:v>7174</c:v>
                </c:pt>
                <c:pt idx="2367">
                  <c:v>8745</c:v>
                </c:pt>
                <c:pt idx="2368">
                  <c:v>7704</c:v>
                </c:pt>
                <c:pt idx="2369">
                  <c:v>7161</c:v>
                </c:pt>
                <c:pt idx="2370">
                  <c:v>7345</c:v>
                </c:pt>
                <c:pt idx="2371">
                  <c:v>5774</c:v>
                </c:pt>
                <c:pt idx="2372">
                  <c:v>5565</c:v>
                </c:pt>
                <c:pt idx="2373">
                  <c:v>6232</c:v>
                </c:pt>
                <c:pt idx="2374">
                  <c:v>6888</c:v>
                </c:pt>
                <c:pt idx="2375">
                  <c:v>6824</c:v>
                </c:pt>
                <c:pt idx="2376">
                  <c:v>4981</c:v>
                </c:pt>
                <c:pt idx="2377">
                  <c:v>5704</c:v>
                </c:pt>
                <c:pt idx="2378">
                  <c:v>6185</c:v>
                </c:pt>
                <c:pt idx="2379">
                  <c:v>6402</c:v>
                </c:pt>
                <c:pt idx="2380">
                  <c:v>5384</c:v>
                </c:pt>
                <c:pt idx="2381">
                  <c:v>6755</c:v>
                </c:pt>
                <c:pt idx="2382">
                  <c:v>8315</c:v>
                </c:pt>
                <c:pt idx="2383">
                  <c:v>9912</c:v>
                </c:pt>
                <c:pt idx="2384">
                  <c:v>10027</c:v>
                </c:pt>
                <c:pt idx="2385">
                  <c:v>8979</c:v>
                </c:pt>
                <c:pt idx="2386">
                  <c:v>9790</c:v>
                </c:pt>
                <c:pt idx="2387">
                  <c:v>8159</c:v>
                </c:pt>
                <c:pt idx="2388">
                  <c:v>8060</c:v>
                </c:pt>
                <c:pt idx="2389">
                  <c:v>8361</c:v>
                </c:pt>
                <c:pt idx="2390">
                  <c:v>7723</c:v>
                </c:pt>
                <c:pt idx="2391">
                  <c:v>7574</c:v>
                </c:pt>
                <c:pt idx="2392">
                  <c:v>5677</c:v>
                </c:pt>
                <c:pt idx="2393">
                  <c:v>7123</c:v>
                </c:pt>
                <c:pt idx="2394">
                  <c:v>7625</c:v>
                </c:pt>
                <c:pt idx="2395">
                  <c:v>5640</c:v>
                </c:pt>
                <c:pt idx="2396">
                  <c:v>8132</c:v>
                </c:pt>
                <c:pt idx="2397">
                  <c:v>7123</c:v>
                </c:pt>
                <c:pt idx="2398">
                  <c:v>5451</c:v>
                </c:pt>
                <c:pt idx="2399">
                  <c:v>5374</c:v>
                </c:pt>
                <c:pt idx="2400">
                  <c:v>7562</c:v>
                </c:pt>
                <c:pt idx="2401">
                  <c:v>11485</c:v>
                </c:pt>
                <c:pt idx="2402">
                  <c:v>9714</c:v>
                </c:pt>
                <c:pt idx="2403">
                  <c:v>9125</c:v>
                </c:pt>
                <c:pt idx="2404">
                  <c:v>6089</c:v>
                </c:pt>
                <c:pt idx="2405">
                  <c:v>8087</c:v>
                </c:pt>
                <c:pt idx="2406">
                  <c:v>8232</c:v>
                </c:pt>
                <c:pt idx="2407">
                  <c:v>7508</c:v>
                </c:pt>
                <c:pt idx="2408">
                  <c:v>6195</c:v>
                </c:pt>
                <c:pt idx="2409">
                  <c:v>5497</c:v>
                </c:pt>
                <c:pt idx="2410">
                  <c:v>5795</c:v>
                </c:pt>
                <c:pt idx="2411">
                  <c:v>5725</c:v>
                </c:pt>
                <c:pt idx="2412">
                  <c:v>6238</c:v>
                </c:pt>
                <c:pt idx="2413">
                  <c:v>7794</c:v>
                </c:pt>
                <c:pt idx="2414">
                  <c:v>9385</c:v>
                </c:pt>
                <c:pt idx="2415">
                  <c:v>9284</c:v>
                </c:pt>
                <c:pt idx="2416">
                  <c:v>7172</c:v>
                </c:pt>
                <c:pt idx="2417">
                  <c:v>6055</c:v>
                </c:pt>
                <c:pt idx="2418">
                  <c:v>4862</c:v>
                </c:pt>
                <c:pt idx="2419">
                  <c:v>4262</c:v>
                </c:pt>
                <c:pt idx="2420">
                  <c:v>6453</c:v>
                </c:pt>
                <c:pt idx="2421">
                  <c:v>6937</c:v>
                </c:pt>
                <c:pt idx="2422">
                  <c:v>7483</c:v>
                </c:pt>
                <c:pt idx="2423">
                  <c:v>7681</c:v>
                </c:pt>
                <c:pt idx="2424">
                  <c:v>8696</c:v>
                </c:pt>
                <c:pt idx="2425">
                  <c:v>6678</c:v>
                </c:pt>
                <c:pt idx="2426">
                  <c:v>5361</c:v>
                </c:pt>
                <c:pt idx="2427">
                  <c:v>6965</c:v>
                </c:pt>
                <c:pt idx="2428">
                  <c:v>7899</c:v>
                </c:pt>
                <c:pt idx="2429">
                  <c:v>9523</c:v>
                </c:pt>
                <c:pt idx="2430">
                  <c:v>7876</c:v>
                </c:pt>
                <c:pt idx="2431">
                  <c:v>6702</c:v>
                </c:pt>
                <c:pt idx="2432">
                  <c:v>6888</c:v>
                </c:pt>
                <c:pt idx="2433">
                  <c:v>7437</c:v>
                </c:pt>
                <c:pt idx="2434">
                  <c:v>7175</c:v>
                </c:pt>
                <c:pt idx="2435">
                  <c:v>7256</c:v>
                </c:pt>
                <c:pt idx="2436">
                  <c:v>5063</c:v>
                </c:pt>
                <c:pt idx="2437">
                  <c:v>5766</c:v>
                </c:pt>
                <c:pt idx="2438">
                  <c:v>6103</c:v>
                </c:pt>
                <c:pt idx="2439">
                  <c:v>8759</c:v>
                </c:pt>
                <c:pt idx="2440">
                  <c:v>7752</c:v>
                </c:pt>
                <c:pt idx="2441">
                  <c:v>7024</c:v>
                </c:pt>
                <c:pt idx="2442">
                  <c:v>7350</c:v>
                </c:pt>
                <c:pt idx="2443">
                  <c:v>6727</c:v>
                </c:pt>
                <c:pt idx="2444">
                  <c:v>7175</c:v>
                </c:pt>
                <c:pt idx="2445">
                  <c:v>6891</c:v>
                </c:pt>
                <c:pt idx="2446">
                  <c:v>6071</c:v>
                </c:pt>
                <c:pt idx="2447">
                  <c:v>6029</c:v>
                </c:pt>
                <c:pt idx="2448">
                  <c:v>6659</c:v>
                </c:pt>
                <c:pt idx="2449">
                  <c:v>7849</c:v>
                </c:pt>
                <c:pt idx="2450">
                  <c:v>8208</c:v>
                </c:pt>
                <c:pt idx="2451">
                  <c:v>7413</c:v>
                </c:pt>
                <c:pt idx="2452">
                  <c:v>6563</c:v>
                </c:pt>
                <c:pt idx="2453">
                  <c:v>6722</c:v>
                </c:pt>
                <c:pt idx="2454">
                  <c:v>6934</c:v>
                </c:pt>
                <c:pt idx="2455">
                  <c:v>7326</c:v>
                </c:pt>
                <c:pt idx="2456">
                  <c:v>6803</c:v>
                </c:pt>
                <c:pt idx="2457">
                  <c:v>7067</c:v>
                </c:pt>
                <c:pt idx="2458">
                  <c:v>7137</c:v>
                </c:pt>
                <c:pt idx="2459">
                  <c:v>7628</c:v>
                </c:pt>
                <c:pt idx="2460">
                  <c:v>7654</c:v>
                </c:pt>
                <c:pt idx="2461">
                  <c:v>7481</c:v>
                </c:pt>
                <c:pt idx="2462">
                  <c:v>7420</c:v>
                </c:pt>
                <c:pt idx="2463">
                  <c:v>8071</c:v>
                </c:pt>
                <c:pt idx="2464">
                  <c:v>8181</c:v>
                </c:pt>
                <c:pt idx="2465">
                  <c:v>6664</c:v>
                </c:pt>
                <c:pt idx="2466">
                  <c:v>6522</c:v>
                </c:pt>
                <c:pt idx="2467">
                  <c:v>6948</c:v>
                </c:pt>
                <c:pt idx="2468">
                  <c:v>5673</c:v>
                </c:pt>
                <c:pt idx="2469">
                  <c:v>6178</c:v>
                </c:pt>
                <c:pt idx="2470">
                  <c:v>7909</c:v>
                </c:pt>
                <c:pt idx="2471">
                  <c:v>6458</c:v>
                </c:pt>
                <c:pt idx="2472">
                  <c:v>9547</c:v>
                </c:pt>
                <c:pt idx="2473">
                  <c:v>9960</c:v>
                </c:pt>
                <c:pt idx="2474">
                  <c:v>7814</c:v>
                </c:pt>
                <c:pt idx="2475">
                  <c:v>8074</c:v>
                </c:pt>
                <c:pt idx="2476">
                  <c:v>6079</c:v>
                </c:pt>
                <c:pt idx="2477">
                  <c:v>6394</c:v>
                </c:pt>
                <c:pt idx="2478">
                  <c:v>8235</c:v>
                </c:pt>
                <c:pt idx="2479">
                  <c:v>10591</c:v>
                </c:pt>
                <c:pt idx="2480">
                  <c:v>9928</c:v>
                </c:pt>
                <c:pt idx="2481">
                  <c:v>8576</c:v>
                </c:pt>
                <c:pt idx="2482">
                  <c:v>6711</c:v>
                </c:pt>
                <c:pt idx="2483">
                  <c:v>8578</c:v>
                </c:pt>
                <c:pt idx="2484">
                  <c:v>9961</c:v>
                </c:pt>
                <c:pt idx="2485">
                  <c:v>8843</c:v>
                </c:pt>
                <c:pt idx="2486">
                  <c:v>9550</c:v>
                </c:pt>
                <c:pt idx="2487">
                  <c:v>9130</c:v>
                </c:pt>
                <c:pt idx="2488">
                  <c:v>8937</c:v>
                </c:pt>
                <c:pt idx="2489">
                  <c:v>8632</c:v>
                </c:pt>
                <c:pt idx="2490">
                  <c:v>7670</c:v>
                </c:pt>
                <c:pt idx="2491">
                  <c:v>8233</c:v>
                </c:pt>
                <c:pt idx="2492">
                  <c:v>8408</c:v>
                </c:pt>
                <c:pt idx="2493">
                  <c:v>7816</c:v>
                </c:pt>
                <c:pt idx="2494">
                  <c:v>7139</c:v>
                </c:pt>
                <c:pt idx="2495">
                  <c:v>7041</c:v>
                </c:pt>
                <c:pt idx="2496">
                  <c:v>7715</c:v>
                </c:pt>
                <c:pt idx="2497">
                  <c:v>9499</c:v>
                </c:pt>
                <c:pt idx="2498">
                  <c:v>7762</c:v>
                </c:pt>
                <c:pt idx="2499">
                  <c:v>6896</c:v>
                </c:pt>
                <c:pt idx="2500">
                  <c:v>7253</c:v>
                </c:pt>
                <c:pt idx="2501">
                  <c:v>8333</c:v>
                </c:pt>
                <c:pt idx="2502">
                  <c:v>5958</c:v>
                </c:pt>
                <c:pt idx="2503">
                  <c:v>6957</c:v>
                </c:pt>
                <c:pt idx="2504">
                  <c:v>9086</c:v>
                </c:pt>
                <c:pt idx="2505">
                  <c:v>8050</c:v>
                </c:pt>
                <c:pt idx="2506">
                  <c:v>7210</c:v>
                </c:pt>
                <c:pt idx="2507">
                  <c:v>8570</c:v>
                </c:pt>
                <c:pt idx="2508">
                  <c:v>8582</c:v>
                </c:pt>
                <c:pt idx="2509">
                  <c:v>8906</c:v>
                </c:pt>
                <c:pt idx="2510">
                  <c:v>7983</c:v>
                </c:pt>
                <c:pt idx="2511">
                  <c:v>6953</c:v>
                </c:pt>
                <c:pt idx="2512">
                  <c:v>8404</c:v>
                </c:pt>
                <c:pt idx="2513">
                  <c:v>9961</c:v>
                </c:pt>
                <c:pt idx="2514">
                  <c:v>8482</c:v>
                </c:pt>
                <c:pt idx="2515">
                  <c:v>10421</c:v>
                </c:pt>
                <c:pt idx="2516">
                  <c:v>8495</c:v>
                </c:pt>
                <c:pt idx="2517">
                  <c:v>5991</c:v>
                </c:pt>
                <c:pt idx="2518">
                  <c:v>7172</c:v>
                </c:pt>
                <c:pt idx="2519">
                  <c:v>7855</c:v>
                </c:pt>
                <c:pt idx="2520">
                  <c:v>7385</c:v>
                </c:pt>
                <c:pt idx="2521">
                  <c:v>9662</c:v>
                </c:pt>
                <c:pt idx="2522">
                  <c:v>8933</c:v>
                </c:pt>
                <c:pt idx="2523">
                  <c:v>6109</c:v>
                </c:pt>
                <c:pt idx="2524">
                  <c:v>6878</c:v>
                </c:pt>
                <c:pt idx="2525">
                  <c:v>8271</c:v>
                </c:pt>
                <c:pt idx="2526">
                  <c:v>7274</c:v>
                </c:pt>
                <c:pt idx="2527">
                  <c:v>9972</c:v>
                </c:pt>
                <c:pt idx="2528">
                  <c:v>8919</c:v>
                </c:pt>
                <c:pt idx="2529">
                  <c:v>6384</c:v>
                </c:pt>
                <c:pt idx="2530">
                  <c:v>7985</c:v>
                </c:pt>
                <c:pt idx="2531">
                  <c:v>6923</c:v>
                </c:pt>
                <c:pt idx="2532">
                  <c:v>5691</c:v>
                </c:pt>
                <c:pt idx="2533">
                  <c:v>7124</c:v>
                </c:pt>
                <c:pt idx="2534">
                  <c:v>6806</c:v>
                </c:pt>
                <c:pt idx="2535">
                  <c:v>5840</c:v>
                </c:pt>
                <c:pt idx="2536">
                  <c:v>7082</c:v>
                </c:pt>
                <c:pt idx="2537">
                  <c:v>9103</c:v>
                </c:pt>
                <c:pt idx="2538">
                  <c:v>4683</c:v>
                </c:pt>
                <c:pt idx="2539">
                  <c:v>5250</c:v>
                </c:pt>
                <c:pt idx="2540">
                  <c:v>8995</c:v>
                </c:pt>
                <c:pt idx="2541">
                  <c:v>6813</c:v>
                </c:pt>
                <c:pt idx="2542">
                  <c:v>6900</c:v>
                </c:pt>
                <c:pt idx="2543">
                  <c:v>9964</c:v>
                </c:pt>
                <c:pt idx="2544">
                  <c:v>7963</c:v>
                </c:pt>
                <c:pt idx="2545">
                  <c:v>5407</c:v>
                </c:pt>
                <c:pt idx="2546">
                  <c:v>8374</c:v>
                </c:pt>
                <c:pt idx="2547">
                  <c:v>9341</c:v>
                </c:pt>
                <c:pt idx="2548">
                  <c:v>4879</c:v>
                </c:pt>
                <c:pt idx="2549">
                  <c:v>3951</c:v>
                </c:pt>
                <c:pt idx="2550">
                  <c:v>7479</c:v>
                </c:pt>
                <c:pt idx="2551">
                  <c:v>6139</c:v>
                </c:pt>
                <c:pt idx="2552">
                  <c:v>4969</c:v>
                </c:pt>
                <c:pt idx="2553">
                  <c:v>9698</c:v>
                </c:pt>
                <c:pt idx="2554">
                  <c:v>9981</c:v>
                </c:pt>
                <c:pt idx="2555">
                  <c:v>5335</c:v>
                </c:pt>
                <c:pt idx="2556">
                  <c:v>6470</c:v>
                </c:pt>
                <c:pt idx="2557">
                  <c:v>8331</c:v>
                </c:pt>
                <c:pt idx="2558">
                  <c:v>6527</c:v>
                </c:pt>
                <c:pt idx="2559">
                  <c:v>7324</c:v>
                </c:pt>
                <c:pt idx="2560">
                  <c:v>7995</c:v>
                </c:pt>
                <c:pt idx="2561">
                  <c:v>7501</c:v>
                </c:pt>
                <c:pt idx="2562">
                  <c:v>6491</c:v>
                </c:pt>
                <c:pt idx="2563">
                  <c:v>6879</c:v>
                </c:pt>
                <c:pt idx="2564">
                  <c:v>7019</c:v>
                </c:pt>
                <c:pt idx="2565">
                  <c:v>6028</c:v>
                </c:pt>
                <c:pt idx="2566">
                  <c:v>5498</c:v>
                </c:pt>
                <c:pt idx="2567">
                  <c:v>6131</c:v>
                </c:pt>
                <c:pt idx="2568">
                  <c:v>6682</c:v>
                </c:pt>
                <c:pt idx="2569">
                  <c:v>7435</c:v>
                </c:pt>
                <c:pt idx="2570">
                  <c:v>7432</c:v>
                </c:pt>
                <c:pt idx="2571">
                  <c:v>6390</c:v>
                </c:pt>
                <c:pt idx="2572">
                  <c:v>8115</c:v>
                </c:pt>
                <c:pt idx="2573">
                  <c:v>5450</c:v>
                </c:pt>
                <c:pt idx="2574">
                  <c:v>5434</c:v>
                </c:pt>
                <c:pt idx="2575">
                  <c:v>6439</c:v>
                </c:pt>
                <c:pt idx="2576">
                  <c:v>7326</c:v>
                </c:pt>
                <c:pt idx="2577">
                  <c:v>8019</c:v>
                </c:pt>
                <c:pt idx="2578">
                  <c:v>6490</c:v>
                </c:pt>
                <c:pt idx="2579">
                  <c:v>6061</c:v>
                </c:pt>
                <c:pt idx="2580">
                  <c:v>6901</c:v>
                </c:pt>
                <c:pt idx="2581">
                  <c:v>6742</c:v>
                </c:pt>
                <c:pt idx="2582">
                  <c:v>4894</c:v>
                </c:pt>
                <c:pt idx="2583">
                  <c:v>5808</c:v>
                </c:pt>
                <c:pt idx="2584">
                  <c:v>6036</c:v>
                </c:pt>
                <c:pt idx="2585">
                  <c:v>5651</c:v>
                </c:pt>
                <c:pt idx="2586">
                  <c:v>4652</c:v>
                </c:pt>
                <c:pt idx="2587">
                  <c:v>4686</c:v>
                </c:pt>
                <c:pt idx="2588">
                  <c:v>4826</c:v>
                </c:pt>
                <c:pt idx="2589">
                  <c:v>3323</c:v>
                </c:pt>
                <c:pt idx="2590">
                  <c:v>5734</c:v>
                </c:pt>
                <c:pt idx="2591">
                  <c:v>6434</c:v>
                </c:pt>
                <c:pt idx="2592">
                  <c:v>6192</c:v>
                </c:pt>
                <c:pt idx="2593">
                  <c:v>6782</c:v>
                </c:pt>
                <c:pt idx="2594">
                  <c:v>7571</c:v>
                </c:pt>
                <c:pt idx="2595">
                  <c:v>6880</c:v>
                </c:pt>
                <c:pt idx="2596">
                  <c:v>9064</c:v>
                </c:pt>
                <c:pt idx="2597">
                  <c:v>10341</c:v>
                </c:pt>
                <c:pt idx="2598">
                  <c:v>9524</c:v>
                </c:pt>
                <c:pt idx="2599">
                  <c:v>6232</c:v>
                </c:pt>
                <c:pt idx="2600">
                  <c:v>5235</c:v>
                </c:pt>
                <c:pt idx="2601">
                  <c:v>5583</c:v>
                </c:pt>
                <c:pt idx="2602">
                  <c:v>6901</c:v>
                </c:pt>
                <c:pt idx="2603">
                  <c:v>5549</c:v>
                </c:pt>
                <c:pt idx="2604">
                  <c:v>5521</c:v>
                </c:pt>
                <c:pt idx="2605">
                  <c:v>6587</c:v>
                </c:pt>
                <c:pt idx="2606">
                  <c:v>8502</c:v>
                </c:pt>
                <c:pt idx="2607">
                  <c:v>9834</c:v>
                </c:pt>
                <c:pt idx="2608">
                  <c:v>9458</c:v>
                </c:pt>
                <c:pt idx="2609">
                  <c:v>7653</c:v>
                </c:pt>
                <c:pt idx="2610">
                  <c:v>5738</c:v>
                </c:pt>
                <c:pt idx="2611">
                  <c:v>6884</c:v>
                </c:pt>
                <c:pt idx="2612">
                  <c:v>9039</c:v>
                </c:pt>
                <c:pt idx="2613">
                  <c:v>8474</c:v>
                </c:pt>
                <c:pt idx="2614">
                  <c:v>5798</c:v>
                </c:pt>
                <c:pt idx="2615">
                  <c:v>5196</c:v>
                </c:pt>
                <c:pt idx="2616">
                  <c:v>5768</c:v>
                </c:pt>
                <c:pt idx="2617">
                  <c:v>10180</c:v>
                </c:pt>
                <c:pt idx="2618">
                  <c:v>9329</c:v>
                </c:pt>
                <c:pt idx="2619">
                  <c:v>7532</c:v>
                </c:pt>
                <c:pt idx="2620">
                  <c:v>8273</c:v>
                </c:pt>
                <c:pt idx="2621">
                  <c:v>8892</c:v>
                </c:pt>
                <c:pt idx="2622">
                  <c:v>6935</c:v>
                </c:pt>
                <c:pt idx="2623">
                  <c:v>7095</c:v>
                </c:pt>
                <c:pt idx="2624">
                  <c:v>7441</c:v>
                </c:pt>
                <c:pt idx="2625">
                  <c:v>7522</c:v>
                </c:pt>
                <c:pt idx="2626">
                  <c:v>8815</c:v>
                </c:pt>
                <c:pt idx="2627">
                  <c:v>9704</c:v>
                </c:pt>
                <c:pt idx="2628">
                  <c:v>7479</c:v>
                </c:pt>
                <c:pt idx="2629">
                  <c:v>6733</c:v>
                </c:pt>
                <c:pt idx="2630">
                  <c:v>7567</c:v>
                </c:pt>
                <c:pt idx="2631">
                  <c:v>7953</c:v>
                </c:pt>
                <c:pt idx="2632">
                  <c:v>10321</c:v>
                </c:pt>
                <c:pt idx="2633">
                  <c:v>10375</c:v>
                </c:pt>
                <c:pt idx="2634">
                  <c:v>8959</c:v>
                </c:pt>
                <c:pt idx="2635">
                  <c:v>7465</c:v>
                </c:pt>
                <c:pt idx="2636">
                  <c:v>10917</c:v>
                </c:pt>
                <c:pt idx="2637">
                  <c:v>10160</c:v>
                </c:pt>
                <c:pt idx="2638">
                  <c:v>8838</c:v>
                </c:pt>
                <c:pt idx="2639">
                  <c:v>7548</c:v>
                </c:pt>
                <c:pt idx="2640">
                  <c:v>5788</c:v>
                </c:pt>
                <c:pt idx="2641">
                  <c:v>7325</c:v>
                </c:pt>
                <c:pt idx="2642">
                  <c:v>8202</c:v>
                </c:pt>
                <c:pt idx="2643">
                  <c:v>6515</c:v>
                </c:pt>
                <c:pt idx="2644">
                  <c:v>6777</c:v>
                </c:pt>
                <c:pt idx="2645">
                  <c:v>8335</c:v>
                </c:pt>
                <c:pt idx="2646">
                  <c:v>8124</c:v>
                </c:pt>
                <c:pt idx="2647">
                  <c:v>6977</c:v>
                </c:pt>
                <c:pt idx="2648">
                  <c:v>8181</c:v>
                </c:pt>
                <c:pt idx="2649">
                  <c:v>9270</c:v>
                </c:pt>
                <c:pt idx="2650">
                  <c:v>9308</c:v>
                </c:pt>
                <c:pt idx="2651">
                  <c:v>7947</c:v>
                </c:pt>
                <c:pt idx="2652">
                  <c:v>7565</c:v>
                </c:pt>
                <c:pt idx="2653">
                  <c:v>7279</c:v>
                </c:pt>
                <c:pt idx="2654">
                  <c:v>10070</c:v>
                </c:pt>
                <c:pt idx="2655">
                  <c:v>9126</c:v>
                </c:pt>
                <c:pt idx="2656">
                  <c:v>6787</c:v>
                </c:pt>
                <c:pt idx="2657">
                  <c:v>6559</c:v>
                </c:pt>
                <c:pt idx="2658">
                  <c:v>6164</c:v>
                </c:pt>
                <c:pt idx="2659">
                  <c:v>7070</c:v>
                </c:pt>
                <c:pt idx="2660">
                  <c:v>9410</c:v>
                </c:pt>
                <c:pt idx="2661">
                  <c:v>11361</c:v>
                </c:pt>
                <c:pt idx="2662">
                  <c:v>8869</c:v>
                </c:pt>
                <c:pt idx="2663">
                  <c:v>7365</c:v>
                </c:pt>
                <c:pt idx="2664">
                  <c:v>8387</c:v>
                </c:pt>
                <c:pt idx="2665">
                  <c:v>11035</c:v>
                </c:pt>
                <c:pt idx="2666">
                  <c:v>7803</c:v>
                </c:pt>
                <c:pt idx="2667">
                  <c:v>9293</c:v>
                </c:pt>
                <c:pt idx="2668">
                  <c:v>10476</c:v>
                </c:pt>
                <c:pt idx="2669">
                  <c:v>11600</c:v>
                </c:pt>
                <c:pt idx="2670">
                  <c:v>7567</c:v>
                </c:pt>
                <c:pt idx="2671">
                  <c:v>7270</c:v>
                </c:pt>
                <c:pt idx="2672">
                  <c:v>9126</c:v>
                </c:pt>
                <c:pt idx="2673">
                  <c:v>7362</c:v>
                </c:pt>
                <c:pt idx="2674">
                  <c:v>7914</c:v>
                </c:pt>
                <c:pt idx="2675">
                  <c:v>7672</c:v>
                </c:pt>
                <c:pt idx="2676">
                  <c:v>8437</c:v>
                </c:pt>
                <c:pt idx="2677">
                  <c:v>9836</c:v>
                </c:pt>
                <c:pt idx="2678">
                  <c:v>8018</c:v>
                </c:pt>
                <c:pt idx="2679">
                  <c:v>9629</c:v>
                </c:pt>
                <c:pt idx="2680">
                  <c:v>10577</c:v>
                </c:pt>
                <c:pt idx="2681">
                  <c:v>8951</c:v>
                </c:pt>
                <c:pt idx="2682">
                  <c:v>9201</c:v>
                </c:pt>
                <c:pt idx="2683">
                  <c:v>9249</c:v>
                </c:pt>
                <c:pt idx="2684">
                  <c:v>7183</c:v>
                </c:pt>
                <c:pt idx="2685">
                  <c:v>5260</c:v>
                </c:pt>
                <c:pt idx="2686">
                  <c:v>6040</c:v>
                </c:pt>
                <c:pt idx="2687">
                  <c:v>8382</c:v>
                </c:pt>
                <c:pt idx="2688">
                  <c:v>10927</c:v>
                </c:pt>
                <c:pt idx="2689">
                  <c:v>11822</c:v>
                </c:pt>
                <c:pt idx="2690">
                  <c:v>11125</c:v>
                </c:pt>
                <c:pt idx="2691">
                  <c:v>10189</c:v>
                </c:pt>
                <c:pt idx="2692">
                  <c:v>6814</c:v>
                </c:pt>
                <c:pt idx="2693">
                  <c:v>10679</c:v>
                </c:pt>
                <c:pt idx="2694">
                  <c:v>11879</c:v>
                </c:pt>
                <c:pt idx="2695">
                  <c:v>8907</c:v>
                </c:pt>
                <c:pt idx="2696">
                  <c:v>8973</c:v>
                </c:pt>
                <c:pt idx="2697">
                  <c:v>11250</c:v>
                </c:pt>
                <c:pt idx="2698">
                  <c:v>9328</c:v>
                </c:pt>
                <c:pt idx="2699">
                  <c:v>6986</c:v>
                </c:pt>
                <c:pt idx="2700">
                  <c:v>6590</c:v>
                </c:pt>
                <c:pt idx="2701">
                  <c:v>8393</c:v>
                </c:pt>
                <c:pt idx="2702">
                  <c:v>8724</c:v>
                </c:pt>
                <c:pt idx="2703">
                  <c:v>7543</c:v>
                </c:pt>
                <c:pt idx="2704">
                  <c:v>7159</c:v>
                </c:pt>
                <c:pt idx="2705">
                  <c:v>8134</c:v>
                </c:pt>
                <c:pt idx="2706">
                  <c:v>10245</c:v>
                </c:pt>
                <c:pt idx="2707">
                  <c:v>11381</c:v>
                </c:pt>
                <c:pt idx="2708">
                  <c:v>11447</c:v>
                </c:pt>
                <c:pt idx="2709">
                  <c:v>10333</c:v>
                </c:pt>
                <c:pt idx="2710">
                  <c:v>8346</c:v>
                </c:pt>
                <c:pt idx="2711">
                  <c:v>7897</c:v>
                </c:pt>
                <c:pt idx="2712">
                  <c:v>5776</c:v>
                </c:pt>
                <c:pt idx="2713">
                  <c:v>7141</c:v>
                </c:pt>
                <c:pt idx="2714">
                  <c:v>8549</c:v>
                </c:pt>
                <c:pt idx="2715">
                  <c:v>11087</c:v>
                </c:pt>
                <c:pt idx="2716">
                  <c:v>9273</c:v>
                </c:pt>
                <c:pt idx="2717">
                  <c:v>10988</c:v>
                </c:pt>
                <c:pt idx="2718">
                  <c:v>10952</c:v>
                </c:pt>
                <c:pt idx="2719">
                  <c:v>9275</c:v>
                </c:pt>
                <c:pt idx="2720">
                  <c:v>8960</c:v>
                </c:pt>
                <c:pt idx="2721">
                  <c:v>8652</c:v>
                </c:pt>
                <c:pt idx="2722">
                  <c:v>7417</c:v>
                </c:pt>
                <c:pt idx="2723">
                  <c:v>6607</c:v>
                </c:pt>
                <c:pt idx="2724">
                  <c:v>8044</c:v>
                </c:pt>
                <c:pt idx="2725">
                  <c:v>9940</c:v>
                </c:pt>
                <c:pt idx="2726">
                  <c:v>9431</c:v>
                </c:pt>
                <c:pt idx="2727">
                  <c:v>7659</c:v>
                </c:pt>
                <c:pt idx="2728">
                  <c:v>6444</c:v>
                </c:pt>
                <c:pt idx="2729">
                  <c:v>8008</c:v>
                </c:pt>
                <c:pt idx="2730">
                  <c:v>7963</c:v>
                </c:pt>
                <c:pt idx="2731">
                  <c:v>6710</c:v>
                </c:pt>
                <c:pt idx="2732">
                  <c:v>7872</c:v>
                </c:pt>
                <c:pt idx="2733">
                  <c:v>7824</c:v>
                </c:pt>
                <c:pt idx="2734">
                  <c:v>8636</c:v>
                </c:pt>
                <c:pt idx="2735">
                  <c:v>7357</c:v>
                </c:pt>
                <c:pt idx="2736">
                  <c:v>8372</c:v>
                </c:pt>
                <c:pt idx="2737">
                  <c:v>9307</c:v>
                </c:pt>
                <c:pt idx="2738">
                  <c:v>9619</c:v>
                </c:pt>
                <c:pt idx="2739">
                  <c:v>9748</c:v>
                </c:pt>
                <c:pt idx="2740">
                  <c:v>9887</c:v>
                </c:pt>
                <c:pt idx="2741">
                  <c:v>8621</c:v>
                </c:pt>
                <c:pt idx="2742">
                  <c:v>9049</c:v>
                </c:pt>
                <c:pt idx="2743">
                  <c:v>8926</c:v>
                </c:pt>
                <c:pt idx="2744">
                  <c:v>9062</c:v>
                </c:pt>
                <c:pt idx="2745">
                  <c:v>9626</c:v>
                </c:pt>
                <c:pt idx="2746">
                  <c:v>9432</c:v>
                </c:pt>
                <c:pt idx="2747">
                  <c:v>9390</c:v>
                </c:pt>
                <c:pt idx="2748">
                  <c:v>9616</c:v>
                </c:pt>
                <c:pt idx="2749">
                  <c:v>9919</c:v>
                </c:pt>
                <c:pt idx="2750">
                  <c:v>10029</c:v>
                </c:pt>
                <c:pt idx="2751">
                  <c:v>9393</c:v>
                </c:pt>
                <c:pt idx="2752">
                  <c:v>9737</c:v>
                </c:pt>
                <c:pt idx="2753">
                  <c:v>10429</c:v>
                </c:pt>
                <c:pt idx="2754">
                  <c:v>10984</c:v>
                </c:pt>
                <c:pt idx="2755">
                  <c:v>9013</c:v>
                </c:pt>
                <c:pt idx="2756">
                  <c:v>8268</c:v>
                </c:pt>
                <c:pt idx="2757">
                  <c:v>8358</c:v>
                </c:pt>
                <c:pt idx="2758">
                  <c:v>7763</c:v>
                </c:pt>
                <c:pt idx="2759">
                  <c:v>5554</c:v>
                </c:pt>
                <c:pt idx="2760">
                  <c:v>10013</c:v>
                </c:pt>
                <c:pt idx="2761">
                  <c:v>9620</c:v>
                </c:pt>
                <c:pt idx="2762">
                  <c:v>12017</c:v>
                </c:pt>
                <c:pt idx="2763">
                  <c:v>9954</c:v>
                </c:pt>
                <c:pt idx="2764">
                  <c:v>9112</c:v>
                </c:pt>
                <c:pt idx="2765">
                  <c:v>9749</c:v>
                </c:pt>
                <c:pt idx="2766">
                  <c:v>11343</c:v>
                </c:pt>
                <c:pt idx="2767">
                  <c:v>11700</c:v>
                </c:pt>
                <c:pt idx="2768">
                  <c:v>10116</c:v>
                </c:pt>
                <c:pt idx="2769">
                  <c:v>8862</c:v>
                </c:pt>
                <c:pt idx="2770">
                  <c:v>8191</c:v>
                </c:pt>
                <c:pt idx="2771">
                  <c:v>10142</c:v>
                </c:pt>
                <c:pt idx="2772">
                  <c:v>8527</c:v>
                </c:pt>
                <c:pt idx="2773">
                  <c:v>8518</c:v>
                </c:pt>
                <c:pt idx="2774">
                  <c:v>7195</c:v>
                </c:pt>
                <c:pt idx="2775">
                  <c:v>6447</c:v>
                </c:pt>
                <c:pt idx="2776">
                  <c:v>6882</c:v>
                </c:pt>
                <c:pt idx="2777">
                  <c:v>7224</c:v>
                </c:pt>
                <c:pt idx="2778">
                  <c:v>7520</c:v>
                </c:pt>
                <c:pt idx="2779">
                  <c:v>9290</c:v>
                </c:pt>
                <c:pt idx="2780">
                  <c:v>9321</c:v>
                </c:pt>
                <c:pt idx="2781">
                  <c:v>9352</c:v>
                </c:pt>
                <c:pt idx="2782">
                  <c:v>8740</c:v>
                </c:pt>
                <c:pt idx="2783">
                  <c:v>7530</c:v>
                </c:pt>
                <c:pt idx="2784">
                  <c:v>6403</c:v>
                </c:pt>
                <c:pt idx="2785">
                  <c:v>6076</c:v>
                </c:pt>
                <c:pt idx="2786">
                  <c:v>7448</c:v>
                </c:pt>
                <c:pt idx="2787">
                  <c:v>6448</c:v>
                </c:pt>
                <c:pt idx="2788">
                  <c:v>8955</c:v>
                </c:pt>
                <c:pt idx="2789">
                  <c:v>7694</c:v>
                </c:pt>
                <c:pt idx="2790">
                  <c:v>7651</c:v>
                </c:pt>
                <c:pt idx="2791">
                  <c:v>8290</c:v>
                </c:pt>
                <c:pt idx="2792">
                  <c:v>6873</c:v>
                </c:pt>
                <c:pt idx="2793">
                  <c:v>6717</c:v>
                </c:pt>
                <c:pt idx="2794">
                  <c:v>8086</c:v>
                </c:pt>
                <c:pt idx="2795">
                  <c:v>7046</c:v>
                </c:pt>
                <c:pt idx="2796">
                  <c:v>7603</c:v>
                </c:pt>
                <c:pt idx="2797">
                  <c:v>7548</c:v>
                </c:pt>
                <c:pt idx="2798">
                  <c:v>8870</c:v>
                </c:pt>
                <c:pt idx="2799">
                  <c:v>6752</c:v>
                </c:pt>
                <c:pt idx="2800">
                  <c:v>7253</c:v>
                </c:pt>
                <c:pt idx="2801">
                  <c:v>8515</c:v>
                </c:pt>
                <c:pt idx="2802">
                  <c:v>9912</c:v>
                </c:pt>
                <c:pt idx="2803">
                  <c:v>9324</c:v>
                </c:pt>
                <c:pt idx="2804">
                  <c:v>8701</c:v>
                </c:pt>
                <c:pt idx="2805">
                  <c:v>9821</c:v>
                </c:pt>
                <c:pt idx="2806">
                  <c:v>8703</c:v>
                </c:pt>
                <c:pt idx="2807">
                  <c:v>9320</c:v>
                </c:pt>
                <c:pt idx="2808">
                  <c:v>7241</c:v>
                </c:pt>
                <c:pt idx="2809">
                  <c:v>7312</c:v>
                </c:pt>
                <c:pt idx="2810">
                  <c:v>6961</c:v>
                </c:pt>
                <c:pt idx="2811">
                  <c:v>7144</c:v>
                </c:pt>
                <c:pt idx="2812">
                  <c:v>9910</c:v>
                </c:pt>
                <c:pt idx="2813">
                  <c:v>10612</c:v>
                </c:pt>
                <c:pt idx="2814">
                  <c:v>9936</c:v>
                </c:pt>
                <c:pt idx="2815">
                  <c:v>9387</c:v>
                </c:pt>
                <c:pt idx="2816">
                  <c:v>8113</c:v>
                </c:pt>
                <c:pt idx="2817">
                  <c:v>8054</c:v>
                </c:pt>
                <c:pt idx="2818">
                  <c:v>8414</c:v>
                </c:pt>
                <c:pt idx="2819">
                  <c:v>7344</c:v>
                </c:pt>
                <c:pt idx="2820">
                  <c:v>7098</c:v>
                </c:pt>
                <c:pt idx="2821">
                  <c:v>8283</c:v>
                </c:pt>
                <c:pt idx="2822">
                  <c:v>9188</c:v>
                </c:pt>
                <c:pt idx="2823">
                  <c:v>11563</c:v>
                </c:pt>
                <c:pt idx="2824">
                  <c:v>8911</c:v>
                </c:pt>
                <c:pt idx="2825">
                  <c:v>9915</c:v>
                </c:pt>
                <c:pt idx="2826">
                  <c:v>10573</c:v>
                </c:pt>
                <c:pt idx="2827">
                  <c:v>11313</c:v>
                </c:pt>
                <c:pt idx="2828">
                  <c:v>8645</c:v>
                </c:pt>
                <c:pt idx="2829">
                  <c:v>8821</c:v>
                </c:pt>
                <c:pt idx="2830">
                  <c:v>10136</c:v>
                </c:pt>
                <c:pt idx="2831">
                  <c:v>9479</c:v>
                </c:pt>
                <c:pt idx="2832">
                  <c:v>7436</c:v>
                </c:pt>
                <c:pt idx="2833">
                  <c:v>7153</c:v>
                </c:pt>
                <c:pt idx="2834">
                  <c:v>8054</c:v>
                </c:pt>
                <c:pt idx="2835">
                  <c:v>7078</c:v>
                </c:pt>
                <c:pt idx="2836">
                  <c:v>6484</c:v>
                </c:pt>
                <c:pt idx="2837">
                  <c:v>6925</c:v>
                </c:pt>
                <c:pt idx="2838">
                  <c:v>6280</c:v>
                </c:pt>
                <c:pt idx="2839">
                  <c:v>6065</c:v>
                </c:pt>
                <c:pt idx="2840">
                  <c:v>6869</c:v>
                </c:pt>
                <c:pt idx="2841">
                  <c:v>8138</c:v>
                </c:pt>
                <c:pt idx="2842">
                  <c:v>8968</c:v>
                </c:pt>
                <c:pt idx="2843">
                  <c:v>9338</c:v>
                </c:pt>
                <c:pt idx="2844">
                  <c:v>8223</c:v>
                </c:pt>
                <c:pt idx="2845">
                  <c:v>6341</c:v>
                </c:pt>
                <c:pt idx="2846">
                  <c:v>6350</c:v>
                </c:pt>
                <c:pt idx="2847">
                  <c:v>7794</c:v>
                </c:pt>
                <c:pt idx="2848">
                  <c:v>10469</c:v>
                </c:pt>
                <c:pt idx="2849">
                  <c:v>12436</c:v>
                </c:pt>
                <c:pt idx="2850">
                  <c:v>11952</c:v>
                </c:pt>
                <c:pt idx="2851">
                  <c:v>9267</c:v>
                </c:pt>
                <c:pt idx="2852">
                  <c:v>9565</c:v>
                </c:pt>
                <c:pt idx="2853">
                  <c:v>6289</c:v>
                </c:pt>
                <c:pt idx="2854">
                  <c:v>8275</c:v>
                </c:pt>
                <c:pt idx="2855">
                  <c:v>10663</c:v>
                </c:pt>
                <c:pt idx="2856">
                  <c:v>11399</c:v>
                </c:pt>
                <c:pt idx="2857">
                  <c:v>8661</c:v>
                </c:pt>
                <c:pt idx="2858">
                  <c:v>10195</c:v>
                </c:pt>
                <c:pt idx="2859">
                  <c:v>8729</c:v>
                </c:pt>
                <c:pt idx="2860">
                  <c:v>9205</c:v>
                </c:pt>
                <c:pt idx="2861">
                  <c:v>9182</c:v>
                </c:pt>
                <c:pt idx="2862">
                  <c:v>10005</c:v>
                </c:pt>
                <c:pt idx="2863">
                  <c:v>12037</c:v>
                </c:pt>
                <c:pt idx="2864">
                  <c:v>10072</c:v>
                </c:pt>
                <c:pt idx="2865">
                  <c:v>10969</c:v>
                </c:pt>
                <c:pt idx="2866">
                  <c:v>7833</c:v>
                </c:pt>
                <c:pt idx="2867">
                  <c:v>5351</c:v>
                </c:pt>
                <c:pt idx="2868">
                  <c:v>9281</c:v>
                </c:pt>
                <c:pt idx="2869">
                  <c:v>7174</c:v>
                </c:pt>
                <c:pt idx="2870">
                  <c:v>6591</c:v>
                </c:pt>
                <c:pt idx="2871">
                  <c:v>9871</c:v>
                </c:pt>
                <c:pt idx="2872">
                  <c:v>8582</c:v>
                </c:pt>
                <c:pt idx="2873">
                  <c:v>7735</c:v>
                </c:pt>
                <c:pt idx="2874">
                  <c:v>8562</c:v>
                </c:pt>
                <c:pt idx="2875">
                  <c:v>9049</c:v>
                </c:pt>
                <c:pt idx="2876">
                  <c:v>7611</c:v>
                </c:pt>
                <c:pt idx="2877">
                  <c:v>8874</c:v>
                </c:pt>
                <c:pt idx="2878">
                  <c:v>8004</c:v>
                </c:pt>
                <c:pt idx="2879">
                  <c:v>6853</c:v>
                </c:pt>
                <c:pt idx="2880">
                  <c:v>8346</c:v>
                </c:pt>
                <c:pt idx="2881">
                  <c:v>7708</c:v>
                </c:pt>
                <c:pt idx="2882">
                  <c:v>7823</c:v>
                </c:pt>
                <c:pt idx="2883">
                  <c:v>7954</c:v>
                </c:pt>
                <c:pt idx="2884">
                  <c:v>7895</c:v>
                </c:pt>
                <c:pt idx="2885">
                  <c:v>7126</c:v>
                </c:pt>
                <c:pt idx="2886">
                  <c:v>7319</c:v>
                </c:pt>
                <c:pt idx="2887">
                  <c:v>7495</c:v>
                </c:pt>
                <c:pt idx="2888">
                  <c:v>8104</c:v>
                </c:pt>
                <c:pt idx="2889">
                  <c:v>10536</c:v>
                </c:pt>
                <c:pt idx="2890">
                  <c:v>10748</c:v>
                </c:pt>
                <c:pt idx="2891">
                  <c:v>9674</c:v>
                </c:pt>
                <c:pt idx="2892">
                  <c:v>8597</c:v>
                </c:pt>
                <c:pt idx="2893">
                  <c:v>9500</c:v>
                </c:pt>
                <c:pt idx="2894">
                  <c:v>9387</c:v>
                </c:pt>
                <c:pt idx="2895">
                  <c:v>5501</c:v>
                </c:pt>
                <c:pt idx="2896">
                  <c:v>8595</c:v>
                </c:pt>
                <c:pt idx="2897">
                  <c:v>7677</c:v>
                </c:pt>
                <c:pt idx="2898">
                  <c:v>8376</c:v>
                </c:pt>
                <c:pt idx="2899">
                  <c:v>8375</c:v>
                </c:pt>
                <c:pt idx="2900">
                  <c:v>10822</c:v>
                </c:pt>
                <c:pt idx="2901">
                  <c:v>8792</c:v>
                </c:pt>
                <c:pt idx="2902">
                  <c:v>7846</c:v>
                </c:pt>
                <c:pt idx="2903">
                  <c:v>10288</c:v>
                </c:pt>
                <c:pt idx="2904">
                  <c:v>9527</c:v>
                </c:pt>
                <c:pt idx="2905">
                  <c:v>7025</c:v>
                </c:pt>
                <c:pt idx="2906">
                  <c:v>8998</c:v>
                </c:pt>
                <c:pt idx="2907">
                  <c:v>9457</c:v>
                </c:pt>
                <c:pt idx="2908">
                  <c:v>9553</c:v>
                </c:pt>
                <c:pt idx="2909">
                  <c:v>6932</c:v>
                </c:pt>
                <c:pt idx="2910">
                  <c:v>6203</c:v>
                </c:pt>
                <c:pt idx="2911">
                  <c:v>7146</c:v>
                </c:pt>
                <c:pt idx="2912">
                  <c:v>8541</c:v>
                </c:pt>
                <c:pt idx="2913">
                  <c:v>8585</c:v>
                </c:pt>
                <c:pt idx="2914">
                  <c:v>9660</c:v>
                </c:pt>
                <c:pt idx="2915">
                  <c:v>10141</c:v>
                </c:pt>
                <c:pt idx="2916">
                  <c:v>10000</c:v>
                </c:pt>
                <c:pt idx="2917">
                  <c:v>7851</c:v>
                </c:pt>
                <c:pt idx="2918">
                  <c:v>10856</c:v>
                </c:pt>
                <c:pt idx="2919">
                  <c:v>13260</c:v>
                </c:pt>
                <c:pt idx="2920">
                  <c:v>12148</c:v>
                </c:pt>
                <c:pt idx="2921">
                  <c:v>12097</c:v>
                </c:pt>
                <c:pt idx="2922">
                  <c:v>10839</c:v>
                </c:pt>
                <c:pt idx="2923">
                  <c:v>6097</c:v>
                </c:pt>
                <c:pt idx="2924">
                  <c:v>7539</c:v>
                </c:pt>
                <c:pt idx="2925">
                  <c:v>7356</c:v>
                </c:pt>
                <c:pt idx="2926">
                  <c:v>10336</c:v>
                </c:pt>
                <c:pt idx="2927">
                  <c:v>10285</c:v>
                </c:pt>
                <c:pt idx="2928">
                  <c:v>8488</c:v>
                </c:pt>
                <c:pt idx="2929">
                  <c:v>6104</c:v>
                </c:pt>
                <c:pt idx="2930">
                  <c:v>5220</c:v>
                </c:pt>
                <c:pt idx="2931">
                  <c:v>6936</c:v>
                </c:pt>
                <c:pt idx="2932">
                  <c:v>12582</c:v>
                </c:pt>
                <c:pt idx="2933">
                  <c:v>9662</c:v>
                </c:pt>
                <c:pt idx="2934">
                  <c:v>13929</c:v>
                </c:pt>
                <c:pt idx="2935">
                  <c:v>11871</c:v>
                </c:pt>
                <c:pt idx="2936">
                  <c:v>7833</c:v>
                </c:pt>
                <c:pt idx="2937">
                  <c:v>6441</c:v>
                </c:pt>
                <c:pt idx="2938">
                  <c:v>6981</c:v>
                </c:pt>
                <c:pt idx="2939">
                  <c:v>8687</c:v>
                </c:pt>
                <c:pt idx="2940">
                  <c:v>8558</c:v>
                </c:pt>
                <c:pt idx="2941">
                  <c:v>11965</c:v>
                </c:pt>
                <c:pt idx="2942">
                  <c:v>9653</c:v>
                </c:pt>
                <c:pt idx="2943">
                  <c:v>8713</c:v>
                </c:pt>
                <c:pt idx="2944">
                  <c:v>6997</c:v>
                </c:pt>
                <c:pt idx="2945">
                  <c:v>10119</c:v>
                </c:pt>
                <c:pt idx="2946">
                  <c:v>10133</c:v>
                </c:pt>
                <c:pt idx="2947">
                  <c:v>11815</c:v>
                </c:pt>
                <c:pt idx="2948">
                  <c:v>11210</c:v>
                </c:pt>
                <c:pt idx="2949">
                  <c:v>9375</c:v>
                </c:pt>
                <c:pt idx="2950">
                  <c:v>6267</c:v>
                </c:pt>
                <c:pt idx="2951">
                  <c:v>6190</c:v>
                </c:pt>
                <c:pt idx="2952">
                  <c:v>9045</c:v>
                </c:pt>
                <c:pt idx="2953">
                  <c:v>8174</c:v>
                </c:pt>
                <c:pt idx="2954">
                  <c:v>6895</c:v>
                </c:pt>
                <c:pt idx="2955">
                  <c:v>8104</c:v>
                </c:pt>
                <c:pt idx="2956">
                  <c:v>8697</c:v>
                </c:pt>
                <c:pt idx="2957">
                  <c:v>10140</c:v>
                </c:pt>
                <c:pt idx="2958">
                  <c:v>15222</c:v>
                </c:pt>
                <c:pt idx="2959">
                  <c:v>13459</c:v>
                </c:pt>
                <c:pt idx="2960">
                  <c:v>10231</c:v>
                </c:pt>
                <c:pt idx="2961">
                  <c:v>10503</c:v>
                </c:pt>
                <c:pt idx="2962">
                  <c:v>13521</c:v>
                </c:pt>
                <c:pt idx="2963">
                  <c:v>12775</c:v>
                </c:pt>
                <c:pt idx="2964">
                  <c:v>11173</c:v>
                </c:pt>
                <c:pt idx="2965">
                  <c:v>6407</c:v>
                </c:pt>
                <c:pt idx="2966">
                  <c:v>7754</c:v>
                </c:pt>
                <c:pt idx="2967">
                  <c:v>10505</c:v>
                </c:pt>
                <c:pt idx="2968">
                  <c:v>10747</c:v>
                </c:pt>
                <c:pt idx="2969">
                  <c:v>9057</c:v>
                </c:pt>
                <c:pt idx="2970">
                  <c:v>16229</c:v>
                </c:pt>
                <c:pt idx="2971">
                  <c:v>10543</c:v>
                </c:pt>
                <c:pt idx="2972">
                  <c:v>8615</c:v>
                </c:pt>
                <c:pt idx="2973">
                  <c:v>13771</c:v>
                </c:pt>
                <c:pt idx="2974">
                  <c:v>13457</c:v>
                </c:pt>
                <c:pt idx="2975">
                  <c:v>10090</c:v>
                </c:pt>
                <c:pt idx="2976">
                  <c:v>9468</c:v>
                </c:pt>
                <c:pt idx="2977">
                  <c:v>8123</c:v>
                </c:pt>
                <c:pt idx="2978">
                  <c:v>6825</c:v>
                </c:pt>
                <c:pt idx="2979">
                  <c:v>8405</c:v>
                </c:pt>
                <c:pt idx="2980">
                  <c:v>14400</c:v>
                </c:pt>
                <c:pt idx="2981">
                  <c:v>9580</c:v>
                </c:pt>
                <c:pt idx="2982">
                  <c:v>10747</c:v>
                </c:pt>
                <c:pt idx="2983">
                  <c:v>12985</c:v>
                </c:pt>
                <c:pt idx="2984">
                  <c:v>9275</c:v>
                </c:pt>
                <c:pt idx="2985">
                  <c:v>10805</c:v>
                </c:pt>
                <c:pt idx="2986">
                  <c:v>13939</c:v>
                </c:pt>
                <c:pt idx="2987">
                  <c:v>12104</c:v>
                </c:pt>
                <c:pt idx="2988">
                  <c:v>12843</c:v>
                </c:pt>
                <c:pt idx="2989">
                  <c:v>14504</c:v>
                </c:pt>
                <c:pt idx="2990">
                  <c:v>12502</c:v>
                </c:pt>
                <c:pt idx="2991">
                  <c:v>8892</c:v>
                </c:pt>
                <c:pt idx="2992">
                  <c:v>8493</c:v>
                </c:pt>
                <c:pt idx="2993">
                  <c:v>8185</c:v>
                </c:pt>
                <c:pt idx="2994">
                  <c:v>11664</c:v>
                </c:pt>
                <c:pt idx="2995">
                  <c:v>10272</c:v>
                </c:pt>
                <c:pt idx="2996">
                  <c:v>14327</c:v>
                </c:pt>
                <c:pt idx="2997">
                  <c:v>12891</c:v>
                </c:pt>
                <c:pt idx="2998">
                  <c:v>11750</c:v>
                </c:pt>
                <c:pt idx="2999">
                  <c:v>9609</c:v>
                </c:pt>
                <c:pt idx="3000">
                  <c:v>10034</c:v>
                </c:pt>
                <c:pt idx="3001">
                  <c:v>8857</c:v>
                </c:pt>
                <c:pt idx="3002">
                  <c:v>7331</c:v>
                </c:pt>
                <c:pt idx="3003">
                  <c:v>10886</c:v>
                </c:pt>
                <c:pt idx="3004">
                  <c:v>13406</c:v>
                </c:pt>
                <c:pt idx="3005">
                  <c:v>11161</c:v>
                </c:pt>
                <c:pt idx="3006">
                  <c:v>12989</c:v>
                </c:pt>
                <c:pt idx="3007">
                  <c:v>7641</c:v>
                </c:pt>
                <c:pt idx="3008">
                  <c:v>14066</c:v>
                </c:pt>
                <c:pt idx="3009">
                  <c:v>11225</c:v>
                </c:pt>
                <c:pt idx="3010">
                  <c:v>9885</c:v>
                </c:pt>
                <c:pt idx="3011">
                  <c:v>7524</c:v>
                </c:pt>
                <c:pt idx="3012">
                  <c:v>7828</c:v>
                </c:pt>
                <c:pt idx="3013">
                  <c:v>7292</c:v>
                </c:pt>
                <c:pt idx="3014">
                  <c:v>8831</c:v>
                </c:pt>
                <c:pt idx="3015">
                  <c:v>5906</c:v>
                </c:pt>
                <c:pt idx="3016">
                  <c:v>5598</c:v>
                </c:pt>
                <c:pt idx="3017">
                  <c:v>10786</c:v>
                </c:pt>
                <c:pt idx="3018">
                  <c:v>14367</c:v>
                </c:pt>
                <c:pt idx="3019">
                  <c:v>12079</c:v>
                </c:pt>
                <c:pt idx="3020">
                  <c:v>9789</c:v>
                </c:pt>
                <c:pt idx="3021">
                  <c:v>6816</c:v>
                </c:pt>
                <c:pt idx="3022">
                  <c:v>7197</c:v>
                </c:pt>
                <c:pt idx="3023">
                  <c:v>11372</c:v>
                </c:pt>
                <c:pt idx="3024">
                  <c:v>10995</c:v>
                </c:pt>
                <c:pt idx="3025">
                  <c:v>12189</c:v>
                </c:pt>
                <c:pt idx="3026">
                  <c:v>10164</c:v>
                </c:pt>
                <c:pt idx="3027">
                  <c:v>7817</c:v>
                </c:pt>
                <c:pt idx="3028">
                  <c:v>7304</c:v>
                </c:pt>
                <c:pt idx="3029">
                  <c:v>7537</c:v>
                </c:pt>
                <c:pt idx="3030">
                  <c:v>11148</c:v>
                </c:pt>
                <c:pt idx="3031">
                  <c:v>8049</c:v>
                </c:pt>
                <c:pt idx="3032">
                  <c:v>8347</c:v>
                </c:pt>
                <c:pt idx="3033">
                  <c:v>14280</c:v>
                </c:pt>
                <c:pt idx="3034">
                  <c:v>11589</c:v>
                </c:pt>
                <c:pt idx="3035">
                  <c:v>10213</c:v>
                </c:pt>
                <c:pt idx="3036">
                  <c:v>8695</c:v>
                </c:pt>
                <c:pt idx="3037">
                  <c:v>13591</c:v>
                </c:pt>
                <c:pt idx="3038">
                  <c:v>16904</c:v>
                </c:pt>
                <c:pt idx="3039">
                  <c:v>16958</c:v>
                </c:pt>
                <c:pt idx="3040">
                  <c:v>13250</c:v>
                </c:pt>
                <c:pt idx="3041">
                  <c:v>15799</c:v>
                </c:pt>
                <c:pt idx="3042">
                  <c:v>9862</c:v>
                </c:pt>
                <c:pt idx="3043">
                  <c:v>7540</c:v>
                </c:pt>
                <c:pt idx="3044">
                  <c:v>15591</c:v>
                </c:pt>
                <c:pt idx="3045">
                  <c:v>15118</c:v>
                </c:pt>
                <c:pt idx="3046">
                  <c:v>9691</c:v>
                </c:pt>
                <c:pt idx="3047">
                  <c:v>11102</c:v>
                </c:pt>
                <c:pt idx="3048">
                  <c:v>10083</c:v>
                </c:pt>
                <c:pt idx="3049">
                  <c:v>8097</c:v>
                </c:pt>
                <c:pt idx="3050">
                  <c:v>7189</c:v>
                </c:pt>
                <c:pt idx="3051">
                  <c:v>10950</c:v>
                </c:pt>
                <c:pt idx="3052">
                  <c:v>13689</c:v>
                </c:pt>
                <c:pt idx="3053">
                  <c:v>11714</c:v>
                </c:pt>
                <c:pt idx="3054">
                  <c:v>11155</c:v>
                </c:pt>
                <c:pt idx="3055">
                  <c:v>12097</c:v>
                </c:pt>
                <c:pt idx="3056">
                  <c:v>9192</c:v>
                </c:pt>
                <c:pt idx="3057">
                  <c:v>14243</c:v>
                </c:pt>
                <c:pt idx="3058">
                  <c:v>14887</c:v>
                </c:pt>
                <c:pt idx="3059">
                  <c:v>13213</c:v>
                </c:pt>
                <c:pt idx="3060">
                  <c:v>13234</c:v>
                </c:pt>
                <c:pt idx="3061">
                  <c:v>8662</c:v>
                </c:pt>
                <c:pt idx="3062">
                  <c:v>12049</c:v>
                </c:pt>
                <c:pt idx="3063">
                  <c:v>13209</c:v>
                </c:pt>
                <c:pt idx="3064">
                  <c:v>10526</c:v>
                </c:pt>
                <c:pt idx="3065">
                  <c:v>10070</c:v>
                </c:pt>
                <c:pt idx="3066">
                  <c:v>8472</c:v>
                </c:pt>
                <c:pt idx="3067">
                  <c:v>9509</c:v>
                </c:pt>
                <c:pt idx="3068">
                  <c:v>11955</c:v>
                </c:pt>
                <c:pt idx="3069">
                  <c:v>11516</c:v>
                </c:pt>
                <c:pt idx="3070">
                  <c:v>11065</c:v>
                </c:pt>
                <c:pt idx="3071">
                  <c:v>11644</c:v>
                </c:pt>
                <c:pt idx="3072">
                  <c:v>12852</c:v>
                </c:pt>
                <c:pt idx="3073">
                  <c:v>11019</c:v>
                </c:pt>
                <c:pt idx="3074">
                  <c:v>10593</c:v>
                </c:pt>
                <c:pt idx="3075">
                  <c:v>9289</c:v>
                </c:pt>
                <c:pt idx="3076">
                  <c:v>7827</c:v>
                </c:pt>
                <c:pt idx="3077">
                  <c:v>9792</c:v>
                </c:pt>
                <c:pt idx="3078">
                  <c:v>10957</c:v>
                </c:pt>
                <c:pt idx="3079">
                  <c:v>11983</c:v>
                </c:pt>
                <c:pt idx="3080">
                  <c:v>10549</c:v>
                </c:pt>
                <c:pt idx="3081">
                  <c:v>10779</c:v>
                </c:pt>
                <c:pt idx="3082">
                  <c:v>10077</c:v>
                </c:pt>
                <c:pt idx="3083">
                  <c:v>6512</c:v>
                </c:pt>
                <c:pt idx="3084">
                  <c:v>6973</c:v>
                </c:pt>
                <c:pt idx="3085">
                  <c:v>8611</c:v>
                </c:pt>
                <c:pt idx="3086">
                  <c:v>8885</c:v>
                </c:pt>
                <c:pt idx="3087">
                  <c:v>9931</c:v>
                </c:pt>
                <c:pt idx="3088">
                  <c:v>11096</c:v>
                </c:pt>
                <c:pt idx="3089">
                  <c:v>13002</c:v>
                </c:pt>
                <c:pt idx="3090">
                  <c:v>9514</c:v>
                </c:pt>
                <c:pt idx="3091">
                  <c:v>7709</c:v>
                </c:pt>
                <c:pt idx="3092">
                  <c:v>11911</c:v>
                </c:pt>
                <c:pt idx="3093">
                  <c:v>12283</c:v>
                </c:pt>
                <c:pt idx="3094">
                  <c:v>11758</c:v>
                </c:pt>
                <c:pt idx="3095">
                  <c:v>12979</c:v>
                </c:pt>
                <c:pt idx="3096">
                  <c:v>11253</c:v>
                </c:pt>
                <c:pt idx="3097">
                  <c:v>10661</c:v>
                </c:pt>
                <c:pt idx="3098">
                  <c:v>11076</c:v>
                </c:pt>
                <c:pt idx="3099">
                  <c:v>10236</c:v>
                </c:pt>
                <c:pt idx="3100">
                  <c:v>9845</c:v>
                </c:pt>
                <c:pt idx="3101">
                  <c:v>9813</c:v>
                </c:pt>
                <c:pt idx="3102">
                  <c:v>9338</c:v>
                </c:pt>
                <c:pt idx="3103">
                  <c:v>8915</c:v>
                </c:pt>
                <c:pt idx="3104">
                  <c:v>7561</c:v>
                </c:pt>
                <c:pt idx="3105">
                  <c:v>8350</c:v>
                </c:pt>
                <c:pt idx="3106">
                  <c:v>9864</c:v>
                </c:pt>
                <c:pt idx="3107">
                  <c:v>10024</c:v>
                </c:pt>
                <c:pt idx="3108">
                  <c:v>8521</c:v>
                </c:pt>
                <c:pt idx="3109">
                  <c:v>8222</c:v>
                </c:pt>
                <c:pt idx="3110">
                  <c:v>9184</c:v>
                </c:pt>
                <c:pt idx="3111">
                  <c:v>9043</c:v>
                </c:pt>
                <c:pt idx="3112">
                  <c:v>9529</c:v>
                </c:pt>
                <c:pt idx="3113">
                  <c:v>11605</c:v>
                </c:pt>
                <c:pt idx="3114">
                  <c:v>11235</c:v>
                </c:pt>
                <c:pt idx="3115">
                  <c:v>10868</c:v>
                </c:pt>
                <c:pt idx="3116">
                  <c:v>11769</c:v>
                </c:pt>
                <c:pt idx="3117">
                  <c:v>13475</c:v>
                </c:pt>
                <c:pt idx="3118">
                  <c:v>11740</c:v>
                </c:pt>
                <c:pt idx="3119">
                  <c:v>9352</c:v>
                </c:pt>
                <c:pt idx="3120">
                  <c:v>9363</c:v>
                </c:pt>
                <c:pt idx="3121">
                  <c:v>10475</c:v>
                </c:pt>
                <c:pt idx="3122">
                  <c:v>11331</c:v>
                </c:pt>
                <c:pt idx="3123">
                  <c:v>10744</c:v>
                </c:pt>
                <c:pt idx="3124">
                  <c:v>13635</c:v>
                </c:pt>
                <c:pt idx="3125">
                  <c:v>12326</c:v>
                </c:pt>
                <c:pt idx="3126">
                  <c:v>11268</c:v>
                </c:pt>
                <c:pt idx="3127">
                  <c:v>10447</c:v>
                </c:pt>
                <c:pt idx="3128">
                  <c:v>11856</c:v>
                </c:pt>
                <c:pt idx="3129">
                  <c:v>13120</c:v>
                </c:pt>
                <c:pt idx="3130">
                  <c:v>12420</c:v>
                </c:pt>
                <c:pt idx="3131">
                  <c:v>11577</c:v>
                </c:pt>
                <c:pt idx="3132">
                  <c:v>9334</c:v>
                </c:pt>
                <c:pt idx="3133">
                  <c:v>8947</c:v>
                </c:pt>
                <c:pt idx="3134">
                  <c:v>10585</c:v>
                </c:pt>
                <c:pt idx="3135">
                  <c:v>11568</c:v>
                </c:pt>
                <c:pt idx="3136">
                  <c:v>12017</c:v>
                </c:pt>
                <c:pt idx="3137">
                  <c:v>10352</c:v>
                </c:pt>
                <c:pt idx="3138">
                  <c:v>11037</c:v>
                </c:pt>
                <c:pt idx="3139">
                  <c:v>9573</c:v>
                </c:pt>
                <c:pt idx="3140">
                  <c:v>8985</c:v>
                </c:pt>
                <c:pt idx="3141">
                  <c:v>9155</c:v>
                </c:pt>
                <c:pt idx="3142">
                  <c:v>10441</c:v>
                </c:pt>
                <c:pt idx="3143">
                  <c:v>10501</c:v>
                </c:pt>
                <c:pt idx="3144">
                  <c:v>9414</c:v>
                </c:pt>
                <c:pt idx="3145">
                  <c:v>9089</c:v>
                </c:pt>
                <c:pt idx="3146">
                  <c:v>7815</c:v>
                </c:pt>
                <c:pt idx="3147">
                  <c:v>7552</c:v>
                </c:pt>
                <c:pt idx="3148">
                  <c:v>8913</c:v>
                </c:pt>
                <c:pt idx="3149">
                  <c:v>12161</c:v>
                </c:pt>
                <c:pt idx="3150">
                  <c:v>12952</c:v>
                </c:pt>
                <c:pt idx="3151">
                  <c:v>13424</c:v>
                </c:pt>
                <c:pt idx="3152">
                  <c:v>13549</c:v>
                </c:pt>
                <c:pt idx="3153">
                  <c:v>11594</c:v>
                </c:pt>
                <c:pt idx="3154">
                  <c:v>10515</c:v>
                </c:pt>
                <c:pt idx="3155">
                  <c:v>11490</c:v>
                </c:pt>
                <c:pt idx="3156">
                  <c:v>10334</c:v>
                </c:pt>
                <c:pt idx="3157">
                  <c:v>9644</c:v>
                </c:pt>
                <c:pt idx="3158">
                  <c:v>11347</c:v>
                </c:pt>
                <c:pt idx="3159">
                  <c:v>11185</c:v>
                </c:pt>
                <c:pt idx="3160">
                  <c:v>10248</c:v>
                </c:pt>
                <c:pt idx="3161">
                  <c:v>10195</c:v>
                </c:pt>
                <c:pt idx="3162">
                  <c:v>10519</c:v>
                </c:pt>
                <c:pt idx="3163">
                  <c:v>9595</c:v>
                </c:pt>
                <c:pt idx="3164">
                  <c:v>10006</c:v>
                </c:pt>
                <c:pt idx="3165">
                  <c:v>10501</c:v>
                </c:pt>
                <c:pt idx="3166">
                  <c:v>11471</c:v>
                </c:pt>
                <c:pt idx="3167">
                  <c:v>9724</c:v>
                </c:pt>
                <c:pt idx="3168">
                  <c:v>9131</c:v>
                </c:pt>
                <c:pt idx="3169">
                  <c:v>8749</c:v>
                </c:pt>
                <c:pt idx="3170">
                  <c:v>8889</c:v>
                </c:pt>
                <c:pt idx="3171">
                  <c:v>9244</c:v>
                </c:pt>
                <c:pt idx="3172">
                  <c:v>11023</c:v>
                </c:pt>
                <c:pt idx="3173">
                  <c:v>11040</c:v>
                </c:pt>
                <c:pt idx="3174">
                  <c:v>10026</c:v>
                </c:pt>
                <c:pt idx="3175">
                  <c:v>9430</c:v>
                </c:pt>
                <c:pt idx="3176">
                  <c:v>9671</c:v>
                </c:pt>
                <c:pt idx="3177">
                  <c:v>9422</c:v>
                </c:pt>
                <c:pt idx="3178">
                  <c:v>7888</c:v>
                </c:pt>
                <c:pt idx="3179">
                  <c:v>7414</c:v>
                </c:pt>
                <c:pt idx="3180">
                  <c:v>8493</c:v>
                </c:pt>
                <c:pt idx="3181">
                  <c:v>8915</c:v>
                </c:pt>
                <c:pt idx="3182">
                  <c:v>9104</c:v>
                </c:pt>
                <c:pt idx="3183">
                  <c:v>9862</c:v>
                </c:pt>
                <c:pt idx="3184">
                  <c:v>8742</c:v>
                </c:pt>
                <c:pt idx="3185">
                  <c:v>7880</c:v>
                </c:pt>
                <c:pt idx="3186">
                  <c:v>9066</c:v>
                </c:pt>
                <c:pt idx="3187">
                  <c:v>9594</c:v>
                </c:pt>
                <c:pt idx="3188">
                  <c:v>9493</c:v>
                </c:pt>
                <c:pt idx="3189">
                  <c:v>9663</c:v>
                </c:pt>
                <c:pt idx="3190">
                  <c:v>9567</c:v>
                </c:pt>
                <c:pt idx="3191">
                  <c:v>10059</c:v>
                </c:pt>
                <c:pt idx="3192">
                  <c:v>8582</c:v>
                </c:pt>
                <c:pt idx="3193">
                  <c:v>9067</c:v>
                </c:pt>
                <c:pt idx="3194">
                  <c:v>10191</c:v>
                </c:pt>
                <c:pt idx="3195">
                  <c:v>8696</c:v>
                </c:pt>
                <c:pt idx="3196">
                  <c:v>7895</c:v>
                </c:pt>
                <c:pt idx="3197">
                  <c:v>6709</c:v>
                </c:pt>
                <c:pt idx="3198">
                  <c:v>8542</c:v>
                </c:pt>
                <c:pt idx="3199">
                  <c:v>8147</c:v>
                </c:pt>
                <c:pt idx="3200">
                  <c:v>7508</c:v>
                </c:pt>
                <c:pt idx="3201">
                  <c:v>8446</c:v>
                </c:pt>
                <c:pt idx="3202">
                  <c:v>9689</c:v>
                </c:pt>
                <c:pt idx="3203">
                  <c:v>10861</c:v>
                </c:pt>
                <c:pt idx="3204">
                  <c:v>12431</c:v>
                </c:pt>
                <c:pt idx="3205">
                  <c:v>11990</c:v>
                </c:pt>
                <c:pt idx="3206">
                  <c:v>11735</c:v>
                </c:pt>
                <c:pt idx="3207">
                  <c:v>9640</c:v>
                </c:pt>
                <c:pt idx="3208">
                  <c:v>8237</c:v>
                </c:pt>
                <c:pt idx="3209">
                  <c:v>8178</c:v>
                </c:pt>
                <c:pt idx="3210">
                  <c:v>8641</c:v>
                </c:pt>
                <c:pt idx="3211">
                  <c:v>9113</c:v>
                </c:pt>
                <c:pt idx="3212">
                  <c:v>9109</c:v>
                </c:pt>
                <c:pt idx="3213">
                  <c:v>9407</c:v>
                </c:pt>
                <c:pt idx="3214">
                  <c:v>8628</c:v>
                </c:pt>
                <c:pt idx="3215">
                  <c:v>10377</c:v>
                </c:pt>
                <c:pt idx="3216">
                  <c:v>11198</c:v>
                </c:pt>
                <c:pt idx="3217">
                  <c:v>8129</c:v>
                </c:pt>
                <c:pt idx="3218">
                  <c:v>7518</c:v>
                </c:pt>
                <c:pt idx="3219">
                  <c:v>8353</c:v>
                </c:pt>
                <c:pt idx="3220">
                  <c:v>10051</c:v>
                </c:pt>
                <c:pt idx="3221">
                  <c:v>8929</c:v>
                </c:pt>
                <c:pt idx="3222">
                  <c:v>11363</c:v>
                </c:pt>
                <c:pt idx="3223">
                  <c:v>11557</c:v>
                </c:pt>
                <c:pt idx="3224">
                  <c:v>12427</c:v>
                </c:pt>
                <c:pt idx="3225">
                  <c:v>12080</c:v>
                </c:pt>
                <c:pt idx="3226">
                  <c:v>11837</c:v>
                </c:pt>
                <c:pt idx="3227">
                  <c:v>9112</c:v>
                </c:pt>
                <c:pt idx="3228">
                  <c:v>7559</c:v>
                </c:pt>
                <c:pt idx="3229">
                  <c:v>7664</c:v>
                </c:pt>
                <c:pt idx="3230">
                  <c:v>7682</c:v>
                </c:pt>
                <c:pt idx="3231">
                  <c:v>8265</c:v>
                </c:pt>
                <c:pt idx="3232">
                  <c:v>9541</c:v>
                </c:pt>
                <c:pt idx="3233">
                  <c:v>10828</c:v>
                </c:pt>
                <c:pt idx="3234">
                  <c:v>13409</c:v>
                </c:pt>
                <c:pt idx="3235">
                  <c:v>11061</c:v>
                </c:pt>
                <c:pt idx="3236">
                  <c:v>12198</c:v>
                </c:pt>
                <c:pt idx="3237">
                  <c:v>10486</c:v>
                </c:pt>
                <c:pt idx="3238">
                  <c:v>9402</c:v>
                </c:pt>
                <c:pt idx="3239">
                  <c:v>9597</c:v>
                </c:pt>
                <c:pt idx="3240">
                  <c:v>10071</c:v>
                </c:pt>
                <c:pt idx="3241">
                  <c:v>9390</c:v>
                </c:pt>
                <c:pt idx="3242">
                  <c:v>11339</c:v>
                </c:pt>
                <c:pt idx="3243">
                  <c:v>13193</c:v>
                </c:pt>
                <c:pt idx="3244">
                  <c:v>9053</c:v>
                </c:pt>
                <c:pt idx="3245">
                  <c:v>11446</c:v>
                </c:pt>
                <c:pt idx="3246">
                  <c:v>8485</c:v>
                </c:pt>
                <c:pt idx="3247">
                  <c:v>9897</c:v>
                </c:pt>
                <c:pt idx="3248">
                  <c:v>13655</c:v>
                </c:pt>
                <c:pt idx="3249">
                  <c:v>12707</c:v>
                </c:pt>
                <c:pt idx="3250">
                  <c:v>13168</c:v>
                </c:pt>
                <c:pt idx="3251">
                  <c:v>10385</c:v>
                </c:pt>
                <c:pt idx="3252">
                  <c:v>11723</c:v>
                </c:pt>
                <c:pt idx="3253">
                  <c:v>10093</c:v>
                </c:pt>
                <c:pt idx="3254">
                  <c:v>9322</c:v>
                </c:pt>
                <c:pt idx="3255">
                  <c:v>11985</c:v>
                </c:pt>
                <c:pt idx="3256">
                  <c:v>9189</c:v>
                </c:pt>
                <c:pt idx="3257">
                  <c:v>11800</c:v>
                </c:pt>
                <c:pt idx="3258">
                  <c:v>9177</c:v>
                </c:pt>
                <c:pt idx="3259">
                  <c:v>9514</c:v>
                </c:pt>
                <c:pt idx="3260">
                  <c:v>8457</c:v>
                </c:pt>
                <c:pt idx="3261">
                  <c:v>8366</c:v>
                </c:pt>
                <c:pt idx="3262">
                  <c:v>10215</c:v>
                </c:pt>
                <c:pt idx="3263">
                  <c:v>10967</c:v>
                </c:pt>
                <c:pt idx="3264">
                  <c:v>7691</c:v>
                </c:pt>
                <c:pt idx="3265">
                  <c:v>8352</c:v>
                </c:pt>
                <c:pt idx="3266">
                  <c:v>10715</c:v>
                </c:pt>
                <c:pt idx="3267">
                  <c:v>12115</c:v>
                </c:pt>
                <c:pt idx="3268">
                  <c:v>8512</c:v>
                </c:pt>
                <c:pt idx="3269">
                  <c:v>9387</c:v>
                </c:pt>
                <c:pt idx="3270">
                  <c:v>8052</c:v>
                </c:pt>
                <c:pt idx="3271">
                  <c:v>11261</c:v>
                </c:pt>
                <c:pt idx="3272">
                  <c:v>11477</c:v>
                </c:pt>
                <c:pt idx="3273">
                  <c:v>8445</c:v>
                </c:pt>
                <c:pt idx="3274">
                  <c:v>7514</c:v>
                </c:pt>
                <c:pt idx="3275">
                  <c:v>10250</c:v>
                </c:pt>
                <c:pt idx="3276">
                  <c:v>13833</c:v>
                </c:pt>
                <c:pt idx="3277">
                  <c:v>10566</c:v>
                </c:pt>
                <c:pt idx="3278">
                  <c:v>8365</c:v>
                </c:pt>
                <c:pt idx="3279">
                  <c:v>6966</c:v>
                </c:pt>
                <c:pt idx="3280">
                  <c:v>8796</c:v>
                </c:pt>
                <c:pt idx="3281">
                  <c:v>10768</c:v>
                </c:pt>
                <c:pt idx="3282">
                  <c:v>13494</c:v>
                </c:pt>
                <c:pt idx="3283">
                  <c:v>8597</c:v>
                </c:pt>
                <c:pt idx="3284">
                  <c:v>6499</c:v>
                </c:pt>
                <c:pt idx="3285">
                  <c:v>10894</c:v>
                </c:pt>
                <c:pt idx="3286">
                  <c:v>11318</c:v>
                </c:pt>
                <c:pt idx="3287">
                  <c:v>7710</c:v>
                </c:pt>
                <c:pt idx="3288">
                  <c:v>8287</c:v>
                </c:pt>
                <c:pt idx="3289">
                  <c:v>7708</c:v>
                </c:pt>
                <c:pt idx="3290">
                  <c:v>7958</c:v>
                </c:pt>
                <c:pt idx="3291">
                  <c:v>11502</c:v>
                </c:pt>
                <c:pt idx="3292">
                  <c:v>8638</c:v>
                </c:pt>
                <c:pt idx="3293">
                  <c:v>8350</c:v>
                </c:pt>
                <c:pt idx="3294">
                  <c:v>12318</c:v>
                </c:pt>
                <c:pt idx="3295">
                  <c:v>9378</c:v>
                </c:pt>
                <c:pt idx="3296">
                  <c:v>7734</c:v>
                </c:pt>
                <c:pt idx="3297">
                  <c:v>10770</c:v>
                </c:pt>
                <c:pt idx="3298">
                  <c:v>8988</c:v>
                </c:pt>
                <c:pt idx="3299">
                  <c:v>6914</c:v>
                </c:pt>
                <c:pt idx="3300">
                  <c:v>7891</c:v>
                </c:pt>
                <c:pt idx="3301">
                  <c:v>9987</c:v>
                </c:pt>
                <c:pt idx="3302">
                  <c:v>9232</c:v>
                </c:pt>
                <c:pt idx="3303">
                  <c:v>8856</c:v>
                </c:pt>
                <c:pt idx="3304">
                  <c:v>7703</c:v>
                </c:pt>
                <c:pt idx="3305">
                  <c:v>11216</c:v>
                </c:pt>
                <c:pt idx="3306">
                  <c:v>8040</c:v>
                </c:pt>
                <c:pt idx="3307">
                  <c:v>4464</c:v>
                </c:pt>
                <c:pt idx="3308">
                  <c:v>6811</c:v>
                </c:pt>
                <c:pt idx="3309">
                  <c:v>9429</c:v>
                </c:pt>
                <c:pt idx="3310">
                  <c:v>11632</c:v>
                </c:pt>
                <c:pt idx="3311">
                  <c:v>9016</c:v>
                </c:pt>
                <c:pt idx="3312">
                  <c:v>7131</c:v>
                </c:pt>
                <c:pt idx="3313">
                  <c:v>10622</c:v>
                </c:pt>
                <c:pt idx="3314">
                  <c:v>10500</c:v>
                </c:pt>
                <c:pt idx="3315">
                  <c:v>8961</c:v>
                </c:pt>
                <c:pt idx="3316">
                  <c:v>4717</c:v>
                </c:pt>
                <c:pt idx="3317">
                  <c:v>7841</c:v>
                </c:pt>
                <c:pt idx="3318">
                  <c:v>11644</c:v>
                </c:pt>
                <c:pt idx="3319">
                  <c:v>9777</c:v>
                </c:pt>
                <c:pt idx="3320">
                  <c:v>10796</c:v>
                </c:pt>
                <c:pt idx="3321">
                  <c:v>9114</c:v>
                </c:pt>
                <c:pt idx="3322">
                  <c:v>10546</c:v>
                </c:pt>
                <c:pt idx="3323">
                  <c:v>9351</c:v>
                </c:pt>
                <c:pt idx="3324">
                  <c:v>10182</c:v>
                </c:pt>
                <c:pt idx="3325">
                  <c:v>15383</c:v>
                </c:pt>
                <c:pt idx="3326">
                  <c:v>13342</c:v>
                </c:pt>
                <c:pt idx="3327">
                  <c:v>12584</c:v>
                </c:pt>
                <c:pt idx="3328">
                  <c:v>11005</c:v>
                </c:pt>
                <c:pt idx="3329">
                  <c:v>10080</c:v>
                </c:pt>
                <c:pt idx="3330">
                  <c:v>11955</c:v>
                </c:pt>
                <c:pt idx="3331">
                  <c:v>10416</c:v>
                </c:pt>
                <c:pt idx="3332">
                  <c:v>11481</c:v>
                </c:pt>
                <c:pt idx="3333">
                  <c:v>10495</c:v>
                </c:pt>
                <c:pt idx="3334">
                  <c:v>10177</c:v>
                </c:pt>
                <c:pt idx="3335">
                  <c:v>9656</c:v>
                </c:pt>
                <c:pt idx="3336">
                  <c:v>8052</c:v>
                </c:pt>
                <c:pt idx="3337">
                  <c:v>7931</c:v>
                </c:pt>
                <c:pt idx="3338">
                  <c:v>12710</c:v>
                </c:pt>
                <c:pt idx="3339">
                  <c:v>12242</c:v>
                </c:pt>
                <c:pt idx="3340">
                  <c:v>9140</c:v>
                </c:pt>
                <c:pt idx="3341">
                  <c:v>8665</c:v>
                </c:pt>
                <c:pt idx="3342">
                  <c:v>11448</c:v>
                </c:pt>
                <c:pt idx="3343">
                  <c:v>6475</c:v>
                </c:pt>
                <c:pt idx="3344">
                  <c:v>8373</c:v>
                </c:pt>
                <c:pt idx="3345">
                  <c:v>13556</c:v>
                </c:pt>
                <c:pt idx="3346">
                  <c:v>9159</c:v>
                </c:pt>
                <c:pt idx="3347">
                  <c:v>7256</c:v>
                </c:pt>
                <c:pt idx="3348">
                  <c:v>8125</c:v>
                </c:pt>
                <c:pt idx="3349">
                  <c:v>10286</c:v>
                </c:pt>
                <c:pt idx="3350">
                  <c:v>14422</c:v>
                </c:pt>
                <c:pt idx="3351">
                  <c:v>14757</c:v>
                </c:pt>
                <c:pt idx="3352">
                  <c:v>9983</c:v>
                </c:pt>
                <c:pt idx="3353">
                  <c:v>9618</c:v>
                </c:pt>
                <c:pt idx="3354">
                  <c:v>9451</c:v>
                </c:pt>
                <c:pt idx="3355">
                  <c:v>10022</c:v>
                </c:pt>
                <c:pt idx="3356">
                  <c:v>11186</c:v>
                </c:pt>
                <c:pt idx="3357">
                  <c:v>12436</c:v>
                </c:pt>
                <c:pt idx="3358">
                  <c:v>8507</c:v>
                </c:pt>
                <c:pt idx="3359">
                  <c:v>8438</c:v>
                </c:pt>
                <c:pt idx="3360">
                  <c:v>8387</c:v>
                </c:pt>
                <c:pt idx="3361">
                  <c:v>7928</c:v>
                </c:pt>
                <c:pt idx="3362">
                  <c:v>11574</c:v>
                </c:pt>
                <c:pt idx="3363">
                  <c:v>9881</c:v>
                </c:pt>
                <c:pt idx="3364">
                  <c:v>8629</c:v>
                </c:pt>
                <c:pt idx="3365">
                  <c:v>10604</c:v>
                </c:pt>
                <c:pt idx="3366">
                  <c:v>9710</c:v>
                </c:pt>
                <c:pt idx="3367">
                  <c:v>7372</c:v>
                </c:pt>
                <c:pt idx="3368">
                  <c:v>10690</c:v>
                </c:pt>
                <c:pt idx="3369">
                  <c:v>8422</c:v>
                </c:pt>
                <c:pt idx="3370">
                  <c:v>11372</c:v>
                </c:pt>
                <c:pt idx="3371">
                  <c:v>13032</c:v>
                </c:pt>
                <c:pt idx="3372">
                  <c:v>10181</c:v>
                </c:pt>
                <c:pt idx="3373">
                  <c:v>11983</c:v>
                </c:pt>
                <c:pt idx="3374">
                  <c:v>11302</c:v>
                </c:pt>
                <c:pt idx="3375">
                  <c:v>9089</c:v>
                </c:pt>
                <c:pt idx="3376">
                  <c:v>8636</c:v>
                </c:pt>
                <c:pt idx="3377">
                  <c:v>13436</c:v>
                </c:pt>
                <c:pt idx="3378">
                  <c:v>11826</c:v>
                </c:pt>
                <c:pt idx="3379">
                  <c:v>8520</c:v>
                </c:pt>
                <c:pt idx="3380">
                  <c:v>7639</c:v>
                </c:pt>
                <c:pt idx="3381">
                  <c:v>9298</c:v>
                </c:pt>
                <c:pt idx="3382">
                  <c:v>9595</c:v>
                </c:pt>
                <c:pt idx="3383">
                  <c:v>8197</c:v>
                </c:pt>
                <c:pt idx="3384">
                  <c:v>12105</c:v>
                </c:pt>
                <c:pt idx="3385">
                  <c:v>11679</c:v>
                </c:pt>
                <c:pt idx="3386">
                  <c:v>9569</c:v>
                </c:pt>
                <c:pt idx="3387">
                  <c:v>8196</c:v>
                </c:pt>
                <c:pt idx="3388">
                  <c:v>9811</c:v>
                </c:pt>
                <c:pt idx="3389">
                  <c:v>10157</c:v>
                </c:pt>
                <c:pt idx="3390">
                  <c:v>8270</c:v>
                </c:pt>
                <c:pt idx="3391">
                  <c:v>7648</c:v>
                </c:pt>
                <c:pt idx="3392">
                  <c:v>7352</c:v>
                </c:pt>
                <c:pt idx="3393">
                  <c:v>7266</c:v>
                </c:pt>
                <c:pt idx="3394">
                  <c:v>7515</c:v>
                </c:pt>
                <c:pt idx="3395">
                  <c:v>8430</c:v>
                </c:pt>
                <c:pt idx="3396">
                  <c:v>9813</c:v>
                </c:pt>
                <c:pt idx="3397">
                  <c:v>9496</c:v>
                </c:pt>
                <c:pt idx="3398">
                  <c:v>6626</c:v>
                </c:pt>
                <c:pt idx="3399">
                  <c:v>6900</c:v>
                </c:pt>
                <c:pt idx="3400">
                  <c:v>9512</c:v>
                </c:pt>
                <c:pt idx="3401">
                  <c:v>9709</c:v>
                </c:pt>
                <c:pt idx="3402">
                  <c:v>9599</c:v>
                </c:pt>
                <c:pt idx="3403">
                  <c:v>11540</c:v>
                </c:pt>
                <c:pt idx="3404">
                  <c:v>11423</c:v>
                </c:pt>
                <c:pt idx="3405">
                  <c:v>11473</c:v>
                </c:pt>
                <c:pt idx="3406">
                  <c:v>8241</c:v>
                </c:pt>
                <c:pt idx="3407">
                  <c:v>9976</c:v>
                </c:pt>
                <c:pt idx="3408">
                  <c:v>7356</c:v>
                </c:pt>
                <c:pt idx="3409">
                  <c:v>13359</c:v>
                </c:pt>
                <c:pt idx="3410">
                  <c:v>11960</c:v>
                </c:pt>
                <c:pt idx="3411">
                  <c:v>10567</c:v>
                </c:pt>
                <c:pt idx="3412">
                  <c:v>6636</c:v>
                </c:pt>
                <c:pt idx="3413">
                  <c:v>8483</c:v>
                </c:pt>
                <c:pt idx="3414">
                  <c:v>10572</c:v>
                </c:pt>
                <c:pt idx="3415">
                  <c:v>9385</c:v>
                </c:pt>
                <c:pt idx="3416">
                  <c:v>8344</c:v>
                </c:pt>
                <c:pt idx="3417">
                  <c:v>8386</c:v>
                </c:pt>
                <c:pt idx="3418">
                  <c:v>8565</c:v>
                </c:pt>
                <c:pt idx="3419">
                  <c:v>10825</c:v>
                </c:pt>
                <c:pt idx="3420">
                  <c:v>12708</c:v>
                </c:pt>
                <c:pt idx="3421">
                  <c:v>10300</c:v>
                </c:pt>
                <c:pt idx="3422">
                  <c:v>8989</c:v>
                </c:pt>
                <c:pt idx="3423">
                  <c:v>10124</c:v>
                </c:pt>
                <c:pt idx="3424">
                  <c:v>15830</c:v>
                </c:pt>
                <c:pt idx="3425">
                  <c:v>10920</c:v>
                </c:pt>
                <c:pt idx="3426">
                  <c:v>9264</c:v>
                </c:pt>
                <c:pt idx="3427">
                  <c:v>10107</c:v>
                </c:pt>
                <c:pt idx="3428">
                  <c:v>7825</c:v>
                </c:pt>
                <c:pt idx="3429">
                  <c:v>9707</c:v>
                </c:pt>
                <c:pt idx="3430">
                  <c:v>13519</c:v>
                </c:pt>
                <c:pt idx="3431">
                  <c:v>8660</c:v>
                </c:pt>
                <c:pt idx="3432">
                  <c:v>11344</c:v>
                </c:pt>
                <c:pt idx="3433">
                  <c:v>9417</c:v>
                </c:pt>
                <c:pt idx="3434">
                  <c:v>10965</c:v>
                </c:pt>
                <c:pt idx="3435">
                  <c:v>13028</c:v>
                </c:pt>
                <c:pt idx="3436">
                  <c:v>12115</c:v>
                </c:pt>
                <c:pt idx="3437">
                  <c:v>12163</c:v>
                </c:pt>
                <c:pt idx="3438">
                  <c:v>9016</c:v>
                </c:pt>
                <c:pt idx="3439">
                  <c:v>14664</c:v>
                </c:pt>
                <c:pt idx="3440">
                  <c:v>12753</c:v>
                </c:pt>
                <c:pt idx="3441">
                  <c:v>10577</c:v>
                </c:pt>
                <c:pt idx="3442">
                  <c:v>11659</c:v>
                </c:pt>
                <c:pt idx="3443">
                  <c:v>12126</c:v>
                </c:pt>
                <c:pt idx="3444">
                  <c:v>9188</c:v>
                </c:pt>
                <c:pt idx="3445">
                  <c:v>15151</c:v>
                </c:pt>
                <c:pt idx="3446">
                  <c:v>13916</c:v>
                </c:pt>
                <c:pt idx="3447">
                  <c:v>9275</c:v>
                </c:pt>
                <c:pt idx="3448">
                  <c:v>9033</c:v>
                </c:pt>
                <c:pt idx="3449">
                  <c:v>12307</c:v>
                </c:pt>
                <c:pt idx="3450">
                  <c:v>10613</c:v>
                </c:pt>
                <c:pt idx="3451">
                  <c:v>12631</c:v>
                </c:pt>
                <c:pt idx="3452">
                  <c:v>12358</c:v>
                </c:pt>
                <c:pt idx="3453">
                  <c:v>11073</c:v>
                </c:pt>
                <c:pt idx="3454">
                  <c:v>7127</c:v>
                </c:pt>
                <c:pt idx="3455">
                  <c:v>6931</c:v>
                </c:pt>
                <c:pt idx="3456">
                  <c:v>10099</c:v>
                </c:pt>
                <c:pt idx="3457">
                  <c:v>10702</c:v>
                </c:pt>
                <c:pt idx="3458">
                  <c:v>11161</c:v>
                </c:pt>
                <c:pt idx="3459">
                  <c:v>11920</c:v>
                </c:pt>
                <c:pt idx="3460">
                  <c:v>12148</c:v>
                </c:pt>
                <c:pt idx="3461">
                  <c:v>13251</c:v>
                </c:pt>
                <c:pt idx="3462">
                  <c:v>12513</c:v>
                </c:pt>
                <c:pt idx="3463">
                  <c:v>8726</c:v>
                </c:pt>
                <c:pt idx="3464">
                  <c:v>8310</c:v>
                </c:pt>
                <c:pt idx="3465">
                  <c:v>9396</c:v>
                </c:pt>
                <c:pt idx="3466">
                  <c:v>8935</c:v>
                </c:pt>
                <c:pt idx="3467">
                  <c:v>8217</c:v>
                </c:pt>
                <c:pt idx="3468">
                  <c:v>9480</c:v>
                </c:pt>
                <c:pt idx="3469">
                  <c:v>8796</c:v>
                </c:pt>
                <c:pt idx="3470">
                  <c:v>8876</c:v>
                </c:pt>
                <c:pt idx="3471">
                  <c:v>10354</c:v>
                </c:pt>
                <c:pt idx="3472">
                  <c:v>9714</c:v>
                </c:pt>
                <c:pt idx="3473">
                  <c:v>10156</c:v>
                </c:pt>
                <c:pt idx="3474">
                  <c:v>10825</c:v>
                </c:pt>
                <c:pt idx="3475">
                  <c:v>9316</c:v>
                </c:pt>
                <c:pt idx="3476">
                  <c:v>8613</c:v>
                </c:pt>
                <c:pt idx="3477">
                  <c:v>9836</c:v>
                </c:pt>
                <c:pt idx="3478">
                  <c:v>11521</c:v>
                </c:pt>
                <c:pt idx="3479">
                  <c:v>9724</c:v>
                </c:pt>
                <c:pt idx="3480">
                  <c:v>10696</c:v>
                </c:pt>
                <c:pt idx="3481">
                  <c:v>11293</c:v>
                </c:pt>
                <c:pt idx="3482">
                  <c:v>10225</c:v>
                </c:pt>
                <c:pt idx="3483">
                  <c:v>10516</c:v>
                </c:pt>
                <c:pt idx="3484">
                  <c:v>10845</c:v>
                </c:pt>
                <c:pt idx="3485">
                  <c:v>10863</c:v>
                </c:pt>
                <c:pt idx="3486">
                  <c:v>13997</c:v>
                </c:pt>
                <c:pt idx="3487">
                  <c:v>14955</c:v>
                </c:pt>
                <c:pt idx="3488">
                  <c:v>12429</c:v>
                </c:pt>
                <c:pt idx="3489">
                  <c:v>10915</c:v>
                </c:pt>
                <c:pt idx="3490">
                  <c:v>11733</c:v>
                </c:pt>
                <c:pt idx="3491">
                  <c:v>13456</c:v>
                </c:pt>
                <c:pt idx="3492">
                  <c:v>11195</c:v>
                </c:pt>
                <c:pt idx="3493">
                  <c:v>9995</c:v>
                </c:pt>
                <c:pt idx="3494">
                  <c:v>14044</c:v>
                </c:pt>
                <c:pt idx="3495">
                  <c:v>14478</c:v>
                </c:pt>
                <c:pt idx="3496">
                  <c:v>14026</c:v>
                </c:pt>
                <c:pt idx="3497">
                  <c:v>14439</c:v>
                </c:pt>
                <c:pt idx="3498">
                  <c:v>14580</c:v>
                </c:pt>
                <c:pt idx="3499">
                  <c:v>14477</c:v>
                </c:pt>
                <c:pt idx="3500">
                  <c:v>12897</c:v>
                </c:pt>
                <c:pt idx="3501">
                  <c:v>13173</c:v>
                </c:pt>
                <c:pt idx="3502">
                  <c:v>11228</c:v>
                </c:pt>
                <c:pt idx="3503">
                  <c:v>10418</c:v>
                </c:pt>
                <c:pt idx="3504">
                  <c:v>9956</c:v>
                </c:pt>
                <c:pt idx="3505">
                  <c:v>11039</c:v>
                </c:pt>
                <c:pt idx="3506">
                  <c:v>11692</c:v>
                </c:pt>
                <c:pt idx="3507">
                  <c:v>14907</c:v>
                </c:pt>
                <c:pt idx="3508">
                  <c:v>15886</c:v>
                </c:pt>
                <c:pt idx="3509">
                  <c:v>13875</c:v>
                </c:pt>
                <c:pt idx="3510">
                  <c:v>13847</c:v>
                </c:pt>
                <c:pt idx="3511">
                  <c:v>13299</c:v>
                </c:pt>
                <c:pt idx="3512">
                  <c:v>14606</c:v>
                </c:pt>
                <c:pt idx="3513">
                  <c:v>14916</c:v>
                </c:pt>
                <c:pt idx="3514">
                  <c:v>14282</c:v>
                </c:pt>
                <c:pt idx="3515">
                  <c:v>11833</c:v>
                </c:pt>
                <c:pt idx="3516">
                  <c:v>11780</c:v>
                </c:pt>
                <c:pt idx="3517">
                  <c:v>11819</c:v>
                </c:pt>
                <c:pt idx="3518">
                  <c:v>11055</c:v>
                </c:pt>
                <c:pt idx="3519">
                  <c:v>11367</c:v>
                </c:pt>
                <c:pt idx="3520">
                  <c:v>10978</c:v>
                </c:pt>
                <c:pt idx="3521">
                  <c:v>11203</c:v>
                </c:pt>
                <c:pt idx="3522">
                  <c:v>10484</c:v>
                </c:pt>
                <c:pt idx="3523">
                  <c:v>10552</c:v>
                </c:pt>
                <c:pt idx="3524">
                  <c:v>10918</c:v>
                </c:pt>
                <c:pt idx="3525">
                  <c:v>12684</c:v>
                </c:pt>
                <c:pt idx="3526">
                  <c:v>9164</c:v>
                </c:pt>
                <c:pt idx="3527">
                  <c:v>9147</c:v>
                </c:pt>
                <c:pt idx="3528">
                  <c:v>11644</c:v>
                </c:pt>
                <c:pt idx="3529">
                  <c:v>11709</c:v>
                </c:pt>
                <c:pt idx="3530">
                  <c:v>9743</c:v>
                </c:pt>
                <c:pt idx="3531">
                  <c:v>8386</c:v>
                </c:pt>
                <c:pt idx="3532">
                  <c:v>8508</c:v>
                </c:pt>
                <c:pt idx="3533">
                  <c:v>11582</c:v>
                </c:pt>
                <c:pt idx="3534">
                  <c:v>13691</c:v>
                </c:pt>
                <c:pt idx="3535">
                  <c:v>15234</c:v>
                </c:pt>
                <c:pt idx="3536">
                  <c:v>15373</c:v>
                </c:pt>
                <c:pt idx="3537">
                  <c:v>15893</c:v>
                </c:pt>
                <c:pt idx="3538">
                  <c:v>14854</c:v>
                </c:pt>
                <c:pt idx="3539">
                  <c:v>14933</c:v>
                </c:pt>
                <c:pt idx="3540">
                  <c:v>15496</c:v>
                </c:pt>
                <c:pt idx="3541">
                  <c:v>14294</c:v>
                </c:pt>
                <c:pt idx="3542">
                  <c:v>13495</c:v>
                </c:pt>
                <c:pt idx="3543">
                  <c:v>11539</c:v>
                </c:pt>
                <c:pt idx="3544">
                  <c:v>11678</c:v>
                </c:pt>
                <c:pt idx="3545">
                  <c:v>7961</c:v>
                </c:pt>
                <c:pt idx="3546">
                  <c:v>8137</c:v>
                </c:pt>
                <c:pt idx="3547">
                  <c:v>8484</c:v>
                </c:pt>
                <c:pt idx="3548">
                  <c:v>8957</c:v>
                </c:pt>
                <c:pt idx="3549">
                  <c:v>9675</c:v>
                </c:pt>
                <c:pt idx="3550">
                  <c:v>10452</c:v>
                </c:pt>
                <c:pt idx="3551">
                  <c:v>11749</c:v>
                </c:pt>
                <c:pt idx="3552">
                  <c:v>10129</c:v>
                </c:pt>
                <c:pt idx="3553">
                  <c:v>9885</c:v>
                </c:pt>
                <c:pt idx="3554">
                  <c:v>10439</c:v>
                </c:pt>
                <c:pt idx="3555">
                  <c:v>9689</c:v>
                </c:pt>
                <c:pt idx="3556">
                  <c:v>9716</c:v>
                </c:pt>
                <c:pt idx="3557">
                  <c:v>9835</c:v>
                </c:pt>
                <c:pt idx="3558">
                  <c:v>12389</c:v>
                </c:pt>
                <c:pt idx="3559">
                  <c:v>12847</c:v>
                </c:pt>
                <c:pt idx="3560">
                  <c:v>11974</c:v>
                </c:pt>
                <c:pt idx="3561">
                  <c:v>15258</c:v>
                </c:pt>
                <c:pt idx="3562">
                  <c:v>13759</c:v>
                </c:pt>
                <c:pt idx="3563">
                  <c:v>9793</c:v>
                </c:pt>
                <c:pt idx="3564">
                  <c:v>9357</c:v>
                </c:pt>
                <c:pt idx="3565">
                  <c:v>8614</c:v>
                </c:pt>
                <c:pt idx="3566">
                  <c:v>7435</c:v>
                </c:pt>
                <c:pt idx="3567">
                  <c:v>9158</c:v>
                </c:pt>
                <c:pt idx="3568">
                  <c:v>11977</c:v>
                </c:pt>
                <c:pt idx="3569">
                  <c:v>14113</c:v>
                </c:pt>
                <c:pt idx="3570">
                  <c:v>12993</c:v>
                </c:pt>
                <c:pt idx="3571">
                  <c:v>11638</c:v>
                </c:pt>
                <c:pt idx="3572">
                  <c:v>8473</c:v>
                </c:pt>
                <c:pt idx="3573">
                  <c:v>9631</c:v>
                </c:pt>
                <c:pt idx="3574">
                  <c:v>8387</c:v>
                </c:pt>
                <c:pt idx="3575">
                  <c:v>8787</c:v>
                </c:pt>
                <c:pt idx="3576">
                  <c:v>7552</c:v>
                </c:pt>
                <c:pt idx="3577">
                  <c:v>7479</c:v>
                </c:pt>
                <c:pt idx="3578">
                  <c:v>10058</c:v>
                </c:pt>
                <c:pt idx="3579">
                  <c:v>10293</c:v>
                </c:pt>
                <c:pt idx="3580">
                  <c:v>12781</c:v>
                </c:pt>
                <c:pt idx="3581">
                  <c:v>16053</c:v>
                </c:pt>
                <c:pt idx="3582">
                  <c:v>12340</c:v>
                </c:pt>
                <c:pt idx="3583">
                  <c:v>9165</c:v>
                </c:pt>
                <c:pt idx="3584">
                  <c:v>8433</c:v>
                </c:pt>
                <c:pt idx="3585">
                  <c:v>9156</c:v>
                </c:pt>
                <c:pt idx="3586">
                  <c:v>12191</c:v>
                </c:pt>
                <c:pt idx="3587">
                  <c:v>18069</c:v>
                </c:pt>
                <c:pt idx="3588">
                  <c:v>19348</c:v>
                </c:pt>
                <c:pt idx="3589">
                  <c:v>19915</c:v>
                </c:pt>
                <c:pt idx="3590">
                  <c:v>10428</c:v>
                </c:pt>
                <c:pt idx="3591">
                  <c:v>14527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9865752"/>
        <c:axId val="499863792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'Select select'!$B$1</c15:sqref>
                        </c15:formulaRef>
                      </c:ext>
                    </c:extLst>
                    <c:strCache>
                      <c:ptCount val="1"/>
                      <c:pt idx="0">
                        <c:v>TPO_DLY</c:v>
                      </c:pt>
                    </c:strCache>
                  </c:strRef>
                </c:tx>
                <c:spPr>
                  <a:ln w="28575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'Select select'!$A$2:$A$3593</c15:sqref>
                        </c15:formulaRef>
                      </c:ext>
                    </c:extLst>
                    <c:numCache>
                      <c:formatCode>m/d/yyyy</c:formatCode>
                      <c:ptCount val="3592"/>
                      <c:pt idx="0">
                        <c:v>40513</c:v>
                      </c:pt>
                      <c:pt idx="1">
                        <c:v>40514</c:v>
                      </c:pt>
                      <c:pt idx="2">
                        <c:v>40515</c:v>
                      </c:pt>
                      <c:pt idx="3">
                        <c:v>40516</c:v>
                      </c:pt>
                      <c:pt idx="4">
                        <c:v>40517</c:v>
                      </c:pt>
                      <c:pt idx="5">
                        <c:v>40518</c:v>
                      </c:pt>
                      <c:pt idx="6">
                        <c:v>40519</c:v>
                      </c:pt>
                      <c:pt idx="7">
                        <c:v>40520</c:v>
                      </c:pt>
                      <c:pt idx="8">
                        <c:v>40521</c:v>
                      </c:pt>
                      <c:pt idx="9">
                        <c:v>40522</c:v>
                      </c:pt>
                      <c:pt idx="10">
                        <c:v>40523</c:v>
                      </c:pt>
                      <c:pt idx="11">
                        <c:v>40524</c:v>
                      </c:pt>
                      <c:pt idx="12">
                        <c:v>40525</c:v>
                      </c:pt>
                      <c:pt idx="13">
                        <c:v>40526</c:v>
                      </c:pt>
                      <c:pt idx="14">
                        <c:v>40527</c:v>
                      </c:pt>
                      <c:pt idx="15">
                        <c:v>40528</c:v>
                      </c:pt>
                      <c:pt idx="16">
                        <c:v>40529</c:v>
                      </c:pt>
                      <c:pt idx="17">
                        <c:v>40530</c:v>
                      </c:pt>
                      <c:pt idx="18">
                        <c:v>40531</c:v>
                      </c:pt>
                      <c:pt idx="19">
                        <c:v>40532</c:v>
                      </c:pt>
                      <c:pt idx="20">
                        <c:v>40533</c:v>
                      </c:pt>
                      <c:pt idx="21">
                        <c:v>40534</c:v>
                      </c:pt>
                      <c:pt idx="22">
                        <c:v>40535</c:v>
                      </c:pt>
                      <c:pt idx="23">
                        <c:v>40536</c:v>
                      </c:pt>
                      <c:pt idx="24">
                        <c:v>40537</c:v>
                      </c:pt>
                      <c:pt idx="25">
                        <c:v>40538</c:v>
                      </c:pt>
                      <c:pt idx="26">
                        <c:v>40539</c:v>
                      </c:pt>
                      <c:pt idx="27">
                        <c:v>40540</c:v>
                      </c:pt>
                      <c:pt idx="28">
                        <c:v>40541</c:v>
                      </c:pt>
                      <c:pt idx="29">
                        <c:v>40542</c:v>
                      </c:pt>
                      <c:pt idx="30">
                        <c:v>40543</c:v>
                      </c:pt>
                      <c:pt idx="31">
                        <c:v>40544</c:v>
                      </c:pt>
                      <c:pt idx="32">
                        <c:v>40545</c:v>
                      </c:pt>
                      <c:pt idx="33">
                        <c:v>40546</c:v>
                      </c:pt>
                      <c:pt idx="34">
                        <c:v>40547</c:v>
                      </c:pt>
                      <c:pt idx="35">
                        <c:v>40548</c:v>
                      </c:pt>
                      <c:pt idx="36">
                        <c:v>40549</c:v>
                      </c:pt>
                      <c:pt idx="37">
                        <c:v>40550</c:v>
                      </c:pt>
                      <c:pt idx="38">
                        <c:v>40551</c:v>
                      </c:pt>
                      <c:pt idx="39">
                        <c:v>40552</c:v>
                      </c:pt>
                      <c:pt idx="40">
                        <c:v>40553</c:v>
                      </c:pt>
                      <c:pt idx="41">
                        <c:v>40554</c:v>
                      </c:pt>
                      <c:pt idx="42">
                        <c:v>40555</c:v>
                      </c:pt>
                      <c:pt idx="43">
                        <c:v>40556</c:v>
                      </c:pt>
                      <c:pt idx="44">
                        <c:v>40557</c:v>
                      </c:pt>
                      <c:pt idx="45">
                        <c:v>40558</c:v>
                      </c:pt>
                      <c:pt idx="46">
                        <c:v>40559</c:v>
                      </c:pt>
                      <c:pt idx="47">
                        <c:v>40560</c:v>
                      </c:pt>
                      <c:pt idx="48">
                        <c:v>40561</c:v>
                      </c:pt>
                      <c:pt idx="49">
                        <c:v>40562</c:v>
                      </c:pt>
                      <c:pt idx="50">
                        <c:v>40563</c:v>
                      </c:pt>
                      <c:pt idx="51">
                        <c:v>40564</c:v>
                      </c:pt>
                      <c:pt idx="52">
                        <c:v>40565</c:v>
                      </c:pt>
                      <c:pt idx="53">
                        <c:v>40566</c:v>
                      </c:pt>
                      <c:pt idx="54">
                        <c:v>40567</c:v>
                      </c:pt>
                      <c:pt idx="55">
                        <c:v>40568</c:v>
                      </c:pt>
                      <c:pt idx="56">
                        <c:v>40569</c:v>
                      </c:pt>
                      <c:pt idx="57">
                        <c:v>40570</c:v>
                      </c:pt>
                      <c:pt idx="58">
                        <c:v>40571</c:v>
                      </c:pt>
                      <c:pt idx="59">
                        <c:v>40572</c:v>
                      </c:pt>
                      <c:pt idx="60">
                        <c:v>40573</c:v>
                      </c:pt>
                      <c:pt idx="61">
                        <c:v>40574</c:v>
                      </c:pt>
                      <c:pt idx="62">
                        <c:v>40575</c:v>
                      </c:pt>
                      <c:pt idx="63">
                        <c:v>40576</c:v>
                      </c:pt>
                      <c:pt idx="64">
                        <c:v>40577</c:v>
                      </c:pt>
                      <c:pt idx="65">
                        <c:v>40578</c:v>
                      </c:pt>
                      <c:pt idx="66">
                        <c:v>40579</c:v>
                      </c:pt>
                      <c:pt idx="67">
                        <c:v>40580</c:v>
                      </c:pt>
                      <c:pt idx="68">
                        <c:v>40581</c:v>
                      </c:pt>
                      <c:pt idx="69">
                        <c:v>40582</c:v>
                      </c:pt>
                      <c:pt idx="70">
                        <c:v>40583</c:v>
                      </c:pt>
                      <c:pt idx="71">
                        <c:v>40584</c:v>
                      </c:pt>
                      <c:pt idx="72">
                        <c:v>40585</c:v>
                      </c:pt>
                      <c:pt idx="73">
                        <c:v>40586</c:v>
                      </c:pt>
                      <c:pt idx="74">
                        <c:v>40587</c:v>
                      </c:pt>
                      <c:pt idx="75">
                        <c:v>40588</c:v>
                      </c:pt>
                      <c:pt idx="76">
                        <c:v>40589</c:v>
                      </c:pt>
                      <c:pt idx="77">
                        <c:v>40590</c:v>
                      </c:pt>
                      <c:pt idx="78">
                        <c:v>40591</c:v>
                      </c:pt>
                      <c:pt idx="79">
                        <c:v>40592</c:v>
                      </c:pt>
                      <c:pt idx="80">
                        <c:v>40593</c:v>
                      </c:pt>
                      <c:pt idx="81">
                        <c:v>40594</c:v>
                      </c:pt>
                      <c:pt idx="82">
                        <c:v>40595</c:v>
                      </c:pt>
                      <c:pt idx="83">
                        <c:v>40596</c:v>
                      </c:pt>
                      <c:pt idx="84">
                        <c:v>40597</c:v>
                      </c:pt>
                      <c:pt idx="85">
                        <c:v>40598</c:v>
                      </c:pt>
                      <c:pt idx="86">
                        <c:v>40599</c:v>
                      </c:pt>
                      <c:pt idx="87">
                        <c:v>40600</c:v>
                      </c:pt>
                      <c:pt idx="88">
                        <c:v>40601</c:v>
                      </c:pt>
                      <c:pt idx="89">
                        <c:v>40602</c:v>
                      </c:pt>
                      <c:pt idx="90">
                        <c:v>40603</c:v>
                      </c:pt>
                      <c:pt idx="91">
                        <c:v>40604</c:v>
                      </c:pt>
                      <c:pt idx="92">
                        <c:v>40605</c:v>
                      </c:pt>
                      <c:pt idx="93">
                        <c:v>40606</c:v>
                      </c:pt>
                      <c:pt idx="94">
                        <c:v>40607</c:v>
                      </c:pt>
                      <c:pt idx="95">
                        <c:v>40608</c:v>
                      </c:pt>
                      <c:pt idx="96">
                        <c:v>40609</c:v>
                      </c:pt>
                      <c:pt idx="97">
                        <c:v>40610</c:v>
                      </c:pt>
                      <c:pt idx="98">
                        <c:v>40611</c:v>
                      </c:pt>
                      <c:pt idx="99">
                        <c:v>40612</c:v>
                      </c:pt>
                      <c:pt idx="100">
                        <c:v>40613</c:v>
                      </c:pt>
                      <c:pt idx="101">
                        <c:v>40614</c:v>
                      </c:pt>
                      <c:pt idx="102">
                        <c:v>40615</c:v>
                      </c:pt>
                      <c:pt idx="103">
                        <c:v>40616</c:v>
                      </c:pt>
                      <c:pt idx="104">
                        <c:v>40617</c:v>
                      </c:pt>
                      <c:pt idx="105">
                        <c:v>40618</c:v>
                      </c:pt>
                      <c:pt idx="106">
                        <c:v>40619</c:v>
                      </c:pt>
                      <c:pt idx="107">
                        <c:v>40620</c:v>
                      </c:pt>
                      <c:pt idx="108">
                        <c:v>40621</c:v>
                      </c:pt>
                      <c:pt idx="109">
                        <c:v>40622</c:v>
                      </c:pt>
                      <c:pt idx="110">
                        <c:v>40623</c:v>
                      </c:pt>
                      <c:pt idx="111">
                        <c:v>40624</c:v>
                      </c:pt>
                      <c:pt idx="112">
                        <c:v>40625</c:v>
                      </c:pt>
                      <c:pt idx="113">
                        <c:v>40626</c:v>
                      </c:pt>
                      <c:pt idx="114">
                        <c:v>40627</c:v>
                      </c:pt>
                      <c:pt idx="115">
                        <c:v>40628</c:v>
                      </c:pt>
                      <c:pt idx="116">
                        <c:v>40629</c:v>
                      </c:pt>
                      <c:pt idx="117">
                        <c:v>40630</c:v>
                      </c:pt>
                      <c:pt idx="118">
                        <c:v>40631</c:v>
                      </c:pt>
                      <c:pt idx="119">
                        <c:v>40632</c:v>
                      </c:pt>
                      <c:pt idx="120">
                        <c:v>40633</c:v>
                      </c:pt>
                      <c:pt idx="121">
                        <c:v>40634</c:v>
                      </c:pt>
                      <c:pt idx="122">
                        <c:v>40635</c:v>
                      </c:pt>
                      <c:pt idx="123">
                        <c:v>40636</c:v>
                      </c:pt>
                      <c:pt idx="124">
                        <c:v>40637</c:v>
                      </c:pt>
                      <c:pt idx="125">
                        <c:v>40638</c:v>
                      </c:pt>
                      <c:pt idx="126">
                        <c:v>40639</c:v>
                      </c:pt>
                      <c:pt idx="127">
                        <c:v>40640</c:v>
                      </c:pt>
                      <c:pt idx="128">
                        <c:v>40641</c:v>
                      </c:pt>
                      <c:pt idx="129">
                        <c:v>40642</c:v>
                      </c:pt>
                      <c:pt idx="130">
                        <c:v>40643</c:v>
                      </c:pt>
                      <c:pt idx="131">
                        <c:v>40644</c:v>
                      </c:pt>
                      <c:pt idx="132">
                        <c:v>40645</c:v>
                      </c:pt>
                      <c:pt idx="133">
                        <c:v>40646</c:v>
                      </c:pt>
                      <c:pt idx="134">
                        <c:v>40647</c:v>
                      </c:pt>
                      <c:pt idx="135">
                        <c:v>40648</c:v>
                      </c:pt>
                      <c:pt idx="136">
                        <c:v>40649</c:v>
                      </c:pt>
                      <c:pt idx="137">
                        <c:v>40650</c:v>
                      </c:pt>
                      <c:pt idx="138">
                        <c:v>40651</c:v>
                      </c:pt>
                      <c:pt idx="139">
                        <c:v>40652</c:v>
                      </c:pt>
                      <c:pt idx="140">
                        <c:v>40653</c:v>
                      </c:pt>
                      <c:pt idx="141">
                        <c:v>40654</c:v>
                      </c:pt>
                      <c:pt idx="142">
                        <c:v>40655</c:v>
                      </c:pt>
                      <c:pt idx="143">
                        <c:v>40656</c:v>
                      </c:pt>
                      <c:pt idx="144">
                        <c:v>40657</c:v>
                      </c:pt>
                      <c:pt idx="145">
                        <c:v>40658</c:v>
                      </c:pt>
                      <c:pt idx="146">
                        <c:v>40659</c:v>
                      </c:pt>
                      <c:pt idx="147">
                        <c:v>40660</c:v>
                      </c:pt>
                      <c:pt idx="148">
                        <c:v>40661</c:v>
                      </c:pt>
                      <c:pt idx="149">
                        <c:v>40662</c:v>
                      </c:pt>
                      <c:pt idx="150">
                        <c:v>40663</c:v>
                      </c:pt>
                      <c:pt idx="151">
                        <c:v>40664</c:v>
                      </c:pt>
                      <c:pt idx="152">
                        <c:v>40665</c:v>
                      </c:pt>
                      <c:pt idx="153">
                        <c:v>40666</c:v>
                      </c:pt>
                      <c:pt idx="154">
                        <c:v>40667</c:v>
                      </c:pt>
                      <c:pt idx="155">
                        <c:v>40668</c:v>
                      </c:pt>
                      <c:pt idx="156">
                        <c:v>40669</c:v>
                      </c:pt>
                      <c:pt idx="157">
                        <c:v>40670</c:v>
                      </c:pt>
                      <c:pt idx="158">
                        <c:v>40671</c:v>
                      </c:pt>
                      <c:pt idx="159">
                        <c:v>40672</c:v>
                      </c:pt>
                      <c:pt idx="160">
                        <c:v>40673</c:v>
                      </c:pt>
                      <c:pt idx="161">
                        <c:v>40674</c:v>
                      </c:pt>
                      <c:pt idx="162">
                        <c:v>40675</c:v>
                      </c:pt>
                      <c:pt idx="163">
                        <c:v>40676</c:v>
                      </c:pt>
                      <c:pt idx="164">
                        <c:v>40677</c:v>
                      </c:pt>
                      <c:pt idx="165">
                        <c:v>40678</c:v>
                      </c:pt>
                      <c:pt idx="166">
                        <c:v>40679</c:v>
                      </c:pt>
                      <c:pt idx="167">
                        <c:v>40680</c:v>
                      </c:pt>
                      <c:pt idx="168">
                        <c:v>40681</c:v>
                      </c:pt>
                      <c:pt idx="169">
                        <c:v>40682</c:v>
                      </c:pt>
                      <c:pt idx="170">
                        <c:v>40683</c:v>
                      </c:pt>
                      <c:pt idx="171">
                        <c:v>40684</c:v>
                      </c:pt>
                      <c:pt idx="172">
                        <c:v>40685</c:v>
                      </c:pt>
                      <c:pt idx="173">
                        <c:v>40686</c:v>
                      </c:pt>
                      <c:pt idx="174">
                        <c:v>40687</c:v>
                      </c:pt>
                      <c:pt idx="175">
                        <c:v>40688</c:v>
                      </c:pt>
                      <c:pt idx="176">
                        <c:v>40689</c:v>
                      </c:pt>
                      <c:pt idx="177">
                        <c:v>40690</c:v>
                      </c:pt>
                      <c:pt idx="178">
                        <c:v>40691</c:v>
                      </c:pt>
                      <c:pt idx="179">
                        <c:v>40692</c:v>
                      </c:pt>
                      <c:pt idx="180">
                        <c:v>40693</c:v>
                      </c:pt>
                      <c:pt idx="181">
                        <c:v>40694</c:v>
                      </c:pt>
                      <c:pt idx="182">
                        <c:v>40695</c:v>
                      </c:pt>
                      <c:pt idx="183">
                        <c:v>40696</c:v>
                      </c:pt>
                      <c:pt idx="184">
                        <c:v>40697</c:v>
                      </c:pt>
                      <c:pt idx="185">
                        <c:v>40698</c:v>
                      </c:pt>
                      <c:pt idx="186">
                        <c:v>40699</c:v>
                      </c:pt>
                      <c:pt idx="187">
                        <c:v>40700</c:v>
                      </c:pt>
                      <c:pt idx="188">
                        <c:v>40701</c:v>
                      </c:pt>
                      <c:pt idx="189">
                        <c:v>40702</c:v>
                      </c:pt>
                      <c:pt idx="190">
                        <c:v>40703</c:v>
                      </c:pt>
                      <c:pt idx="191">
                        <c:v>40704</c:v>
                      </c:pt>
                      <c:pt idx="192">
                        <c:v>40705</c:v>
                      </c:pt>
                      <c:pt idx="193">
                        <c:v>40706</c:v>
                      </c:pt>
                      <c:pt idx="194">
                        <c:v>40707</c:v>
                      </c:pt>
                      <c:pt idx="195">
                        <c:v>40708</c:v>
                      </c:pt>
                      <c:pt idx="196">
                        <c:v>40709</c:v>
                      </c:pt>
                      <c:pt idx="197">
                        <c:v>40710</c:v>
                      </c:pt>
                      <c:pt idx="198">
                        <c:v>40711</c:v>
                      </c:pt>
                      <c:pt idx="199">
                        <c:v>40712</c:v>
                      </c:pt>
                      <c:pt idx="200">
                        <c:v>40713</c:v>
                      </c:pt>
                      <c:pt idx="201">
                        <c:v>40714</c:v>
                      </c:pt>
                      <c:pt idx="202">
                        <c:v>40715</c:v>
                      </c:pt>
                      <c:pt idx="203">
                        <c:v>40716</c:v>
                      </c:pt>
                      <c:pt idx="204">
                        <c:v>40717</c:v>
                      </c:pt>
                      <c:pt idx="205">
                        <c:v>40718</c:v>
                      </c:pt>
                      <c:pt idx="206">
                        <c:v>40719</c:v>
                      </c:pt>
                      <c:pt idx="207">
                        <c:v>40720</c:v>
                      </c:pt>
                      <c:pt idx="208">
                        <c:v>40721</c:v>
                      </c:pt>
                      <c:pt idx="209">
                        <c:v>40722</c:v>
                      </c:pt>
                      <c:pt idx="210">
                        <c:v>40723</c:v>
                      </c:pt>
                      <c:pt idx="211">
                        <c:v>40724</c:v>
                      </c:pt>
                      <c:pt idx="212">
                        <c:v>40725</c:v>
                      </c:pt>
                      <c:pt idx="213">
                        <c:v>40726</c:v>
                      </c:pt>
                      <c:pt idx="214">
                        <c:v>40727</c:v>
                      </c:pt>
                      <c:pt idx="215">
                        <c:v>40728</c:v>
                      </c:pt>
                      <c:pt idx="216">
                        <c:v>40729</c:v>
                      </c:pt>
                      <c:pt idx="217">
                        <c:v>40730</c:v>
                      </c:pt>
                      <c:pt idx="218">
                        <c:v>40731</c:v>
                      </c:pt>
                      <c:pt idx="219">
                        <c:v>40732</c:v>
                      </c:pt>
                      <c:pt idx="220">
                        <c:v>40733</c:v>
                      </c:pt>
                      <c:pt idx="221">
                        <c:v>40734</c:v>
                      </c:pt>
                      <c:pt idx="222">
                        <c:v>40735</c:v>
                      </c:pt>
                      <c:pt idx="223">
                        <c:v>40736</c:v>
                      </c:pt>
                      <c:pt idx="224">
                        <c:v>40737</c:v>
                      </c:pt>
                      <c:pt idx="225">
                        <c:v>40738</c:v>
                      </c:pt>
                      <c:pt idx="226">
                        <c:v>40739</c:v>
                      </c:pt>
                      <c:pt idx="227">
                        <c:v>40740</c:v>
                      </c:pt>
                      <c:pt idx="228">
                        <c:v>40741</c:v>
                      </c:pt>
                      <c:pt idx="229">
                        <c:v>40742</c:v>
                      </c:pt>
                      <c:pt idx="230">
                        <c:v>40743</c:v>
                      </c:pt>
                      <c:pt idx="231">
                        <c:v>40744</c:v>
                      </c:pt>
                      <c:pt idx="232">
                        <c:v>40745</c:v>
                      </c:pt>
                      <c:pt idx="233">
                        <c:v>40746</c:v>
                      </c:pt>
                      <c:pt idx="234">
                        <c:v>40747</c:v>
                      </c:pt>
                      <c:pt idx="235">
                        <c:v>40748</c:v>
                      </c:pt>
                      <c:pt idx="236">
                        <c:v>40749</c:v>
                      </c:pt>
                      <c:pt idx="237">
                        <c:v>40750</c:v>
                      </c:pt>
                      <c:pt idx="238">
                        <c:v>40751</c:v>
                      </c:pt>
                      <c:pt idx="239">
                        <c:v>40752</c:v>
                      </c:pt>
                      <c:pt idx="240">
                        <c:v>40753</c:v>
                      </c:pt>
                      <c:pt idx="241">
                        <c:v>40754</c:v>
                      </c:pt>
                      <c:pt idx="242">
                        <c:v>40755</c:v>
                      </c:pt>
                      <c:pt idx="243">
                        <c:v>40756</c:v>
                      </c:pt>
                      <c:pt idx="244">
                        <c:v>40757</c:v>
                      </c:pt>
                      <c:pt idx="245">
                        <c:v>40758</c:v>
                      </c:pt>
                      <c:pt idx="246">
                        <c:v>40759</c:v>
                      </c:pt>
                      <c:pt idx="247">
                        <c:v>40760</c:v>
                      </c:pt>
                      <c:pt idx="248">
                        <c:v>40761</c:v>
                      </c:pt>
                      <c:pt idx="249">
                        <c:v>40762</c:v>
                      </c:pt>
                      <c:pt idx="250">
                        <c:v>40763</c:v>
                      </c:pt>
                      <c:pt idx="251">
                        <c:v>40764</c:v>
                      </c:pt>
                      <c:pt idx="252">
                        <c:v>40765</c:v>
                      </c:pt>
                      <c:pt idx="253">
                        <c:v>40766</c:v>
                      </c:pt>
                      <c:pt idx="254">
                        <c:v>40767</c:v>
                      </c:pt>
                      <c:pt idx="255">
                        <c:v>40768</c:v>
                      </c:pt>
                      <c:pt idx="256">
                        <c:v>40769</c:v>
                      </c:pt>
                      <c:pt idx="257">
                        <c:v>40770</c:v>
                      </c:pt>
                      <c:pt idx="258">
                        <c:v>40771</c:v>
                      </c:pt>
                      <c:pt idx="259">
                        <c:v>40772</c:v>
                      </c:pt>
                      <c:pt idx="260">
                        <c:v>40773</c:v>
                      </c:pt>
                      <c:pt idx="261">
                        <c:v>40774</c:v>
                      </c:pt>
                      <c:pt idx="262">
                        <c:v>40775</c:v>
                      </c:pt>
                      <c:pt idx="263">
                        <c:v>40776</c:v>
                      </c:pt>
                      <c:pt idx="264">
                        <c:v>40777</c:v>
                      </c:pt>
                      <c:pt idx="265">
                        <c:v>40778</c:v>
                      </c:pt>
                      <c:pt idx="266">
                        <c:v>40779</c:v>
                      </c:pt>
                      <c:pt idx="267">
                        <c:v>40780</c:v>
                      </c:pt>
                      <c:pt idx="268">
                        <c:v>40781</c:v>
                      </c:pt>
                      <c:pt idx="269">
                        <c:v>40782</c:v>
                      </c:pt>
                      <c:pt idx="270">
                        <c:v>40783</c:v>
                      </c:pt>
                      <c:pt idx="271">
                        <c:v>40784</c:v>
                      </c:pt>
                      <c:pt idx="272">
                        <c:v>40785</c:v>
                      </c:pt>
                      <c:pt idx="273">
                        <c:v>40786</c:v>
                      </c:pt>
                      <c:pt idx="274">
                        <c:v>40787</c:v>
                      </c:pt>
                      <c:pt idx="275">
                        <c:v>40788</c:v>
                      </c:pt>
                      <c:pt idx="276">
                        <c:v>40789</c:v>
                      </c:pt>
                      <c:pt idx="277">
                        <c:v>40790</c:v>
                      </c:pt>
                      <c:pt idx="278">
                        <c:v>40791</c:v>
                      </c:pt>
                      <c:pt idx="279">
                        <c:v>40792</c:v>
                      </c:pt>
                      <c:pt idx="280">
                        <c:v>40793</c:v>
                      </c:pt>
                      <c:pt idx="281">
                        <c:v>40794</c:v>
                      </c:pt>
                      <c:pt idx="282">
                        <c:v>40795</c:v>
                      </c:pt>
                      <c:pt idx="283">
                        <c:v>40796</c:v>
                      </c:pt>
                      <c:pt idx="284">
                        <c:v>40797</c:v>
                      </c:pt>
                      <c:pt idx="285">
                        <c:v>40798</c:v>
                      </c:pt>
                      <c:pt idx="286">
                        <c:v>40799</c:v>
                      </c:pt>
                      <c:pt idx="287">
                        <c:v>40800</c:v>
                      </c:pt>
                      <c:pt idx="288">
                        <c:v>40801</c:v>
                      </c:pt>
                      <c:pt idx="289">
                        <c:v>40802</c:v>
                      </c:pt>
                      <c:pt idx="290">
                        <c:v>40803</c:v>
                      </c:pt>
                      <c:pt idx="291">
                        <c:v>40804</c:v>
                      </c:pt>
                      <c:pt idx="292">
                        <c:v>40805</c:v>
                      </c:pt>
                      <c:pt idx="293">
                        <c:v>40806</c:v>
                      </c:pt>
                      <c:pt idx="294">
                        <c:v>40807</c:v>
                      </c:pt>
                      <c:pt idx="295">
                        <c:v>40808</c:v>
                      </c:pt>
                      <c:pt idx="296">
                        <c:v>40809</c:v>
                      </c:pt>
                      <c:pt idx="297">
                        <c:v>40810</c:v>
                      </c:pt>
                      <c:pt idx="298">
                        <c:v>40811</c:v>
                      </c:pt>
                      <c:pt idx="299">
                        <c:v>40812</c:v>
                      </c:pt>
                      <c:pt idx="300">
                        <c:v>40813</c:v>
                      </c:pt>
                      <c:pt idx="301">
                        <c:v>40814</c:v>
                      </c:pt>
                      <c:pt idx="302">
                        <c:v>40815</c:v>
                      </c:pt>
                      <c:pt idx="303">
                        <c:v>40816</c:v>
                      </c:pt>
                      <c:pt idx="304">
                        <c:v>40817</c:v>
                      </c:pt>
                      <c:pt idx="305">
                        <c:v>40818</c:v>
                      </c:pt>
                      <c:pt idx="306">
                        <c:v>40819</c:v>
                      </c:pt>
                      <c:pt idx="307">
                        <c:v>40820</c:v>
                      </c:pt>
                      <c:pt idx="308">
                        <c:v>40821</c:v>
                      </c:pt>
                      <c:pt idx="309">
                        <c:v>40822</c:v>
                      </c:pt>
                      <c:pt idx="310">
                        <c:v>40823</c:v>
                      </c:pt>
                      <c:pt idx="311">
                        <c:v>40824</c:v>
                      </c:pt>
                      <c:pt idx="312">
                        <c:v>40825</c:v>
                      </c:pt>
                      <c:pt idx="313">
                        <c:v>40826</c:v>
                      </c:pt>
                      <c:pt idx="314">
                        <c:v>40827</c:v>
                      </c:pt>
                      <c:pt idx="315">
                        <c:v>40828</c:v>
                      </c:pt>
                      <c:pt idx="316">
                        <c:v>40829</c:v>
                      </c:pt>
                      <c:pt idx="317">
                        <c:v>40830</c:v>
                      </c:pt>
                      <c:pt idx="318">
                        <c:v>40831</c:v>
                      </c:pt>
                      <c:pt idx="319">
                        <c:v>40832</c:v>
                      </c:pt>
                      <c:pt idx="320">
                        <c:v>40833</c:v>
                      </c:pt>
                      <c:pt idx="321">
                        <c:v>40834</c:v>
                      </c:pt>
                      <c:pt idx="322">
                        <c:v>40835</c:v>
                      </c:pt>
                      <c:pt idx="323">
                        <c:v>40836</c:v>
                      </c:pt>
                      <c:pt idx="324">
                        <c:v>40837</c:v>
                      </c:pt>
                      <c:pt idx="325">
                        <c:v>40838</c:v>
                      </c:pt>
                      <c:pt idx="326">
                        <c:v>40839</c:v>
                      </c:pt>
                      <c:pt idx="327">
                        <c:v>40840</c:v>
                      </c:pt>
                      <c:pt idx="328">
                        <c:v>40841</c:v>
                      </c:pt>
                      <c:pt idx="329">
                        <c:v>40842</c:v>
                      </c:pt>
                      <c:pt idx="330">
                        <c:v>40843</c:v>
                      </c:pt>
                      <c:pt idx="331">
                        <c:v>40844</c:v>
                      </c:pt>
                      <c:pt idx="332">
                        <c:v>40845</c:v>
                      </c:pt>
                      <c:pt idx="333">
                        <c:v>40846</c:v>
                      </c:pt>
                      <c:pt idx="334">
                        <c:v>40847</c:v>
                      </c:pt>
                      <c:pt idx="335">
                        <c:v>40848</c:v>
                      </c:pt>
                      <c:pt idx="336">
                        <c:v>40849</c:v>
                      </c:pt>
                      <c:pt idx="337">
                        <c:v>40850</c:v>
                      </c:pt>
                      <c:pt idx="338">
                        <c:v>40851</c:v>
                      </c:pt>
                      <c:pt idx="339">
                        <c:v>40852</c:v>
                      </c:pt>
                      <c:pt idx="340">
                        <c:v>40853</c:v>
                      </c:pt>
                      <c:pt idx="341">
                        <c:v>40854</c:v>
                      </c:pt>
                      <c:pt idx="342">
                        <c:v>40855</c:v>
                      </c:pt>
                      <c:pt idx="343">
                        <c:v>40856</c:v>
                      </c:pt>
                      <c:pt idx="344">
                        <c:v>40857</c:v>
                      </c:pt>
                      <c:pt idx="345">
                        <c:v>40858</c:v>
                      </c:pt>
                      <c:pt idx="346">
                        <c:v>40859</c:v>
                      </c:pt>
                      <c:pt idx="347">
                        <c:v>40860</c:v>
                      </c:pt>
                      <c:pt idx="348">
                        <c:v>40861</c:v>
                      </c:pt>
                      <c:pt idx="349">
                        <c:v>40862</c:v>
                      </c:pt>
                      <c:pt idx="350">
                        <c:v>40863</c:v>
                      </c:pt>
                      <c:pt idx="351">
                        <c:v>40864</c:v>
                      </c:pt>
                      <c:pt idx="352">
                        <c:v>40865</c:v>
                      </c:pt>
                      <c:pt idx="353">
                        <c:v>40866</c:v>
                      </c:pt>
                      <c:pt idx="354">
                        <c:v>40867</c:v>
                      </c:pt>
                      <c:pt idx="355">
                        <c:v>40868</c:v>
                      </c:pt>
                      <c:pt idx="356">
                        <c:v>40869</c:v>
                      </c:pt>
                      <c:pt idx="357">
                        <c:v>40870</c:v>
                      </c:pt>
                      <c:pt idx="358">
                        <c:v>40871</c:v>
                      </c:pt>
                      <c:pt idx="359">
                        <c:v>40872</c:v>
                      </c:pt>
                      <c:pt idx="360">
                        <c:v>40873</c:v>
                      </c:pt>
                      <c:pt idx="361">
                        <c:v>40874</c:v>
                      </c:pt>
                      <c:pt idx="362">
                        <c:v>40875</c:v>
                      </c:pt>
                      <c:pt idx="363">
                        <c:v>40876</c:v>
                      </c:pt>
                      <c:pt idx="364">
                        <c:v>40877</c:v>
                      </c:pt>
                      <c:pt idx="365">
                        <c:v>40878</c:v>
                      </c:pt>
                      <c:pt idx="366">
                        <c:v>40879</c:v>
                      </c:pt>
                      <c:pt idx="367">
                        <c:v>40880</c:v>
                      </c:pt>
                      <c:pt idx="368">
                        <c:v>40881</c:v>
                      </c:pt>
                      <c:pt idx="369">
                        <c:v>40882</c:v>
                      </c:pt>
                      <c:pt idx="370">
                        <c:v>40883</c:v>
                      </c:pt>
                      <c:pt idx="371">
                        <c:v>40884</c:v>
                      </c:pt>
                      <c:pt idx="372">
                        <c:v>40885</c:v>
                      </c:pt>
                      <c:pt idx="373">
                        <c:v>40886</c:v>
                      </c:pt>
                      <c:pt idx="374">
                        <c:v>40887</c:v>
                      </c:pt>
                      <c:pt idx="375">
                        <c:v>40888</c:v>
                      </c:pt>
                      <c:pt idx="376">
                        <c:v>40889</c:v>
                      </c:pt>
                      <c:pt idx="377">
                        <c:v>40890</c:v>
                      </c:pt>
                      <c:pt idx="378">
                        <c:v>40891</c:v>
                      </c:pt>
                      <c:pt idx="379">
                        <c:v>40892</c:v>
                      </c:pt>
                      <c:pt idx="380">
                        <c:v>40893</c:v>
                      </c:pt>
                      <c:pt idx="381">
                        <c:v>40894</c:v>
                      </c:pt>
                      <c:pt idx="382">
                        <c:v>40895</c:v>
                      </c:pt>
                      <c:pt idx="383">
                        <c:v>40896</c:v>
                      </c:pt>
                      <c:pt idx="384">
                        <c:v>40897</c:v>
                      </c:pt>
                      <c:pt idx="385">
                        <c:v>40898</c:v>
                      </c:pt>
                      <c:pt idx="386">
                        <c:v>40899</c:v>
                      </c:pt>
                      <c:pt idx="387">
                        <c:v>40900</c:v>
                      </c:pt>
                      <c:pt idx="388">
                        <c:v>40901</c:v>
                      </c:pt>
                      <c:pt idx="389">
                        <c:v>40902</c:v>
                      </c:pt>
                      <c:pt idx="390">
                        <c:v>40903</c:v>
                      </c:pt>
                      <c:pt idx="391">
                        <c:v>40904</c:v>
                      </c:pt>
                      <c:pt idx="392">
                        <c:v>40905</c:v>
                      </c:pt>
                      <c:pt idx="393">
                        <c:v>40906</c:v>
                      </c:pt>
                      <c:pt idx="394">
                        <c:v>40907</c:v>
                      </c:pt>
                      <c:pt idx="395">
                        <c:v>40908</c:v>
                      </c:pt>
                      <c:pt idx="396">
                        <c:v>40909</c:v>
                      </c:pt>
                      <c:pt idx="397">
                        <c:v>40910</c:v>
                      </c:pt>
                      <c:pt idx="398">
                        <c:v>40911</c:v>
                      </c:pt>
                      <c:pt idx="399">
                        <c:v>40912</c:v>
                      </c:pt>
                      <c:pt idx="400">
                        <c:v>40913</c:v>
                      </c:pt>
                      <c:pt idx="401">
                        <c:v>40914</c:v>
                      </c:pt>
                      <c:pt idx="402">
                        <c:v>40915</c:v>
                      </c:pt>
                      <c:pt idx="403">
                        <c:v>40916</c:v>
                      </c:pt>
                      <c:pt idx="404">
                        <c:v>40917</c:v>
                      </c:pt>
                      <c:pt idx="405">
                        <c:v>40918</c:v>
                      </c:pt>
                      <c:pt idx="406">
                        <c:v>40919</c:v>
                      </c:pt>
                      <c:pt idx="407">
                        <c:v>40920</c:v>
                      </c:pt>
                      <c:pt idx="408">
                        <c:v>40921</c:v>
                      </c:pt>
                      <c:pt idx="409">
                        <c:v>40922</c:v>
                      </c:pt>
                      <c:pt idx="410">
                        <c:v>40923</c:v>
                      </c:pt>
                      <c:pt idx="411">
                        <c:v>40924</c:v>
                      </c:pt>
                      <c:pt idx="412">
                        <c:v>40925</c:v>
                      </c:pt>
                      <c:pt idx="413">
                        <c:v>40926</c:v>
                      </c:pt>
                      <c:pt idx="414">
                        <c:v>40927</c:v>
                      </c:pt>
                      <c:pt idx="415">
                        <c:v>40928</c:v>
                      </c:pt>
                      <c:pt idx="416">
                        <c:v>40929</c:v>
                      </c:pt>
                      <c:pt idx="417">
                        <c:v>40930</c:v>
                      </c:pt>
                      <c:pt idx="418">
                        <c:v>40931</c:v>
                      </c:pt>
                      <c:pt idx="419">
                        <c:v>40932</c:v>
                      </c:pt>
                      <c:pt idx="420">
                        <c:v>40933</c:v>
                      </c:pt>
                      <c:pt idx="421">
                        <c:v>40934</c:v>
                      </c:pt>
                      <c:pt idx="422">
                        <c:v>40935</c:v>
                      </c:pt>
                      <c:pt idx="423">
                        <c:v>40936</c:v>
                      </c:pt>
                      <c:pt idx="424">
                        <c:v>40937</c:v>
                      </c:pt>
                      <c:pt idx="425">
                        <c:v>40938</c:v>
                      </c:pt>
                      <c:pt idx="426">
                        <c:v>40939</c:v>
                      </c:pt>
                      <c:pt idx="427">
                        <c:v>40940</c:v>
                      </c:pt>
                      <c:pt idx="428">
                        <c:v>40941</c:v>
                      </c:pt>
                      <c:pt idx="429">
                        <c:v>40942</c:v>
                      </c:pt>
                      <c:pt idx="430">
                        <c:v>40943</c:v>
                      </c:pt>
                      <c:pt idx="431">
                        <c:v>40944</c:v>
                      </c:pt>
                      <c:pt idx="432">
                        <c:v>40945</c:v>
                      </c:pt>
                      <c:pt idx="433">
                        <c:v>40946</c:v>
                      </c:pt>
                      <c:pt idx="434">
                        <c:v>40947</c:v>
                      </c:pt>
                      <c:pt idx="435">
                        <c:v>40948</c:v>
                      </c:pt>
                      <c:pt idx="436">
                        <c:v>40949</c:v>
                      </c:pt>
                      <c:pt idx="437">
                        <c:v>40950</c:v>
                      </c:pt>
                      <c:pt idx="438">
                        <c:v>40951</c:v>
                      </c:pt>
                      <c:pt idx="439">
                        <c:v>40952</c:v>
                      </c:pt>
                      <c:pt idx="440">
                        <c:v>40953</c:v>
                      </c:pt>
                      <c:pt idx="441">
                        <c:v>40954</c:v>
                      </c:pt>
                      <c:pt idx="442">
                        <c:v>40955</c:v>
                      </c:pt>
                      <c:pt idx="443">
                        <c:v>40956</c:v>
                      </c:pt>
                      <c:pt idx="444">
                        <c:v>40957</c:v>
                      </c:pt>
                      <c:pt idx="445">
                        <c:v>40958</c:v>
                      </c:pt>
                      <c:pt idx="446">
                        <c:v>40959</c:v>
                      </c:pt>
                      <c:pt idx="447">
                        <c:v>40960</c:v>
                      </c:pt>
                      <c:pt idx="448">
                        <c:v>40961</c:v>
                      </c:pt>
                      <c:pt idx="449">
                        <c:v>40962</c:v>
                      </c:pt>
                      <c:pt idx="450">
                        <c:v>40963</c:v>
                      </c:pt>
                      <c:pt idx="451">
                        <c:v>40964</c:v>
                      </c:pt>
                      <c:pt idx="452">
                        <c:v>40965</c:v>
                      </c:pt>
                      <c:pt idx="453">
                        <c:v>40966</c:v>
                      </c:pt>
                      <c:pt idx="454">
                        <c:v>40967</c:v>
                      </c:pt>
                      <c:pt idx="455">
                        <c:v>40968</c:v>
                      </c:pt>
                      <c:pt idx="456">
                        <c:v>40969</c:v>
                      </c:pt>
                      <c:pt idx="457">
                        <c:v>40970</c:v>
                      </c:pt>
                      <c:pt idx="458">
                        <c:v>40971</c:v>
                      </c:pt>
                      <c:pt idx="459">
                        <c:v>40972</c:v>
                      </c:pt>
                      <c:pt idx="460">
                        <c:v>40973</c:v>
                      </c:pt>
                      <c:pt idx="461">
                        <c:v>40974</c:v>
                      </c:pt>
                      <c:pt idx="462">
                        <c:v>40975</c:v>
                      </c:pt>
                      <c:pt idx="463">
                        <c:v>40976</c:v>
                      </c:pt>
                      <c:pt idx="464">
                        <c:v>40977</c:v>
                      </c:pt>
                      <c:pt idx="465">
                        <c:v>40978</c:v>
                      </c:pt>
                      <c:pt idx="466">
                        <c:v>40979</c:v>
                      </c:pt>
                      <c:pt idx="467">
                        <c:v>40980</c:v>
                      </c:pt>
                      <c:pt idx="468">
                        <c:v>40981</c:v>
                      </c:pt>
                      <c:pt idx="469">
                        <c:v>40982</c:v>
                      </c:pt>
                      <c:pt idx="470">
                        <c:v>40983</c:v>
                      </c:pt>
                      <c:pt idx="471">
                        <c:v>40984</c:v>
                      </c:pt>
                      <c:pt idx="472">
                        <c:v>40985</c:v>
                      </c:pt>
                      <c:pt idx="473">
                        <c:v>40986</c:v>
                      </c:pt>
                      <c:pt idx="474">
                        <c:v>40987</c:v>
                      </c:pt>
                      <c:pt idx="475">
                        <c:v>40988</c:v>
                      </c:pt>
                      <c:pt idx="476">
                        <c:v>40989</c:v>
                      </c:pt>
                      <c:pt idx="477">
                        <c:v>40990</c:v>
                      </c:pt>
                      <c:pt idx="478">
                        <c:v>40991</c:v>
                      </c:pt>
                      <c:pt idx="479">
                        <c:v>40992</c:v>
                      </c:pt>
                      <c:pt idx="480">
                        <c:v>40993</c:v>
                      </c:pt>
                      <c:pt idx="481">
                        <c:v>40994</c:v>
                      </c:pt>
                      <c:pt idx="482">
                        <c:v>40995</c:v>
                      </c:pt>
                      <c:pt idx="483">
                        <c:v>40996</c:v>
                      </c:pt>
                      <c:pt idx="484">
                        <c:v>40997</c:v>
                      </c:pt>
                      <c:pt idx="485">
                        <c:v>40998</c:v>
                      </c:pt>
                      <c:pt idx="486">
                        <c:v>40999</c:v>
                      </c:pt>
                      <c:pt idx="487">
                        <c:v>41000</c:v>
                      </c:pt>
                      <c:pt idx="488">
                        <c:v>41001</c:v>
                      </c:pt>
                      <c:pt idx="489">
                        <c:v>41002</c:v>
                      </c:pt>
                      <c:pt idx="490">
                        <c:v>41003</c:v>
                      </c:pt>
                      <c:pt idx="491">
                        <c:v>41004</c:v>
                      </c:pt>
                      <c:pt idx="492">
                        <c:v>41005</c:v>
                      </c:pt>
                      <c:pt idx="493">
                        <c:v>41006</c:v>
                      </c:pt>
                      <c:pt idx="494">
                        <c:v>41007</c:v>
                      </c:pt>
                      <c:pt idx="495">
                        <c:v>41008</c:v>
                      </c:pt>
                      <c:pt idx="496">
                        <c:v>41009</c:v>
                      </c:pt>
                      <c:pt idx="497">
                        <c:v>41010</c:v>
                      </c:pt>
                      <c:pt idx="498">
                        <c:v>41011</c:v>
                      </c:pt>
                      <c:pt idx="499">
                        <c:v>41012</c:v>
                      </c:pt>
                      <c:pt idx="500">
                        <c:v>41013</c:v>
                      </c:pt>
                      <c:pt idx="501">
                        <c:v>41014</c:v>
                      </c:pt>
                      <c:pt idx="502">
                        <c:v>41015</c:v>
                      </c:pt>
                      <c:pt idx="503">
                        <c:v>41016</c:v>
                      </c:pt>
                      <c:pt idx="504">
                        <c:v>41017</c:v>
                      </c:pt>
                      <c:pt idx="505">
                        <c:v>41018</c:v>
                      </c:pt>
                      <c:pt idx="506">
                        <c:v>41019</c:v>
                      </c:pt>
                      <c:pt idx="507">
                        <c:v>41020</c:v>
                      </c:pt>
                      <c:pt idx="508">
                        <c:v>41021</c:v>
                      </c:pt>
                      <c:pt idx="509">
                        <c:v>41022</c:v>
                      </c:pt>
                      <c:pt idx="510">
                        <c:v>41023</c:v>
                      </c:pt>
                      <c:pt idx="511">
                        <c:v>41024</c:v>
                      </c:pt>
                      <c:pt idx="512">
                        <c:v>41025</c:v>
                      </c:pt>
                      <c:pt idx="513">
                        <c:v>41026</c:v>
                      </c:pt>
                      <c:pt idx="514">
                        <c:v>41027</c:v>
                      </c:pt>
                      <c:pt idx="515">
                        <c:v>41028</c:v>
                      </c:pt>
                      <c:pt idx="516">
                        <c:v>41029</c:v>
                      </c:pt>
                      <c:pt idx="517">
                        <c:v>41030</c:v>
                      </c:pt>
                      <c:pt idx="518">
                        <c:v>41031</c:v>
                      </c:pt>
                      <c:pt idx="519">
                        <c:v>41032</c:v>
                      </c:pt>
                      <c:pt idx="520">
                        <c:v>41033</c:v>
                      </c:pt>
                      <c:pt idx="521">
                        <c:v>41034</c:v>
                      </c:pt>
                      <c:pt idx="522">
                        <c:v>41035</c:v>
                      </c:pt>
                      <c:pt idx="523">
                        <c:v>41036</c:v>
                      </c:pt>
                      <c:pt idx="524">
                        <c:v>41037</c:v>
                      </c:pt>
                      <c:pt idx="525">
                        <c:v>41038</c:v>
                      </c:pt>
                      <c:pt idx="526">
                        <c:v>41039</c:v>
                      </c:pt>
                      <c:pt idx="527">
                        <c:v>41040</c:v>
                      </c:pt>
                      <c:pt idx="528">
                        <c:v>41041</c:v>
                      </c:pt>
                      <c:pt idx="529">
                        <c:v>41042</c:v>
                      </c:pt>
                      <c:pt idx="530">
                        <c:v>41043</c:v>
                      </c:pt>
                      <c:pt idx="531">
                        <c:v>41044</c:v>
                      </c:pt>
                      <c:pt idx="532">
                        <c:v>41045</c:v>
                      </c:pt>
                      <c:pt idx="533">
                        <c:v>41046</c:v>
                      </c:pt>
                      <c:pt idx="534">
                        <c:v>41047</c:v>
                      </c:pt>
                      <c:pt idx="535">
                        <c:v>41048</c:v>
                      </c:pt>
                      <c:pt idx="536">
                        <c:v>41049</c:v>
                      </c:pt>
                      <c:pt idx="537">
                        <c:v>41050</c:v>
                      </c:pt>
                      <c:pt idx="538">
                        <c:v>41051</c:v>
                      </c:pt>
                      <c:pt idx="539">
                        <c:v>41052</c:v>
                      </c:pt>
                      <c:pt idx="540">
                        <c:v>41053</c:v>
                      </c:pt>
                      <c:pt idx="541">
                        <c:v>41054</c:v>
                      </c:pt>
                      <c:pt idx="542">
                        <c:v>41055</c:v>
                      </c:pt>
                      <c:pt idx="543">
                        <c:v>41056</c:v>
                      </c:pt>
                      <c:pt idx="544">
                        <c:v>41057</c:v>
                      </c:pt>
                      <c:pt idx="545">
                        <c:v>41058</c:v>
                      </c:pt>
                      <c:pt idx="546">
                        <c:v>41059</c:v>
                      </c:pt>
                      <c:pt idx="547">
                        <c:v>41060</c:v>
                      </c:pt>
                      <c:pt idx="548">
                        <c:v>41061</c:v>
                      </c:pt>
                      <c:pt idx="549">
                        <c:v>41062</c:v>
                      </c:pt>
                      <c:pt idx="550">
                        <c:v>41063</c:v>
                      </c:pt>
                      <c:pt idx="551">
                        <c:v>41064</c:v>
                      </c:pt>
                      <c:pt idx="552">
                        <c:v>41065</c:v>
                      </c:pt>
                      <c:pt idx="553">
                        <c:v>41066</c:v>
                      </c:pt>
                      <c:pt idx="554">
                        <c:v>41067</c:v>
                      </c:pt>
                      <c:pt idx="555">
                        <c:v>41068</c:v>
                      </c:pt>
                      <c:pt idx="556">
                        <c:v>41069</c:v>
                      </c:pt>
                      <c:pt idx="557">
                        <c:v>41070</c:v>
                      </c:pt>
                      <c:pt idx="558">
                        <c:v>41071</c:v>
                      </c:pt>
                      <c:pt idx="559">
                        <c:v>41072</c:v>
                      </c:pt>
                      <c:pt idx="560">
                        <c:v>41073</c:v>
                      </c:pt>
                      <c:pt idx="561">
                        <c:v>41074</c:v>
                      </c:pt>
                      <c:pt idx="562">
                        <c:v>41075</c:v>
                      </c:pt>
                      <c:pt idx="563">
                        <c:v>41076</c:v>
                      </c:pt>
                      <c:pt idx="564">
                        <c:v>41077</c:v>
                      </c:pt>
                      <c:pt idx="565">
                        <c:v>41078</c:v>
                      </c:pt>
                      <c:pt idx="566">
                        <c:v>41079</c:v>
                      </c:pt>
                      <c:pt idx="567">
                        <c:v>41080</c:v>
                      </c:pt>
                      <c:pt idx="568">
                        <c:v>41081</c:v>
                      </c:pt>
                      <c:pt idx="569">
                        <c:v>41082</c:v>
                      </c:pt>
                      <c:pt idx="570">
                        <c:v>41083</c:v>
                      </c:pt>
                      <c:pt idx="571">
                        <c:v>41084</c:v>
                      </c:pt>
                      <c:pt idx="572">
                        <c:v>41085</c:v>
                      </c:pt>
                      <c:pt idx="573">
                        <c:v>41086</c:v>
                      </c:pt>
                      <c:pt idx="574">
                        <c:v>41087</c:v>
                      </c:pt>
                      <c:pt idx="575">
                        <c:v>41088</c:v>
                      </c:pt>
                      <c:pt idx="576">
                        <c:v>41089</c:v>
                      </c:pt>
                      <c:pt idx="577">
                        <c:v>41090</c:v>
                      </c:pt>
                      <c:pt idx="578">
                        <c:v>41091</c:v>
                      </c:pt>
                      <c:pt idx="579">
                        <c:v>41092</c:v>
                      </c:pt>
                      <c:pt idx="580">
                        <c:v>41093</c:v>
                      </c:pt>
                      <c:pt idx="581">
                        <c:v>41094</c:v>
                      </c:pt>
                      <c:pt idx="582">
                        <c:v>41095</c:v>
                      </c:pt>
                      <c:pt idx="583">
                        <c:v>41096</c:v>
                      </c:pt>
                      <c:pt idx="584">
                        <c:v>41097</c:v>
                      </c:pt>
                      <c:pt idx="585">
                        <c:v>41098</c:v>
                      </c:pt>
                      <c:pt idx="586">
                        <c:v>41099</c:v>
                      </c:pt>
                      <c:pt idx="587">
                        <c:v>41100</c:v>
                      </c:pt>
                      <c:pt idx="588">
                        <c:v>41101</c:v>
                      </c:pt>
                      <c:pt idx="589">
                        <c:v>41102</c:v>
                      </c:pt>
                      <c:pt idx="590">
                        <c:v>41103</c:v>
                      </c:pt>
                      <c:pt idx="591">
                        <c:v>41104</c:v>
                      </c:pt>
                      <c:pt idx="592">
                        <c:v>41105</c:v>
                      </c:pt>
                      <c:pt idx="593">
                        <c:v>41106</c:v>
                      </c:pt>
                      <c:pt idx="594">
                        <c:v>41107</c:v>
                      </c:pt>
                      <c:pt idx="595">
                        <c:v>41108</c:v>
                      </c:pt>
                      <c:pt idx="596">
                        <c:v>41109</c:v>
                      </c:pt>
                      <c:pt idx="597">
                        <c:v>41110</c:v>
                      </c:pt>
                      <c:pt idx="598">
                        <c:v>41111</c:v>
                      </c:pt>
                      <c:pt idx="599">
                        <c:v>41112</c:v>
                      </c:pt>
                      <c:pt idx="600">
                        <c:v>41113</c:v>
                      </c:pt>
                      <c:pt idx="601">
                        <c:v>41114</c:v>
                      </c:pt>
                      <c:pt idx="602">
                        <c:v>41115</c:v>
                      </c:pt>
                      <c:pt idx="603">
                        <c:v>41116</c:v>
                      </c:pt>
                      <c:pt idx="604">
                        <c:v>41117</c:v>
                      </c:pt>
                      <c:pt idx="605">
                        <c:v>41118</c:v>
                      </c:pt>
                      <c:pt idx="606">
                        <c:v>41119</c:v>
                      </c:pt>
                      <c:pt idx="607">
                        <c:v>41120</c:v>
                      </c:pt>
                      <c:pt idx="608">
                        <c:v>41121</c:v>
                      </c:pt>
                      <c:pt idx="609">
                        <c:v>41122</c:v>
                      </c:pt>
                      <c:pt idx="610">
                        <c:v>41123</c:v>
                      </c:pt>
                      <c:pt idx="611">
                        <c:v>41124</c:v>
                      </c:pt>
                      <c:pt idx="612">
                        <c:v>41125</c:v>
                      </c:pt>
                      <c:pt idx="613">
                        <c:v>41126</c:v>
                      </c:pt>
                      <c:pt idx="614">
                        <c:v>41127</c:v>
                      </c:pt>
                      <c:pt idx="615">
                        <c:v>41128</c:v>
                      </c:pt>
                      <c:pt idx="616">
                        <c:v>41129</c:v>
                      </c:pt>
                      <c:pt idx="617">
                        <c:v>41130</c:v>
                      </c:pt>
                      <c:pt idx="618">
                        <c:v>41131</c:v>
                      </c:pt>
                      <c:pt idx="619">
                        <c:v>41132</c:v>
                      </c:pt>
                      <c:pt idx="620">
                        <c:v>41133</c:v>
                      </c:pt>
                      <c:pt idx="621">
                        <c:v>41134</c:v>
                      </c:pt>
                      <c:pt idx="622">
                        <c:v>41135</c:v>
                      </c:pt>
                      <c:pt idx="623">
                        <c:v>41136</c:v>
                      </c:pt>
                      <c:pt idx="624">
                        <c:v>41137</c:v>
                      </c:pt>
                      <c:pt idx="625">
                        <c:v>41138</c:v>
                      </c:pt>
                      <c:pt idx="626">
                        <c:v>41139</c:v>
                      </c:pt>
                      <c:pt idx="627">
                        <c:v>41140</c:v>
                      </c:pt>
                      <c:pt idx="628">
                        <c:v>41141</c:v>
                      </c:pt>
                      <c:pt idx="629">
                        <c:v>41142</c:v>
                      </c:pt>
                      <c:pt idx="630">
                        <c:v>41143</c:v>
                      </c:pt>
                      <c:pt idx="631">
                        <c:v>41144</c:v>
                      </c:pt>
                      <c:pt idx="632">
                        <c:v>41145</c:v>
                      </c:pt>
                      <c:pt idx="633">
                        <c:v>41146</c:v>
                      </c:pt>
                      <c:pt idx="634">
                        <c:v>41147</c:v>
                      </c:pt>
                      <c:pt idx="635">
                        <c:v>41148</c:v>
                      </c:pt>
                      <c:pt idx="636">
                        <c:v>41149</c:v>
                      </c:pt>
                      <c:pt idx="637">
                        <c:v>41150</c:v>
                      </c:pt>
                      <c:pt idx="638">
                        <c:v>41151</c:v>
                      </c:pt>
                      <c:pt idx="639">
                        <c:v>41152</c:v>
                      </c:pt>
                      <c:pt idx="640">
                        <c:v>41153</c:v>
                      </c:pt>
                      <c:pt idx="641">
                        <c:v>41154</c:v>
                      </c:pt>
                      <c:pt idx="642">
                        <c:v>41155</c:v>
                      </c:pt>
                      <c:pt idx="643">
                        <c:v>41156</c:v>
                      </c:pt>
                      <c:pt idx="644">
                        <c:v>41157</c:v>
                      </c:pt>
                      <c:pt idx="645">
                        <c:v>41158</c:v>
                      </c:pt>
                      <c:pt idx="646">
                        <c:v>41159</c:v>
                      </c:pt>
                      <c:pt idx="647">
                        <c:v>41160</c:v>
                      </c:pt>
                      <c:pt idx="648">
                        <c:v>41161</c:v>
                      </c:pt>
                      <c:pt idx="649">
                        <c:v>41162</c:v>
                      </c:pt>
                      <c:pt idx="650">
                        <c:v>41163</c:v>
                      </c:pt>
                      <c:pt idx="651">
                        <c:v>41164</c:v>
                      </c:pt>
                      <c:pt idx="652">
                        <c:v>41165</c:v>
                      </c:pt>
                      <c:pt idx="653">
                        <c:v>41166</c:v>
                      </c:pt>
                      <c:pt idx="654">
                        <c:v>41167</c:v>
                      </c:pt>
                      <c:pt idx="655">
                        <c:v>41168</c:v>
                      </c:pt>
                      <c:pt idx="656">
                        <c:v>41169</c:v>
                      </c:pt>
                      <c:pt idx="657">
                        <c:v>41170</c:v>
                      </c:pt>
                      <c:pt idx="658">
                        <c:v>41171</c:v>
                      </c:pt>
                      <c:pt idx="659">
                        <c:v>41172</c:v>
                      </c:pt>
                      <c:pt idx="660">
                        <c:v>41173</c:v>
                      </c:pt>
                      <c:pt idx="661">
                        <c:v>41174</c:v>
                      </c:pt>
                      <c:pt idx="662">
                        <c:v>41175</c:v>
                      </c:pt>
                      <c:pt idx="663">
                        <c:v>41176</c:v>
                      </c:pt>
                      <c:pt idx="664">
                        <c:v>41177</c:v>
                      </c:pt>
                      <c:pt idx="665">
                        <c:v>41178</c:v>
                      </c:pt>
                      <c:pt idx="666">
                        <c:v>41179</c:v>
                      </c:pt>
                      <c:pt idx="667">
                        <c:v>41180</c:v>
                      </c:pt>
                      <c:pt idx="668">
                        <c:v>41181</c:v>
                      </c:pt>
                      <c:pt idx="669">
                        <c:v>41182</c:v>
                      </c:pt>
                      <c:pt idx="670">
                        <c:v>41183</c:v>
                      </c:pt>
                      <c:pt idx="671">
                        <c:v>41184</c:v>
                      </c:pt>
                      <c:pt idx="672">
                        <c:v>41185</c:v>
                      </c:pt>
                      <c:pt idx="673">
                        <c:v>41186</c:v>
                      </c:pt>
                      <c:pt idx="674">
                        <c:v>41187</c:v>
                      </c:pt>
                      <c:pt idx="675">
                        <c:v>41188</c:v>
                      </c:pt>
                      <c:pt idx="676">
                        <c:v>41189</c:v>
                      </c:pt>
                      <c:pt idx="677">
                        <c:v>41190</c:v>
                      </c:pt>
                      <c:pt idx="678">
                        <c:v>41191</c:v>
                      </c:pt>
                      <c:pt idx="679">
                        <c:v>41192</c:v>
                      </c:pt>
                      <c:pt idx="680">
                        <c:v>41193</c:v>
                      </c:pt>
                      <c:pt idx="681">
                        <c:v>41194</c:v>
                      </c:pt>
                      <c:pt idx="682">
                        <c:v>41195</c:v>
                      </c:pt>
                      <c:pt idx="683">
                        <c:v>41196</c:v>
                      </c:pt>
                      <c:pt idx="684">
                        <c:v>41197</c:v>
                      </c:pt>
                      <c:pt idx="685">
                        <c:v>41198</c:v>
                      </c:pt>
                      <c:pt idx="686">
                        <c:v>41199</c:v>
                      </c:pt>
                      <c:pt idx="687">
                        <c:v>41200</c:v>
                      </c:pt>
                      <c:pt idx="688">
                        <c:v>41201</c:v>
                      </c:pt>
                      <c:pt idx="689">
                        <c:v>41202</c:v>
                      </c:pt>
                      <c:pt idx="690">
                        <c:v>41203</c:v>
                      </c:pt>
                      <c:pt idx="691">
                        <c:v>41204</c:v>
                      </c:pt>
                      <c:pt idx="692">
                        <c:v>41205</c:v>
                      </c:pt>
                      <c:pt idx="693">
                        <c:v>41206</c:v>
                      </c:pt>
                      <c:pt idx="694">
                        <c:v>41207</c:v>
                      </c:pt>
                      <c:pt idx="695">
                        <c:v>41208</c:v>
                      </c:pt>
                      <c:pt idx="696">
                        <c:v>41209</c:v>
                      </c:pt>
                      <c:pt idx="697">
                        <c:v>41210</c:v>
                      </c:pt>
                      <c:pt idx="698">
                        <c:v>41211</c:v>
                      </c:pt>
                      <c:pt idx="699">
                        <c:v>41212</c:v>
                      </c:pt>
                      <c:pt idx="700">
                        <c:v>41213</c:v>
                      </c:pt>
                      <c:pt idx="701">
                        <c:v>41214</c:v>
                      </c:pt>
                      <c:pt idx="702">
                        <c:v>41215</c:v>
                      </c:pt>
                      <c:pt idx="703">
                        <c:v>41216</c:v>
                      </c:pt>
                      <c:pt idx="704">
                        <c:v>41217</c:v>
                      </c:pt>
                      <c:pt idx="705">
                        <c:v>41218</c:v>
                      </c:pt>
                      <c:pt idx="706">
                        <c:v>41219</c:v>
                      </c:pt>
                      <c:pt idx="707">
                        <c:v>41220</c:v>
                      </c:pt>
                      <c:pt idx="708">
                        <c:v>41221</c:v>
                      </c:pt>
                      <c:pt idx="709">
                        <c:v>41222</c:v>
                      </c:pt>
                      <c:pt idx="710">
                        <c:v>41223</c:v>
                      </c:pt>
                      <c:pt idx="711">
                        <c:v>41224</c:v>
                      </c:pt>
                      <c:pt idx="712">
                        <c:v>41225</c:v>
                      </c:pt>
                      <c:pt idx="713">
                        <c:v>41226</c:v>
                      </c:pt>
                      <c:pt idx="714">
                        <c:v>41227</c:v>
                      </c:pt>
                      <c:pt idx="715">
                        <c:v>41228</c:v>
                      </c:pt>
                      <c:pt idx="716">
                        <c:v>41229</c:v>
                      </c:pt>
                      <c:pt idx="717">
                        <c:v>41230</c:v>
                      </c:pt>
                      <c:pt idx="718">
                        <c:v>41231</c:v>
                      </c:pt>
                      <c:pt idx="719">
                        <c:v>41232</c:v>
                      </c:pt>
                      <c:pt idx="720">
                        <c:v>41233</c:v>
                      </c:pt>
                      <c:pt idx="721">
                        <c:v>41234</c:v>
                      </c:pt>
                      <c:pt idx="722">
                        <c:v>41235</c:v>
                      </c:pt>
                      <c:pt idx="723">
                        <c:v>41236</c:v>
                      </c:pt>
                      <c:pt idx="724">
                        <c:v>41237</c:v>
                      </c:pt>
                      <c:pt idx="725">
                        <c:v>41238</c:v>
                      </c:pt>
                      <c:pt idx="726">
                        <c:v>41239</c:v>
                      </c:pt>
                      <c:pt idx="727">
                        <c:v>41240</c:v>
                      </c:pt>
                      <c:pt idx="728">
                        <c:v>41241</c:v>
                      </c:pt>
                      <c:pt idx="729">
                        <c:v>41242</c:v>
                      </c:pt>
                      <c:pt idx="730">
                        <c:v>41243</c:v>
                      </c:pt>
                      <c:pt idx="731">
                        <c:v>41244</c:v>
                      </c:pt>
                      <c:pt idx="732">
                        <c:v>41245</c:v>
                      </c:pt>
                      <c:pt idx="733">
                        <c:v>41246</c:v>
                      </c:pt>
                      <c:pt idx="734">
                        <c:v>41247</c:v>
                      </c:pt>
                      <c:pt idx="735">
                        <c:v>41248</c:v>
                      </c:pt>
                      <c:pt idx="736">
                        <c:v>41249</c:v>
                      </c:pt>
                      <c:pt idx="737">
                        <c:v>41250</c:v>
                      </c:pt>
                      <c:pt idx="738">
                        <c:v>41251</c:v>
                      </c:pt>
                      <c:pt idx="739">
                        <c:v>41252</c:v>
                      </c:pt>
                      <c:pt idx="740">
                        <c:v>41253</c:v>
                      </c:pt>
                      <c:pt idx="741">
                        <c:v>41254</c:v>
                      </c:pt>
                      <c:pt idx="742">
                        <c:v>41255</c:v>
                      </c:pt>
                      <c:pt idx="743">
                        <c:v>41256</c:v>
                      </c:pt>
                      <c:pt idx="744">
                        <c:v>41257</c:v>
                      </c:pt>
                      <c:pt idx="745">
                        <c:v>41258</c:v>
                      </c:pt>
                      <c:pt idx="746">
                        <c:v>41259</c:v>
                      </c:pt>
                      <c:pt idx="747">
                        <c:v>41260</c:v>
                      </c:pt>
                      <c:pt idx="748">
                        <c:v>41261</c:v>
                      </c:pt>
                      <c:pt idx="749">
                        <c:v>41262</c:v>
                      </c:pt>
                      <c:pt idx="750">
                        <c:v>41263</c:v>
                      </c:pt>
                      <c:pt idx="751">
                        <c:v>41264</c:v>
                      </c:pt>
                      <c:pt idx="752">
                        <c:v>41265</c:v>
                      </c:pt>
                      <c:pt idx="753">
                        <c:v>41266</c:v>
                      </c:pt>
                      <c:pt idx="754">
                        <c:v>41267</c:v>
                      </c:pt>
                      <c:pt idx="755">
                        <c:v>41268</c:v>
                      </c:pt>
                      <c:pt idx="756">
                        <c:v>41269</c:v>
                      </c:pt>
                      <c:pt idx="757">
                        <c:v>41270</c:v>
                      </c:pt>
                      <c:pt idx="758">
                        <c:v>41271</c:v>
                      </c:pt>
                      <c:pt idx="759">
                        <c:v>41272</c:v>
                      </c:pt>
                      <c:pt idx="760">
                        <c:v>41273</c:v>
                      </c:pt>
                      <c:pt idx="761">
                        <c:v>41274</c:v>
                      </c:pt>
                      <c:pt idx="762">
                        <c:v>41275</c:v>
                      </c:pt>
                      <c:pt idx="763">
                        <c:v>41276</c:v>
                      </c:pt>
                      <c:pt idx="764">
                        <c:v>41277</c:v>
                      </c:pt>
                      <c:pt idx="765">
                        <c:v>41278</c:v>
                      </c:pt>
                      <c:pt idx="766">
                        <c:v>41279</c:v>
                      </c:pt>
                      <c:pt idx="767">
                        <c:v>41280</c:v>
                      </c:pt>
                      <c:pt idx="768">
                        <c:v>41281</c:v>
                      </c:pt>
                      <c:pt idx="769">
                        <c:v>41282</c:v>
                      </c:pt>
                      <c:pt idx="770">
                        <c:v>41283</c:v>
                      </c:pt>
                      <c:pt idx="771">
                        <c:v>41284</c:v>
                      </c:pt>
                      <c:pt idx="772">
                        <c:v>41285</c:v>
                      </c:pt>
                      <c:pt idx="773">
                        <c:v>41286</c:v>
                      </c:pt>
                      <c:pt idx="774">
                        <c:v>41287</c:v>
                      </c:pt>
                      <c:pt idx="775">
                        <c:v>41288</c:v>
                      </c:pt>
                      <c:pt idx="776">
                        <c:v>41289</c:v>
                      </c:pt>
                      <c:pt idx="777">
                        <c:v>41290</c:v>
                      </c:pt>
                      <c:pt idx="778">
                        <c:v>41291</c:v>
                      </c:pt>
                      <c:pt idx="779">
                        <c:v>41292</c:v>
                      </c:pt>
                      <c:pt idx="780">
                        <c:v>41293</c:v>
                      </c:pt>
                      <c:pt idx="781">
                        <c:v>41294</c:v>
                      </c:pt>
                      <c:pt idx="782">
                        <c:v>41295</c:v>
                      </c:pt>
                      <c:pt idx="783">
                        <c:v>41296</c:v>
                      </c:pt>
                      <c:pt idx="784">
                        <c:v>41297</c:v>
                      </c:pt>
                      <c:pt idx="785">
                        <c:v>41298</c:v>
                      </c:pt>
                      <c:pt idx="786">
                        <c:v>41299</c:v>
                      </c:pt>
                      <c:pt idx="787">
                        <c:v>41300</c:v>
                      </c:pt>
                      <c:pt idx="788">
                        <c:v>41301</c:v>
                      </c:pt>
                      <c:pt idx="789">
                        <c:v>41302</c:v>
                      </c:pt>
                      <c:pt idx="790">
                        <c:v>41303</c:v>
                      </c:pt>
                      <c:pt idx="791">
                        <c:v>41304</c:v>
                      </c:pt>
                      <c:pt idx="792">
                        <c:v>41305</c:v>
                      </c:pt>
                      <c:pt idx="793">
                        <c:v>41306</c:v>
                      </c:pt>
                      <c:pt idx="794">
                        <c:v>41307</c:v>
                      </c:pt>
                      <c:pt idx="795">
                        <c:v>41308</c:v>
                      </c:pt>
                      <c:pt idx="796">
                        <c:v>41309</c:v>
                      </c:pt>
                      <c:pt idx="797">
                        <c:v>41310</c:v>
                      </c:pt>
                      <c:pt idx="798">
                        <c:v>41311</c:v>
                      </c:pt>
                      <c:pt idx="799">
                        <c:v>41312</c:v>
                      </c:pt>
                      <c:pt idx="800">
                        <c:v>41313</c:v>
                      </c:pt>
                      <c:pt idx="801">
                        <c:v>41314</c:v>
                      </c:pt>
                      <c:pt idx="802">
                        <c:v>41315</c:v>
                      </c:pt>
                      <c:pt idx="803">
                        <c:v>41316</c:v>
                      </c:pt>
                      <c:pt idx="804">
                        <c:v>41317</c:v>
                      </c:pt>
                      <c:pt idx="805">
                        <c:v>41318</c:v>
                      </c:pt>
                      <c:pt idx="806">
                        <c:v>41319</c:v>
                      </c:pt>
                      <c:pt idx="807">
                        <c:v>41320</c:v>
                      </c:pt>
                      <c:pt idx="808">
                        <c:v>41321</c:v>
                      </c:pt>
                      <c:pt idx="809">
                        <c:v>41322</c:v>
                      </c:pt>
                      <c:pt idx="810">
                        <c:v>41323</c:v>
                      </c:pt>
                      <c:pt idx="811">
                        <c:v>41324</c:v>
                      </c:pt>
                      <c:pt idx="812">
                        <c:v>41325</c:v>
                      </c:pt>
                      <c:pt idx="813">
                        <c:v>41326</c:v>
                      </c:pt>
                      <c:pt idx="814">
                        <c:v>41327</c:v>
                      </c:pt>
                      <c:pt idx="815">
                        <c:v>41328</c:v>
                      </c:pt>
                      <c:pt idx="816">
                        <c:v>41329</c:v>
                      </c:pt>
                      <c:pt idx="817">
                        <c:v>41330</c:v>
                      </c:pt>
                      <c:pt idx="818">
                        <c:v>41331</c:v>
                      </c:pt>
                      <c:pt idx="819">
                        <c:v>41332</c:v>
                      </c:pt>
                      <c:pt idx="820">
                        <c:v>41333</c:v>
                      </c:pt>
                      <c:pt idx="821">
                        <c:v>41334</c:v>
                      </c:pt>
                      <c:pt idx="822">
                        <c:v>41335</c:v>
                      </c:pt>
                      <c:pt idx="823">
                        <c:v>41336</c:v>
                      </c:pt>
                      <c:pt idx="824">
                        <c:v>41337</c:v>
                      </c:pt>
                      <c:pt idx="825">
                        <c:v>41338</c:v>
                      </c:pt>
                      <c:pt idx="826">
                        <c:v>41339</c:v>
                      </c:pt>
                      <c:pt idx="827">
                        <c:v>41340</c:v>
                      </c:pt>
                      <c:pt idx="828">
                        <c:v>41341</c:v>
                      </c:pt>
                      <c:pt idx="829">
                        <c:v>41342</c:v>
                      </c:pt>
                      <c:pt idx="830">
                        <c:v>41343</c:v>
                      </c:pt>
                      <c:pt idx="831">
                        <c:v>41344</c:v>
                      </c:pt>
                      <c:pt idx="832">
                        <c:v>41345</c:v>
                      </c:pt>
                      <c:pt idx="833">
                        <c:v>41346</c:v>
                      </c:pt>
                      <c:pt idx="834">
                        <c:v>41347</c:v>
                      </c:pt>
                      <c:pt idx="835">
                        <c:v>41348</c:v>
                      </c:pt>
                      <c:pt idx="836">
                        <c:v>41349</c:v>
                      </c:pt>
                      <c:pt idx="837">
                        <c:v>41350</c:v>
                      </c:pt>
                      <c:pt idx="838">
                        <c:v>41351</c:v>
                      </c:pt>
                      <c:pt idx="839">
                        <c:v>41352</c:v>
                      </c:pt>
                      <c:pt idx="840">
                        <c:v>41353</c:v>
                      </c:pt>
                      <c:pt idx="841">
                        <c:v>41354</c:v>
                      </c:pt>
                      <c:pt idx="842">
                        <c:v>41355</c:v>
                      </c:pt>
                      <c:pt idx="843">
                        <c:v>41356</c:v>
                      </c:pt>
                      <c:pt idx="844">
                        <c:v>41357</c:v>
                      </c:pt>
                      <c:pt idx="845">
                        <c:v>41358</c:v>
                      </c:pt>
                      <c:pt idx="846">
                        <c:v>41359</c:v>
                      </c:pt>
                      <c:pt idx="847">
                        <c:v>41360</c:v>
                      </c:pt>
                      <c:pt idx="848">
                        <c:v>41361</c:v>
                      </c:pt>
                      <c:pt idx="849">
                        <c:v>41362</c:v>
                      </c:pt>
                      <c:pt idx="850">
                        <c:v>41363</c:v>
                      </c:pt>
                      <c:pt idx="851">
                        <c:v>41364</c:v>
                      </c:pt>
                      <c:pt idx="852">
                        <c:v>41365</c:v>
                      </c:pt>
                      <c:pt idx="853">
                        <c:v>41366</c:v>
                      </c:pt>
                      <c:pt idx="854">
                        <c:v>41367</c:v>
                      </c:pt>
                      <c:pt idx="855">
                        <c:v>41368</c:v>
                      </c:pt>
                      <c:pt idx="856">
                        <c:v>41369</c:v>
                      </c:pt>
                      <c:pt idx="857">
                        <c:v>41370</c:v>
                      </c:pt>
                      <c:pt idx="858">
                        <c:v>41371</c:v>
                      </c:pt>
                      <c:pt idx="859">
                        <c:v>41372</c:v>
                      </c:pt>
                      <c:pt idx="860">
                        <c:v>41373</c:v>
                      </c:pt>
                      <c:pt idx="861">
                        <c:v>41374</c:v>
                      </c:pt>
                      <c:pt idx="862">
                        <c:v>41375</c:v>
                      </c:pt>
                      <c:pt idx="863">
                        <c:v>41376</c:v>
                      </c:pt>
                      <c:pt idx="864">
                        <c:v>41377</c:v>
                      </c:pt>
                      <c:pt idx="865">
                        <c:v>41378</c:v>
                      </c:pt>
                      <c:pt idx="866">
                        <c:v>41379</c:v>
                      </c:pt>
                      <c:pt idx="867">
                        <c:v>41380</c:v>
                      </c:pt>
                      <c:pt idx="868">
                        <c:v>41381</c:v>
                      </c:pt>
                      <c:pt idx="869">
                        <c:v>41382</c:v>
                      </c:pt>
                      <c:pt idx="870">
                        <c:v>41383</c:v>
                      </c:pt>
                      <c:pt idx="871">
                        <c:v>41384</c:v>
                      </c:pt>
                      <c:pt idx="872">
                        <c:v>41385</c:v>
                      </c:pt>
                      <c:pt idx="873">
                        <c:v>41386</c:v>
                      </c:pt>
                      <c:pt idx="874">
                        <c:v>41387</c:v>
                      </c:pt>
                      <c:pt idx="875">
                        <c:v>41388</c:v>
                      </c:pt>
                      <c:pt idx="876">
                        <c:v>41389</c:v>
                      </c:pt>
                      <c:pt idx="877">
                        <c:v>41390</c:v>
                      </c:pt>
                      <c:pt idx="878">
                        <c:v>41391</c:v>
                      </c:pt>
                      <c:pt idx="879">
                        <c:v>41392</c:v>
                      </c:pt>
                      <c:pt idx="880">
                        <c:v>41393</c:v>
                      </c:pt>
                      <c:pt idx="881">
                        <c:v>41394</c:v>
                      </c:pt>
                      <c:pt idx="882">
                        <c:v>41395</c:v>
                      </c:pt>
                      <c:pt idx="883">
                        <c:v>41396</c:v>
                      </c:pt>
                      <c:pt idx="884">
                        <c:v>41397</c:v>
                      </c:pt>
                      <c:pt idx="885">
                        <c:v>41398</c:v>
                      </c:pt>
                      <c:pt idx="886">
                        <c:v>41399</c:v>
                      </c:pt>
                      <c:pt idx="887">
                        <c:v>41400</c:v>
                      </c:pt>
                      <c:pt idx="888">
                        <c:v>41401</c:v>
                      </c:pt>
                      <c:pt idx="889">
                        <c:v>41402</c:v>
                      </c:pt>
                      <c:pt idx="890">
                        <c:v>41403</c:v>
                      </c:pt>
                      <c:pt idx="891">
                        <c:v>41404</c:v>
                      </c:pt>
                      <c:pt idx="892">
                        <c:v>41405</c:v>
                      </c:pt>
                      <c:pt idx="893">
                        <c:v>41406</c:v>
                      </c:pt>
                      <c:pt idx="894">
                        <c:v>41407</c:v>
                      </c:pt>
                      <c:pt idx="895">
                        <c:v>41408</c:v>
                      </c:pt>
                      <c:pt idx="896">
                        <c:v>41409</c:v>
                      </c:pt>
                      <c:pt idx="897">
                        <c:v>41410</c:v>
                      </c:pt>
                      <c:pt idx="898">
                        <c:v>41411</c:v>
                      </c:pt>
                      <c:pt idx="899">
                        <c:v>41412</c:v>
                      </c:pt>
                      <c:pt idx="900">
                        <c:v>41413</c:v>
                      </c:pt>
                      <c:pt idx="901">
                        <c:v>41414</c:v>
                      </c:pt>
                      <c:pt idx="902">
                        <c:v>41415</c:v>
                      </c:pt>
                      <c:pt idx="903">
                        <c:v>41416</c:v>
                      </c:pt>
                      <c:pt idx="904">
                        <c:v>41417</c:v>
                      </c:pt>
                      <c:pt idx="905">
                        <c:v>41418</c:v>
                      </c:pt>
                      <c:pt idx="906">
                        <c:v>41419</c:v>
                      </c:pt>
                      <c:pt idx="907">
                        <c:v>41420</c:v>
                      </c:pt>
                      <c:pt idx="908">
                        <c:v>41421</c:v>
                      </c:pt>
                      <c:pt idx="909">
                        <c:v>41422</c:v>
                      </c:pt>
                      <c:pt idx="910">
                        <c:v>41423</c:v>
                      </c:pt>
                      <c:pt idx="911">
                        <c:v>41424</c:v>
                      </c:pt>
                      <c:pt idx="912">
                        <c:v>41425</c:v>
                      </c:pt>
                      <c:pt idx="913">
                        <c:v>41426</c:v>
                      </c:pt>
                      <c:pt idx="914">
                        <c:v>41427</c:v>
                      </c:pt>
                      <c:pt idx="915">
                        <c:v>41428</c:v>
                      </c:pt>
                      <c:pt idx="916">
                        <c:v>41429</c:v>
                      </c:pt>
                      <c:pt idx="917">
                        <c:v>41430</c:v>
                      </c:pt>
                      <c:pt idx="918">
                        <c:v>41431</c:v>
                      </c:pt>
                      <c:pt idx="919">
                        <c:v>41432</c:v>
                      </c:pt>
                      <c:pt idx="920">
                        <c:v>41433</c:v>
                      </c:pt>
                      <c:pt idx="921">
                        <c:v>41434</c:v>
                      </c:pt>
                      <c:pt idx="922">
                        <c:v>41435</c:v>
                      </c:pt>
                      <c:pt idx="923">
                        <c:v>41436</c:v>
                      </c:pt>
                      <c:pt idx="924">
                        <c:v>41437</c:v>
                      </c:pt>
                      <c:pt idx="925">
                        <c:v>41438</c:v>
                      </c:pt>
                      <c:pt idx="926">
                        <c:v>41439</c:v>
                      </c:pt>
                      <c:pt idx="927">
                        <c:v>41440</c:v>
                      </c:pt>
                      <c:pt idx="928">
                        <c:v>41441</c:v>
                      </c:pt>
                      <c:pt idx="929">
                        <c:v>41442</c:v>
                      </c:pt>
                      <c:pt idx="930">
                        <c:v>41443</c:v>
                      </c:pt>
                      <c:pt idx="931">
                        <c:v>41444</c:v>
                      </c:pt>
                      <c:pt idx="932">
                        <c:v>41445</c:v>
                      </c:pt>
                      <c:pt idx="933">
                        <c:v>41446</c:v>
                      </c:pt>
                      <c:pt idx="934">
                        <c:v>41447</c:v>
                      </c:pt>
                      <c:pt idx="935">
                        <c:v>41448</c:v>
                      </c:pt>
                      <c:pt idx="936">
                        <c:v>41449</c:v>
                      </c:pt>
                      <c:pt idx="937">
                        <c:v>41450</c:v>
                      </c:pt>
                      <c:pt idx="938">
                        <c:v>41451</c:v>
                      </c:pt>
                      <c:pt idx="939">
                        <c:v>41452</c:v>
                      </c:pt>
                      <c:pt idx="940">
                        <c:v>41453</c:v>
                      </c:pt>
                      <c:pt idx="941">
                        <c:v>41454</c:v>
                      </c:pt>
                      <c:pt idx="942">
                        <c:v>41455</c:v>
                      </c:pt>
                      <c:pt idx="943">
                        <c:v>41456</c:v>
                      </c:pt>
                      <c:pt idx="944">
                        <c:v>41457</c:v>
                      </c:pt>
                      <c:pt idx="945">
                        <c:v>41458</c:v>
                      </c:pt>
                      <c:pt idx="946">
                        <c:v>41459</c:v>
                      </c:pt>
                      <c:pt idx="947">
                        <c:v>41460</c:v>
                      </c:pt>
                      <c:pt idx="948">
                        <c:v>41461</c:v>
                      </c:pt>
                      <c:pt idx="949">
                        <c:v>41462</c:v>
                      </c:pt>
                      <c:pt idx="950">
                        <c:v>41463</c:v>
                      </c:pt>
                      <c:pt idx="951">
                        <c:v>41464</c:v>
                      </c:pt>
                      <c:pt idx="952">
                        <c:v>41465</c:v>
                      </c:pt>
                      <c:pt idx="953">
                        <c:v>41466</c:v>
                      </c:pt>
                      <c:pt idx="954">
                        <c:v>41467</c:v>
                      </c:pt>
                      <c:pt idx="955">
                        <c:v>41468</c:v>
                      </c:pt>
                      <c:pt idx="956">
                        <c:v>41469</c:v>
                      </c:pt>
                      <c:pt idx="957">
                        <c:v>41470</c:v>
                      </c:pt>
                      <c:pt idx="958">
                        <c:v>41471</c:v>
                      </c:pt>
                      <c:pt idx="959">
                        <c:v>41472</c:v>
                      </c:pt>
                      <c:pt idx="960">
                        <c:v>41473</c:v>
                      </c:pt>
                      <c:pt idx="961">
                        <c:v>41474</c:v>
                      </c:pt>
                      <c:pt idx="962">
                        <c:v>41475</c:v>
                      </c:pt>
                      <c:pt idx="963">
                        <c:v>41476</c:v>
                      </c:pt>
                      <c:pt idx="964">
                        <c:v>41477</c:v>
                      </c:pt>
                      <c:pt idx="965">
                        <c:v>41478</c:v>
                      </c:pt>
                      <c:pt idx="966">
                        <c:v>41479</c:v>
                      </c:pt>
                      <c:pt idx="967">
                        <c:v>41480</c:v>
                      </c:pt>
                      <c:pt idx="968">
                        <c:v>41481</c:v>
                      </c:pt>
                      <c:pt idx="969">
                        <c:v>41482</c:v>
                      </c:pt>
                      <c:pt idx="970">
                        <c:v>41483</c:v>
                      </c:pt>
                      <c:pt idx="971">
                        <c:v>41484</c:v>
                      </c:pt>
                      <c:pt idx="972">
                        <c:v>41485</c:v>
                      </c:pt>
                      <c:pt idx="973">
                        <c:v>41486</c:v>
                      </c:pt>
                      <c:pt idx="974">
                        <c:v>41487</c:v>
                      </c:pt>
                      <c:pt idx="975">
                        <c:v>41488</c:v>
                      </c:pt>
                      <c:pt idx="976">
                        <c:v>41489</c:v>
                      </c:pt>
                      <c:pt idx="977">
                        <c:v>41490</c:v>
                      </c:pt>
                      <c:pt idx="978">
                        <c:v>41491</c:v>
                      </c:pt>
                      <c:pt idx="979">
                        <c:v>41492</c:v>
                      </c:pt>
                      <c:pt idx="980">
                        <c:v>41493</c:v>
                      </c:pt>
                      <c:pt idx="981">
                        <c:v>41494</c:v>
                      </c:pt>
                      <c:pt idx="982">
                        <c:v>41495</c:v>
                      </c:pt>
                      <c:pt idx="983">
                        <c:v>41496</c:v>
                      </c:pt>
                      <c:pt idx="984">
                        <c:v>41497</c:v>
                      </c:pt>
                      <c:pt idx="985">
                        <c:v>41498</c:v>
                      </c:pt>
                      <c:pt idx="986">
                        <c:v>41499</c:v>
                      </c:pt>
                      <c:pt idx="987">
                        <c:v>41500</c:v>
                      </c:pt>
                      <c:pt idx="988">
                        <c:v>41501</c:v>
                      </c:pt>
                      <c:pt idx="989">
                        <c:v>41502</c:v>
                      </c:pt>
                      <c:pt idx="990">
                        <c:v>41503</c:v>
                      </c:pt>
                      <c:pt idx="991">
                        <c:v>41504</c:v>
                      </c:pt>
                      <c:pt idx="992">
                        <c:v>41505</c:v>
                      </c:pt>
                      <c:pt idx="993">
                        <c:v>41506</c:v>
                      </c:pt>
                      <c:pt idx="994">
                        <c:v>41507</c:v>
                      </c:pt>
                      <c:pt idx="995">
                        <c:v>41508</c:v>
                      </c:pt>
                      <c:pt idx="996">
                        <c:v>41509</c:v>
                      </c:pt>
                      <c:pt idx="997">
                        <c:v>41510</c:v>
                      </c:pt>
                      <c:pt idx="998">
                        <c:v>41511</c:v>
                      </c:pt>
                      <c:pt idx="999">
                        <c:v>41512</c:v>
                      </c:pt>
                      <c:pt idx="1000">
                        <c:v>41513</c:v>
                      </c:pt>
                      <c:pt idx="1001">
                        <c:v>41514</c:v>
                      </c:pt>
                      <c:pt idx="1002">
                        <c:v>41515</c:v>
                      </c:pt>
                      <c:pt idx="1003">
                        <c:v>41516</c:v>
                      </c:pt>
                      <c:pt idx="1004">
                        <c:v>41517</c:v>
                      </c:pt>
                      <c:pt idx="1005">
                        <c:v>41518</c:v>
                      </c:pt>
                      <c:pt idx="1006">
                        <c:v>41519</c:v>
                      </c:pt>
                      <c:pt idx="1007">
                        <c:v>41520</c:v>
                      </c:pt>
                      <c:pt idx="1008">
                        <c:v>41521</c:v>
                      </c:pt>
                      <c:pt idx="1009">
                        <c:v>41522</c:v>
                      </c:pt>
                      <c:pt idx="1010">
                        <c:v>41523</c:v>
                      </c:pt>
                      <c:pt idx="1011">
                        <c:v>41524</c:v>
                      </c:pt>
                      <c:pt idx="1012">
                        <c:v>41525</c:v>
                      </c:pt>
                      <c:pt idx="1013">
                        <c:v>41526</c:v>
                      </c:pt>
                      <c:pt idx="1014">
                        <c:v>41527</c:v>
                      </c:pt>
                      <c:pt idx="1015">
                        <c:v>41528</c:v>
                      </c:pt>
                      <c:pt idx="1016">
                        <c:v>41529</c:v>
                      </c:pt>
                      <c:pt idx="1017">
                        <c:v>41530</c:v>
                      </c:pt>
                      <c:pt idx="1018">
                        <c:v>41531</c:v>
                      </c:pt>
                      <c:pt idx="1019">
                        <c:v>41532</c:v>
                      </c:pt>
                      <c:pt idx="1020">
                        <c:v>41533</c:v>
                      </c:pt>
                      <c:pt idx="1021">
                        <c:v>41534</c:v>
                      </c:pt>
                      <c:pt idx="1022">
                        <c:v>41535</c:v>
                      </c:pt>
                      <c:pt idx="1023">
                        <c:v>41536</c:v>
                      </c:pt>
                      <c:pt idx="1024">
                        <c:v>41537</c:v>
                      </c:pt>
                      <c:pt idx="1025">
                        <c:v>41538</c:v>
                      </c:pt>
                      <c:pt idx="1026">
                        <c:v>41539</c:v>
                      </c:pt>
                      <c:pt idx="1027">
                        <c:v>41540</c:v>
                      </c:pt>
                      <c:pt idx="1028">
                        <c:v>41541</c:v>
                      </c:pt>
                      <c:pt idx="1029">
                        <c:v>41542</c:v>
                      </c:pt>
                      <c:pt idx="1030">
                        <c:v>41543</c:v>
                      </c:pt>
                      <c:pt idx="1031">
                        <c:v>41544</c:v>
                      </c:pt>
                      <c:pt idx="1032">
                        <c:v>41545</c:v>
                      </c:pt>
                      <c:pt idx="1033">
                        <c:v>41546</c:v>
                      </c:pt>
                      <c:pt idx="1034">
                        <c:v>41547</c:v>
                      </c:pt>
                      <c:pt idx="1035">
                        <c:v>41548</c:v>
                      </c:pt>
                      <c:pt idx="1036">
                        <c:v>41549</c:v>
                      </c:pt>
                      <c:pt idx="1037">
                        <c:v>41550</c:v>
                      </c:pt>
                      <c:pt idx="1038">
                        <c:v>41551</c:v>
                      </c:pt>
                      <c:pt idx="1039">
                        <c:v>41552</c:v>
                      </c:pt>
                      <c:pt idx="1040">
                        <c:v>41553</c:v>
                      </c:pt>
                      <c:pt idx="1041">
                        <c:v>41554</c:v>
                      </c:pt>
                      <c:pt idx="1042">
                        <c:v>41555</c:v>
                      </c:pt>
                      <c:pt idx="1043">
                        <c:v>41556</c:v>
                      </c:pt>
                      <c:pt idx="1044">
                        <c:v>41557</c:v>
                      </c:pt>
                      <c:pt idx="1045">
                        <c:v>41558</c:v>
                      </c:pt>
                      <c:pt idx="1046">
                        <c:v>41559</c:v>
                      </c:pt>
                      <c:pt idx="1047">
                        <c:v>41560</c:v>
                      </c:pt>
                      <c:pt idx="1048">
                        <c:v>41561</c:v>
                      </c:pt>
                      <c:pt idx="1049">
                        <c:v>41562</c:v>
                      </c:pt>
                      <c:pt idx="1050">
                        <c:v>41563</c:v>
                      </c:pt>
                      <c:pt idx="1051">
                        <c:v>41564</c:v>
                      </c:pt>
                      <c:pt idx="1052">
                        <c:v>41565</c:v>
                      </c:pt>
                      <c:pt idx="1053">
                        <c:v>41566</c:v>
                      </c:pt>
                      <c:pt idx="1054">
                        <c:v>41567</c:v>
                      </c:pt>
                      <c:pt idx="1055">
                        <c:v>41568</c:v>
                      </c:pt>
                      <c:pt idx="1056">
                        <c:v>41569</c:v>
                      </c:pt>
                      <c:pt idx="1057">
                        <c:v>41570</c:v>
                      </c:pt>
                      <c:pt idx="1058">
                        <c:v>41571</c:v>
                      </c:pt>
                      <c:pt idx="1059">
                        <c:v>41572</c:v>
                      </c:pt>
                      <c:pt idx="1060">
                        <c:v>41573</c:v>
                      </c:pt>
                      <c:pt idx="1061">
                        <c:v>41574</c:v>
                      </c:pt>
                      <c:pt idx="1062">
                        <c:v>41575</c:v>
                      </c:pt>
                      <c:pt idx="1063">
                        <c:v>41576</c:v>
                      </c:pt>
                      <c:pt idx="1064">
                        <c:v>41577</c:v>
                      </c:pt>
                      <c:pt idx="1065">
                        <c:v>41578</c:v>
                      </c:pt>
                      <c:pt idx="1066">
                        <c:v>41579</c:v>
                      </c:pt>
                      <c:pt idx="1067">
                        <c:v>41580</c:v>
                      </c:pt>
                      <c:pt idx="1068">
                        <c:v>41581</c:v>
                      </c:pt>
                      <c:pt idx="1069">
                        <c:v>41582</c:v>
                      </c:pt>
                      <c:pt idx="1070">
                        <c:v>41583</c:v>
                      </c:pt>
                      <c:pt idx="1071">
                        <c:v>41584</c:v>
                      </c:pt>
                      <c:pt idx="1072">
                        <c:v>41585</c:v>
                      </c:pt>
                      <c:pt idx="1073">
                        <c:v>41586</c:v>
                      </c:pt>
                      <c:pt idx="1074">
                        <c:v>41587</c:v>
                      </c:pt>
                      <c:pt idx="1075">
                        <c:v>41588</c:v>
                      </c:pt>
                      <c:pt idx="1076">
                        <c:v>41589</c:v>
                      </c:pt>
                      <c:pt idx="1077">
                        <c:v>41590</c:v>
                      </c:pt>
                      <c:pt idx="1078">
                        <c:v>41591</c:v>
                      </c:pt>
                      <c:pt idx="1079">
                        <c:v>41592</c:v>
                      </c:pt>
                      <c:pt idx="1080">
                        <c:v>41593</c:v>
                      </c:pt>
                      <c:pt idx="1081">
                        <c:v>41594</c:v>
                      </c:pt>
                      <c:pt idx="1082">
                        <c:v>41595</c:v>
                      </c:pt>
                      <c:pt idx="1083">
                        <c:v>41596</c:v>
                      </c:pt>
                      <c:pt idx="1084">
                        <c:v>41597</c:v>
                      </c:pt>
                      <c:pt idx="1085">
                        <c:v>41598</c:v>
                      </c:pt>
                      <c:pt idx="1086">
                        <c:v>41599</c:v>
                      </c:pt>
                      <c:pt idx="1087">
                        <c:v>41600</c:v>
                      </c:pt>
                      <c:pt idx="1088">
                        <c:v>41601</c:v>
                      </c:pt>
                      <c:pt idx="1089">
                        <c:v>41602</c:v>
                      </c:pt>
                      <c:pt idx="1090">
                        <c:v>41603</c:v>
                      </c:pt>
                      <c:pt idx="1091">
                        <c:v>41604</c:v>
                      </c:pt>
                      <c:pt idx="1092">
                        <c:v>41605</c:v>
                      </c:pt>
                      <c:pt idx="1093">
                        <c:v>41606</c:v>
                      </c:pt>
                      <c:pt idx="1094">
                        <c:v>41607</c:v>
                      </c:pt>
                      <c:pt idx="1095">
                        <c:v>41608</c:v>
                      </c:pt>
                      <c:pt idx="1096">
                        <c:v>41609</c:v>
                      </c:pt>
                      <c:pt idx="1097">
                        <c:v>41610</c:v>
                      </c:pt>
                      <c:pt idx="1098">
                        <c:v>41611</c:v>
                      </c:pt>
                      <c:pt idx="1099">
                        <c:v>41612</c:v>
                      </c:pt>
                      <c:pt idx="1100">
                        <c:v>41613</c:v>
                      </c:pt>
                      <c:pt idx="1101">
                        <c:v>41614</c:v>
                      </c:pt>
                      <c:pt idx="1102">
                        <c:v>41615</c:v>
                      </c:pt>
                      <c:pt idx="1103">
                        <c:v>41616</c:v>
                      </c:pt>
                      <c:pt idx="1104">
                        <c:v>41617</c:v>
                      </c:pt>
                      <c:pt idx="1105">
                        <c:v>41618</c:v>
                      </c:pt>
                      <c:pt idx="1106">
                        <c:v>41619</c:v>
                      </c:pt>
                      <c:pt idx="1107">
                        <c:v>41620</c:v>
                      </c:pt>
                      <c:pt idx="1108">
                        <c:v>41621</c:v>
                      </c:pt>
                      <c:pt idx="1109">
                        <c:v>41622</c:v>
                      </c:pt>
                      <c:pt idx="1110">
                        <c:v>41623</c:v>
                      </c:pt>
                      <c:pt idx="1111">
                        <c:v>41624</c:v>
                      </c:pt>
                      <c:pt idx="1112">
                        <c:v>41625</c:v>
                      </c:pt>
                      <c:pt idx="1113">
                        <c:v>41626</c:v>
                      </c:pt>
                      <c:pt idx="1114">
                        <c:v>41627</c:v>
                      </c:pt>
                      <c:pt idx="1115">
                        <c:v>41628</c:v>
                      </c:pt>
                      <c:pt idx="1116">
                        <c:v>41629</c:v>
                      </c:pt>
                      <c:pt idx="1117">
                        <c:v>41630</c:v>
                      </c:pt>
                      <c:pt idx="1118">
                        <c:v>41631</c:v>
                      </c:pt>
                      <c:pt idx="1119">
                        <c:v>41632</c:v>
                      </c:pt>
                      <c:pt idx="1120">
                        <c:v>41633</c:v>
                      </c:pt>
                      <c:pt idx="1121">
                        <c:v>41634</c:v>
                      </c:pt>
                      <c:pt idx="1122">
                        <c:v>41635</c:v>
                      </c:pt>
                      <c:pt idx="1123">
                        <c:v>41636</c:v>
                      </c:pt>
                      <c:pt idx="1124">
                        <c:v>41637</c:v>
                      </c:pt>
                      <c:pt idx="1125">
                        <c:v>41638</c:v>
                      </c:pt>
                      <c:pt idx="1126">
                        <c:v>41639</c:v>
                      </c:pt>
                      <c:pt idx="1127">
                        <c:v>41640</c:v>
                      </c:pt>
                      <c:pt idx="1128">
                        <c:v>41641</c:v>
                      </c:pt>
                      <c:pt idx="1129">
                        <c:v>41642</c:v>
                      </c:pt>
                      <c:pt idx="1130">
                        <c:v>41643</c:v>
                      </c:pt>
                      <c:pt idx="1131">
                        <c:v>41644</c:v>
                      </c:pt>
                      <c:pt idx="1132">
                        <c:v>41645</c:v>
                      </c:pt>
                      <c:pt idx="1133">
                        <c:v>41646</c:v>
                      </c:pt>
                      <c:pt idx="1134">
                        <c:v>41647</c:v>
                      </c:pt>
                      <c:pt idx="1135">
                        <c:v>41648</c:v>
                      </c:pt>
                      <c:pt idx="1136">
                        <c:v>41649</c:v>
                      </c:pt>
                      <c:pt idx="1137">
                        <c:v>41650</c:v>
                      </c:pt>
                      <c:pt idx="1138">
                        <c:v>41651</c:v>
                      </c:pt>
                      <c:pt idx="1139">
                        <c:v>41652</c:v>
                      </c:pt>
                      <c:pt idx="1140">
                        <c:v>41653</c:v>
                      </c:pt>
                      <c:pt idx="1141">
                        <c:v>41654</c:v>
                      </c:pt>
                      <c:pt idx="1142">
                        <c:v>41655</c:v>
                      </c:pt>
                      <c:pt idx="1143">
                        <c:v>41656</c:v>
                      </c:pt>
                      <c:pt idx="1144">
                        <c:v>41657</c:v>
                      </c:pt>
                      <c:pt idx="1145">
                        <c:v>41658</c:v>
                      </c:pt>
                      <c:pt idx="1146">
                        <c:v>41659</c:v>
                      </c:pt>
                      <c:pt idx="1147">
                        <c:v>41660</c:v>
                      </c:pt>
                      <c:pt idx="1148">
                        <c:v>41661</c:v>
                      </c:pt>
                      <c:pt idx="1149">
                        <c:v>41662</c:v>
                      </c:pt>
                      <c:pt idx="1150">
                        <c:v>41663</c:v>
                      </c:pt>
                      <c:pt idx="1151">
                        <c:v>41664</c:v>
                      </c:pt>
                      <c:pt idx="1152">
                        <c:v>41665</c:v>
                      </c:pt>
                      <c:pt idx="1153">
                        <c:v>41666</c:v>
                      </c:pt>
                      <c:pt idx="1154">
                        <c:v>41667</c:v>
                      </c:pt>
                      <c:pt idx="1155">
                        <c:v>41668</c:v>
                      </c:pt>
                      <c:pt idx="1156">
                        <c:v>41669</c:v>
                      </c:pt>
                      <c:pt idx="1157">
                        <c:v>41670</c:v>
                      </c:pt>
                      <c:pt idx="1158">
                        <c:v>41671</c:v>
                      </c:pt>
                      <c:pt idx="1159">
                        <c:v>41672</c:v>
                      </c:pt>
                      <c:pt idx="1160">
                        <c:v>41673</c:v>
                      </c:pt>
                      <c:pt idx="1161">
                        <c:v>41674</c:v>
                      </c:pt>
                      <c:pt idx="1162">
                        <c:v>41675</c:v>
                      </c:pt>
                      <c:pt idx="1163">
                        <c:v>41676</c:v>
                      </c:pt>
                      <c:pt idx="1164">
                        <c:v>41677</c:v>
                      </c:pt>
                      <c:pt idx="1165">
                        <c:v>41678</c:v>
                      </c:pt>
                      <c:pt idx="1166">
                        <c:v>41679</c:v>
                      </c:pt>
                      <c:pt idx="1167">
                        <c:v>41680</c:v>
                      </c:pt>
                      <c:pt idx="1168">
                        <c:v>41681</c:v>
                      </c:pt>
                      <c:pt idx="1169">
                        <c:v>41682</c:v>
                      </c:pt>
                      <c:pt idx="1170">
                        <c:v>41683</c:v>
                      </c:pt>
                      <c:pt idx="1171">
                        <c:v>41684</c:v>
                      </c:pt>
                      <c:pt idx="1172">
                        <c:v>41685</c:v>
                      </c:pt>
                      <c:pt idx="1173">
                        <c:v>41686</c:v>
                      </c:pt>
                      <c:pt idx="1174">
                        <c:v>41687</c:v>
                      </c:pt>
                      <c:pt idx="1175">
                        <c:v>41688</c:v>
                      </c:pt>
                      <c:pt idx="1176">
                        <c:v>41689</c:v>
                      </c:pt>
                      <c:pt idx="1177">
                        <c:v>41690</c:v>
                      </c:pt>
                      <c:pt idx="1178">
                        <c:v>41691</c:v>
                      </c:pt>
                      <c:pt idx="1179">
                        <c:v>41692</c:v>
                      </c:pt>
                      <c:pt idx="1180">
                        <c:v>41693</c:v>
                      </c:pt>
                      <c:pt idx="1181">
                        <c:v>41694</c:v>
                      </c:pt>
                      <c:pt idx="1182">
                        <c:v>41695</c:v>
                      </c:pt>
                      <c:pt idx="1183">
                        <c:v>41696</c:v>
                      </c:pt>
                      <c:pt idx="1184">
                        <c:v>41697</c:v>
                      </c:pt>
                      <c:pt idx="1185">
                        <c:v>41698</c:v>
                      </c:pt>
                      <c:pt idx="1186">
                        <c:v>41699</c:v>
                      </c:pt>
                      <c:pt idx="1187">
                        <c:v>41700</c:v>
                      </c:pt>
                      <c:pt idx="1188">
                        <c:v>41701</c:v>
                      </c:pt>
                      <c:pt idx="1189">
                        <c:v>41702</c:v>
                      </c:pt>
                      <c:pt idx="1190">
                        <c:v>41703</c:v>
                      </c:pt>
                      <c:pt idx="1191">
                        <c:v>41704</c:v>
                      </c:pt>
                      <c:pt idx="1192">
                        <c:v>41705</c:v>
                      </c:pt>
                      <c:pt idx="1193">
                        <c:v>41706</c:v>
                      </c:pt>
                      <c:pt idx="1194">
                        <c:v>41707</c:v>
                      </c:pt>
                      <c:pt idx="1195">
                        <c:v>41708</c:v>
                      </c:pt>
                      <c:pt idx="1196">
                        <c:v>41709</c:v>
                      </c:pt>
                      <c:pt idx="1197">
                        <c:v>41710</c:v>
                      </c:pt>
                      <c:pt idx="1198">
                        <c:v>41711</c:v>
                      </c:pt>
                      <c:pt idx="1199">
                        <c:v>41712</c:v>
                      </c:pt>
                      <c:pt idx="1200">
                        <c:v>41713</c:v>
                      </c:pt>
                      <c:pt idx="1201">
                        <c:v>41714</c:v>
                      </c:pt>
                      <c:pt idx="1202">
                        <c:v>41715</c:v>
                      </c:pt>
                      <c:pt idx="1203">
                        <c:v>41716</c:v>
                      </c:pt>
                      <c:pt idx="1204">
                        <c:v>41717</c:v>
                      </c:pt>
                      <c:pt idx="1205">
                        <c:v>41718</c:v>
                      </c:pt>
                      <c:pt idx="1206">
                        <c:v>41719</c:v>
                      </c:pt>
                      <c:pt idx="1207">
                        <c:v>41720</c:v>
                      </c:pt>
                      <c:pt idx="1208">
                        <c:v>41721</c:v>
                      </c:pt>
                      <c:pt idx="1209">
                        <c:v>41722</c:v>
                      </c:pt>
                      <c:pt idx="1210">
                        <c:v>41723</c:v>
                      </c:pt>
                      <c:pt idx="1211">
                        <c:v>41724</c:v>
                      </c:pt>
                      <c:pt idx="1212">
                        <c:v>41725</c:v>
                      </c:pt>
                      <c:pt idx="1213">
                        <c:v>41726</c:v>
                      </c:pt>
                      <c:pt idx="1214">
                        <c:v>41727</c:v>
                      </c:pt>
                      <c:pt idx="1215">
                        <c:v>41728</c:v>
                      </c:pt>
                      <c:pt idx="1216">
                        <c:v>41729</c:v>
                      </c:pt>
                      <c:pt idx="1217">
                        <c:v>41730</c:v>
                      </c:pt>
                      <c:pt idx="1218">
                        <c:v>41731</c:v>
                      </c:pt>
                      <c:pt idx="1219">
                        <c:v>41732</c:v>
                      </c:pt>
                      <c:pt idx="1220">
                        <c:v>41733</c:v>
                      </c:pt>
                      <c:pt idx="1221">
                        <c:v>41734</c:v>
                      </c:pt>
                      <c:pt idx="1222">
                        <c:v>41735</c:v>
                      </c:pt>
                      <c:pt idx="1223">
                        <c:v>41736</c:v>
                      </c:pt>
                      <c:pt idx="1224">
                        <c:v>41737</c:v>
                      </c:pt>
                      <c:pt idx="1225">
                        <c:v>41738</c:v>
                      </c:pt>
                      <c:pt idx="1226">
                        <c:v>41739</c:v>
                      </c:pt>
                      <c:pt idx="1227">
                        <c:v>41740</c:v>
                      </c:pt>
                      <c:pt idx="1228">
                        <c:v>41741</c:v>
                      </c:pt>
                      <c:pt idx="1229">
                        <c:v>41742</c:v>
                      </c:pt>
                      <c:pt idx="1230">
                        <c:v>41743</c:v>
                      </c:pt>
                      <c:pt idx="1231">
                        <c:v>41744</c:v>
                      </c:pt>
                      <c:pt idx="1232">
                        <c:v>41745</c:v>
                      </c:pt>
                      <c:pt idx="1233">
                        <c:v>41746</c:v>
                      </c:pt>
                      <c:pt idx="1234">
                        <c:v>41747</c:v>
                      </c:pt>
                      <c:pt idx="1235">
                        <c:v>41748</c:v>
                      </c:pt>
                      <c:pt idx="1236">
                        <c:v>41749</c:v>
                      </c:pt>
                      <c:pt idx="1237">
                        <c:v>41750</c:v>
                      </c:pt>
                      <c:pt idx="1238">
                        <c:v>41751</c:v>
                      </c:pt>
                      <c:pt idx="1239">
                        <c:v>41752</c:v>
                      </c:pt>
                      <c:pt idx="1240">
                        <c:v>41753</c:v>
                      </c:pt>
                      <c:pt idx="1241">
                        <c:v>41754</c:v>
                      </c:pt>
                      <c:pt idx="1242">
                        <c:v>41755</c:v>
                      </c:pt>
                      <c:pt idx="1243">
                        <c:v>41756</c:v>
                      </c:pt>
                      <c:pt idx="1244">
                        <c:v>41757</c:v>
                      </c:pt>
                      <c:pt idx="1245">
                        <c:v>41758</c:v>
                      </c:pt>
                      <c:pt idx="1246">
                        <c:v>41759</c:v>
                      </c:pt>
                      <c:pt idx="1247">
                        <c:v>41760</c:v>
                      </c:pt>
                      <c:pt idx="1248">
                        <c:v>41761</c:v>
                      </c:pt>
                      <c:pt idx="1249">
                        <c:v>41762</c:v>
                      </c:pt>
                      <c:pt idx="1250">
                        <c:v>41763</c:v>
                      </c:pt>
                      <c:pt idx="1251">
                        <c:v>41764</c:v>
                      </c:pt>
                      <c:pt idx="1252">
                        <c:v>41765</c:v>
                      </c:pt>
                      <c:pt idx="1253">
                        <c:v>41766</c:v>
                      </c:pt>
                      <c:pt idx="1254">
                        <c:v>41767</c:v>
                      </c:pt>
                      <c:pt idx="1255">
                        <c:v>41768</c:v>
                      </c:pt>
                      <c:pt idx="1256">
                        <c:v>41769</c:v>
                      </c:pt>
                      <c:pt idx="1257">
                        <c:v>41770</c:v>
                      </c:pt>
                      <c:pt idx="1258">
                        <c:v>41771</c:v>
                      </c:pt>
                      <c:pt idx="1259">
                        <c:v>41772</c:v>
                      </c:pt>
                      <c:pt idx="1260">
                        <c:v>41773</c:v>
                      </c:pt>
                      <c:pt idx="1261">
                        <c:v>41774</c:v>
                      </c:pt>
                      <c:pt idx="1262">
                        <c:v>41775</c:v>
                      </c:pt>
                      <c:pt idx="1263">
                        <c:v>41776</c:v>
                      </c:pt>
                      <c:pt idx="1264">
                        <c:v>41777</c:v>
                      </c:pt>
                      <c:pt idx="1265">
                        <c:v>41778</c:v>
                      </c:pt>
                      <c:pt idx="1266">
                        <c:v>41779</c:v>
                      </c:pt>
                      <c:pt idx="1267">
                        <c:v>41780</c:v>
                      </c:pt>
                      <c:pt idx="1268">
                        <c:v>41781</c:v>
                      </c:pt>
                      <c:pt idx="1269">
                        <c:v>41782</c:v>
                      </c:pt>
                      <c:pt idx="1270">
                        <c:v>41783</c:v>
                      </c:pt>
                      <c:pt idx="1271">
                        <c:v>41784</c:v>
                      </c:pt>
                      <c:pt idx="1272">
                        <c:v>41785</c:v>
                      </c:pt>
                      <c:pt idx="1273">
                        <c:v>41786</c:v>
                      </c:pt>
                      <c:pt idx="1274">
                        <c:v>41787</c:v>
                      </c:pt>
                      <c:pt idx="1275">
                        <c:v>41788</c:v>
                      </c:pt>
                      <c:pt idx="1276">
                        <c:v>41789</c:v>
                      </c:pt>
                      <c:pt idx="1277">
                        <c:v>41790</c:v>
                      </c:pt>
                      <c:pt idx="1278">
                        <c:v>41791</c:v>
                      </c:pt>
                      <c:pt idx="1279">
                        <c:v>41792</c:v>
                      </c:pt>
                      <c:pt idx="1280">
                        <c:v>41793</c:v>
                      </c:pt>
                      <c:pt idx="1281">
                        <c:v>41794</c:v>
                      </c:pt>
                      <c:pt idx="1282">
                        <c:v>41795</c:v>
                      </c:pt>
                      <c:pt idx="1283">
                        <c:v>41796</c:v>
                      </c:pt>
                      <c:pt idx="1284">
                        <c:v>41797</c:v>
                      </c:pt>
                      <c:pt idx="1285">
                        <c:v>41798</c:v>
                      </c:pt>
                      <c:pt idx="1286">
                        <c:v>41799</c:v>
                      </c:pt>
                      <c:pt idx="1287">
                        <c:v>41800</c:v>
                      </c:pt>
                      <c:pt idx="1288">
                        <c:v>41801</c:v>
                      </c:pt>
                      <c:pt idx="1289">
                        <c:v>41802</c:v>
                      </c:pt>
                      <c:pt idx="1290">
                        <c:v>41803</c:v>
                      </c:pt>
                      <c:pt idx="1291">
                        <c:v>41804</c:v>
                      </c:pt>
                      <c:pt idx="1292">
                        <c:v>41805</c:v>
                      </c:pt>
                      <c:pt idx="1293">
                        <c:v>41806</c:v>
                      </c:pt>
                      <c:pt idx="1294">
                        <c:v>41807</c:v>
                      </c:pt>
                      <c:pt idx="1295">
                        <c:v>41808</c:v>
                      </c:pt>
                      <c:pt idx="1296">
                        <c:v>41809</c:v>
                      </c:pt>
                      <c:pt idx="1297">
                        <c:v>41810</c:v>
                      </c:pt>
                      <c:pt idx="1298">
                        <c:v>41811</c:v>
                      </c:pt>
                      <c:pt idx="1299">
                        <c:v>41812</c:v>
                      </c:pt>
                      <c:pt idx="1300">
                        <c:v>41813</c:v>
                      </c:pt>
                      <c:pt idx="1301">
                        <c:v>41814</c:v>
                      </c:pt>
                      <c:pt idx="1302">
                        <c:v>41815</c:v>
                      </c:pt>
                      <c:pt idx="1303">
                        <c:v>41816</c:v>
                      </c:pt>
                      <c:pt idx="1304">
                        <c:v>41817</c:v>
                      </c:pt>
                      <c:pt idx="1305">
                        <c:v>41818</c:v>
                      </c:pt>
                      <c:pt idx="1306">
                        <c:v>41819</c:v>
                      </c:pt>
                      <c:pt idx="1307">
                        <c:v>41820</c:v>
                      </c:pt>
                      <c:pt idx="1308">
                        <c:v>41821</c:v>
                      </c:pt>
                      <c:pt idx="1309">
                        <c:v>41822</c:v>
                      </c:pt>
                      <c:pt idx="1310">
                        <c:v>41823</c:v>
                      </c:pt>
                      <c:pt idx="1311">
                        <c:v>41824</c:v>
                      </c:pt>
                      <c:pt idx="1312">
                        <c:v>41825</c:v>
                      </c:pt>
                      <c:pt idx="1313">
                        <c:v>41826</c:v>
                      </c:pt>
                      <c:pt idx="1314">
                        <c:v>41827</c:v>
                      </c:pt>
                      <c:pt idx="1315">
                        <c:v>41828</c:v>
                      </c:pt>
                      <c:pt idx="1316">
                        <c:v>41829</c:v>
                      </c:pt>
                      <c:pt idx="1317">
                        <c:v>41830</c:v>
                      </c:pt>
                      <c:pt idx="1318">
                        <c:v>41831</c:v>
                      </c:pt>
                      <c:pt idx="1319">
                        <c:v>41832</c:v>
                      </c:pt>
                      <c:pt idx="1320">
                        <c:v>41833</c:v>
                      </c:pt>
                      <c:pt idx="1321">
                        <c:v>41834</c:v>
                      </c:pt>
                      <c:pt idx="1322">
                        <c:v>41835</c:v>
                      </c:pt>
                      <c:pt idx="1323">
                        <c:v>41836</c:v>
                      </c:pt>
                      <c:pt idx="1324">
                        <c:v>41837</c:v>
                      </c:pt>
                      <c:pt idx="1325">
                        <c:v>41838</c:v>
                      </c:pt>
                      <c:pt idx="1326">
                        <c:v>41839</c:v>
                      </c:pt>
                      <c:pt idx="1327">
                        <c:v>41840</c:v>
                      </c:pt>
                      <c:pt idx="1328">
                        <c:v>41841</c:v>
                      </c:pt>
                      <c:pt idx="1329">
                        <c:v>41842</c:v>
                      </c:pt>
                      <c:pt idx="1330">
                        <c:v>41843</c:v>
                      </c:pt>
                      <c:pt idx="1331">
                        <c:v>41844</c:v>
                      </c:pt>
                      <c:pt idx="1332">
                        <c:v>41845</c:v>
                      </c:pt>
                      <c:pt idx="1333">
                        <c:v>41846</c:v>
                      </c:pt>
                      <c:pt idx="1334">
                        <c:v>41847</c:v>
                      </c:pt>
                      <c:pt idx="1335">
                        <c:v>41848</c:v>
                      </c:pt>
                      <c:pt idx="1336">
                        <c:v>41849</c:v>
                      </c:pt>
                      <c:pt idx="1337">
                        <c:v>41850</c:v>
                      </c:pt>
                      <c:pt idx="1338">
                        <c:v>41851</c:v>
                      </c:pt>
                      <c:pt idx="1339">
                        <c:v>41852</c:v>
                      </c:pt>
                      <c:pt idx="1340">
                        <c:v>41853</c:v>
                      </c:pt>
                      <c:pt idx="1341">
                        <c:v>41854</c:v>
                      </c:pt>
                      <c:pt idx="1342">
                        <c:v>41855</c:v>
                      </c:pt>
                      <c:pt idx="1343">
                        <c:v>41856</c:v>
                      </c:pt>
                      <c:pt idx="1344">
                        <c:v>41857</c:v>
                      </c:pt>
                      <c:pt idx="1345">
                        <c:v>41858</c:v>
                      </c:pt>
                      <c:pt idx="1346">
                        <c:v>41859</c:v>
                      </c:pt>
                      <c:pt idx="1347">
                        <c:v>41860</c:v>
                      </c:pt>
                      <c:pt idx="1348">
                        <c:v>41861</c:v>
                      </c:pt>
                      <c:pt idx="1349">
                        <c:v>41862</c:v>
                      </c:pt>
                      <c:pt idx="1350">
                        <c:v>41863</c:v>
                      </c:pt>
                      <c:pt idx="1351">
                        <c:v>41864</c:v>
                      </c:pt>
                      <c:pt idx="1352">
                        <c:v>41865</c:v>
                      </c:pt>
                      <c:pt idx="1353">
                        <c:v>41866</c:v>
                      </c:pt>
                      <c:pt idx="1354">
                        <c:v>41867</c:v>
                      </c:pt>
                      <c:pt idx="1355">
                        <c:v>41868</c:v>
                      </c:pt>
                      <c:pt idx="1356">
                        <c:v>41869</c:v>
                      </c:pt>
                      <c:pt idx="1357">
                        <c:v>41870</c:v>
                      </c:pt>
                      <c:pt idx="1358">
                        <c:v>41871</c:v>
                      </c:pt>
                      <c:pt idx="1359">
                        <c:v>41872</c:v>
                      </c:pt>
                      <c:pt idx="1360">
                        <c:v>41873</c:v>
                      </c:pt>
                      <c:pt idx="1361">
                        <c:v>41874</c:v>
                      </c:pt>
                      <c:pt idx="1362">
                        <c:v>41875</c:v>
                      </c:pt>
                      <c:pt idx="1363">
                        <c:v>41876</c:v>
                      </c:pt>
                      <c:pt idx="1364">
                        <c:v>41877</c:v>
                      </c:pt>
                      <c:pt idx="1365">
                        <c:v>41878</c:v>
                      </c:pt>
                      <c:pt idx="1366">
                        <c:v>41879</c:v>
                      </c:pt>
                      <c:pt idx="1367">
                        <c:v>41880</c:v>
                      </c:pt>
                      <c:pt idx="1368">
                        <c:v>41881</c:v>
                      </c:pt>
                      <c:pt idx="1369">
                        <c:v>41882</c:v>
                      </c:pt>
                      <c:pt idx="1370">
                        <c:v>41883</c:v>
                      </c:pt>
                      <c:pt idx="1371">
                        <c:v>41884</c:v>
                      </c:pt>
                      <c:pt idx="1372">
                        <c:v>41885</c:v>
                      </c:pt>
                      <c:pt idx="1373">
                        <c:v>41886</c:v>
                      </c:pt>
                      <c:pt idx="1374">
                        <c:v>41887</c:v>
                      </c:pt>
                      <c:pt idx="1375">
                        <c:v>41888</c:v>
                      </c:pt>
                      <c:pt idx="1376">
                        <c:v>41889</c:v>
                      </c:pt>
                      <c:pt idx="1377">
                        <c:v>41890</c:v>
                      </c:pt>
                      <c:pt idx="1378">
                        <c:v>41891</c:v>
                      </c:pt>
                      <c:pt idx="1379">
                        <c:v>41892</c:v>
                      </c:pt>
                      <c:pt idx="1380">
                        <c:v>41893</c:v>
                      </c:pt>
                      <c:pt idx="1381">
                        <c:v>41894</c:v>
                      </c:pt>
                      <c:pt idx="1382">
                        <c:v>41895</c:v>
                      </c:pt>
                      <c:pt idx="1383">
                        <c:v>41896</c:v>
                      </c:pt>
                      <c:pt idx="1384">
                        <c:v>41897</c:v>
                      </c:pt>
                      <c:pt idx="1385">
                        <c:v>41898</c:v>
                      </c:pt>
                      <c:pt idx="1386">
                        <c:v>41899</c:v>
                      </c:pt>
                      <c:pt idx="1387">
                        <c:v>41900</c:v>
                      </c:pt>
                      <c:pt idx="1388">
                        <c:v>41901</c:v>
                      </c:pt>
                      <c:pt idx="1389">
                        <c:v>41902</c:v>
                      </c:pt>
                      <c:pt idx="1390">
                        <c:v>41903</c:v>
                      </c:pt>
                      <c:pt idx="1391">
                        <c:v>41904</c:v>
                      </c:pt>
                      <c:pt idx="1392">
                        <c:v>41905</c:v>
                      </c:pt>
                      <c:pt idx="1393">
                        <c:v>41906</c:v>
                      </c:pt>
                      <c:pt idx="1394">
                        <c:v>41907</c:v>
                      </c:pt>
                      <c:pt idx="1395">
                        <c:v>41908</c:v>
                      </c:pt>
                      <c:pt idx="1396">
                        <c:v>41909</c:v>
                      </c:pt>
                      <c:pt idx="1397">
                        <c:v>41910</c:v>
                      </c:pt>
                      <c:pt idx="1398">
                        <c:v>41911</c:v>
                      </c:pt>
                      <c:pt idx="1399">
                        <c:v>41912</c:v>
                      </c:pt>
                      <c:pt idx="1400">
                        <c:v>41913</c:v>
                      </c:pt>
                      <c:pt idx="1401">
                        <c:v>41914</c:v>
                      </c:pt>
                      <c:pt idx="1402">
                        <c:v>41915</c:v>
                      </c:pt>
                      <c:pt idx="1403">
                        <c:v>41916</c:v>
                      </c:pt>
                      <c:pt idx="1404">
                        <c:v>41917</c:v>
                      </c:pt>
                      <c:pt idx="1405">
                        <c:v>41918</c:v>
                      </c:pt>
                      <c:pt idx="1406">
                        <c:v>41919</c:v>
                      </c:pt>
                      <c:pt idx="1407">
                        <c:v>41920</c:v>
                      </c:pt>
                      <c:pt idx="1408">
                        <c:v>41921</c:v>
                      </c:pt>
                      <c:pt idx="1409">
                        <c:v>41922</c:v>
                      </c:pt>
                      <c:pt idx="1410">
                        <c:v>41923</c:v>
                      </c:pt>
                      <c:pt idx="1411">
                        <c:v>41924</c:v>
                      </c:pt>
                      <c:pt idx="1412">
                        <c:v>41925</c:v>
                      </c:pt>
                      <c:pt idx="1413">
                        <c:v>41926</c:v>
                      </c:pt>
                      <c:pt idx="1414">
                        <c:v>41927</c:v>
                      </c:pt>
                      <c:pt idx="1415">
                        <c:v>41928</c:v>
                      </c:pt>
                      <c:pt idx="1416">
                        <c:v>41929</c:v>
                      </c:pt>
                      <c:pt idx="1417">
                        <c:v>41930</c:v>
                      </c:pt>
                      <c:pt idx="1418">
                        <c:v>41931</c:v>
                      </c:pt>
                      <c:pt idx="1419">
                        <c:v>41932</c:v>
                      </c:pt>
                      <c:pt idx="1420">
                        <c:v>41933</c:v>
                      </c:pt>
                      <c:pt idx="1421">
                        <c:v>41934</c:v>
                      </c:pt>
                      <c:pt idx="1422">
                        <c:v>41935</c:v>
                      </c:pt>
                      <c:pt idx="1423">
                        <c:v>41936</c:v>
                      </c:pt>
                      <c:pt idx="1424">
                        <c:v>41937</c:v>
                      </c:pt>
                      <c:pt idx="1425">
                        <c:v>41938</c:v>
                      </c:pt>
                      <c:pt idx="1426">
                        <c:v>41939</c:v>
                      </c:pt>
                      <c:pt idx="1427">
                        <c:v>41940</c:v>
                      </c:pt>
                      <c:pt idx="1428">
                        <c:v>41941</c:v>
                      </c:pt>
                      <c:pt idx="1429">
                        <c:v>41942</c:v>
                      </c:pt>
                      <c:pt idx="1430">
                        <c:v>41943</c:v>
                      </c:pt>
                      <c:pt idx="1431">
                        <c:v>41944</c:v>
                      </c:pt>
                      <c:pt idx="1432">
                        <c:v>41945</c:v>
                      </c:pt>
                      <c:pt idx="1433">
                        <c:v>41946</c:v>
                      </c:pt>
                      <c:pt idx="1434">
                        <c:v>41947</c:v>
                      </c:pt>
                      <c:pt idx="1435">
                        <c:v>41948</c:v>
                      </c:pt>
                      <c:pt idx="1436">
                        <c:v>41949</c:v>
                      </c:pt>
                      <c:pt idx="1437">
                        <c:v>41950</c:v>
                      </c:pt>
                      <c:pt idx="1438">
                        <c:v>41951</c:v>
                      </c:pt>
                      <c:pt idx="1439">
                        <c:v>41952</c:v>
                      </c:pt>
                      <c:pt idx="1440">
                        <c:v>41953</c:v>
                      </c:pt>
                      <c:pt idx="1441">
                        <c:v>41954</c:v>
                      </c:pt>
                      <c:pt idx="1442">
                        <c:v>41955</c:v>
                      </c:pt>
                      <c:pt idx="1443">
                        <c:v>41956</c:v>
                      </c:pt>
                      <c:pt idx="1444">
                        <c:v>41957</c:v>
                      </c:pt>
                      <c:pt idx="1445">
                        <c:v>41958</c:v>
                      </c:pt>
                      <c:pt idx="1446">
                        <c:v>41959</c:v>
                      </c:pt>
                      <c:pt idx="1447">
                        <c:v>41960</c:v>
                      </c:pt>
                      <c:pt idx="1448">
                        <c:v>41961</c:v>
                      </c:pt>
                      <c:pt idx="1449">
                        <c:v>41962</c:v>
                      </c:pt>
                      <c:pt idx="1450">
                        <c:v>41963</c:v>
                      </c:pt>
                      <c:pt idx="1451">
                        <c:v>41964</c:v>
                      </c:pt>
                      <c:pt idx="1452">
                        <c:v>41965</c:v>
                      </c:pt>
                      <c:pt idx="1453">
                        <c:v>41966</c:v>
                      </c:pt>
                      <c:pt idx="1454">
                        <c:v>41967</c:v>
                      </c:pt>
                      <c:pt idx="1455">
                        <c:v>41968</c:v>
                      </c:pt>
                      <c:pt idx="1456">
                        <c:v>41969</c:v>
                      </c:pt>
                      <c:pt idx="1457">
                        <c:v>41970</c:v>
                      </c:pt>
                      <c:pt idx="1458">
                        <c:v>41971</c:v>
                      </c:pt>
                      <c:pt idx="1459">
                        <c:v>41972</c:v>
                      </c:pt>
                      <c:pt idx="1460">
                        <c:v>41973</c:v>
                      </c:pt>
                      <c:pt idx="1461">
                        <c:v>41974</c:v>
                      </c:pt>
                      <c:pt idx="1462">
                        <c:v>41975</c:v>
                      </c:pt>
                      <c:pt idx="1463">
                        <c:v>41976</c:v>
                      </c:pt>
                      <c:pt idx="1464">
                        <c:v>41977</c:v>
                      </c:pt>
                      <c:pt idx="1465">
                        <c:v>41978</c:v>
                      </c:pt>
                      <c:pt idx="1466">
                        <c:v>41979</c:v>
                      </c:pt>
                      <c:pt idx="1467">
                        <c:v>41980</c:v>
                      </c:pt>
                      <c:pt idx="1468">
                        <c:v>41981</c:v>
                      </c:pt>
                      <c:pt idx="1469">
                        <c:v>41982</c:v>
                      </c:pt>
                      <c:pt idx="1470">
                        <c:v>41983</c:v>
                      </c:pt>
                      <c:pt idx="1471">
                        <c:v>41984</c:v>
                      </c:pt>
                      <c:pt idx="1472">
                        <c:v>41985</c:v>
                      </c:pt>
                      <c:pt idx="1473">
                        <c:v>41986</c:v>
                      </c:pt>
                      <c:pt idx="1474">
                        <c:v>41987</c:v>
                      </c:pt>
                      <c:pt idx="1475">
                        <c:v>41988</c:v>
                      </c:pt>
                      <c:pt idx="1476">
                        <c:v>41989</c:v>
                      </c:pt>
                      <c:pt idx="1477">
                        <c:v>41990</c:v>
                      </c:pt>
                      <c:pt idx="1478">
                        <c:v>41991</c:v>
                      </c:pt>
                      <c:pt idx="1479">
                        <c:v>41992</c:v>
                      </c:pt>
                      <c:pt idx="1480">
                        <c:v>41993</c:v>
                      </c:pt>
                      <c:pt idx="1481">
                        <c:v>41994</c:v>
                      </c:pt>
                      <c:pt idx="1482">
                        <c:v>41995</c:v>
                      </c:pt>
                      <c:pt idx="1483">
                        <c:v>41996</c:v>
                      </c:pt>
                      <c:pt idx="1484">
                        <c:v>41997</c:v>
                      </c:pt>
                      <c:pt idx="1485">
                        <c:v>41998</c:v>
                      </c:pt>
                      <c:pt idx="1486">
                        <c:v>41999</c:v>
                      </c:pt>
                      <c:pt idx="1487">
                        <c:v>42000</c:v>
                      </c:pt>
                      <c:pt idx="1488">
                        <c:v>42001</c:v>
                      </c:pt>
                      <c:pt idx="1489">
                        <c:v>42002</c:v>
                      </c:pt>
                      <c:pt idx="1490">
                        <c:v>42003</c:v>
                      </c:pt>
                      <c:pt idx="1491">
                        <c:v>42004</c:v>
                      </c:pt>
                      <c:pt idx="1492">
                        <c:v>42005</c:v>
                      </c:pt>
                      <c:pt idx="1493">
                        <c:v>42006</c:v>
                      </c:pt>
                      <c:pt idx="1494">
                        <c:v>42007</c:v>
                      </c:pt>
                      <c:pt idx="1495">
                        <c:v>42008</c:v>
                      </c:pt>
                      <c:pt idx="1496">
                        <c:v>42009</c:v>
                      </c:pt>
                      <c:pt idx="1497">
                        <c:v>42010</c:v>
                      </c:pt>
                      <c:pt idx="1498">
                        <c:v>42011</c:v>
                      </c:pt>
                      <c:pt idx="1499">
                        <c:v>42012</c:v>
                      </c:pt>
                      <c:pt idx="1500">
                        <c:v>42013</c:v>
                      </c:pt>
                      <c:pt idx="1501">
                        <c:v>42014</c:v>
                      </c:pt>
                      <c:pt idx="1502">
                        <c:v>42015</c:v>
                      </c:pt>
                      <c:pt idx="1503">
                        <c:v>42016</c:v>
                      </c:pt>
                      <c:pt idx="1504">
                        <c:v>42017</c:v>
                      </c:pt>
                      <c:pt idx="1505">
                        <c:v>42018</c:v>
                      </c:pt>
                      <c:pt idx="1506">
                        <c:v>42019</c:v>
                      </c:pt>
                      <c:pt idx="1507">
                        <c:v>42020</c:v>
                      </c:pt>
                      <c:pt idx="1508">
                        <c:v>42021</c:v>
                      </c:pt>
                      <c:pt idx="1509">
                        <c:v>42022</c:v>
                      </c:pt>
                      <c:pt idx="1510">
                        <c:v>42023</c:v>
                      </c:pt>
                      <c:pt idx="1511">
                        <c:v>42024</c:v>
                      </c:pt>
                      <c:pt idx="1512">
                        <c:v>42025</c:v>
                      </c:pt>
                      <c:pt idx="1513">
                        <c:v>42026</c:v>
                      </c:pt>
                      <c:pt idx="1514">
                        <c:v>42027</c:v>
                      </c:pt>
                      <c:pt idx="1515">
                        <c:v>42028</c:v>
                      </c:pt>
                      <c:pt idx="1516">
                        <c:v>42029</c:v>
                      </c:pt>
                      <c:pt idx="1517">
                        <c:v>42030</c:v>
                      </c:pt>
                      <c:pt idx="1518">
                        <c:v>42031</c:v>
                      </c:pt>
                      <c:pt idx="1519">
                        <c:v>42032</c:v>
                      </c:pt>
                      <c:pt idx="1520">
                        <c:v>42033</c:v>
                      </c:pt>
                      <c:pt idx="1521">
                        <c:v>42034</c:v>
                      </c:pt>
                      <c:pt idx="1522">
                        <c:v>42035</c:v>
                      </c:pt>
                      <c:pt idx="1523">
                        <c:v>42036</c:v>
                      </c:pt>
                      <c:pt idx="1524">
                        <c:v>42037</c:v>
                      </c:pt>
                      <c:pt idx="1525">
                        <c:v>42038</c:v>
                      </c:pt>
                      <c:pt idx="1526">
                        <c:v>42039</c:v>
                      </c:pt>
                      <c:pt idx="1527">
                        <c:v>42040</c:v>
                      </c:pt>
                      <c:pt idx="1528">
                        <c:v>42041</c:v>
                      </c:pt>
                      <c:pt idx="1529">
                        <c:v>42042</c:v>
                      </c:pt>
                      <c:pt idx="1530">
                        <c:v>42043</c:v>
                      </c:pt>
                      <c:pt idx="1531">
                        <c:v>42044</c:v>
                      </c:pt>
                      <c:pt idx="1532">
                        <c:v>42045</c:v>
                      </c:pt>
                      <c:pt idx="1533">
                        <c:v>42046</c:v>
                      </c:pt>
                      <c:pt idx="1534">
                        <c:v>42047</c:v>
                      </c:pt>
                      <c:pt idx="1535">
                        <c:v>42048</c:v>
                      </c:pt>
                      <c:pt idx="1536">
                        <c:v>42049</c:v>
                      </c:pt>
                      <c:pt idx="1537">
                        <c:v>42050</c:v>
                      </c:pt>
                      <c:pt idx="1538">
                        <c:v>42051</c:v>
                      </c:pt>
                      <c:pt idx="1539">
                        <c:v>42052</c:v>
                      </c:pt>
                      <c:pt idx="1540">
                        <c:v>42053</c:v>
                      </c:pt>
                      <c:pt idx="1541">
                        <c:v>42054</c:v>
                      </c:pt>
                      <c:pt idx="1542">
                        <c:v>42055</c:v>
                      </c:pt>
                      <c:pt idx="1543">
                        <c:v>42056</c:v>
                      </c:pt>
                      <c:pt idx="1544">
                        <c:v>42057</c:v>
                      </c:pt>
                      <c:pt idx="1545">
                        <c:v>42058</c:v>
                      </c:pt>
                      <c:pt idx="1546">
                        <c:v>42059</c:v>
                      </c:pt>
                      <c:pt idx="1547">
                        <c:v>42060</c:v>
                      </c:pt>
                      <c:pt idx="1548">
                        <c:v>42061</c:v>
                      </c:pt>
                      <c:pt idx="1549">
                        <c:v>42062</c:v>
                      </c:pt>
                      <c:pt idx="1550">
                        <c:v>42063</c:v>
                      </c:pt>
                      <c:pt idx="1551">
                        <c:v>42064</c:v>
                      </c:pt>
                      <c:pt idx="1552">
                        <c:v>42065</c:v>
                      </c:pt>
                      <c:pt idx="1553">
                        <c:v>42066</c:v>
                      </c:pt>
                      <c:pt idx="1554">
                        <c:v>42067</c:v>
                      </c:pt>
                      <c:pt idx="1555">
                        <c:v>42068</c:v>
                      </c:pt>
                      <c:pt idx="1556">
                        <c:v>42069</c:v>
                      </c:pt>
                      <c:pt idx="1557">
                        <c:v>42070</c:v>
                      </c:pt>
                      <c:pt idx="1558">
                        <c:v>42071</c:v>
                      </c:pt>
                      <c:pt idx="1559">
                        <c:v>42072</c:v>
                      </c:pt>
                      <c:pt idx="1560">
                        <c:v>42073</c:v>
                      </c:pt>
                      <c:pt idx="1561">
                        <c:v>42074</c:v>
                      </c:pt>
                      <c:pt idx="1562">
                        <c:v>42075</c:v>
                      </c:pt>
                      <c:pt idx="1563">
                        <c:v>42076</c:v>
                      </c:pt>
                      <c:pt idx="1564">
                        <c:v>42077</c:v>
                      </c:pt>
                      <c:pt idx="1565">
                        <c:v>42078</c:v>
                      </c:pt>
                      <c:pt idx="1566">
                        <c:v>42079</c:v>
                      </c:pt>
                      <c:pt idx="1567">
                        <c:v>42080</c:v>
                      </c:pt>
                      <c:pt idx="1568">
                        <c:v>42081</c:v>
                      </c:pt>
                      <c:pt idx="1569">
                        <c:v>42082</c:v>
                      </c:pt>
                      <c:pt idx="1570">
                        <c:v>42083</c:v>
                      </c:pt>
                      <c:pt idx="1571">
                        <c:v>42084</c:v>
                      </c:pt>
                      <c:pt idx="1572">
                        <c:v>42085</c:v>
                      </c:pt>
                      <c:pt idx="1573">
                        <c:v>42086</c:v>
                      </c:pt>
                      <c:pt idx="1574">
                        <c:v>42087</c:v>
                      </c:pt>
                      <c:pt idx="1575">
                        <c:v>42088</c:v>
                      </c:pt>
                      <c:pt idx="1576">
                        <c:v>42089</c:v>
                      </c:pt>
                      <c:pt idx="1577">
                        <c:v>42090</c:v>
                      </c:pt>
                      <c:pt idx="1578">
                        <c:v>42091</c:v>
                      </c:pt>
                      <c:pt idx="1579">
                        <c:v>42092</c:v>
                      </c:pt>
                      <c:pt idx="1580">
                        <c:v>42093</c:v>
                      </c:pt>
                      <c:pt idx="1581">
                        <c:v>42094</c:v>
                      </c:pt>
                      <c:pt idx="1582">
                        <c:v>42095</c:v>
                      </c:pt>
                      <c:pt idx="1583">
                        <c:v>42096</c:v>
                      </c:pt>
                      <c:pt idx="1584">
                        <c:v>42097</c:v>
                      </c:pt>
                      <c:pt idx="1585">
                        <c:v>42098</c:v>
                      </c:pt>
                      <c:pt idx="1586">
                        <c:v>42099</c:v>
                      </c:pt>
                      <c:pt idx="1587">
                        <c:v>42100</c:v>
                      </c:pt>
                      <c:pt idx="1588">
                        <c:v>42101</c:v>
                      </c:pt>
                      <c:pt idx="1589">
                        <c:v>42102</c:v>
                      </c:pt>
                      <c:pt idx="1590">
                        <c:v>42103</c:v>
                      </c:pt>
                      <c:pt idx="1591">
                        <c:v>42104</c:v>
                      </c:pt>
                      <c:pt idx="1592">
                        <c:v>42105</c:v>
                      </c:pt>
                      <c:pt idx="1593">
                        <c:v>42106</c:v>
                      </c:pt>
                      <c:pt idx="1594">
                        <c:v>42107</c:v>
                      </c:pt>
                      <c:pt idx="1595">
                        <c:v>42108</c:v>
                      </c:pt>
                      <c:pt idx="1596">
                        <c:v>42109</c:v>
                      </c:pt>
                      <c:pt idx="1597">
                        <c:v>42110</c:v>
                      </c:pt>
                      <c:pt idx="1598">
                        <c:v>42111</c:v>
                      </c:pt>
                      <c:pt idx="1599">
                        <c:v>42112</c:v>
                      </c:pt>
                      <c:pt idx="1600">
                        <c:v>42113</c:v>
                      </c:pt>
                      <c:pt idx="1601">
                        <c:v>42114</c:v>
                      </c:pt>
                      <c:pt idx="1602">
                        <c:v>42115</c:v>
                      </c:pt>
                      <c:pt idx="1603">
                        <c:v>42116</c:v>
                      </c:pt>
                      <c:pt idx="1604">
                        <c:v>42117</c:v>
                      </c:pt>
                      <c:pt idx="1605">
                        <c:v>42118</c:v>
                      </c:pt>
                      <c:pt idx="1606">
                        <c:v>42119</c:v>
                      </c:pt>
                      <c:pt idx="1607">
                        <c:v>42120</c:v>
                      </c:pt>
                      <c:pt idx="1608">
                        <c:v>42121</c:v>
                      </c:pt>
                      <c:pt idx="1609">
                        <c:v>42122</c:v>
                      </c:pt>
                      <c:pt idx="1610">
                        <c:v>42123</c:v>
                      </c:pt>
                      <c:pt idx="1611">
                        <c:v>42124</c:v>
                      </c:pt>
                      <c:pt idx="1612">
                        <c:v>42125</c:v>
                      </c:pt>
                      <c:pt idx="1613">
                        <c:v>42126</c:v>
                      </c:pt>
                      <c:pt idx="1614">
                        <c:v>42127</c:v>
                      </c:pt>
                      <c:pt idx="1615">
                        <c:v>42128</c:v>
                      </c:pt>
                      <c:pt idx="1616">
                        <c:v>42129</c:v>
                      </c:pt>
                      <c:pt idx="1617">
                        <c:v>42130</c:v>
                      </c:pt>
                      <c:pt idx="1618">
                        <c:v>42131</c:v>
                      </c:pt>
                      <c:pt idx="1619">
                        <c:v>42132</c:v>
                      </c:pt>
                      <c:pt idx="1620">
                        <c:v>42133</c:v>
                      </c:pt>
                      <c:pt idx="1621">
                        <c:v>42134</c:v>
                      </c:pt>
                      <c:pt idx="1622">
                        <c:v>42135</c:v>
                      </c:pt>
                      <c:pt idx="1623">
                        <c:v>42136</c:v>
                      </c:pt>
                      <c:pt idx="1624">
                        <c:v>42137</c:v>
                      </c:pt>
                      <c:pt idx="1625">
                        <c:v>42138</c:v>
                      </c:pt>
                      <c:pt idx="1626">
                        <c:v>42139</c:v>
                      </c:pt>
                      <c:pt idx="1627">
                        <c:v>42140</c:v>
                      </c:pt>
                      <c:pt idx="1628">
                        <c:v>42141</c:v>
                      </c:pt>
                      <c:pt idx="1629">
                        <c:v>42142</c:v>
                      </c:pt>
                      <c:pt idx="1630">
                        <c:v>42143</c:v>
                      </c:pt>
                      <c:pt idx="1631">
                        <c:v>42144</c:v>
                      </c:pt>
                      <c:pt idx="1632">
                        <c:v>42145</c:v>
                      </c:pt>
                      <c:pt idx="1633">
                        <c:v>42146</c:v>
                      </c:pt>
                      <c:pt idx="1634">
                        <c:v>42147</c:v>
                      </c:pt>
                      <c:pt idx="1635">
                        <c:v>42148</c:v>
                      </c:pt>
                      <c:pt idx="1636">
                        <c:v>42149</c:v>
                      </c:pt>
                      <c:pt idx="1637">
                        <c:v>42150</c:v>
                      </c:pt>
                      <c:pt idx="1638">
                        <c:v>42151</c:v>
                      </c:pt>
                      <c:pt idx="1639">
                        <c:v>42152</c:v>
                      </c:pt>
                      <c:pt idx="1640">
                        <c:v>42153</c:v>
                      </c:pt>
                      <c:pt idx="1641">
                        <c:v>42154</c:v>
                      </c:pt>
                      <c:pt idx="1642">
                        <c:v>42155</c:v>
                      </c:pt>
                      <c:pt idx="1643">
                        <c:v>42156</c:v>
                      </c:pt>
                      <c:pt idx="1644">
                        <c:v>42157</c:v>
                      </c:pt>
                      <c:pt idx="1645">
                        <c:v>42158</c:v>
                      </c:pt>
                      <c:pt idx="1646">
                        <c:v>42159</c:v>
                      </c:pt>
                      <c:pt idx="1647">
                        <c:v>42160</c:v>
                      </c:pt>
                      <c:pt idx="1648">
                        <c:v>42161</c:v>
                      </c:pt>
                      <c:pt idx="1649">
                        <c:v>42162</c:v>
                      </c:pt>
                      <c:pt idx="1650">
                        <c:v>42163</c:v>
                      </c:pt>
                      <c:pt idx="1651">
                        <c:v>42164</c:v>
                      </c:pt>
                      <c:pt idx="1652">
                        <c:v>42165</c:v>
                      </c:pt>
                      <c:pt idx="1653">
                        <c:v>42166</c:v>
                      </c:pt>
                      <c:pt idx="1654">
                        <c:v>42167</c:v>
                      </c:pt>
                      <c:pt idx="1655">
                        <c:v>42168</c:v>
                      </c:pt>
                      <c:pt idx="1656">
                        <c:v>42169</c:v>
                      </c:pt>
                      <c:pt idx="1657">
                        <c:v>42170</c:v>
                      </c:pt>
                      <c:pt idx="1658">
                        <c:v>42171</c:v>
                      </c:pt>
                      <c:pt idx="1659">
                        <c:v>42172</c:v>
                      </c:pt>
                      <c:pt idx="1660">
                        <c:v>42173</c:v>
                      </c:pt>
                      <c:pt idx="1661">
                        <c:v>42174</c:v>
                      </c:pt>
                      <c:pt idx="1662">
                        <c:v>42175</c:v>
                      </c:pt>
                      <c:pt idx="1663">
                        <c:v>42176</c:v>
                      </c:pt>
                      <c:pt idx="1664">
                        <c:v>42177</c:v>
                      </c:pt>
                      <c:pt idx="1665">
                        <c:v>42178</c:v>
                      </c:pt>
                      <c:pt idx="1666">
                        <c:v>42179</c:v>
                      </c:pt>
                      <c:pt idx="1667">
                        <c:v>42180</c:v>
                      </c:pt>
                      <c:pt idx="1668">
                        <c:v>42181</c:v>
                      </c:pt>
                      <c:pt idx="1669">
                        <c:v>42182</c:v>
                      </c:pt>
                      <c:pt idx="1670">
                        <c:v>42183</c:v>
                      </c:pt>
                      <c:pt idx="1671">
                        <c:v>42184</c:v>
                      </c:pt>
                      <c:pt idx="1672">
                        <c:v>42185</c:v>
                      </c:pt>
                      <c:pt idx="1673">
                        <c:v>42186</c:v>
                      </c:pt>
                      <c:pt idx="1674">
                        <c:v>42187</c:v>
                      </c:pt>
                      <c:pt idx="1675">
                        <c:v>42188</c:v>
                      </c:pt>
                      <c:pt idx="1676">
                        <c:v>42189</c:v>
                      </c:pt>
                      <c:pt idx="1677">
                        <c:v>42190</c:v>
                      </c:pt>
                      <c:pt idx="1678">
                        <c:v>42191</c:v>
                      </c:pt>
                      <c:pt idx="1679">
                        <c:v>42192</c:v>
                      </c:pt>
                      <c:pt idx="1680">
                        <c:v>42193</c:v>
                      </c:pt>
                      <c:pt idx="1681">
                        <c:v>42194</c:v>
                      </c:pt>
                      <c:pt idx="1682">
                        <c:v>42195</c:v>
                      </c:pt>
                      <c:pt idx="1683">
                        <c:v>42196</c:v>
                      </c:pt>
                      <c:pt idx="1684">
                        <c:v>42197</c:v>
                      </c:pt>
                      <c:pt idx="1685">
                        <c:v>42198</c:v>
                      </c:pt>
                      <c:pt idx="1686">
                        <c:v>42199</c:v>
                      </c:pt>
                      <c:pt idx="1687">
                        <c:v>42200</c:v>
                      </c:pt>
                      <c:pt idx="1688">
                        <c:v>42201</c:v>
                      </c:pt>
                      <c:pt idx="1689">
                        <c:v>42202</c:v>
                      </c:pt>
                      <c:pt idx="1690">
                        <c:v>42203</c:v>
                      </c:pt>
                      <c:pt idx="1691">
                        <c:v>42204</c:v>
                      </c:pt>
                      <c:pt idx="1692">
                        <c:v>42205</c:v>
                      </c:pt>
                      <c:pt idx="1693">
                        <c:v>42206</c:v>
                      </c:pt>
                      <c:pt idx="1694">
                        <c:v>42207</c:v>
                      </c:pt>
                      <c:pt idx="1695">
                        <c:v>42208</c:v>
                      </c:pt>
                      <c:pt idx="1696">
                        <c:v>42209</c:v>
                      </c:pt>
                      <c:pt idx="1697">
                        <c:v>42210</c:v>
                      </c:pt>
                      <c:pt idx="1698">
                        <c:v>42211</c:v>
                      </c:pt>
                      <c:pt idx="1699">
                        <c:v>42212</c:v>
                      </c:pt>
                      <c:pt idx="1700">
                        <c:v>42213</c:v>
                      </c:pt>
                      <c:pt idx="1701">
                        <c:v>42214</c:v>
                      </c:pt>
                      <c:pt idx="1702">
                        <c:v>42215</c:v>
                      </c:pt>
                      <c:pt idx="1703">
                        <c:v>42216</c:v>
                      </c:pt>
                      <c:pt idx="1704">
                        <c:v>42217</c:v>
                      </c:pt>
                      <c:pt idx="1705">
                        <c:v>42218</c:v>
                      </c:pt>
                      <c:pt idx="1706">
                        <c:v>42219</c:v>
                      </c:pt>
                      <c:pt idx="1707">
                        <c:v>42220</c:v>
                      </c:pt>
                      <c:pt idx="1708">
                        <c:v>42221</c:v>
                      </c:pt>
                      <c:pt idx="1709">
                        <c:v>42222</c:v>
                      </c:pt>
                      <c:pt idx="1710">
                        <c:v>42223</c:v>
                      </c:pt>
                      <c:pt idx="1711">
                        <c:v>42224</c:v>
                      </c:pt>
                      <c:pt idx="1712">
                        <c:v>42225</c:v>
                      </c:pt>
                      <c:pt idx="1713">
                        <c:v>42226</c:v>
                      </c:pt>
                      <c:pt idx="1714">
                        <c:v>42227</c:v>
                      </c:pt>
                      <c:pt idx="1715">
                        <c:v>42228</c:v>
                      </c:pt>
                      <c:pt idx="1716">
                        <c:v>42229</c:v>
                      </c:pt>
                      <c:pt idx="1717">
                        <c:v>42230</c:v>
                      </c:pt>
                      <c:pt idx="1718">
                        <c:v>42231</c:v>
                      </c:pt>
                      <c:pt idx="1719">
                        <c:v>42232</c:v>
                      </c:pt>
                      <c:pt idx="1720">
                        <c:v>42233</c:v>
                      </c:pt>
                      <c:pt idx="1721">
                        <c:v>42234</c:v>
                      </c:pt>
                      <c:pt idx="1722">
                        <c:v>42235</c:v>
                      </c:pt>
                      <c:pt idx="1723">
                        <c:v>42236</c:v>
                      </c:pt>
                      <c:pt idx="1724">
                        <c:v>42237</c:v>
                      </c:pt>
                      <c:pt idx="1725">
                        <c:v>42238</c:v>
                      </c:pt>
                      <c:pt idx="1726">
                        <c:v>42239</c:v>
                      </c:pt>
                      <c:pt idx="1727">
                        <c:v>42240</c:v>
                      </c:pt>
                      <c:pt idx="1728">
                        <c:v>42241</c:v>
                      </c:pt>
                      <c:pt idx="1729">
                        <c:v>42242</c:v>
                      </c:pt>
                      <c:pt idx="1730">
                        <c:v>42243</c:v>
                      </c:pt>
                      <c:pt idx="1731">
                        <c:v>42244</c:v>
                      </c:pt>
                      <c:pt idx="1732">
                        <c:v>42245</c:v>
                      </c:pt>
                      <c:pt idx="1733">
                        <c:v>42246</c:v>
                      </c:pt>
                      <c:pt idx="1734">
                        <c:v>42247</c:v>
                      </c:pt>
                      <c:pt idx="1735">
                        <c:v>42248</c:v>
                      </c:pt>
                      <c:pt idx="1736">
                        <c:v>42249</c:v>
                      </c:pt>
                      <c:pt idx="1737">
                        <c:v>42250</c:v>
                      </c:pt>
                      <c:pt idx="1738">
                        <c:v>42251</c:v>
                      </c:pt>
                      <c:pt idx="1739">
                        <c:v>42252</c:v>
                      </c:pt>
                      <c:pt idx="1740">
                        <c:v>42253</c:v>
                      </c:pt>
                      <c:pt idx="1741">
                        <c:v>42254</c:v>
                      </c:pt>
                      <c:pt idx="1742">
                        <c:v>42255</c:v>
                      </c:pt>
                      <c:pt idx="1743">
                        <c:v>42256</c:v>
                      </c:pt>
                      <c:pt idx="1744">
                        <c:v>42257</c:v>
                      </c:pt>
                      <c:pt idx="1745">
                        <c:v>42258</c:v>
                      </c:pt>
                      <c:pt idx="1746">
                        <c:v>42259</c:v>
                      </c:pt>
                      <c:pt idx="1747">
                        <c:v>42260</c:v>
                      </c:pt>
                      <c:pt idx="1748">
                        <c:v>42261</c:v>
                      </c:pt>
                      <c:pt idx="1749">
                        <c:v>42262</c:v>
                      </c:pt>
                      <c:pt idx="1750">
                        <c:v>42263</c:v>
                      </c:pt>
                      <c:pt idx="1751">
                        <c:v>42264</c:v>
                      </c:pt>
                      <c:pt idx="1752">
                        <c:v>42265</c:v>
                      </c:pt>
                      <c:pt idx="1753">
                        <c:v>42266</c:v>
                      </c:pt>
                      <c:pt idx="1754">
                        <c:v>42267</c:v>
                      </c:pt>
                      <c:pt idx="1755">
                        <c:v>42268</c:v>
                      </c:pt>
                      <c:pt idx="1756">
                        <c:v>42269</c:v>
                      </c:pt>
                      <c:pt idx="1757">
                        <c:v>42270</c:v>
                      </c:pt>
                      <c:pt idx="1758">
                        <c:v>42271</c:v>
                      </c:pt>
                      <c:pt idx="1759">
                        <c:v>42272</c:v>
                      </c:pt>
                      <c:pt idx="1760">
                        <c:v>42273</c:v>
                      </c:pt>
                      <c:pt idx="1761">
                        <c:v>42274</c:v>
                      </c:pt>
                      <c:pt idx="1762">
                        <c:v>42275</c:v>
                      </c:pt>
                      <c:pt idx="1763">
                        <c:v>42276</c:v>
                      </c:pt>
                      <c:pt idx="1764">
                        <c:v>42277</c:v>
                      </c:pt>
                      <c:pt idx="1765">
                        <c:v>42278</c:v>
                      </c:pt>
                      <c:pt idx="1766">
                        <c:v>42279</c:v>
                      </c:pt>
                      <c:pt idx="1767">
                        <c:v>42280</c:v>
                      </c:pt>
                      <c:pt idx="1768">
                        <c:v>42281</c:v>
                      </c:pt>
                      <c:pt idx="1769">
                        <c:v>42282</c:v>
                      </c:pt>
                      <c:pt idx="1770">
                        <c:v>42283</c:v>
                      </c:pt>
                      <c:pt idx="1771">
                        <c:v>42284</c:v>
                      </c:pt>
                      <c:pt idx="1772">
                        <c:v>42285</c:v>
                      </c:pt>
                      <c:pt idx="1773">
                        <c:v>42286</c:v>
                      </c:pt>
                      <c:pt idx="1774">
                        <c:v>42287</c:v>
                      </c:pt>
                      <c:pt idx="1775">
                        <c:v>42288</c:v>
                      </c:pt>
                      <c:pt idx="1776">
                        <c:v>42289</c:v>
                      </c:pt>
                      <c:pt idx="1777">
                        <c:v>42290</c:v>
                      </c:pt>
                      <c:pt idx="1778">
                        <c:v>42291</c:v>
                      </c:pt>
                      <c:pt idx="1779">
                        <c:v>42292</c:v>
                      </c:pt>
                      <c:pt idx="1780">
                        <c:v>42293</c:v>
                      </c:pt>
                      <c:pt idx="1781">
                        <c:v>42294</c:v>
                      </c:pt>
                      <c:pt idx="1782">
                        <c:v>42295</c:v>
                      </c:pt>
                      <c:pt idx="1783">
                        <c:v>42296</c:v>
                      </c:pt>
                      <c:pt idx="1784">
                        <c:v>42297</c:v>
                      </c:pt>
                      <c:pt idx="1785">
                        <c:v>42298</c:v>
                      </c:pt>
                      <c:pt idx="1786">
                        <c:v>42299</c:v>
                      </c:pt>
                      <c:pt idx="1787">
                        <c:v>42300</c:v>
                      </c:pt>
                      <c:pt idx="1788">
                        <c:v>42301</c:v>
                      </c:pt>
                      <c:pt idx="1789">
                        <c:v>42302</c:v>
                      </c:pt>
                      <c:pt idx="1790">
                        <c:v>42303</c:v>
                      </c:pt>
                      <c:pt idx="1791">
                        <c:v>42304</c:v>
                      </c:pt>
                      <c:pt idx="1792">
                        <c:v>42305</c:v>
                      </c:pt>
                      <c:pt idx="1793">
                        <c:v>42306</c:v>
                      </c:pt>
                      <c:pt idx="1794">
                        <c:v>42307</c:v>
                      </c:pt>
                      <c:pt idx="1795">
                        <c:v>42308</c:v>
                      </c:pt>
                      <c:pt idx="1796">
                        <c:v>42309</c:v>
                      </c:pt>
                      <c:pt idx="1797">
                        <c:v>42310</c:v>
                      </c:pt>
                      <c:pt idx="1798">
                        <c:v>42311</c:v>
                      </c:pt>
                      <c:pt idx="1799">
                        <c:v>42312</c:v>
                      </c:pt>
                      <c:pt idx="1800">
                        <c:v>42313</c:v>
                      </c:pt>
                      <c:pt idx="1801">
                        <c:v>42314</c:v>
                      </c:pt>
                      <c:pt idx="1802">
                        <c:v>42315</c:v>
                      </c:pt>
                      <c:pt idx="1803">
                        <c:v>42316</c:v>
                      </c:pt>
                      <c:pt idx="1804">
                        <c:v>42317</c:v>
                      </c:pt>
                      <c:pt idx="1805">
                        <c:v>42318</c:v>
                      </c:pt>
                      <c:pt idx="1806">
                        <c:v>42319</c:v>
                      </c:pt>
                      <c:pt idx="1807">
                        <c:v>42320</c:v>
                      </c:pt>
                      <c:pt idx="1808">
                        <c:v>42321</c:v>
                      </c:pt>
                      <c:pt idx="1809">
                        <c:v>42322</c:v>
                      </c:pt>
                      <c:pt idx="1810">
                        <c:v>42323</c:v>
                      </c:pt>
                      <c:pt idx="1811">
                        <c:v>42324</c:v>
                      </c:pt>
                      <c:pt idx="1812">
                        <c:v>42325</c:v>
                      </c:pt>
                      <c:pt idx="1813">
                        <c:v>42326</c:v>
                      </c:pt>
                      <c:pt idx="1814">
                        <c:v>42327</c:v>
                      </c:pt>
                      <c:pt idx="1815">
                        <c:v>42328</c:v>
                      </c:pt>
                      <c:pt idx="1816">
                        <c:v>42329</c:v>
                      </c:pt>
                      <c:pt idx="1817">
                        <c:v>42330</c:v>
                      </c:pt>
                      <c:pt idx="1818">
                        <c:v>42331</c:v>
                      </c:pt>
                      <c:pt idx="1819">
                        <c:v>42332</c:v>
                      </c:pt>
                      <c:pt idx="1820">
                        <c:v>42333</c:v>
                      </c:pt>
                      <c:pt idx="1821">
                        <c:v>42334</c:v>
                      </c:pt>
                      <c:pt idx="1822">
                        <c:v>42335</c:v>
                      </c:pt>
                      <c:pt idx="1823">
                        <c:v>42336</c:v>
                      </c:pt>
                      <c:pt idx="1824">
                        <c:v>42337</c:v>
                      </c:pt>
                      <c:pt idx="1825">
                        <c:v>42338</c:v>
                      </c:pt>
                      <c:pt idx="1826">
                        <c:v>42339</c:v>
                      </c:pt>
                      <c:pt idx="1827">
                        <c:v>42340</c:v>
                      </c:pt>
                      <c:pt idx="1828">
                        <c:v>42341</c:v>
                      </c:pt>
                      <c:pt idx="1829">
                        <c:v>42342</c:v>
                      </c:pt>
                      <c:pt idx="1830">
                        <c:v>42343</c:v>
                      </c:pt>
                      <c:pt idx="1831">
                        <c:v>42344</c:v>
                      </c:pt>
                      <c:pt idx="1832">
                        <c:v>42345</c:v>
                      </c:pt>
                      <c:pt idx="1833">
                        <c:v>42346</c:v>
                      </c:pt>
                      <c:pt idx="1834">
                        <c:v>42347</c:v>
                      </c:pt>
                      <c:pt idx="1835">
                        <c:v>42348</c:v>
                      </c:pt>
                      <c:pt idx="1836">
                        <c:v>42349</c:v>
                      </c:pt>
                      <c:pt idx="1837">
                        <c:v>42350</c:v>
                      </c:pt>
                      <c:pt idx="1838">
                        <c:v>42351</c:v>
                      </c:pt>
                      <c:pt idx="1839">
                        <c:v>42352</c:v>
                      </c:pt>
                      <c:pt idx="1840">
                        <c:v>42353</c:v>
                      </c:pt>
                      <c:pt idx="1841">
                        <c:v>42354</c:v>
                      </c:pt>
                      <c:pt idx="1842">
                        <c:v>42355</c:v>
                      </c:pt>
                      <c:pt idx="1843">
                        <c:v>42356</c:v>
                      </c:pt>
                      <c:pt idx="1844">
                        <c:v>42357</c:v>
                      </c:pt>
                      <c:pt idx="1845">
                        <c:v>42358</c:v>
                      </c:pt>
                      <c:pt idx="1846">
                        <c:v>42359</c:v>
                      </c:pt>
                      <c:pt idx="1847">
                        <c:v>42360</c:v>
                      </c:pt>
                      <c:pt idx="1848">
                        <c:v>42361</c:v>
                      </c:pt>
                      <c:pt idx="1849">
                        <c:v>42362</c:v>
                      </c:pt>
                      <c:pt idx="1850">
                        <c:v>42363</c:v>
                      </c:pt>
                      <c:pt idx="1851">
                        <c:v>42364</c:v>
                      </c:pt>
                      <c:pt idx="1852">
                        <c:v>42365</c:v>
                      </c:pt>
                      <c:pt idx="1853">
                        <c:v>42366</c:v>
                      </c:pt>
                      <c:pt idx="1854">
                        <c:v>42367</c:v>
                      </c:pt>
                      <c:pt idx="1855">
                        <c:v>42368</c:v>
                      </c:pt>
                      <c:pt idx="1856">
                        <c:v>42369</c:v>
                      </c:pt>
                      <c:pt idx="1857">
                        <c:v>42370</c:v>
                      </c:pt>
                      <c:pt idx="1858">
                        <c:v>42371</c:v>
                      </c:pt>
                      <c:pt idx="1859">
                        <c:v>42372</c:v>
                      </c:pt>
                      <c:pt idx="1860">
                        <c:v>42373</c:v>
                      </c:pt>
                      <c:pt idx="1861">
                        <c:v>42374</c:v>
                      </c:pt>
                      <c:pt idx="1862">
                        <c:v>42375</c:v>
                      </c:pt>
                      <c:pt idx="1863">
                        <c:v>42376</c:v>
                      </c:pt>
                      <c:pt idx="1864">
                        <c:v>42377</c:v>
                      </c:pt>
                      <c:pt idx="1865">
                        <c:v>42378</c:v>
                      </c:pt>
                      <c:pt idx="1866">
                        <c:v>42379</c:v>
                      </c:pt>
                      <c:pt idx="1867">
                        <c:v>42380</c:v>
                      </c:pt>
                      <c:pt idx="1868">
                        <c:v>42381</c:v>
                      </c:pt>
                      <c:pt idx="1869">
                        <c:v>42382</c:v>
                      </c:pt>
                      <c:pt idx="1870">
                        <c:v>42383</c:v>
                      </c:pt>
                      <c:pt idx="1871">
                        <c:v>42384</c:v>
                      </c:pt>
                      <c:pt idx="1872">
                        <c:v>42385</c:v>
                      </c:pt>
                      <c:pt idx="1873">
                        <c:v>42386</c:v>
                      </c:pt>
                      <c:pt idx="1874">
                        <c:v>42387</c:v>
                      </c:pt>
                      <c:pt idx="1875">
                        <c:v>42388</c:v>
                      </c:pt>
                      <c:pt idx="1876">
                        <c:v>42389</c:v>
                      </c:pt>
                      <c:pt idx="1877">
                        <c:v>42390</c:v>
                      </c:pt>
                      <c:pt idx="1878">
                        <c:v>42391</c:v>
                      </c:pt>
                      <c:pt idx="1879">
                        <c:v>42392</c:v>
                      </c:pt>
                      <c:pt idx="1880">
                        <c:v>42393</c:v>
                      </c:pt>
                      <c:pt idx="1881">
                        <c:v>42394</c:v>
                      </c:pt>
                      <c:pt idx="1882">
                        <c:v>42395</c:v>
                      </c:pt>
                      <c:pt idx="1883">
                        <c:v>42396</c:v>
                      </c:pt>
                      <c:pt idx="1884">
                        <c:v>42397</c:v>
                      </c:pt>
                      <c:pt idx="1885">
                        <c:v>42398</c:v>
                      </c:pt>
                      <c:pt idx="1886">
                        <c:v>42399</c:v>
                      </c:pt>
                      <c:pt idx="1887">
                        <c:v>42400</c:v>
                      </c:pt>
                      <c:pt idx="1888">
                        <c:v>42401</c:v>
                      </c:pt>
                      <c:pt idx="1889">
                        <c:v>42402</c:v>
                      </c:pt>
                      <c:pt idx="1890">
                        <c:v>42403</c:v>
                      </c:pt>
                      <c:pt idx="1891">
                        <c:v>42404</c:v>
                      </c:pt>
                      <c:pt idx="1892">
                        <c:v>42405</c:v>
                      </c:pt>
                      <c:pt idx="1893">
                        <c:v>42406</c:v>
                      </c:pt>
                      <c:pt idx="1894">
                        <c:v>42407</c:v>
                      </c:pt>
                      <c:pt idx="1895">
                        <c:v>42408</c:v>
                      </c:pt>
                      <c:pt idx="1896">
                        <c:v>42409</c:v>
                      </c:pt>
                      <c:pt idx="1897">
                        <c:v>42410</c:v>
                      </c:pt>
                      <c:pt idx="1898">
                        <c:v>42411</c:v>
                      </c:pt>
                      <c:pt idx="1899">
                        <c:v>42412</c:v>
                      </c:pt>
                      <c:pt idx="1900">
                        <c:v>42413</c:v>
                      </c:pt>
                      <c:pt idx="1901">
                        <c:v>42414</c:v>
                      </c:pt>
                      <c:pt idx="1902">
                        <c:v>42415</c:v>
                      </c:pt>
                      <c:pt idx="1903">
                        <c:v>42416</c:v>
                      </c:pt>
                      <c:pt idx="1904">
                        <c:v>42417</c:v>
                      </c:pt>
                      <c:pt idx="1905">
                        <c:v>42418</c:v>
                      </c:pt>
                      <c:pt idx="1906">
                        <c:v>42419</c:v>
                      </c:pt>
                      <c:pt idx="1907">
                        <c:v>42420</c:v>
                      </c:pt>
                      <c:pt idx="1908">
                        <c:v>42421</c:v>
                      </c:pt>
                      <c:pt idx="1909">
                        <c:v>42422</c:v>
                      </c:pt>
                      <c:pt idx="1910">
                        <c:v>42423</c:v>
                      </c:pt>
                      <c:pt idx="1911">
                        <c:v>42424</c:v>
                      </c:pt>
                      <c:pt idx="1912">
                        <c:v>42425</c:v>
                      </c:pt>
                      <c:pt idx="1913">
                        <c:v>42426</c:v>
                      </c:pt>
                      <c:pt idx="1914">
                        <c:v>42427</c:v>
                      </c:pt>
                      <c:pt idx="1915">
                        <c:v>42428</c:v>
                      </c:pt>
                      <c:pt idx="1916">
                        <c:v>42429</c:v>
                      </c:pt>
                      <c:pt idx="1917">
                        <c:v>42430</c:v>
                      </c:pt>
                      <c:pt idx="1918">
                        <c:v>42431</c:v>
                      </c:pt>
                      <c:pt idx="1919">
                        <c:v>42432</c:v>
                      </c:pt>
                      <c:pt idx="1920">
                        <c:v>42433</c:v>
                      </c:pt>
                      <c:pt idx="1921">
                        <c:v>42434</c:v>
                      </c:pt>
                      <c:pt idx="1922">
                        <c:v>42435</c:v>
                      </c:pt>
                      <c:pt idx="1923">
                        <c:v>42436</c:v>
                      </c:pt>
                      <c:pt idx="1924">
                        <c:v>42437</c:v>
                      </c:pt>
                      <c:pt idx="1925">
                        <c:v>42438</c:v>
                      </c:pt>
                      <c:pt idx="1926">
                        <c:v>42439</c:v>
                      </c:pt>
                      <c:pt idx="1927">
                        <c:v>42440</c:v>
                      </c:pt>
                      <c:pt idx="1928">
                        <c:v>42441</c:v>
                      </c:pt>
                      <c:pt idx="1929">
                        <c:v>42442</c:v>
                      </c:pt>
                      <c:pt idx="1930">
                        <c:v>42443</c:v>
                      </c:pt>
                      <c:pt idx="1931">
                        <c:v>42444</c:v>
                      </c:pt>
                      <c:pt idx="1932">
                        <c:v>42445</c:v>
                      </c:pt>
                      <c:pt idx="1933">
                        <c:v>42446</c:v>
                      </c:pt>
                      <c:pt idx="1934">
                        <c:v>42447</c:v>
                      </c:pt>
                      <c:pt idx="1935">
                        <c:v>42448</c:v>
                      </c:pt>
                      <c:pt idx="1936">
                        <c:v>42449</c:v>
                      </c:pt>
                      <c:pt idx="1937">
                        <c:v>42450</c:v>
                      </c:pt>
                      <c:pt idx="1938">
                        <c:v>42451</c:v>
                      </c:pt>
                      <c:pt idx="1939">
                        <c:v>42452</c:v>
                      </c:pt>
                      <c:pt idx="1940">
                        <c:v>42453</c:v>
                      </c:pt>
                      <c:pt idx="1941">
                        <c:v>42454</c:v>
                      </c:pt>
                      <c:pt idx="1942">
                        <c:v>42455</c:v>
                      </c:pt>
                      <c:pt idx="1943">
                        <c:v>42456</c:v>
                      </c:pt>
                      <c:pt idx="1944">
                        <c:v>42457</c:v>
                      </c:pt>
                      <c:pt idx="1945">
                        <c:v>42458</c:v>
                      </c:pt>
                      <c:pt idx="1946">
                        <c:v>42459</c:v>
                      </c:pt>
                      <c:pt idx="1947">
                        <c:v>42460</c:v>
                      </c:pt>
                      <c:pt idx="1948">
                        <c:v>42461</c:v>
                      </c:pt>
                      <c:pt idx="1949">
                        <c:v>42462</c:v>
                      </c:pt>
                      <c:pt idx="1950">
                        <c:v>42463</c:v>
                      </c:pt>
                      <c:pt idx="1951">
                        <c:v>42464</c:v>
                      </c:pt>
                      <c:pt idx="1952">
                        <c:v>42465</c:v>
                      </c:pt>
                      <c:pt idx="1953">
                        <c:v>42466</c:v>
                      </c:pt>
                      <c:pt idx="1954">
                        <c:v>42467</c:v>
                      </c:pt>
                      <c:pt idx="1955">
                        <c:v>42468</c:v>
                      </c:pt>
                      <c:pt idx="1956">
                        <c:v>42469</c:v>
                      </c:pt>
                      <c:pt idx="1957">
                        <c:v>42470</c:v>
                      </c:pt>
                      <c:pt idx="1958">
                        <c:v>42471</c:v>
                      </c:pt>
                      <c:pt idx="1959">
                        <c:v>42472</c:v>
                      </c:pt>
                      <c:pt idx="1960">
                        <c:v>42473</c:v>
                      </c:pt>
                      <c:pt idx="1961">
                        <c:v>42474</c:v>
                      </c:pt>
                      <c:pt idx="1962">
                        <c:v>42475</c:v>
                      </c:pt>
                      <c:pt idx="1963">
                        <c:v>42476</c:v>
                      </c:pt>
                      <c:pt idx="1964">
                        <c:v>42477</c:v>
                      </c:pt>
                      <c:pt idx="1965">
                        <c:v>42478</c:v>
                      </c:pt>
                      <c:pt idx="1966">
                        <c:v>42479</c:v>
                      </c:pt>
                      <c:pt idx="1967">
                        <c:v>42480</c:v>
                      </c:pt>
                      <c:pt idx="1968">
                        <c:v>42481</c:v>
                      </c:pt>
                      <c:pt idx="1969">
                        <c:v>42482</c:v>
                      </c:pt>
                      <c:pt idx="1970">
                        <c:v>42483</c:v>
                      </c:pt>
                      <c:pt idx="1971">
                        <c:v>42484</c:v>
                      </c:pt>
                      <c:pt idx="1972">
                        <c:v>42485</c:v>
                      </c:pt>
                      <c:pt idx="1973">
                        <c:v>42486</c:v>
                      </c:pt>
                      <c:pt idx="1974">
                        <c:v>42487</c:v>
                      </c:pt>
                      <c:pt idx="1975">
                        <c:v>42488</c:v>
                      </c:pt>
                      <c:pt idx="1976">
                        <c:v>42489</c:v>
                      </c:pt>
                      <c:pt idx="1977">
                        <c:v>42490</c:v>
                      </c:pt>
                      <c:pt idx="1978">
                        <c:v>42491</c:v>
                      </c:pt>
                      <c:pt idx="1979">
                        <c:v>42492</c:v>
                      </c:pt>
                      <c:pt idx="1980">
                        <c:v>42493</c:v>
                      </c:pt>
                      <c:pt idx="1981">
                        <c:v>42494</c:v>
                      </c:pt>
                      <c:pt idx="1982">
                        <c:v>42495</c:v>
                      </c:pt>
                      <c:pt idx="1983">
                        <c:v>42496</c:v>
                      </c:pt>
                      <c:pt idx="1984">
                        <c:v>42497</c:v>
                      </c:pt>
                      <c:pt idx="1985">
                        <c:v>42498</c:v>
                      </c:pt>
                      <c:pt idx="1986">
                        <c:v>42499</c:v>
                      </c:pt>
                      <c:pt idx="1987">
                        <c:v>42500</c:v>
                      </c:pt>
                      <c:pt idx="1988">
                        <c:v>42501</c:v>
                      </c:pt>
                      <c:pt idx="1989">
                        <c:v>42502</c:v>
                      </c:pt>
                      <c:pt idx="1990">
                        <c:v>42503</c:v>
                      </c:pt>
                      <c:pt idx="1991">
                        <c:v>42504</c:v>
                      </c:pt>
                      <c:pt idx="1992">
                        <c:v>42505</c:v>
                      </c:pt>
                      <c:pt idx="1993">
                        <c:v>42506</c:v>
                      </c:pt>
                      <c:pt idx="1994">
                        <c:v>42507</c:v>
                      </c:pt>
                      <c:pt idx="1995">
                        <c:v>42508</c:v>
                      </c:pt>
                      <c:pt idx="1996">
                        <c:v>42509</c:v>
                      </c:pt>
                      <c:pt idx="1997">
                        <c:v>42510</c:v>
                      </c:pt>
                      <c:pt idx="1998">
                        <c:v>42511</c:v>
                      </c:pt>
                      <c:pt idx="1999">
                        <c:v>42512</c:v>
                      </c:pt>
                      <c:pt idx="2000">
                        <c:v>42513</c:v>
                      </c:pt>
                      <c:pt idx="2001">
                        <c:v>42514</c:v>
                      </c:pt>
                      <c:pt idx="2002">
                        <c:v>42515</c:v>
                      </c:pt>
                      <c:pt idx="2003">
                        <c:v>42516</c:v>
                      </c:pt>
                      <c:pt idx="2004">
                        <c:v>42517</c:v>
                      </c:pt>
                      <c:pt idx="2005">
                        <c:v>42518</c:v>
                      </c:pt>
                      <c:pt idx="2006">
                        <c:v>42519</c:v>
                      </c:pt>
                      <c:pt idx="2007">
                        <c:v>42520</c:v>
                      </c:pt>
                      <c:pt idx="2008">
                        <c:v>42521</c:v>
                      </c:pt>
                      <c:pt idx="2009">
                        <c:v>42522</c:v>
                      </c:pt>
                      <c:pt idx="2010">
                        <c:v>42523</c:v>
                      </c:pt>
                      <c:pt idx="2011">
                        <c:v>42524</c:v>
                      </c:pt>
                      <c:pt idx="2012">
                        <c:v>42525</c:v>
                      </c:pt>
                      <c:pt idx="2013">
                        <c:v>42526</c:v>
                      </c:pt>
                      <c:pt idx="2014">
                        <c:v>42527</c:v>
                      </c:pt>
                      <c:pt idx="2015">
                        <c:v>42528</c:v>
                      </c:pt>
                      <c:pt idx="2016">
                        <c:v>42529</c:v>
                      </c:pt>
                      <c:pt idx="2017">
                        <c:v>42530</c:v>
                      </c:pt>
                      <c:pt idx="2018">
                        <c:v>42531</c:v>
                      </c:pt>
                      <c:pt idx="2019">
                        <c:v>42532</c:v>
                      </c:pt>
                      <c:pt idx="2020">
                        <c:v>42533</c:v>
                      </c:pt>
                      <c:pt idx="2021">
                        <c:v>42534</c:v>
                      </c:pt>
                      <c:pt idx="2022">
                        <c:v>42535</c:v>
                      </c:pt>
                      <c:pt idx="2023">
                        <c:v>42536</c:v>
                      </c:pt>
                      <c:pt idx="2024">
                        <c:v>42537</c:v>
                      </c:pt>
                      <c:pt idx="2025">
                        <c:v>42538</c:v>
                      </c:pt>
                      <c:pt idx="2026">
                        <c:v>42539</c:v>
                      </c:pt>
                      <c:pt idx="2027">
                        <c:v>42540</c:v>
                      </c:pt>
                      <c:pt idx="2028">
                        <c:v>42541</c:v>
                      </c:pt>
                      <c:pt idx="2029">
                        <c:v>42542</c:v>
                      </c:pt>
                      <c:pt idx="2030">
                        <c:v>42543</c:v>
                      </c:pt>
                      <c:pt idx="2031">
                        <c:v>42544</c:v>
                      </c:pt>
                      <c:pt idx="2032">
                        <c:v>42545</c:v>
                      </c:pt>
                      <c:pt idx="2033">
                        <c:v>42546</c:v>
                      </c:pt>
                      <c:pt idx="2034">
                        <c:v>42547</c:v>
                      </c:pt>
                      <c:pt idx="2035">
                        <c:v>42548</c:v>
                      </c:pt>
                      <c:pt idx="2036">
                        <c:v>42549</c:v>
                      </c:pt>
                      <c:pt idx="2037">
                        <c:v>42550</c:v>
                      </c:pt>
                      <c:pt idx="2038">
                        <c:v>42551</c:v>
                      </c:pt>
                      <c:pt idx="2039">
                        <c:v>42552</c:v>
                      </c:pt>
                      <c:pt idx="2040">
                        <c:v>42553</c:v>
                      </c:pt>
                      <c:pt idx="2041">
                        <c:v>42554</c:v>
                      </c:pt>
                      <c:pt idx="2042">
                        <c:v>42555</c:v>
                      </c:pt>
                      <c:pt idx="2043">
                        <c:v>42556</c:v>
                      </c:pt>
                      <c:pt idx="2044">
                        <c:v>42557</c:v>
                      </c:pt>
                      <c:pt idx="2045">
                        <c:v>42558</c:v>
                      </c:pt>
                      <c:pt idx="2046">
                        <c:v>42559</c:v>
                      </c:pt>
                      <c:pt idx="2047">
                        <c:v>42560</c:v>
                      </c:pt>
                      <c:pt idx="2048">
                        <c:v>42561</c:v>
                      </c:pt>
                      <c:pt idx="2049">
                        <c:v>42562</c:v>
                      </c:pt>
                      <c:pt idx="2050">
                        <c:v>42563</c:v>
                      </c:pt>
                      <c:pt idx="2051">
                        <c:v>42564</c:v>
                      </c:pt>
                      <c:pt idx="2052">
                        <c:v>42565</c:v>
                      </c:pt>
                      <c:pt idx="2053">
                        <c:v>42566</c:v>
                      </c:pt>
                      <c:pt idx="2054">
                        <c:v>42567</c:v>
                      </c:pt>
                      <c:pt idx="2055">
                        <c:v>42568</c:v>
                      </c:pt>
                      <c:pt idx="2056">
                        <c:v>42569</c:v>
                      </c:pt>
                      <c:pt idx="2057">
                        <c:v>42570</c:v>
                      </c:pt>
                      <c:pt idx="2058">
                        <c:v>42571</c:v>
                      </c:pt>
                      <c:pt idx="2059">
                        <c:v>42572</c:v>
                      </c:pt>
                      <c:pt idx="2060">
                        <c:v>42573</c:v>
                      </c:pt>
                      <c:pt idx="2061">
                        <c:v>42574</c:v>
                      </c:pt>
                      <c:pt idx="2062">
                        <c:v>42575</c:v>
                      </c:pt>
                      <c:pt idx="2063">
                        <c:v>42576</c:v>
                      </c:pt>
                      <c:pt idx="2064">
                        <c:v>42577</c:v>
                      </c:pt>
                      <c:pt idx="2065">
                        <c:v>42578</c:v>
                      </c:pt>
                      <c:pt idx="2066">
                        <c:v>42579</c:v>
                      </c:pt>
                      <c:pt idx="2067">
                        <c:v>42580</c:v>
                      </c:pt>
                      <c:pt idx="2068">
                        <c:v>42581</c:v>
                      </c:pt>
                      <c:pt idx="2069">
                        <c:v>42582</c:v>
                      </c:pt>
                      <c:pt idx="2070">
                        <c:v>42583</c:v>
                      </c:pt>
                      <c:pt idx="2071">
                        <c:v>42584</c:v>
                      </c:pt>
                      <c:pt idx="2072">
                        <c:v>42585</c:v>
                      </c:pt>
                      <c:pt idx="2073">
                        <c:v>42586</c:v>
                      </c:pt>
                      <c:pt idx="2074">
                        <c:v>42587</c:v>
                      </c:pt>
                      <c:pt idx="2075">
                        <c:v>42588</c:v>
                      </c:pt>
                      <c:pt idx="2076">
                        <c:v>42589</c:v>
                      </c:pt>
                      <c:pt idx="2077">
                        <c:v>42590</c:v>
                      </c:pt>
                      <c:pt idx="2078">
                        <c:v>42591</c:v>
                      </c:pt>
                      <c:pt idx="2079">
                        <c:v>42592</c:v>
                      </c:pt>
                      <c:pt idx="2080">
                        <c:v>42593</c:v>
                      </c:pt>
                      <c:pt idx="2081">
                        <c:v>42594</c:v>
                      </c:pt>
                      <c:pt idx="2082">
                        <c:v>42595</c:v>
                      </c:pt>
                      <c:pt idx="2083">
                        <c:v>42596</c:v>
                      </c:pt>
                      <c:pt idx="2084">
                        <c:v>42597</c:v>
                      </c:pt>
                      <c:pt idx="2085">
                        <c:v>42598</c:v>
                      </c:pt>
                      <c:pt idx="2086">
                        <c:v>42599</c:v>
                      </c:pt>
                      <c:pt idx="2087">
                        <c:v>42600</c:v>
                      </c:pt>
                      <c:pt idx="2088">
                        <c:v>42601</c:v>
                      </c:pt>
                      <c:pt idx="2089">
                        <c:v>42602</c:v>
                      </c:pt>
                      <c:pt idx="2090">
                        <c:v>42603</c:v>
                      </c:pt>
                      <c:pt idx="2091">
                        <c:v>42604</c:v>
                      </c:pt>
                      <c:pt idx="2092">
                        <c:v>42605</c:v>
                      </c:pt>
                      <c:pt idx="2093">
                        <c:v>42606</c:v>
                      </c:pt>
                      <c:pt idx="2094">
                        <c:v>42607</c:v>
                      </c:pt>
                      <c:pt idx="2095">
                        <c:v>42608</c:v>
                      </c:pt>
                      <c:pt idx="2096">
                        <c:v>42609</c:v>
                      </c:pt>
                      <c:pt idx="2097">
                        <c:v>42610</c:v>
                      </c:pt>
                      <c:pt idx="2098">
                        <c:v>42611</c:v>
                      </c:pt>
                      <c:pt idx="2099">
                        <c:v>42612</c:v>
                      </c:pt>
                      <c:pt idx="2100">
                        <c:v>42613</c:v>
                      </c:pt>
                      <c:pt idx="2101">
                        <c:v>42614</c:v>
                      </c:pt>
                      <c:pt idx="2102">
                        <c:v>42615</c:v>
                      </c:pt>
                      <c:pt idx="2103">
                        <c:v>42616</c:v>
                      </c:pt>
                      <c:pt idx="2104">
                        <c:v>42617</c:v>
                      </c:pt>
                      <c:pt idx="2105">
                        <c:v>42618</c:v>
                      </c:pt>
                      <c:pt idx="2106">
                        <c:v>42619</c:v>
                      </c:pt>
                      <c:pt idx="2107">
                        <c:v>42620</c:v>
                      </c:pt>
                      <c:pt idx="2108">
                        <c:v>42621</c:v>
                      </c:pt>
                      <c:pt idx="2109">
                        <c:v>42622</c:v>
                      </c:pt>
                      <c:pt idx="2110">
                        <c:v>42623</c:v>
                      </c:pt>
                      <c:pt idx="2111">
                        <c:v>42624</c:v>
                      </c:pt>
                      <c:pt idx="2112">
                        <c:v>42625</c:v>
                      </c:pt>
                      <c:pt idx="2113">
                        <c:v>42626</c:v>
                      </c:pt>
                      <c:pt idx="2114">
                        <c:v>42627</c:v>
                      </c:pt>
                      <c:pt idx="2115">
                        <c:v>42628</c:v>
                      </c:pt>
                      <c:pt idx="2116">
                        <c:v>42629</c:v>
                      </c:pt>
                      <c:pt idx="2117">
                        <c:v>42630</c:v>
                      </c:pt>
                      <c:pt idx="2118">
                        <c:v>42631</c:v>
                      </c:pt>
                      <c:pt idx="2119">
                        <c:v>42632</c:v>
                      </c:pt>
                      <c:pt idx="2120">
                        <c:v>42633</c:v>
                      </c:pt>
                      <c:pt idx="2121">
                        <c:v>42634</c:v>
                      </c:pt>
                      <c:pt idx="2122">
                        <c:v>42635</c:v>
                      </c:pt>
                      <c:pt idx="2123">
                        <c:v>42636</c:v>
                      </c:pt>
                      <c:pt idx="2124">
                        <c:v>42637</c:v>
                      </c:pt>
                      <c:pt idx="2125">
                        <c:v>42638</c:v>
                      </c:pt>
                      <c:pt idx="2126">
                        <c:v>42639</c:v>
                      </c:pt>
                      <c:pt idx="2127">
                        <c:v>42640</c:v>
                      </c:pt>
                      <c:pt idx="2128">
                        <c:v>42641</c:v>
                      </c:pt>
                      <c:pt idx="2129">
                        <c:v>42642</c:v>
                      </c:pt>
                      <c:pt idx="2130">
                        <c:v>42643</c:v>
                      </c:pt>
                      <c:pt idx="2131">
                        <c:v>42644</c:v>
                      </c:pt>
                      <c:pt idx="2132">
                        <c:v>42645</c:v>
                      </c:pt>
                      <c:pt idx="2133">
                        <c:v>42646</c:v>
                      </c:pt>
                      <c:pt idx="2134">
                        <c:v>42647</c:v>
                      </c:pt>
                      <c:pt idx="2135">
                        <c:v>42648</c:v>
                      </c:pt>
                      <c:pt idx="2136">
                        <c:v>42649</c:v>
                      </c:pt>
                      <c:pt idx="2137">
                        <c:v>42650</c:v>
                      </c:pt>
                      <c:pt idx="2138">
                        <c:v>42651</c:v>
                      </c:pt>
                      <c:pt idx="2139">
                        <c:v>42652</c:v>
                      </c:pt>
                      <c:pt idx="2140">
                        <c:v>42653</c:v>
                      </c:pt>
                      <c:pt idx="2141">
                        <c:v>42654</c:v>
                      </c:pt>
                      <c:pt idx="2142">
                        <c:v>42655</c:v>
                      </c:pt>
                      <c:pt idx="2143">
                        <c:v>42656</c:v>
                      </c:pt>
                      <c:pt idx="2144">
                        <c:v>42657</c:v>
                      </c:pt>
                      <c:pt idx="2145">
                        <c:v>42658</c:v>
                      </c:pt>
                      <c:pt idx="2146">
                        <c:v>42659</c:v>
                      </c:pt>
                      <c:pt idx="2147">
                        <c:v>42660</c:v>
                      </c:pt>
                      <c:pt idx="2148">
                        <c:v>42661</c:v>
                      </c:pt>
                      <c:pt idx="2149">
                        <c:v>42662</c:v>
                      </c:pt>
                      <c:pt idx="2150">
                        <c:v>42663</c:v>
                      </c:pt>
                      <c:pt idx="2151">
                        <c:v>42664</c:v>
                      </c:pt>
                      <c:pt idx="2152">
                        <c:v>42665</c:v>
                      </c:pt>
                      <c:pt idx="2153">
                        <c:v>42666</c:v>
                      </c:pt>
                      <c:pt idx="2154">
                        <c:v>42667</c:v>
                      </c:pt>
                      <c:pt idx="2155">
                        <c:v>42668</c:v>
                      </c:pt>
                      <c:pt idx="2156">
                        <c:v>42669</c:v>
                      </c:pt>
                      <c:pt idx="2157">
                        <c:v>42670</c:v>
                      </c:pt>
                      <c:pt idx="2158">
                        <c:v>42671</c:v>
                      </c:pt>
                      <c:pt idx="2159">
                        <c:v>42672</c:v>
                      </c:pt>
                      <c:pt idx="2160">
                        <c:v>42673</c:v>
                      </c:pt>
                      <c:pt idx="2161">
                        <c:v>42674</c:v>
                      </c:pt>
                      <c:pt idx="2162">
                        <c:v>42675</c:v>
                      </c:pt>
                      <c:pt idx="2163">
                        <c:v>42676</c:v>
                      </c:pt>
                      <c:pt idx="2164">
                        <c:v>42677</c:v>
                      </c:pt>
                      <c:pt idx="2165">
                        <c:v>42678</c:v>
                      </c:pt>
                      <c:pt idx="2166">
                        <c:v>42679</c:v>
                      </c:pt>
                      <c:pt idx="2167">
                        <c:v>42680</c:v>
                      </c:pt>
                      <c:pt idx="2168">
                        <c:v>42681</c:v>
                      </c:pt>
                      <c:pt idx="2169">
                        <c:v>42682</c:v>
                      </c:pt>
                      <c:pt idx="2170">
                        <c:v>42683</c:v>
                      </c:pt>
                      <c:pt idx="2171">
                        <c:v>42684</c:v>
                      </c:pt>
                      <c:pt idx="2172">
                        <c:v>42685</c:v>
                      </c:pt>
                      <c:pt idx="2173">
                        <c:v>42686</c:v>
                      </c:pt>
                      <c:pt idx="2174">
                        <c:v>42687</c:v>
                      </c:pt>
                      <c:pt idx="2175">
                        <c:v>42688</c:v>
                      </c:pt>
                      <c:pt idx="2176">
                        <c:v>42689</c:v>
                      </c:pt>
                      <c:pt idx="2177">
                        <c:v>42690</c:v>
                      </c:pt>
                      <c:pt idx="2178">
                        <c:v>42691</c:v>
                      </c:pt>
                      <c:pt idx="2179">
                        <c:v>42692</c:v>
                      </c:pt>
                      <c:pt idx="2180">
                        <c:v>42693</c:v>
                      </c:pt>
                      <c:pt idx="2181">
                        <c:v>42694</c:v>
                      </c:pt>
                      <c:pt idx="2182">
                        <c:v>42695</c:v>
                      </c:pt>
                      <c:pt idx="2183">
                        <c:v>42696</c:v>
                      </c:pt>
                      <c:pt idx="2184">
                        <c:v>42697</c:v>
                      </c:pt>
                      <c:pt idx="2185">
                        <c:v>42698</c:v>
                      </c:pt>
                      <c:pt idx="2186">
                        <c:v>42699</c:v>
                      </c:pt>
                      <c:pt idx="2187">
                        <c:v>42700</c:v>
                      </c:pt>
                      <c:pt idx="2188">
                        <c:v>42701</c:v>
                      </c:pt>
                      <c:pt idx="2189">
                        <c:v>42702</c:v>
                      </c:pt>
                      <c:pt idx="2190">
                        <c:v>42703</c:v>
                      </c:pt>
                      <c:pt idx="2191">
                        <c:v>42704</c:v>
                      </c:pt>
                      <c:pt idx="2192">
                        <c:v>42705</c:v>
                      </c:pt>
                      <c:pt idx="2193">
                        <c:v>42706</c:v>
                      </c:pt>
                      <c:pt idx="2194">
                        <c:v>42707</c:v>
                      </c:pt>
                      <c:pt idx="2195">
                        <c:v>42708</c:v>
                      </c:pt>
                      <c:pt idx="2196">
                        <c:v>42709</c:v>
                      </c:pt>
                      <c:pt idx="2197">
                        <c:v>42710</c:v>
                      </c:pt>
                      <c:pt idx="2198">
                        <c:v>42711</c:v>
                      </c:pt>
                      <c:pt idx="2199">
                        <c:v>42712</c:v>
                      </c:pt>
                      <c:pt idx="2200">
                        <c:v>42713</c:v>
                      </c:pt>
                      <c:pt idx="2201">
                        <c:v>42714</c:v>
                      </c:pt>
                      <c:pt idx="2202">
                        <c:v>42715</c:v>
                      </c:pt>
                      <c:pt idx="2203">
                        <c:v>42716</c:v>
                      </c:pt>
                      <c:pt idx="2204">
                        <c:v>42717</c:v>
                      </c:pt>
                      <c:pt idx="2205">
                        <c:v>42718</c:v>
                      </c:pt>
                      <c:pt idx="2206">
                        <c:v>42719</c:v>
                      </c:pt>
                      <c:pt idx="2207">
                        <c:v>42720</c:v>
                      </c:pt>
                      <c:pt idx="2208">
                        <c:v>42721</c:v>
                      </c:pt>
                      <c:pt idx="2209">
                        <c:v>42722</c:v>
                      </c:pt>
                      <c:pt idx="2210">
                        <c:v>42723</c:v>
                      </c:pt>
                      <c:pt idx="2211">
                        <c:v>42724</c:v>
                      </c:pt>
                      <c:pt idx="2212">
                        <c:v>42725</c:v>
                      </c:pt>
                      <c:pt idx="2213">
                        <c:v>42726</c:v>
                      </c:pt>
                      <c:pt idx="2214">
                        <c:v>42727</c:v>
                      </c:pt>
                      <c:pt idx="2215">
                        <c:v>42728</c:v>
                      </c:pt>
                      <c:pt idx="2216">
                        <c:v>42729</c:v>
                      </c:pt>
                      <c:pt idx="2217">
                        <c:v>42730</c:v>
                      </c:pt>
                      <c:pt idx="2218">
                        <c:v>42731</c:v>
                      </c:pt>
                      <c:pt idx="2219">
                        <c:v>42732</c:v>
                      </c:pt>
                      <c:pt idx="2220">
                        <c:v>42733</c:v>
                      </c:pt>
                      <c:pt idx="2221">
                        <c:v>42734</c:v>
                      </c:pt>
                      <c:pt idx="2222">
                        <c:v>42735</c:v>
                      </c:pt>
                      <c:pt idx="2223">
                        <c:v>42736</c:v>
                      </c:pt>
                      <c:pt idx="2224">
                        <c:v>42737</c:v>
                      </c:pt>
                      <c:pt idx="2225">
                        <c:v>42738</c:v>
                      </c:pt>
                      <c:pt idx="2226">
                        <c:v>42739</c:v>
                      </c:pt>
                      <c:pt idx="2227">
                        <c:v>42740</c:v>
                      </c:pt>
                      <c:pt idx="2228">
                        <c:v>42741</c:v>
                      </c:pt>
                      <c:pt idx="2229">
                        <c:v>42742</c:v>
                      </c:pt>
                      <c:pt idx="2230">
                        <c:v>42743</c:v>
                      </c:pt>
                      <c:pt idx="2231">
                        <c:v>42744</c:v>
                      </c:pt>
                      <c:pt idx="2232">
                        <c:v>42745</c:v>
                      </c:pt>
                      <c:pt idx="2233">
                        <c:v>42746</c:v>
                      </c:pt>
                      <c:pt idx="2234">
                        <c:v>42747</c:v>
                      </c:pt>
                      <c:pt idx="2235">
                        <c:v>42748</c:v>
                      </c:pt>
                      <c:pt idx="2236">
                        <c:v>42749</c:v>
                      </c:pt>
                      <c:pt idx="2237">
                        <c:v>42750</c:v>
                      </c:pt>
                      <c:pt idx="2238">
                        <c:v>42751</c:v>
                      </c:pt>
                      <c:pt idx="2239">
                        <c:v>42752</c:v>
                      </c:pt>
                      <c:pt idx="2240">
                        <c:v>42753</c:v>
                      </c:pt>
                      <c:pt idx="2241">
                        <c:v>42754</c:v>
                      </c:pt>
                      <c:pt idx="2242">
                        <c:v>42755</c:v>
                      </c:pt>
                      <c:pt idx="2243">
                        <c:v>42756</c:v>
                      </c:pt>
                      <c:pt idx="2244">
                        <c:v>42757</c:v>
                      </c:pt>
                      <c:pt idx="2245">
                        <c:v>42758</c:v>
                      </c:pt>
                      <c:pt idx="2246">
                        <c:v>42759</c:v>
                      </c:pt>
                      <c:pt idx="2247">
                        <c:v>42760</c:v>
                      </c:pt>
                      <c:pt idx="2248">
                        <c:v>42761</c:v>
                      </c:pt>
                      <c:pt idx="2249">
                        <c:v>42762</c:v>
                      </c:pt>
                      <c:pt idx="2250">
                        <c:v>42763</c:v>
                      </c:pt>
                      <c:pt idx="2251">
                        <c:v>42764</c:v>
                      </c:pt>
                      <c:pt idx="2252">
                        <c:v>42765</c:v>
                      </c:pt>
                      <c:pt idx="2253">
                        <c:v>42766</c:v>
                      </c:pt>
                      <c:pt idx="2254">
                        <c:v>42767</c:v>
                      </c:pt>
                      <c:pt idx="2255">
                        <c:v>42768</c:v>
                      </c:pt>
                      <c:pt idx="2256">
                        <c:v>42769</c:v>
                      </c:pt>
                      <c:pt idx="2257">
                        <c:v>42770</c:v>
                      </c:pt>
                      <c:pt idx="2258">
                        <c:v>42771</c:v>
                      </c:pt>
                      <c:pt idx="2259">
                        <c:v>42772</c:v>
                      </c:pt>
                      <c:pt idx="2260">
                        <c:v>42773</c:v>
                      </c:pt>
                      <c:pt idx="2261">
                        <c:v>42774</c:v>
                      </c:pt>
                      <c:pt idx="2262">
                        <c:v>42775</c:v>
                      </c:pt>
                      <c:pt idx="2263">
                        <c:v>42776</c:v>
                      </c:pt>
                      <c:pt idx="2264">
                        <c:v>42777</c:v>
                      </c:pt>
                      <c:pt idx="2265">
                        <c:v>42778</c:v>
                      </c:pt>
                      <c:pt idx="2266">
                        <c:v>42779</c:v>
                      </c:pt>
                      <c:pt idx="2267">
                        <c:v>42780</c:v>
                      </c:pt>
                      <c:pt idx="2268">
                        <c:v>42781</c:v>
                      </c:pt>
                      <c:pt idx="2269">
                        <c:v>42782</c:v>
                      </c:pt>
                      <c:pt idx="2270">
                        <c:v>42783</c:v>
                      </c:pt>
                      <c:pt idx="2271">
                        <c:v>42784</c:v>
                      </c:pt>
                      <c:pt idx="2272">
                        <c:v>42785</c:v>
                      </c:pt>
                      <c:pt idx="2273">
                        <c:v>42786</c:v>
                      </c:pt>
                      <c:pt idx="2274">
                        <c:v>42787</c:v>
                      </c:pt>
                      <c:pt idx="2275">
                        <c:v>42788</c:v>
                      </c:pt>
                      <c:pt idx="2276">
                        <c:v>42789</c:v>
                      </c:pt>
                      <c:pt idx="2277">
                        <c:v>42790</c:v>
                      </c:pt>
                      <c:pt idx="2278">
                        <c:v>42791</c:v>
                      </c:pt>
                      <c:pt idx="2279">
                        <c:v>42792</c:v>
                      </c:pt>
                      <c:pt idx="2280">
                        <c:v>42793</c:v>
                      </c:pt>
                      <c:pt idx="2281">
                        <c:v>42794</c:v>
                      </c:pt>
                      <c:pt idx="2282">
                        <c:v>42795</c:v>
                      </c:pt>
                      <c:pt idx="2283">
                        <c:v>42796</c:v>
                      </c:pt>
                      <c:pt idx="2284">
                        <c:v>42797</c:v>
                      </c:pt>
                      <c:pt idx="2285">
                        <c:v>42798</c:v>
                      </c:pt>
                      <c:pt idx="2286">
                        <c:v>42799</c:v>
                      </c:pt>
                      <c:pt idx="2287">
                        <c:v>42800</c:v>
                      </c:pt>
                      <c:pt idx="2288">
                        <c:v>42801</c:v>
                      </c:pt>
                      <c:pt idx="2289">
                        <c:v>42802</c:v>
                      </c:pt>
                      <c:pt idx="2290">
                        <c:v>42803</c:v>
                      </c:pt>
                      <c:pt idx="2291">
                        <c:v>42804</c:v>
                      </c:pt>
                      <c:pt idx="2292">
                        <c:v>42805</c:v>
                      </c:pt>
                      <c:pt idx="2293">
                        <c:v>42806</c:v>
                      </c:pt>
                      <c:pt idx="2294">
                        <c:v>42807</c:v>
                      </c:pt>
                      <c:pt idx="2295">
                        <c:v>42808</c:v>
                      </c:pt>
                      <c:pt idx="2296">
                        <c:v>42809</c:v>
                      </c:pt>
                      <c:pt idx="2297">
                        <c:v>42810</c:v>
                      </c:pt>
                      <c:pt idx="2298">
                        <c:v>42811</c:v>
                      </c:pt>
                      <c:pt idx="2299">
                        <c:v>42812</c:v>
                      </c:pt>
                      <c:pt idx="2300">
                        <c:v>42813</c:v>
                      </c:pt>
                      <c:pt idx="2301">
                        <c:v>42814</c:v>
                      </c:pt>
                      <c:pt idx="2302">
                        <c:v>42815</c:v>
                      </c:pt>
                      <c:pt idx="2303">
                        <c:v>42816</c:v>
                      </c:pt>
                      <c:pt idx="2304">
                        <c:v>42817</c:v>
                      </c:pt>
                      <c:pt idx="2305">
                        <c:v>42818</c:v>
                      </c:pt>
                      <c:pt idx="2306">
                        <c:v>42819</c:v>
                      </c:pt>
                      <c:pt idx="2307">
                        <c:v>42820</c:v>
                      </c:pt>
                      <c:pt idx="2308">
                        <c:v>42821</c:v>
                      </c:pt>
                      <c:pt idx="2309">
                        <c:v>42822</c:v>
                      </c:pt>
                      <c:pt idx="2310">
                        <c:v>42823</c:v>
                      </c:pt>
                      <c:pt idx="2311">
                        <c:v>42824</c:v>
                      </c:pt>
                      <c:pt idx="2312">
                        <c:v>42825</c:v>
                      </c:pt>
                      <c:pt idx="2313">
                        <c:v>42826</c:v>
                      </c:pt>
                      <c:pt idx="2314">
                        <c:v>42827</c:v>
                      </c:pt>
                      <c:pt idx="2315">
                        <c:v>42828</c:v>
                      </c:pt>
                      <c:pt idx="2316">
                        <c:v>42829</c:v>
                      </c:pt>
                      <c:pt idx="2317">
                        <c:v>42830</c:v>
                      </c:pt>
                      <c:pt idx="2318">
                        <c:v>42831</c:v>
                      </c:pt>
                      <c:pt idx="2319">
                        <c:v>42832</c:v>
                      </c:pt>
                      <c:pt idx="2320">
                        <c:v>42833</c:v>
                      </c:pt>
                      <c:pt idx="2321">
                        <c:v>42834</c:v>
                      </c:pt>
                      <c:pt idx="2322">
                        <c:v>42835</c:v>
                      </c:pt>
                      <c:pt idx="2323">
                        <c:v>42836</c:v>
                      </c:pt>
                      <c:pt idx="2324">
                        <c:v>42837</c:v>
                      </c:pt>
                      <c:pt idx="2325">
                        <c:v>42838</c:v>
                      </c:pt>
                      <c:pt idx="2326">
                        <c:v>42839</c:v>
                      </c:pt>
                      <c:pt idx="2327">
                        <c:v>42840</c:v>
                      </c:pt>
                      <c:pt idx="2328">
                        <c:v>42841</c:v>
                      </c:pt>
                      <c:pt idx="2329">
                        <c:v>42842</c:v>
                      </c:pt>
                      <c:pt idx="2330">
                        <c:v>42843</c:v>
                      </c:pt>
                      <c:pt idx="2331">
                        <c:v>42844</c:v>
                      </c:pt>
                      <c:pt idx="2332">
                        <c:v>42845</c:v>
                      </c:pt>
                      <c:pt idx="2333">
                        <c:v>42846</c:v>
                      </c:pt>
                      <c:pt idx="2334">
                        <c:v>42847</c:v>
                      </c:pt>
                      <c:pt idx="2335">
                        <c:v>42848</c:v>
                      </c:pt>
                      <c:pt idx="2336">
                        <c:v>42849</c:v>
                      </c:pt>
                      <c:pt idx="2337">
                        <c:v>42850</c:v>
                      </c:pt>
                      <c:pt idx="2338">
                        <c:v>42851</c:v>
                      </c:pt>
                      <c:pt idx="2339">
                        <c:v>42852</c:v>
                      </c:pt>
                      <c:pt idx="2340">
                        <c:v>42853</c:v>
                      </c:pt>
                      <c:pt idx="2341">
                        <c:v>42854</c:v>
                      </c:pt>
                      <c:pt idx="2342">
                        <c:v>42855</c:v>
                      </c:pt>
                      <c:pt idx="2343">
                        <c:v>42856</c:v>
                      </c:pt>
                      <c:pt idx="2344">
                        <c:v>42857</c:v>
                      </c:pt>
                      <c:pt idx="2345">
                        <c:v>42858</c:v>
                      </c:pt>
                      <c:pt idx="2346">
                        <c:v>42859</c:v>
                      </c:pt>
                      <c:pt idx="2347">
                        <c:v>42860</c:v>
                      </c:pt>
                      <c:pt idx="2348">
                        <c:v>42861</c:v>
                      </c:pt>
                      <c:pt idx="2349">
                        <c:v>42862</c:v>
                      </c:pt>
                      <c:pt idx="2350">
                        <c:v>42863</c:v>
                      </c:pt>
                      <c:pt idx="2351">
                        <c:v>42864</c:v>
                      </c:pt>
                      <c:pt idx="2352">
                        <c:v>42865</c:v>
                      </c:pt>
                      <c:pt idx="2353">
                        <c:v>42866</c:v>
                      </c:pt>
                      <c:pt idx="2354">
                        <c:v>42867</c:v>
                      </c:pt>
                      <c:pt idx="2355">
                        <c:v>42868</c:v>
                      </c:pt>
                      <c:pt idx="2356">
                        <c:v>42869</c:v>
                      </c:pt>
                      <c:pt idx="2357">
                        <c:v>42870</c:v>
                      </c:pt>
                      <c:pt idx="2358">
                        <c:v>42871</c:v>
                      </c:pt>
                      <c:pt idx="2359">
                        <c:v>42872</c:v>
                      </c:pt>
                      <c:pt idx="2360">
                        <c:v>42873</c:v>
                      </c:pt>
                      <c:pt idx="2361">
                        <c:v>42874</c:v>
                      </c:pt>
                      <c:pt idx="2362">
                        <c:v>42875</c:v>
                      </c:pt>
                      <c:pt idx="2363">
                        <c:v>42876</c:v>
                      </c:pt>
                      <c:pt idx="2364">
                        <c:v>42877</c:v>
                      </c:pt>
                      <c:pt idx="2365">
                        <c:v>42878</c:v>
                      </c:pt>
                      <c:pt idx="2366">
                        <c:v>42879</c:v>
                      </c:pt>
                      <c:pt idx="2367">
                        <c:v>42880</c:v>
                      </c:pt>
                      <c:pt idx="2368">
                        <c:v>42881</c:v>
                      </c:pt>
                      <c:pt idx="2369">
                        <c:v>42882</c:v>
                      </c:pt>
                      <c:pt idx="2370">
                        <c:v>42883</c:v>
                      </c:pt>
                      <c:pt idx="2371">
                        <c:v>42884</c:v>
                      </c:pt>
                      <c:pt idx="2372">
                        <c:v>42885</c:v>
                      </c:pt>
                      <c:pt idx="2373">
                        <c:v>42886</c:v>
                      </c:pt>
                      <c:pt idx="2374">
                        <c:v>42887</c:v>
                      </c:pt>
                      <c:pt idx="2375">
                        <c:v>42888</c:v>
                      </c:pt>
                      <c:pt idx="2376">
                        <c:v>42889</c:v>
                      </c:pt>
                      <c:pt idx="2377">
                        <c:v>42890</c:v>
                      </c:pt>
                      <c:pt idx="2378">
                        <c:v>42891</c:v>
                      </c:pt>
                      <c:pt idx="2379">
                        <c:v>42892</c:v>
                      </c:pt>
                      <c:pt idx="2380">
                        <c:v>42893</c:v>
                      </c:pt>
                      <c:pt idx="2381">
                        <c:v>42894</c:v>
                      </c:pt>
                      <c:pt idx="2382">
                        <c:v>42895</c:v>
                      </c:pt>
                      <c:pt idx="2383">
                        <c:v>42896</c:v>
                      </c:pt>
                      <c:pt idx="2384">
                        <c:v>42897</c:v>
                      </c:pt>
                      <c:pt idx="2385">
                        <c:v>42898</c:v>
                      </c:pt>
                      <c:pt idx="2386">
                        <c:v>42899</c:v>
                      </c:pt>
                      <c:pt idx="2387">
                        <c:v>42900</c:v>
                      </c:pt>
                      <c:pt idx="2388">
                        <c:v>42901</c:v>
                      </c:pt>
                      <c:pt idx="2389">
                        <c:v>42902</c:v>
                      </c:pt>
                      <c:pt idx="2390">
                        <c:v>42903</c:v>
                      </c:pt>
                      <c:pt idx="2391">
                        <c:v>42904</c:v>
                      </c:pt>
                      <c:pt idx="2392">
                        <c:v>42905</c:v>
                      </c:pt>
                      <c:pt idx="2393">
                        <c:v>42906</c:v>
                      </c:pt>
                      <c:pt idx="2394">
                        <c:v>42907</c:v>
                      </c:pt>
                      <c:pt idx="2395">
                        <c:v>42908</c:v>
                      </c:pt>
                      <c:pt idx="2396">
                        <c:v>42909</c:v>
                      </c:pt>
                      <c:pt idx="2397">
                        <c:v>42910</c:v>
                      </c:pt>
                      <c:pt idx="2398">
                        <c:v>42911</c:v>
                      </c:pt>
                      <c:pt idx="2399">
                        <c:v>42912</c:v>
                      </c:pt>
                      <c:pt idx="2400">
                        <c:v>42913</c:v>
                      </c:pt>
                      <c:pt idx="2401">
                        <c:v>42914</c:v>
                      </c:pt>
                      <c:pt idx="2402">
                        <c:v>42915</c:v>
                      </c:pt>
                      <c:pt idx="2403">
                        <c:v>42916</c:v>
                      </c:pt>
                      <c:pt idx="2404">
                        <c:v>42917</c:v>
                      </c:pt>
                      <c:pt idx="2405">
                        <c:v>42918</c:v>
                      </c:pt>
                      <c:pt idx="2406">
                        <c:v>42919</c:v>
                      </c:pt>
                      <c:pt idx="2407">
                        <c:v>42920</c:v>
                      </c:pt>
                      <c:pt idx="2408">
                        <c:v>42921</c:v>
                      </c:pt>
                      <c:pt idx="2409">
                        <c:v>42922</c:v>
                      </c:pt>
                      <c:pt idx="2410">
                        <c:v>42923</c:v>
                      </c:pt>
                      <c:pt idx="2411">
                        <c:v>42924</c:v>
                      </c:pt>
                      <c:pt idx="2412">
                        <c:v>42925</c:v>
                      </c:pt>
                      <c:pt idx="2413">
                        <c:v>42926</c:v>
                      </c:pt>
                      <c:pt idx="2414">
                        <c:v>42927</c:v>
                      </c:pt>
                      <c:pt idx="2415">
                        <c:v>42928</c:v>
                      </c:pt>
                      <c:pt idx="2416">
                        <c:v>42929</c:v>
                      </c:pt>
                      <c:pt idx="2417">
                        <c:v>42930</c:v>
                      </c:pt>
                      <c:pt idx="2418">
                        <c:v>42931</c:v>
                      </c:pt>
                      <c:pt idx="2419">
                        <c:v>42932</c:v>
                      </c:pt>
                      <c:pt idx="2420">
                        <c:v>42933</c:v>
                      </c:pt>
                      <c:pt idx="2421">
                        <c:v>42934</c:v>
                      </c:pt>
                      <c:pt idx="2422">
                        <c:v>42935</c:v>
                      </c:pt>
                      <c:pt idx="2423">
                        <c:v>42936</c:v>
                      </c:pt>
                      <c:pt idx="2424">
                        <c:v>42937</c:v>
                      </c:pt>
                      <c:pt idx="2425">
                        <c:v>42938</c:v>
                      </c:pt>
                      <c:pt idx="2426">
                        <c:v>42939</c:v>
                      </c:pt>
                      <c:pt idx="2427">
                        <c:v>42940</c:v>
                      </c:pt>
                      <c:pt idx="2428">
                        <c:v>42941</c:v>
                      </c:pt>
                      <c:pt idx="2429">
                        <c:v>42942</c:v>
                      </c:pt>
                      <c:pt idx="2430">
                        <c:v>42943</c:v>
                      </c:pt>
                      <c:pt idx="2431">
                        <c:v>42944</c:v>
                      </c:pt>
                      <c:pt idx="2432">
                        <c:v>42945</c:v>
                      </c:pt>
                      <c:pt idx="2433">
                        <c:v>42946</c:v>
                      </c:pt>
                      <c:pt idx="2434">
                        <c:v>42947</c:v>
                      </c:pt>
                      <c:pt idx="2435">
                        <c:v>42948</c:v>
                      </c:pt>
                      <c:pt idx="2436">
                        <c:v>42949</c:v>
                      </c:pt>
                      <c:pt idx="2437">
                        <c:v>42950</c:v>
                      </c:pt>
                      <c:pt idx="2438">
                        <c:v>42951</c:v>
                      </c:pt>
                      <c:pt idx="2439">
                        <c:v>42952</c:v>
                      </c:pt>
                      <c:pt idx="2440">
                        <c:v>42953</c:v>
                      </c:pt>
                      <c:pt idx="2441">
                        <c:v>42954</c:v>
                      </c:pt>
                      <c:pt idx="2442">
                        <c:v>42955</c:v>
                      </c:pt>
                      <c:pt idx="2443">
                        <c:v>42956</c:v>
                      </c:pt>
                      <c:pt idx="2444">
                        <c:v>42957</c:v>
                      </c:pt>
                      <c:pt idx="2445">
                        <c:v>42958</c:v>
                      </c:pt>
                      <c:pt idx="2446">
                        <c:v>42959</c:v>
                      </c:pt>
                      <c:pt idx="2447">
                        <c:v>42960</c:v>
                      </c:pt>
                      <c:pt idx="2448">
                        <c:v>42961</c:v>
                      </c:pt>
                      <c:pt idx="2449">
                        <c:v>42962</c:v>
                      </c:pt>
                      <c:pt idx="2450">
                        <c:v>42963</c:v>
                      </c:pt>
                      <c:pt idx="2451">
                        <c:v>42964</c:v>
                      </c:pt>
                      <c:pt idx="2452">
                        <c:v>42965</c:v>
                      </c:pt>
                      <c:pt idx="2453">
                        <c:v>42966</c:v>
                      </c:pt>
                      <c:pt idx="2454">
                        <c:v>42967</c:v>
                      </c:pt>
                      <c:pt idx="2455">
                        <c:v>42968</c:v>
                      </c:pt>
                      <c:pt idx="2456">
                        <c:v>42969</c:v>
                      </c:pt>
                      <c:pt idx="2457">
                        <c:v>42970</c:v>
                      </c:pt>
                      <c:pt idx="2458">
                        <c:v>42971</c:v>
                      </c:pt>
                      <c:pt idx="2459">
                        <c:v>42972</c:v>
                      </c:pt>
                      <c:pt idx="2460">
                        <c:v>42973</c:v>
                      </c:pt>
                      <c:pt idx="2461">
                        <c:v>42974</c:v>
                      </c:pt>
                      <c:pt idx="2462">
                        <c:v>42975</c:v>
                      </c:pt>
                      <c:pt idx="2463">
                        <c:v>42976</c:v>
                      </c:pt>
                      <c:pt idx="2464">
                        <c:v>42977</c:v>
                      </c:pt>
                      <c:pt idx="2465">
                        <c:v>42978</c:v>
                      </c:pt>
                      <c:pt idx="2466">
                        <c:v>42979</c:v>
                      </c:pt>
                      <c:pt idx="2467">
                        <c:v>42980</c:v>
                      </c:pt>
                      <c:pt idx="2468">
                        <c:v>42981</c:v>
                      </c:pt>
                      <c:pt idx="2469">
                        <c:v>42982</c:v>
                      </c:pt>
                      <c:pt idx="2470">
                        <c:v>42983</c:v>
                      </c:pt>
                      <c:pt idx="2471">
                        <c:v>42984</c:v>
                      </c:pt>
                      <c:pt idx="2472">
                        <c:v>42985</c:v>
                      </c:pt>
                      <c:pt idx="2473">
                        <c:v>42986</c:v>
                      </c:pt>
                      <c:pt idx="2474">
                        <c:v>42987</c:v>
                      </c:pt>
                      <c:pt idx="2475">
                        <c:v>42988</c:v>
                      </c:pt>
                      <c:pt idx="2476">
                        <c:v>42989</c:v>
                      </c:pt>
                      <c:pt idx="2477">
                        <c:v>42990</c:v>
                      </c:pt>
                      <c:pt idx="2478">
                        <c:v>42991</c:v>
                      </c:pt>
                      <c:pt idx="2479">
                        <c:v>42992</c:v>
                      </c:pt>
                      <c:pt idx="2480">
                        <c:v>42993</c:v>
                      </c:pt>
                      <c:pt idx="2481">
                        <c:v>42994</c:v>
                      </c:pt>
                      <c:pt idx="2482">
                        <c:v>42995</c:v>
                      </c:pt>
                      <c:pt idx="2483">
                        <c:v>42996</c:v>
                      </c:pt>
                      <c:pt idx="2484">
                        <c:v>42997</c:v>
                      </c:pt>
                      <c:pt idx="2485">
                        <c:v>42998</c:v>
                      </c:pt>
                      <c:pt idx="2486">
                        <c:v>42999</c:v>
                      </c:pt>
                      <c:pt idx="2487">
                        <c:v>43000</c:v>
                      </c:pt>
                      <c:pt idx="2488">
                        <c:v>43001</c:v>
                      </c:pt>
                      <c:pt idx="2489">
                        <c:v>43002</c:v>
                      </c:pt>
                      <c:pt idx="2490">
                        <c:v>43003</c:v>
                      </c:pt>
                      <c:pt idx="2491">
                        <c:v>43004</c:v>
                      </c:pt>
                      <c:pt idx="2492">
                        <c:v>43005</c:v>
                      </c:pt>
                      <c:pt idx="2493">
                        <c:v>43006</c:v>
                      </c:pt>
                      <c:pt idx="2494">
                        <c:v>43007</c:v>
                      </c:pt>
                      <c:pt idx="2495">
                        <c:v>43008</c:v>
                      </c:pt>
                      <c:pt idx="2496">
                        <c:v>43009</c:v>
                      </c:pt>
                      <c:pt idx="2497">
                        <c:v>43010</c:v>
                      </c:pt>
                      <c:pt idx="2498">
                        <c:v>43011</c:v>
                      </c:pt>
                      <c:pt idx="2499">
                        <c:v>43012</c:v>
                      </c:pt>
                      <c:pt idx="2500">
                        <c:v>43013</c:v>
                      </c:pt>
                      <c:pt idx="2501">
                        <c:v>43014</c:v>
                      </c:pt>
                      <c:pt idx="2502">
                        <c:v>43015</c:v>
                      </c:pt>
                      <c:pt idx="2503">
                        <c:v>43016</c:v>
                      </c:pt>
                      <c:pt idx="2504">
                        <c:v>43017</c:v>
                      </c:pt>
                      <c:pt idx="2505">
                        <c:v>43018</c:v>
                      </c:pt>
                      <c:pt idx="2506">
                        <c:v>43019</c:v>
                      </c:pt>
                      <c:pt idx="2507">
                        <c:v>43020</c:v>
                      </c:pt>
                      <c:pt idx="2508">
                        <c:v>43021</c:v>
                      </c:pt>
                      <c:pt idx="2509">
                        <c:v>43022</c:v>
                      </c:pt>
                      <c:pt idx="2510">
                        <c:v>43023</c:v>
                      </c:pt>
                      <c:pt idx="2511">
                        <c:v>43024</c:v>
                      </c:pt>
                      <c:pt idx="2512">
                        <c:v>43025</c:v>
                      </c:pt>
                      <c:pt idx="2513">
                        <c:v>43026</c:v>
                      </c:pt>
                      <c:pt idx="2514">
                        <c:v>43027</c:v>
                      </c:pt>
                      <c:pt idx="2515">
                        <c:v>43028</c:v>
                      </c:pt>
                      <c:pt idx="2516">
                        <c:v>43029</c:v>
                      </c:pt>
                      <c:pt idx="2517">
                        <c:v>43030</c:v>
                      </c:pt>
                      <c:pt idx="2518">
                        <c:v>43031</c:v>
                      </c:pt>
                      <c:pt idx="2519">
                        <c:v>43032</c:v>
                      </c:pt>
                      <c:pt idx="2520">
                        <c:v>43033</c:v>
                      </c:pt>
                      <c:pt idx="2521">
                        <c:v>43034</c:v>
                      </c:pt>
                      <c:pt idx="2522">
                        <c:v>43035</c:v>
                      </c:pt>
                      <c:pt idx="2523">
                        <c:v>43036</c:v>
                      </c:pt>
                      <c:pt idx="2524">
                        <c:v>43037</c:v>
                      </c:pt>
                      <c:pt idx="2525">
                        <c:v>43038</c:v>
                      </c:pt>
                      <c:pt idx="2526">
                        <c:v>43039</c:v>
                      </c:pt>
                      <c:pt idx="2527">
                        <c:v>43040</c:v>
                      </c:pt>
                      <c:pt idx="2528">
                        <c:v>43041</c:v>
                      </c:pt>
                      <c:pt idx="2529">
                        <c:v>43042</c:v>
                      </c:pt>
                      <c:pt idx="2530">
                        <c:v>43043</c:v>
                      </c:pt>
                      <c:pt idx="2531">
                        <c:v>43044</c:v>
                      </c:pt>
                      <c:pt idx="2532">
                        <c:v>43045</c:v>
                      </c:pt>
                      <c:pt idx="2533">
                        <c:v>43046</c:v>
                      </c:pt>
                      <c:pt idx="2534">
                        <c:v>43047</c:v>
                      </c:pt>
                      <c:pt idx="2535">
                        <c:v>43048</c:v>
                      </c:pt>
                      <c:pt idx="2536">
                        <c:v>43049</c:v>
                      </c:pt>
                      <c:pt idx="2537">
                        <c:v>43050</c:v>
                      </c:pt>
                      <c:pt idx="2538">
                        <c:v>43051</c:v>
                      </c:pt>
                      <c:pt idx="2539">
                        <c:v>43052</c:v>
                      </c:pt>
                      <c:pt idx="2540">
                        <c:v>43053</c:v>
                      </c:pt>
                      <c:pt idx="2541">
                        <c:v>43054</c:v>
                      </c:pt>
                      <c:pt idx="2542">
                        <c:v>43055</c:v>
                      </c:pt>
                      <c:pt idx="2543">
                        <c:v>43056</c:v>
                      </c:pt>
                      <c:pt idx="2544">
                        <c:v>43057</c:v>
                      </c:pt>
                      <c:pt idx="2545">
                        <c:v>43058</c:v>
                      </c:pt>
                      <c:pt idx="2546">
                        <c:v>43059</c:v>
                      </c:pt>
                      <c:pt idx="2547">
                        <c:v>43060</c:v>
                      </c:pt>
                      <c:pt idx="2548">
                        <c:v>43061</c:v>
                      </c:pt>
                      <c:pt idx="2549">
                        <c:v>43062</c:v>
                      </c:pt>
                      <c:pt idx="2550">
                        <c:v>43063</c:v>
                      </c:pt>
                      <c:pt idx="2551">
                        <c:v>43064</c:v>
                      </c:pt>
                      <c:pt idx="2552">
                        <c:v>43065</c:v>
                      </c:pt>
                      <c:pt idx="2553">
                        <c:v>43066</c:v>
                      </c:pt>
                      <c:pt idx="2554">
                        <c:v>43067</c:v>
                      </c:pt>
                      <c:pt idx="2555">
                        <c:v>43068</c:v>
                      </c:pt>
                      <c:pt idx="2556">
                        <c:v>43069</c:v>
                      </c:pt>
                      <c:pt idx="2557">
                        <c:v>43070</c:v>
                      </c:pt>
                      <c:pt idx="2558">
                        <c:v>43071</c:v>
                      </c:pt>
                      <c:pt idx="2559">
                        <c:v>43072</c:v>
                      </c:pt>
                      <c:pt idx="2560">
                        <c:v>43073</c:v>
                      </c:pt>
                      <c:pt idx="2561">
                        <c:v>43074</c:v>
                      </c:pt>
                      <c:pt idx="2562">
                        <c:v>43075</c:v>
                      </c:pt>
                      <c:pt idx="2563">
                        <c:v>43076</c:v>
                      </c:pt>
                      <c:pt idx="2564">
                        <c:v>43077</c:v>
                      </c:pt>
                      <c:pt idx="2565">
                        <c:v>43078</c:v>
                      </c:pt>
                      <c:pt idx="2566">
                        <c:v>43079</c:v>
                      </c:pt>
                      <c:pt idx="2567">
                        <c:v>43080</c:v>
                      </c:pt>
                      <c:pt idx="2568">
                        <c:v>43081</c:v>
                      </c:pt>
                      <c:pt idx="2569">
                        <c:v>43082</c:v>
                      </c:pt>
                      <c:pt idx="2570">
                        <c:v>43083</c:v>
                      </c:pt>
                      <c:pt idx="2571">
                        <c:v>43084</c:v>
                      </c:pt>
                      <c:pt idx="2572">
                        <c:v>43085</c:v>
                      </c:pt>
                      <c:pt idx="2573">
                        <c:v>43086</c:v>
                      </c:pt>
                      <c:pt idx="2574">
                        <c:v>43087</c:v>
                      </c:pt>
                      <c:pt idx="2575">
                        <c:v>43088</c:v>
                      </c:pt>
                      <c:pt idx="2576">
                        <c:v>43089</c:v>
                      </c:pt>
                      <c:pt idx="2577">
                        <c:v>43090</c:v>
                      </c:pt>
                      <c:pt idx="2578">
                        <c:v>43091</c:v>
                      </c:pt>
                      <c:pt idx="2579">
                        <c:v>43092</c:v>
                      </c:pt>
                      <c:pt idx="2580">
                        <c:v>43093</c:v>
                      </c:pt>
                      <c:pt idx="2581">
                        <c:v>43094</c:v>
                      </c:pt>
                      <c:pt idx="2582">
                        <c:v>43095</c:v>
                      </c:pt>
                      <c:pt idx="2583">
                        <c:v>43096</c:v>
                      </c:pt>
                      <c:pt idx="2584">
                        <c:v>43097</c:v>
                      </c:pt>
                      <c:pt idx="2585">
                        <c:v>43098</c:v>
                      </c:pt>
                      <c:pt idx="2586">
                        <c:v>43099</c:v>
                      </c:pt>
                      <c:pt idx="2587">
                        <c:v>43100</c:v>
                      </c:pt>
                      <c:pt idx="2588">
                        <c:v>43101</c:v>
                      </c:pt>
                      <c:pt idx="2589">
                        <c:v>43102</c:v>
                      </c:pt>
                      <c:pt idx="2590">
                        <c:v>43103</c:v>
                      </c:pt>
                      <c:pt idx="2591">
                        <c:v>43104</c:v>
                      </c:pt>
                      <c:pt idx="2592">
                        <c:v>43105</c:v>
                      </c:pt>
                      <c:pt idx="2593">
                        <c:v>43106</c:v>
                      </c:pt>
                      <c:pt idx="2594">
                        <c:v>43107</c:v>
                      </c:pt>
                      <c:pt idx="2595">
                        <c:v>43108</c:v>
                      </c:pt>
                      <c:pt idx="2596">
                        <c:v>43109</c:v>
                      </c:pt>
                      <c:pt idx="2597">
                        <c:v>43110</c:v>
                      </c:pt>
                      <c:pt idx="2598">
                        <c:v>43111</c:v>
                      </c:pt>
                      <c:pt idx="2599">
                        <c:v>43112</c:v>
                      </c:pt>
                      <c:pt idx="2600">
                        <c:v>43113</c:v>
                      </c:pt>
                      <c:pt idx="2601">
                        <c:v>43114</c:v>
                      </c:pt>
                      <c:pt idx="2602">
                        <c:v>43115</c:v>
                      </c:pt>
                      <c:pt idx="2603">
                        <c:v>43116</c:v>
                      </c:pt>
                      <c:pt idx="2604">
                        <c:v>43117</c:v>
                      </c:pt>
                      <c:pt idx="2605">
                        <c:v>43118</c:v>
                      </c:pt>
                      <c:pt idx="2606">
                        <c:v>43119</c:v>
                      </c:pt>
                      <c:pt idx="2607">
                        <c:v>43120</c:v>
                      </c:pt>
                      <c:pt idx="2608">
                        <c:v>43121</c:v>
                      </c:pt>
                      <c:pt idx="2609">
                        <c:v>43122</c:v>
                      </c:pt>
                      <c:pt idx="2610">
                        <c:v>43123</c:v>
                      </c:pt>
                      <c:pt idx="2611">
                        <c:v>43124</c:v>
                      </c:pt>
                      <c:pt idx="2612">
                        <c:v>43125</c:v>
                      </c:pt>
                      <c:pt idx="2613">
                        <c:v>43126</c:v>
                      </c:pt>
                      <c:pt idx="2614">
                        <c:v>43127</c:v>
                      </c:pt>
                      <c:pt idx="2615">
                        <c:v>43128</c:v>
                      </c:pt>
                      <c:pt idx="2616">
                        <c:v>43129</c:v>
                      </c:pt>
                      <c:pt idx="2617">
                        <c:v>43130</c:v>
                      </c:pt>
                      <c:pt idx="2618">
                        <c:v>43131</c:v>
                      </c:pt>
                      <c:pt idx="2619">
                        <c:v>43132</c:v>
                      </c:pt>
                      <c:pt idx="2620">
                        <c:v>43133</c:v>
                      </c:pt>
                      <c:pt idx="2621">
                        <c:v>43134</c:v>
                      </c:pt>
                      <c:pt idx="2622">
                        <c:v>43135</c:v>
                      </c:pt>
                      <c:pt idx="2623">
                        <c:v>43136</c:v>
                      </c:pt>
                      <c:pt idx="2624">
                        <c:v>43137</c:v>
                      </c:pt>
                      <c:pt idx="2625">
                        <c:v>43138</c:v>
                      </c:pt>
                      <c:pt idx="2626">
                        <c:v>43139</c:v>
                      </c:pt>
                      <c:pt idx="2627">
                        <c:v>43140</c:v>
                      </c:pt>
                      <c:pt idx="2628">
                        <c:v>43141</c:v>
                      </c:pt>
                      <c:pt idx="2629">
                        <c:v>43142</c:v>
                      </c:pt>
                      <c:pt idx="2630">
                        <c:v>43143</c:v>
                      </c:pt>
                      <c:pt idx="2631">
                        <c:v>43144</c:v>
                      </c:pt>
                      <c:pt idx="2632">
                        <c:v>43145</c:v>
                      </c:pt>
                      <c:pt idx="2633">
                        <c:v>43146</c:v>
                      </c:pt>
                      <c:pt idx="2634">
                        <c:v>43147</c:v>
                      </c:pt>
                      <c:pt idx="2635">
                        <c:v>43148</c:v>
                      </c:pt>
                      <c:pt idx="2636">
                        <c:v>43149</c:v>
                      </c:pt>
                      <c:pt idx="2637">
                        <c:v>43150</c:v>
                      </c:pt>
                      <c:pt idx="2638">
                        <c:v>43151</c:v>
                      </c:pt>
                      <c:pt idx="2639">
                        <c:v>43152</c:v>
                      </c:pt>
                      <c:pt idx="2640">
                        <c:v>43153</c:v>
                      </c:pt>
                      <c:pt idx="2641">
                        <c:v>43154</c:v>
                      </c:pt>
                      <c:pt idx="2642">
                        <c:v>43155</c:v>
                      </c:pt>
                      <c:pt idx="2643">
                        <c:v>43156</c:v>
                      </c:pt>
                      <c:pt idx="2644">
                        <c:v>43157</c:v>
                      </c:pt>
                      <c:pt idx="2645">
                        <c:v>43158</c:v>
                      </c:pt>
                      <c:pt idx="2646">
                        <c:v>43159</c:v>
                      </c:pt>
                      <c:pt idx="2647">
                        <c:v>43160</c:v>
                      </c:pt>
                      <c:pt idx="2648">
                        <c:v>43161</c:v>
                      </c:pt>
                      <c:pt idx="2649">
                        <c:v>43162</c:v>
                      </c:pt>
                      <c:pt idx="2650">
                        <c:v>43163</c:v>
                      </c:pt>
                      <c:pt idx="2651">
                        <c:v>43164</c:v>
                      </c:pt>
                      <c:pt idx="2652">
                        <c:v>43165</c:v>
                      </c:pt>
                      <c:pt idx="2653">
                        <c:v>43166</c:v>
                      </c:pt>
                      <c:pt idx="2654">
                        <c:v>43167</c:v>
                      </c:pt>
                      <c:pt idx="2655">
                        <c:v>43168</c:v>
                      </c:pt>
                      <c:pt idx="2656">
                        <c:v>43169</c:v>
                      </c:pt>
                      <c:pt idx="2657">
                        <c:v>43170</c:v>
                      </c:pt>
                      <c:pt idx="2658">
                        <c:v>43171</c:v>
                      </c:pt>
                      <c:pt idx="2659">
                        <c:v>43172</c:v>
                      </c:pt>
                      <c:pt idx="2660">
                        <c:v>43173</c:v>
                      </c:pt>
                      <c:pt idx="2661">
                        <c:v>43174</c:v>
                      </c:pt>
                      <c:pt idx="2662">
                        <c:v>43175</c:v>
                      </c:pt>
                      <c:pt idx="2663">
                        <c:v>43176</c:v>
                      </c:pt>
                      <c:pt idx="2664">
                        <c:v>43177</c:v>
                      </c:pt>
                      <c:pt idx="2665">
                        <c:v>43178</c:v>
                      </c:pt>
                      <c:pt idx="2666">
                        <c:v>43179</c:v>
                      </c:pt>
                      <c:pt idx="2667">
                        <c:v>43180</c:v>
                      </c:pt>
                      <c:pt idx="2668">
                        <c:v>43181</c:v>
                      </c:pt>
                      <c:pt idx="2669">
                        <c:v>43182</c:v>
                      </c:pt>
                      <c:pt idx="2670">
                        <c:v>43183</c:v>
                      </c:pt>
                      <c:pt idx="2671">
                        <c:v>43184</c:v>
                      </c:pt>
                      <c:pt idx="2672">
                        <c:v>43185</c:v>
                      </c:pt>
                      <c:pt idx="2673">
                        <c:v>43186</c:v>
                      </c:pt>
                      <c:pt idx="2674">
                        <c:v>43187</c:v>
                      </c:pt>
                      <c:pt idx="2675">
                        <c:v>43188</c:v>
                      </c:pt>
                      <c:pt idx="2676">
                        <c:v>43189</c:v>
                      </c:pt>
                      <c:pt idx="2677">
                        <c:v>43190</c:v>
                      </c:pt>
                      <c:pt idx="2678">
                        <c:v>43191</c:v>
                      </c:pt>
                      <c:pt idx="2679">
                        <c:v>43192</c:v>
                      </c:pt>
                      <c:pt idx="2680">
                        <c:v>43193</c:v>
                      </c:pt>
                      <c:pt idx="2681">
                        <c:v>43194</c:v>
                      </c:pt>
                      <c:pt idx="2682">
                        <c:v>43195</c:v>
                      </c:pt>
                      <c:pt idx="2683">
                        <c:v>43196</c:v>
                      </c:pt>
                      <c:pt idx="2684">
                        <c:v>43197</c:v>
                      </c:pt>
                      <c:pt idx="2685">
                        <c:v>43198</c:v>
                      </c:pt>
                      <c:pt idx="2686">
                        <c:v>43199</c:v>
                      </c:pt>
                      <c:pt idx="2687">
                        <c:v>43200</c:v>
                      </c:pt>
                      <c:pt idx="2688">
                        <c:v>43201</c:v>
                      </c:pt>
                      <c:pt idx="2689">
                        <c:v>43202</c:v>
                      </c:pt>
                      <c:pt idx="2690">
                        <c:v>43203</c:v>
                      </c:pt>
                      <c:pt idx="2691">
                        <c:v>43204</c:v>
                      </c:pt>
                      <c:pt idx="2692">
                        <c:v>43205</c:v>
                      </c:pt>
                      <c:pt idx="2693">
                        <c:v>43206</c:v>
                      </c:pt>
                      <c:pt idx="2694">
                        <c:v>43207</c:v>
                      </c:pt>
                      <c:pt idx="2695">
                        <c:v>43208</c:v>
                      </c:pt>
                      <c:pt idx="2696">
                        <c:v>43209</c:v>
                      </c:pt>
                      <c:pt idx="2697">
                        <c:v>43210</c:v>
                      </c:pt>
                      <c:pt idx="2698">
                        <c:v>43211</c:v>
                      </c:pt>
                      <c:pt idx="2699">
                        <c:v>43212</c:v>
                      </c:pt>
                      <c:pt idx="2700">
                        <c:v>43213</c:v>
                      </c:pt>
                      <c:pt idx="2701">
                        <c:v>43214</c:v>
                      </c:pt>
                      <c:pt idx="2702">
                        <c:v>43215</c:v>
                      </c:pt>
                      <c:pt idx="2703">
                        <c:v>43216</c:v>
                      </c:pt>
                      <c:pt idx="2704">
                        <c:v>43217</c:v>
                      </c:pt>
                      <c:pt idx="2705">
                        <c:v>43218</c:v>
                      </c:pt>
                      <c:pt idx="2706">
                        <c:v>43219</c:v>
                      </c:pt>
                      <c:pt idx="2707">
                        <c:v>43220</c:v>
                      </c:pt>
                      <c:pt idx="2708">
                        <c:v>43221</c:v>
                      </c:pt>
                      <c:pt idx="2709">
                        <c:v>43222</c:v>
                      </c:pt>
                      <c:pt idx="2710">
                        <c:v>43223</c:v>
                      </c:pt>
                      <c:pt idx="2711">
                        <c:v>43224</c:v>
                      </c:pt>
                      <c:pt idx="2712">
                        <c:v>43225</c:v>
                      </c:pt>
                      <c:pt idx="2713">
                        <c:v>43226</c:v>
                      </c:pt>
                      <c:pt idx="2714">
                        <c:v>43227</c:v>
                      </c:pt>
                      <c:pt idx="2715">
                        <c:v>43228</c:v>
                      </c:pt>
                      <c:pt idx="2716">
                        <c:v>43229</c:v>
                      </c:pt>
                      <c:pt idx="2717">
                        <c:v>43230</c:v>
                      </c:pt>
                      <c:pt idx="2718">
                        <c:v>43231</c:v>
                      </c:pt>
                      <c:pt idx="2719">
                        <c:v>43232</c:v>
                      </c:pt>
                      <c:pt idx="2720">
                        <c:v>43233</c:v>
                      </c:pt>
                      <c:pt idx="2721">
                        <c:v>43234</c:v>
                      </c:pt>
                      <c:pt idx="2722">
                        <c:v>43235</c:v>
                      </c:pt>
                      <c:pt idx="2723">
                        <c:v>43236</c:v>
                      </c:pt>
                      <c:pt idx="2724">
                        <c:v>43237</c:v>
                      </c:pt>
                      <c:pt idx="2725">
                        <c:v>43238</c:v>
                      </c:pt>
                      <c:pt idx="2726">
                        <c:v>43239</c:v>
                      </c:pt>
                      <c:pt idx="2727">
                        <c:v>43240</c:v>
                      </c:pt>
                      <c:pt idx="2728">
                        <c:v>43241</c:v>
                      </c:pt>
                      <c:pt idx="2729">
                        <c:v>43242</c:v>
                      </c:pt>
                      <c:pt idx="2730">
                        <c:v>43243</c:v>
                      </c:pt>
                      <c:pt idx="2731">
                        <c:v>43244</c:v>
                      </c:pt>
                      <c:pt idx="2732">
                        <c:v>43245</c:v>
                      </c:pt>
                      <c:pt idx="2733">
                        <c:v>43246</c:v>
                      </c:pt>
                      <c:pt idx="2734">
                        <c:v>43247</c:v>
                      </c:pt>
                      <c:pt idx="2735">
                        <c:v>43248</c:v>
                      </c:pt>
                      <c:pt idx="2736">
                        <c:v>43249</c:v>
                      </c:pt>
                      <c:pt idx="2737">
                        <c:v>43250</c:v>
                      </c:pt>
                      <c:pt idx="2738">
                        <c:v>43251</c:v>
                      </c:pt>
                      <c:pt idx="2739">
                        <c:v>43252</c:v>
                      </c:pt>
                      <c:pt idx="2740">
                        <c:v>43253</c:v>
                      </c:pt>
                      <c:pt idx="2741">
                        <c:v>43254</c:v>
                      </c:pt>
                      <c:pt idx="2742">
                        <c:v>43255</c:v>
                      </c:pt>
                      <c:pt idx="2743">
                        <c:v>43256</c:v>
                      </c:pt>
                      <c:pt idx="2744">
                        <c:v>43257</c:v>
                      </c:pt>
                      <c:pt idx="2745">
                        <c:v>43258</c:v>
                      </c:pt>
                      <c:pt idx="2746">
                        <c:v>43259</c:v>
                      </c:pt>
                      <c:pt idx="2747">
                        <c:v>43260</c:v>
                      </c:pt>
                      <c:pt idx="2748">
                        <c:v>43261</c:v>
                      </c:pt>
                      <c:pt idx="2749">
                        <c:v>43262</c:v>
                      </c:pt>
                      <c:pt idx="2750">
                        <c:v>43263</c:v>
                      </c:pt>
                      <c:pt idx="2751">
                        <c:v>43264</c:v>
                      </c:pt>
                      <c:pt idx="2752">
                        <c:v>43265</c:v>
                      </c:pt>
                      <c:pt idx="2753">
                        <c:v>43266</c:v>
                      </c:pt>
                      <c:pt idx="2754">
                        <c:v>43267</c:v>
                      </c:pt>
                      <c:pt idx="2755">
                        <c:v>43268</c:v>
                      </c:pt>
                      <c:pt idx="2756">
                        <c:v>43269</c:v>
                      </c:pt>
                      <c:pt idx="2757">
                        <c:v>43270</c:v>
                      </c:pt>
                      <c:pt idx="2758">
                        <c:v>43271</c:v>
                      </c:pt>
                      <c:pt idx="2759">
                        <c:v>43272</c:v>
                      </c:pt>
                      <c:pt idx="2760">
                        <c:v>43273</c:v>
                      </c:pt>
                      <c:pt idx="2761">
                        <c:v>43274</c:v>
                      </c:pt>
                      <c:pt idx="2762">
                        <c:v>43275</c:v>
                      </c:pt>
                      <c:pt idx="2763">
                        <c:v>43276</c:v>
                      </c:pt>
                      <c:pt idx="2764">
                        <c:v>43277</c:v>
                      </c:pt>
                      <c:pt idx="2765">
                        <c:v>43278</c:v>
                      </c:pt>
                      <c:pt idx="2766">
                        <c:v>43279</c:v>
                      </c:pt>
                      <c:pt idx="2767">
                        <c:v>43280</c:v>
                      </c:pt>
                      <c:pt idx="2768">
                        <c:v>43281</c:v>
                      </c:pt>
                      <c:pt idx="2769">
                        <c:v>43282</c:v>
                      </c:pt>
                      <c:pt idx="2770">
                        <c:v>43283</c:v>
                      </c:pt>
                      <c:pt idx="2771">
                        <c:v>43284</c:v>
                      </c:pt>
                      <c:pt idx="2772">
                        <c:v>43285</c:v>
                      </c:pt>
                      <c:pt idx="2773">
                        <c:v>43286</c:v>
                      </c:pt>
                      <c:pt idx="2774">
                        <c:v>43287</c:v>
                      </c:pt>
                      <c:pt idx="2775">
                        <c:v>43288</c:v>
                      </c:pt>
                      <c:pt idx="2776">
                        <c:v>43289</c:v>
                      </c:pt>
                      <c:pt idx="2777">
                        <c:v>43290</c:v>
                      </c:pt>
                      <c:pt idx="2778">
                        <c:v>43291</c:v>
                      </c:pt>
                      <c:pt idx="2779">
                        <c:v>43292</c:v>
                      </c:pt>
                      <c:pt idx="2780">
                        <c:v>43293</c:v>
                      </c:pt>
                      <c:pt idx="2781">
                        <c:v>43294</c:v>
                      </c:pt>
                      <c:pt idx="2782">
                        <c:v>43295</c:v>
                      </c:pt>
                      <c:pt idx="2783">
                        <c:v>43296</c:v>
                      </c:pt>
                      <c:pt idx="2784">
                        <c:v>43297</c:v>
                      </c:pt>
                      <c:pt idx="2785">
                        <c:v>43298</c:v>
                      </c:pt>
                      <c:pt idx="2786">
                        <c:v>43299</c:v>
                      </c:pt>
                      <c:pt idx="2787">
                        <c:v>43300</c:v>
                      </c:pt>
                      <c:pt idx="2788">
                        <c:v>43301</c:v>
                      </c:pt>
                      <c:pt idx="2789">
                        <c:v>43302</c:v>
                      </c:pt>
                      <c:pt idx="2790">
                        <c:v>43303</c:v>
                      </c:pt>
                      <c:pt idx="2791">
                        <c:v>43304</c:v>
                      </c:pt>
                      <c:pt idx="2792">
                        <c:v>43305</c:v>
                      </c:pt>
                      <c:pt idx="2793">
                        <c:v>43306</c:v>
                      </c:pt>
                      <c:pt idx="2794">
                        <c:v>43307</c:v>
                      </c:pt>
                      <c:pt idx="2795">
                        <c:v>43308</c:v>
                      </c:pt>
                      <c:pt idx="2796">
                        <c:v>43309</c:v>
                      </c:pt>
                      <c:pt idx="2797">
                        <c:v>43310</c:v>
                      </c:pt>
                      <c:pt idx="2798">
                        <c:v>43311</c:v>
                      </c:pt>
                      <c:pt idx="2799">
                        <c:v>43312</c:v>
                      </c:pt>
                      <c:pt idx="2800">
                        <c:v>43313</c:v>
                      </c:pt>
                      <c:pt idx="2801">
                        <c:v>43314</c:v>
                      </c:pt>
                      <c:pt idx="2802">
                        <c:v>43315</c:v>
                      </c:pt>
                      <c:pt idx="2803">
                        <c:v>43316</c:v>
                      </c:pt>
                      <c:pt idx="2804">
                        <c:v>43317</c:v>
                      </c:pt>
                      <c:pt idx="2805">
                        <c:v>43318</c:v>
                      </c:pt>
                      <c:pt idx="2806">
                        <c:v>43319</c:v>
                      </c:pt>
                      <c:pt idx="2807">
                        <c:v>43320</c:v>
                      </c:pt>
                      <c:pt idx="2808">
                        <c:v>43321</c:v>
                      </c:pt>
                      <c:pt idx="2809">
                        <c:v>43322</c:v>
                      </c:pt>
                      <c:pt idx="2810">
                        <c:v>43323</c:v>
                      </c:pt>
                      <c:pt idx="2811">
                        <c:v>43324</c:v>
                      </c:pt>
                      <c:pt idx="2812">
                        <c:v>43325</c:v>
                      </c:pt>
                      <c:pt idx="2813">
                        <c:v>43326</c:v>
                      </c:pt>
                      <c:pt idx="2814">
                        <c:v>43327</c:v>
                      </c:pt>
                      <c:pt idx="2815">
                        <c:v>43328</c:v>
                      </c:pt>
                      <c:pt idx="2816">
                        <c:v>43329</c:v>
                      </c:pt>
                      <c:pt idx="2817">
                        <c:v>43330</c:v>
                      </c:pt>
                      <c:pt idx="2818">
                        <c:v>43331</c:v>
                      </c:pt>
                      <c:pt idx="2819">
                        <c:v>43332</c:v>
                      </c:pt>
                      <c:pt idx="2820">
                        <c:v>43333</c:v>
                      </c:pt>
                      <c:pt idx="2821">
                        <c:v>43334</c:v>
                      </c:pt>
                      <c:pt idx="2822">
                        <c:v>43335</c:v>
                      </c:pt>
                      <c:pt idx="2823">
                        <c:v>43336</c:v>
                      </c:pt>
                      <c:pt idx="2824">
                        <c:v>43337</c:v>
                      </c:pt>
                      <c:pt idx="2825">
                        <c:v>43338</c:v>
                      </c:pt>
                      <c:pt idx="2826">
                        <c:v>43339</c:v>
                      </c:pt>
                      <c:pt idx="2827">
                        <c:v>43340</c:v>
                      </c:pt>
                      <c:pt idx="2828">
                        <c:v>43341</c:v>
                      </c:pt>
                      <c:pt idx="2829">
                        <c:v>43342</c:v>
                      </c:pt>
                      <c:pt idx="2830">
                        <c:v>43343</c:v>
                      </c:pt>
                      <c:pt idx="2831">
                        <c:v>43344</c:v>
                      </c:pt>
                      <c:pt idx="2832">
                        <c:v>43345</c:v>
                      </c:pt>
                      <c:pt idx="2833">
                        <c:v>43346</c:v>
                      </c:pt>
                      <c:pt idx="2834">
                        <c:v>43347</c:v>
                      </c:pt>
                      <c:pt idx="2835">
                        <c:v>43348</c:v>
                      </c:pt>
                      <c:pt idx="2836">
                        <c:v>43349</c:v>
                      </c:pt>
                      <c:pt idx="2837">
                        <c:v>43350</c:v>
                      </c:pt>
                      <c:pt idx="2838">
                        <c:v>43351</c:v>
                      </c:pt>
                      <c:pt idx="2839">
                        <c:v>43352</c:v>
                      </c:pt>
                      <c:pt idx="2840">
                        <c:v>43353</c:v>
                      </c:pt>
                      <c:pt idx="2841">
                        <c:v>43354</c:v>
                      </c:pt>
                      <c:pt idx="2842">
                        <c:v>43355</c:v>
                      </c:pt>
                      <c:pt idx="2843">
                        <c:v>43356</c:v>
                      </c:pt>
                      <c:pt idx="2844">
                        <c:v>43357</c:v>
                      </c:pt>
                      <c:pt idx="2845">
                        <c:v>43358</c:v>
                      </c:pt>
                      <c:pt idx="2846">
                        <c:v>43359</c:v>
                      </c:pt>
                      <c:pt idx="2847">
                        <c:v>43360</c:v>
                      </c:pt>
                      <c:pt idx="2848">
                        <c:v>43361</c:v>
                      </c:pt>
                      <c:pt idx="2849">
                        <c:v>43362</c:v>
                      </c:pt>
                      <c:pt idx="2850">
                        <c:v>43363</c:v>
                      </c:pt>
                      <c:pt idx="2851">
                        <c:v>43364</c:v>
                      </c:pt>
                      <c:pt idx="2852">
                        <c:v>43365</c:v>
                      </c:pt>
                      <c:pt idx="2853">
                        <c:v>43366</c:v>
                      </c:pt>
                      <c:pt idx="2854">
                        <c:v>43367</c:v>
                      </c:pt>
                      <c:pt idx="2855">
                        <c:v>43368</c:v>
                      </c:pt>
                      <c:pt idx="2856">
                        <c:v>43369</c:v>
                      </c:pt>
                      <c:pt idx="2857">
                        <c:v>43370</c:v>
                      </c:pt>
                      <c:pt idx="2858">
                        <c:v>43371</c:v>
                      </c:pt>
                      <c:pt idx="2859">
                        <c:v>43372</c:v>
                      </c:pt>
                      <c:pt idx="2860">
                        <c:v>43373</c:v>
                      </c:pt>
                      <c:pt idx="2861">
                        <c:v>43374</c:v>
                      </c:pt>
                      <c:pt idx="2862">
                        <c:v>43375</c:v>
                      </c:pt>
                      <c:pt idx="2863">
                        <c:v>43376</c:v>
                      </c:pt>
                      <c:pt idx="2864">
                        <c:v>43377</c:v>
                      </c:pt>
                      <c:pt idx="2865">
                        <c:v>43378</c:v>
                      </c:pt>
                      <c:pt idx="2866">
                        <c:v>43379</c:v>
                      </c:pt>
                      <c:pt idx="2867">
                        <c:v>43380</c:v>
                      </c:pt>
                      <c:pt idx="2868">
                        <c:v>43381</c:v>
                      </c:pt>
                      <c:pt idx="2869">
                        <c:v>43382</c:v>
                      </c:pt>
                      <c:pt idx="2870">
                        <c:v>43383</c:v>
                      </c:pt>
                      <c:pt idx="2871">
                        <c:v>43384</c:v>
                      </c:pt>
                      <c:pt idx="2872">
                        <c:v>43385</c:v>
                      </c:pt>
                      <c:pt idx="2873">
                        <c:v>43386</c:v>
                      </c:pt>
                      <c:pt idx="2874">
                        <c:v>43387</c:v>
                      </c:pt>
                      <c:pt idx="2875">
                        <c:v>43388</c:v>
                      </c:pt>
                      <c:pt idx="2876">
                        <c:v>43389</c:v>
                      </c:pt>
                      <c:pt idx="2877">
                        <c:v>43390</c:v>
                      </c:pt>
                      <c:pt idx="2878">
                        <c:v>43391</c:v>
                      </c:pt>
                      <c:pt idx="2879">
                        <c:v>43392</c:v>
                      </c:pt>
                      <c:pt idx="2880">
                        <c:v>43393</c:v>
                      </c:pt>
                      <c:pt idx="2881">
                        <c:v>43394</c:v>
                      </c:pt>
                      <c:pt idx="2882">
                        <c:v>43395</c:v>
                      </c:pt>
                      <c:pt idx="2883">
                        <c:v>43396</c:v>
                      </c:pt>
                      <c:pt idx="2884">
                        <c:v>43397</c:v>
                      </c:pt>
                      <c:pt idx="2885">
                        <c:v>43398</c:v>
                      </c:pt>
                      <c:pt idx="2886">
                        <c:v>43399</c:v>
                      </c:pt>
                      <c:pt idx="2887">
                        <c:v>43400</c:v>
                      </c:pt>
                      <c:pt idx="2888">
                        <c:v>43401</c:v>
                      </c:pt>
                      <c:pt idx="2889">
                        <c:v>43402</c:v>
                      </c:pt>
                      <c:pt idx="2890">
                        <c:v>43403</c:v>
                      </c:pt>
                      <c:pt idx="2891">
                        <c:v>43404</c:v>
                      </c:pt>
                      <c:pt idx="2892">
                        <c:v>43405</c:v>
                      </c:pt>
                      <c:pt idx="2893">
                        <c:v>43406</c:v>
                      </c:pt>
                      <c:pt idx="2894">
                        <c:v>43407</c:v>
                      </c:pt>
                      <c:pt idx="2895">
                        <c:v>43408</c:v>
                      </c:pt>
                      <c:pt idx="2896">
                        <c:v>43409</c:v>
                      </c:pt>
                      <c:pt idx="2897">
                        <c:v>43410</c:v>
                      </c:pt>
                      <c:pt idx="2898">
                        <c:v>43411</c:v>
                      </c:pt>
                      <c:pt idx="2899">
                        <c:v>43412</c:v>
                      </c:pt>
                      <c:pt idx="2900">
                        <c:v>43413</c:v>
                      </c:pt>
                      <c:pt idx="2901">
                        <c:v>43414</c:v>
                      </c:pt>
                      <c:pt idx="2902">
                        <c:v>43415</c:v>
                      </c:pt>
                      <c:pt idx="2903">
                        <c:v>43416</c:v>
                      </c:pt>
                      <c:pt idx="2904">
                        <c:v>43417</c:v>
                      </c:pt>
                      <c:pt idx="2905">
                        <c:v>43418</c:v>
                      </c:pt>
                      <c:pt idx="2906">
                        <c:v>43419</c:v>
                      </c:pt>
                      <c:pt idx="2907">
                        <c:v>43420</c:v>
                      </c:pt>
                      <c:pt idx="2908">
                        <c:v>43421</c:v>
                      </c:pt>
                      <c:pt idx="2909">
                        <c:v>43422</c:v>
                      </c:pt>
                      <c:pt idx="2910">
                        <c:v>43423</c:v>
                      </c:pt>
                      <c:pt idx="2911">
                        <c:v>43424</c:v>
                      </c:pt>
                      <c:pt idx="2912">
                        <c:v>43425</c:v>
                      </c:pt>
                      <c:pt idx="2913">
                        <c:v>43426</c:v>
                      </c:pt>
                      <c:pt idx="2914">
                        <c:v>43427</c:v>
                      </c:pt>
                      <c:pt idx="2915">
                        <c:v>43428</c:v>
                      </c:pt>
                      <c:pt idx="2916">
                        <c:v>43429</c:v>
                      </c:pt>
                      <c:pt idx="2917">
                        <c:v>43430</c:v>
                      </c:pt>
                      <c:pt idx="2918">
                        <c:v>43431</c:v>
                      </c:pt>
                      <c:pt idx="2919">
                        <c:v>43432</c:v>
                      </c:pt>
                      <c:pt idx="2920">
                        <c:v>43433</c:v>
                      </c:pt>
                      <c:pt idx="2921">
                        <c:v>43434</c:v>
                      </c:pt>
                      <c:pt idx="2922">
                        <c:v>43435</c:v>
                      </c:pt>
                      <c:pt idx="2923">
                        <c:v>43436</c:v>
                      </c:pt>
                      <c:pt idx="2924">
                        <c:v>43437</c:v>
                      </c:pt>
                      <c:pt idx="2925">
                        <c:v>43438</c:v>
                      </c:pt>
                      <c:pt idx="2926">
                        <c:v>43439</c:v>
                      </c:pt>
                      <c:pt idx="2927">
                        <c:v>43440</c:v>
                      </c:pt>
                      <c:pt idx="2928">
                        <c:v>43441</c:v>
                      </c:pt>
                      <c:pt idx="2929">
                        <c:v>43442</c:v>
                      </c:pt>
                      <c:pt idx="2930">
                        <c:v>43443</c:v>
                      </c:pt>
                      <c:pt idx="2931">
                        <c:v>43444</c:v>
                      </c:pt>
                      <c:pt idx="2932">
                        <c:v>43445</c:v>
                      </c:pt>
                      <c:pt idx="2933">
                        <c:v>43446</c:v>
                      </c:pt>
                      <c:pt idx="2934">
                        <c:v>43447</c:v>
                      </c:pt>
                      <c:pt idx="2935">
                        <c:v>43448</c:v>
                      </c:pt>
                      <c:pt idx="2936">
                        <c:v>43449</c:v>
                      </c:pt>
                      <c:pt idx="2937">
                        <c:v>43450</c:v>
                      </c:pt>
                      <c:pt idx="2938">
                        <c:v>43451</c:v>
                      </c:pt>
                      <c:pt idx="2939">
                        <c:v>43452</c:v>
                      </c:pt>
                      <c:pt idx="2940">
                        <c:v>43453</c:v>
                      </c:pt>
                      <c:pt idx="2941">
                        <c:v>43454</c:v>
                      </c:pt>
                      <c:pt idx="2942">
                        <c:v>43455</c:v>
                      </c:pt>
                      <c:pt idx="2943">
                        <c:v>43456</c:v>
                      </c:pt>
                      <c:pt idx="2944">
                        <c:v>43457</c:v>
                      </c:pt>
                      <c:pt idx="2945">
                        <c:v>43458</c:v>
                      </c:pt>
                      <c:pt idx="2946">
                        <c:v>43459</c:v>
                      </c:pt>
                      <c:pt idx="2947">
                        <c:v>43460</c:v>
                      </c:pt>
                      <c:pt idx="2948">
                        <c:v>43461</c:v>
                      </c:pt>
                      <c:pt idx="2949">
                        <c:v>43462</c:v>
                      </c:pt>
                      <c:pt idx="2950">
                        <c:v>43463</c:v>
                      </c:pt>
                      <c:pt idx="2951">
                        <c:v>43464</c:v>
                      </c:pt>
                      <c:pt idx="2952">
                        <c:v>43465</c:v>
                      </c:pt>
                      <c:pt idx="2953">
                        <c:v>43466</c:v>
                      </c:pt>
                      <c:pt idx="2954">
                        <c:v>43467</c:v>
                      </c:pt>
                      <c:pt idx="2955">
                        <c:v>43468</c:v>
                      </c:pt>
                      <c:pt idx="2956">
                        <c:v>43469</c:v>
                      </c:pt>
                      <c:pt idx="2957">
                        <c:v>43470</c:v>
                      </c:pt>
                      <c:pt idx="2958">
                        <c:v>43471</c:v>
                      </c:pt>
                      <c:pt idx="2959">
                        <c:v>43472</c:v>
                      </c:pt>
                      <c:pt idx="2960">
                        <c:v>43473</c:v>
                      </c:pt>
                      <c:pt idx="2961">
                        <c:v>43474</c:v>
                      </c:pt>
                      <c:pt idx="2962">
                        <c:v>43475</c:v>
                      </c:pt>
                      <c:pt idx="2963">
                        <c:v>43476</c:v>
                      </c:pt>
                      <c:pt idx="2964">
                        <c:v>43477</c:v>
                      </c:pt>
                      <c:pt idx="2965">
                        <c:v>43478</c:v>
                      </c:pt>
                      <c:pt idx="2966">
                        <c:v>43479</c:v>
                      </c:pt>
                      <c:pt idx="2967">
                        <c:v>43480</c:v>
                      </c:pt>
                      <c:pt idx="2968">
                        <c:v>43481</c:v>
                      </c:pt>
                      <c:pt idx="2969">
                        <c:v>43482</c:v>
                      </c:pt>
                      <c:pt idx="2970">
                        <c:v>43483</c:v>
                      </c:pt>
                      <c:pt idx="2971">
                        <c:v>43484</c:v>
                      </c:pt>
                      <c:pt idx="2972">
                        <c:v>43485</c:v>
                      </c:pt>
                      <c:pt idx="2973">
                        <c:v>43486</c:v>
                      </c:pt>
                      <c:pt idx="2974">
                        <c:v>43487</c:v>
                      </c:pt>
                      <c:pt idx="2975">
                        <c:v>43488</c:v>
                      </c:pt>
                      <c:pt idx="2976">
                        <c:v>43489</c:v>
                      </c:pt>
                      <c:pt idx="2977">
                        <c:v>43490</c:v>
                      </c:pt>
                      <c:pt idx="2978">
                        <c:v>43491</c:v>
                      </c:pt>
                      <c:pt idx="2979">
                        <c:v>43492</c:v>
                      </c:pt>
                      <c:pt idx="2980">
                        <c:v>43493</c:v>
                      </c:pt>
                      <c:pt idx="2981">
                        <c:v>43494</c:v>
                      </c:pt>
                      <c:pt idx="2982">
                        <c:v>43495</c:v>
                      </c:pt>
                      <c:pt idx="2983">
                        <c:v>43496</c:v>
                      </c:pt>
                      <c:pt idx="2984">
                        <c:v>43497</c:v>
                      </c:pt>
                      <c:pt idx="2985">
                        <c:v>43498</c:v>
                      </c:pt>
                      <c:pt idx="2986">
                        <c:v>43499</c:v>
                      </c:pt>
                      <c:pt idx="2987">
                        <c:v>43500</c:v>
                      </c:pt>
                      <c:pt idx="2988">
                        <c:v>43501</c:v>
                      </c:pt>
                      <c:pt idx="2989">
                        <c:v>43502</c:v>
                      </c:pt>
                      <c:pt idx="2990">
                        <c:v>43503</c:v>
                      </c:pt>
                      <c:pt idx="2991">
                        <c:v>43504</c:v>
                      </c:pt>
                      <c:pt idx="2992">
                        <c:v>43505</c:v>
                      </c:pt>
                      <c:pt idx="2993">
                        <c:v>43506</c:v>
                      </c:pt>
                      <c:pt idx="2994">
                        <c:v>43507</c:v>
                      </c:pt>
                      <c:pt idx="2995">
                        <c:v>43508</c:v>
                      </c:pt>
                      <c:pt idx="2996">
                        <c:v>43509</c:v>
                      </c:pt>
                      <c:pt idx="2997">
                        <c:v>43510</c:v>
                      </c:pt>
                      <c:pt idx="2998">
                        <c:v>43511</c:v>
                      </c:pt>
                      <c:pt idx="2999">
                        <c:v>43512</c:v>
                      </c:pt>
                      <c:pt idx="3000">
                        <c:v>43513</c:v>
                      </c:pt>
                      <c:pt idx="3001">
                        <c:v>43514</c:v>
                      </c:pt>
                      <c:pt idx="3002">
                        <c:v>43515</c:v>
                      </c:pt>
                      <c:pt idx="3003">
                        <c:v>43516</c:v>
                      </c:pt>
                      <c:pt idx="3004">
                        <c:v>43517</c:v>
                      </c:pt>
                      <c:pt idx="3005">
                        <c:v>43518</c:v>
                      </c:pt>
                      <c:pt idx="3006">
                        <c:v>43519</c:v>
                      </c:pt>
                      <c:pt idx="3007">
                        <c:v>43520</c:v>
                      </c:pt>
                      <c:pt idx="3008">
                        <c:v>43521</c:v>
                      </c:pt>
                      <c:pt idx="3009">
                        <c:v>43522</c:v>
                      </c:pt>
                      <c:pt idx="3010">
                        <c:v>43523</c:v>
                      </c:pt>
                      <c:pt idx="3011">
                        <c:v>43524</c:v>
                      </c:pt>
                      <c:pt idx="3012">
                        <c:v>43525</c:v>
                      </c:pt>
                      <c:pt idx="3013">
                        <c:v>43526</c:v>
                      </c:pt>
                      <c:pt idx="3014">
                        <c:v>43527</c:v>
                      </c:pt>
                      <c:pt idx="3015">
                        <c:v>43528</c:v>
                      </c:pt>
                      <c:pt idx="3016">
                        <c:v>43529</c:v>
                      </c:pt>
                      <c:pt idx="3017">
                        <c:v>43530</c:v>
                      </c:pt>
                      <c:pt idx="3018">
                        <c:v>43531</c:v>
                      </c:pt>
                      <c:pt idx="3019">
                        <c:v>43532</c:v>
                      </c:pt>
                      <c:pt idx="3020">
                        <c:v>43533</c:v>
                      </c:pt>
                      <c:pt idx="3021">
                        <c:v>43534</c:v>
                      </c:pt>
                      <c:pt idx="3022">
                        <c:v>43535</c:v>
                      </c:pt>
                      <c:pt idx="3023">
                        <c:v>43536</c:v>
                      </c:pt>
                      <c:pt idx="3024">
                        <c:v>43537</c:v>
                      </c:pt>
                      <c:pt idx="3025">
                        <c:v>43538</c:v>
                      </c:pt>
                      <c:pt idx="3026">
                        <c:v>43539</c:v>
                      </c:pt>
                      <c:pt idx="3027">
                        <c:v>43540</c:v>
                      </c:pt>
                      <c:pt idx="3028">
                        <c:v>43541</c:v>
                      </c:pt>
                      <c:pt idx="3029">
                        <c:v>43542</c:v>
                      </c:pt>
                      <c:pt idx="3030">
                        <c:v>43543</c:v>
                      </c:pt>
                      <c:pt idx="3031">
                        <c:v>43544</c:v>
                      </c:pt>
                      <c:pt idx="3032">
                        <c:v>43545</c:v>
                      </c:pt>
                      <c:pt idx="3033">
                        <c:v>43546</c:v>
                      </c:pt>
                      <c:pt idx="3034">
                        <c:v>43547</c:v>
                      </c:pt>
                      <c:pt idx="3035">
                        <c:v>43548</c:v>
                      </c:pt>
                      <c:pt idx="3036">
                        <c:v>43549</c:v>
                      </c:pt>
                      <c:pt idx="3037">
                        <c:v>43550</c:v>
                      </c:pt>
                      <c:pt idx="3038">
                        <c:v>43551</c:v>
                      </c:pt>
                      <c:pt idx="3039">
                        <c:v>43552</c:v>
                      </c:pt>
                      <c:pt idx="3040">
                        <c:v>43553</c:v>
                      </c:pt>
                      <c:pt idx="3041">
                        <c:v>43554</c:v>
                      </c:pt>
                      <c:pt idx="3042">
                        <c:v>43555</c:v>
                      </c:pt>
                      <c:pt idx="3043">
                        <c:v>43556</c:v>
                      </c:pt>
                      <c:pt idx="3044">
                        <c:v>43557</c:v>
                      </c:pt>
                      <c:pt idx="3045">
                        <c:v>43558</c:v>
                      </c:pt>
                      <c:pt idx="3046">
                        <c:v>43559</c:v>
                      </c:pt>
                      <c:pt idx="3047">
                        <c:v>43560</c:v>
                      </c:pt>
                      <c:pt idx="3048">
                        <c:v>43561</c:v>
                      </c:pt>
                      <c:pt idx="3049">
                        <c:v>43562</c:v>
                      </c:pt>
                      <c:pt idx="3050">
                        <c:v>43563</c:v>
                      </c:pt>
                      <c:pt idx="3051">
                        <c:v>43564</c:v>
                      </c:pt>
                      <c:pt idx="3052">
                        <c:v>43565</c:v>
                      </c:pt>
                      <c:pt idx="3053">
                        <c:v>43566</c:v>
                      </c:pt>
                      <c:pt idx="3054">
                        <c:v>43567</c:v>
                      </c:pt>
                      <c:pt idx="3055">
                        <c:v>43568</c:v>
                      </c:pt>
                      <c:pt idx="3056">
                        <c:v>43569</c:v>
                      </c:pt>
                      <c:pt idx="3057">
                        <c:v>43570</c:v>
                      </c:pt>
                      <c:pt idx="3058">
                        <c:v>43571</c:v>
                      </c:pt>
                      <c:pt idx="3059">
                        <c:v>43572</c:v>
                      </c:pt>
                      <c:pt idx="3060">
                        <c:v>43573</c:v>
                      </c:pt>
                      <c:pt idx="3061">
                        <c:v>43574</c:v>
                      </c:pt>
                      <c:pt idx="3062">
                        <c:v>43575</c:v>
                      </c:pt>
                      <c:pt idx="3063">
                        <c:v>43576</c:v>
                      </c:pt>
                      <c:pt idx="3064">
                        <c:v>43577</c:v>
                      </c:pt>
                      <c:pt idx="3065">
                        <c:v>43578</c:v>
                      </c:pt>
                      <c:pt idx="3066">
                        <c:v>43579</c:v>
                      </c:pt>
                      <c:pt idx="3067">
                        <c:v>43580</c:v>
                      </c:pt>
                      <c:pt idx="3068">
                        <c:v>43581</c:v>
                      </c:pt>
                      <c:pt idx="3069">
                        <c:v>43582</c:v>
                      </c:pt>
                      <c:pt idx="3070">
                        <c:v>43583</c:v>
                      </c:pt>
                      <c:pt idx="3071">
                        <c:v>43584</c:v>
                      </c:pt>
                      <c:pt idx="3072">
                        <c:v>43585</c:v>
                      </c:pt>
                      <c:pt idx="3073">
                        <c:v>43586</c:v>
                      </c:pt>
                      <c:pt idx="3074">
                        <c:v>43587</c:v>
                      </c:pt>
                      <c:pt idx="3075">
                        <c:v>43588</c:v>
                      </c:pt>
                      <c:pt idx="3076">
                        <c:v>43589</c:v>
                      </c:pt>
                      <c:pt idx="3077">
                        <c:v>43590</c:v>
                      </c:pt>
                      <c:pt idx="3078">
                        <c:v>43591</c:v>
                      </c:pt>
                      <c:pt idx="3079">
                        <c:v>43592</c:v>
                      </c:pt>
                      <c:pt idx="3080">
                        <c:v>43593</c:v>
                      </c:pt>
                      <c:pt idx="3081">
                        <c:v>43594</c:v>
                      </c:pt>
                      <c:pt idx="3082">
                        <c:v>43595</c:v>
                      </c:pt>
                      <c:pt idx="3083">
                        <c:v>43596</c:v>
                      </c:pt>
                      <c:pt idx="3084">
                        <c:v>43597</c:v>
                      </c:pt>
                      <c:pt idx="3085">
                        <c:v>43598</c:v>
                      </c:pt>
                      <c:pt idx="3086">
                        <c:v>43599</c:v>
                      </c:pt>
                      <c:pt idx="3087">
                        <c:v>43600</c:v>
                      </c:pt>
                      <c:pt idx="3088">
                        <c:v>43601</c:v>
                      </c:pt>
                      <c:pt idx="3089">
                        <c:v>43602</c:v>
                      </c:pt>
                      <c:pt idx="3090">
                        <c:v>43603</c:v>
                      </c:pt>
                      <c:pt idx="3091">
                        <c:v>43604</c:v>
                      </c:pt>
                      <c:pt idx="3092">
                        <c:v>43605</c:v>
                      </c:pt>
                      <c:pt idx="3093">
                        <c:v>43606</c:v>
                      </c:pt>
                      <c:pt idx="3094">
                        <c:v>43607</c:v>
                      </c:pt>
                      <c:pt idx="3095">
                        <c:v>43608</c:v>
                      </c:pt>
                      <c:pt idx="3096">
                        <c:v>43609</c:v>
                      </c:pt>
                      <c:pt idx="3097">
                        <c:v>43610</c:v>
                      </c:pt>
                      <c:pt idx="3098">
                        <c:v>43611</c:v>
                      </c:pt>
                      <c:pt idx="3099">
                        <c:v>43612</c:v>
                      </c:pt>
                      <c:pt idx="3100">
                        <c:v>43613</c:v>
                      </c:pt>
                      <c:pt idx="3101">
                        <c:v>43614</c:v>
                      </c:pt>
                      <c:pt idx="3102">
                        <c:v>43615</c:v>
                      </c:pt>
                      <c:pt idx="3103">
                        <c:v>43616</c:v>
                      </c:pt>
                      <c:pt idx="3104">
                        <c:v>43617</c:v>
                      </c:pt>
                      <c:pt idx="3105">
                        <c:v>43618</c:v>
                      </c:pt>
                      <c:pt idx="3106">
                        <c:v>43619</c:v>
                      </c:pt>
                      <c:pt idx="3107">
                        <c:v>43620</c:v>
                      </c:pt>
                      <c:pt idx="3108">
                        <c:v>43621</c:v>
                      </c:pt>
                      <c:pt idx="3109">
                        <c:v>43622</c:v>
                      </c:pt>
                      <c:pt idx="3110">
                        <c:v>43623</c:v>
                      </c:pt>
                      <c:pt idx="3111">
                        <c:v>43624</c:v>
                      </c:pt>
                      <c:pt idx="3112">
                        <c:v>43625</c:v>
                      </c:pt>
                      <c:pt idx="3113">
                        <c:v>43626</c:v>
                      </c:pt>
                      <c:pt idx="3114">
                        <c:v>43627</c:v>
                      </c:pt>
                      <c:pt idx="3115">
                        <c:v>43628</c:v>
                      </c:pt>
                      <c:pt idx="3116">
                        <c:v>43629</c:v>
                      </c:pt>
                      <c:pt idx="3117">
                        <c:v>43630</c:v>
                      </c:pt>
                      <c:pt idx="3118">
                        <c:v>43631</c:v>
                      </c:pt>
                      <c:pt idx="3119">
                        <c:v>43632</c:v>
                      </c:pt>
                      <c:pt idx="3120">
                        <c:v>43633</c:v>
                      </c:pt>
                      <c:pt idx="3121">
                        <c:v>43634</c:v>
                      </c:pt>
                      <c:pt idx="3122">
                        <c:v>43635</c:v>
                      </c:pt>
                      <c:pt idx="3123">
                        <c:v>43636</c:v>
                      </c:pt>
                      <c:pt idx="3124">
                        <c:v>43637</c:v>
                      </c:pt>
                      <c:pt idx="3125">
                        <c:v>43638</c:v>
                      </c:pt>
                      <c:pt idx="3126">
                        <c:v>43639</c:v>
                      </c:pt>
                      <c:pt idx="3127">
                        <c:v>43640</c:v>
                      </c:pt>
                      <c:pt idx="3128">
                        <c:v>43641</c:v>
                      </c:pt>
                      <c:pt idx="3129">
                        <c:v>43642</c:v>
                      </c:pt>
                      <c:pt idx="3130">
                        <c:v>43643</c:v>
                      </c:pt>
                      <c:pt idx="3131">
                        <c:v>43644</c:v>
                      </c:pt>
                      <c:pt idx="3132">
                        <c:v>43645</c:v>
                      </c:pt>
                      <c:pt idx="3133">
                        <c:v>43646</c:v>
                      </c:pt>
                      <c:pt idx="3134">
                        <c:v>43647</c:v>
                      </c:pt>
                      <c:pt idx="3135">
                        <c:v>43648</c:v>
                      </c:pt>
                      <c:pt idx="3136">
                        <c:v>43649</c:v>
                      </c:pt>
                      <c:pt idx="3137">
                        <c:v>43650</c:v>
                      </c:pt>
                      <c:pt idx="3138">
                        <c:v>43651</c:v>
                      </c:pt>
                      <c:pt idx="3139">
                        <c:v>43652</c:v>
                      </c:pt>
                      <c:pt idx="3140">
                        <c:v>43653</c:v>
                      </c:pt>
                      <c:pt idx="3141">
                        <c:v>43654</c:v>
                      </c:pt>
                      <c:pt idx="3142">
                        <c:v>43655</c:v>
                      </c:pt>
                      <c:pt idx="3143">
                        <c:v>43656</c:v>
                      </c:pt>
                      <c:pt idx="3144">
                        <c:v>43657</c:v>
                      </c:pt>
                      <c:pt idx="3145">
                        <c:v>43658</c:v>
                      </c:pt>
                      <c:pt idx="3146">
                        <c:v>43659</c:v>
                      </c:pt>
                      <c:pt idx="3147">
                        <c:v>43660</c:v>
                      </c:pt>
                      <c:pt idx="3148">
                        <c:v>43661</c:v>
                      </c:pt>
                      <c:pt idx="3149">
                        <c:v>43662</c:v>
                      </c:pt>
                      <c:pt idx="3150">
                        <c:v>43663</c:v>
                      </c:pt>
                      <c:pt idx="3151">
                        <c:v>43664</c:v>
                      </c:pt>
                      <c:pt idx="3152">
                        <c:v>43665</c:v>
                      </c:pt>
                      <c:pt idx="3153">
                        <c:v>43666</c:v>
                      </c:pt>
                      <c:pt idx="3154">
                        <c:v>43667</c:v>
                      </c:pt>
                      <c:pt idx="3155">
                        <c:v>43668</c:v>
                      </c:pt>
                      <c:pt idx="3156">
                        <c:v>43669</c:v>
                      </c:pt>
                      <c:pt idx="3157">
                        <c:v>43670</c:v>
                      </c:pt>
                      <c:pt idx="3158">
                        <c:v>43671</c:v>
                      </c:pt>
                      <c:pt idx="3159">
                        <c:v>43672</c:v>
                      </c:pt>
                      <c:pt idx="3160">
                        <c:v>43673</c:v>
                      </c:pt>
                      <c:pt idx="3161">
                        <c:v>43674</c:v>
                      </c:pt>
                      <c:pt idx="3162">
                        <c:v>43675</c:v>
                      </c:pt>
                      <c:pt idx="3163">
                        <c:v>43676</c:v>
                      </c:pt>
                      <c:pt idx="3164">
                        <c:v>43677</c:v>
                      </c:pt>
                      <c:pt idx="3165">
                        <c:v>43678</c:v>
                      </c:pt>
                      <c:pt idx="3166">
                        <c:v>43679</c:v>
                      </c:pt>
                      <c:pt idx="3167">
                        <c:v>43680</c:v>
                      </c:pt>
                      <c:pt idx="3168">
                        <c:v>43681</c:v>
                      </c:pt>
                      <c:pt idx="3169">
                        <c:v>43682</c:v>
                      </c:pt>
                      <c:pt idx="3170">
                        <c:v>43683</c:v>
                      </c:pt>
                      <c:pt idx="3171">
                        <c:v>43684</c:v>
                      </c:pt>
                      <c:pt idx="3172">
                        <c:v>43685</c:v>
                      </c:pt>
                      <c:pt idx="3173">
                        <c:v>43686</c:v>
                      </c:pt>
                      <c:pt idx="3174">
                        <c:v>43687</c:v>
                      </c:pt>
                      <c:pt idx="3175">
                        <c:v>43688</c:v>
                      </c:pt>
                      <c:pt idx="3176">
                        <c:v>43689</c:v>
                      </c:pt>
                      <c:pt idx="3177">
                        <c:v>43690</c:v>
                      </c:pt>
                      <c:pt idx="3178">
                        <c:v>43691</c:v>
                      </c:pt>
                      <c:pt idx="3179">
                        <c:v>43692</c:v>
                      </c:pt>
                      <c:pt idx="3180">
                        <c:v>43693</c:v>
                      </c:pt>
                      <c:pt idx="3181">
                        <c:v>43694</c:v>
                      </c:pt>
                      <c:pt idx="3182">
                        <c:v>43695</c:v>
                      </c:pt>
                      <c:pt idx="3183">
                        <c:v>43696</c:v>
                      </c:pt>
                      <c:pt idx="3184">
                        <c:v>43697</c:v>
                      </c:pt>
                      <c:pt idx="3185">
                        <c:v>43698</c:v>
                      </c:pt>
                      <c:pt idx="3186">
                        <c:v>43699</c:v>
                      </c:pt>
                      <c:pt idx="3187">
                        <c:v>43700</c:v>
                      </c:pt>
                      <c:pt idx="3188">
                        <c:v>43701</c:v>
                      </c:pt>
                      <c:pt idx="3189">
                        <c:v>43702</c:v>
                      </c:pt>
                      <c:pt idx="3190">
                        <c:v>43703</c:v>
                      </c:pt>
                      <c:pt idx="3191">
                        <c:v>43704</c:v>
                      </c:pt>
                      <c:pt idx="3192">
                        <c:v>43705</c:v>
                      </c:pt>
                      <c:pt idx="3193">
                        <c:v>43706</c:v>
                      </c:pt>
                      <c:pt idx="3194">
                        <c:v>43707</c:v>
                      </c:pt>
                      <c:pt idx="3195">
                        <c:v>43708</c:v>
                      </c:pt>
                      <c:pt idx="3196">
                        <c:v>43709</c:v>
                      </c:pt>
                      <c:pt idx="3197">
                        <c:v>43710</c:v>
                      </c:pt>
                      <c:pt idx="3198">
                        <c:v>43711</c:v>
                      </c:pt>
                      <c:pt idx="3199">
                        <c:v>43712</c:v>
                      </c:pt>
                      <c:pt idx="3200">
                        <c:v>43713</c:v>
                      </c:pt>
                      <c:pt idx="3201">
                        <c:v>43714</c:v>
                      </c:pt>
                      <c:pt idx="3202">
                        <c:v>43715</c:v>
                      </c:pt>
                      <c:pt idx="3203">
                        <c:v>43716</c:v>
                      </c:pt>
                      <c:pt idx="3204">
                        <c:v>43717</c:v>
                      </c:pt>
                      <c:pt idx="3205">
                        <c:v>43718</c:v>
                      </c:pt>
                      <c:pt idx="3206">
                        <c:v>43719</c:v>
                      </c:pt>
                      <c:pt idx="3207">
                        <c:v>43720</c:v>
                      </c:pt>
                      <c:pt idx="3208">
                        <c:v>43721</c:v>
                      </c:pt>
                      <c:pt idx="3209">
                        <c:v>43722</c:v>
                      </c:pt>
                      <c:pt idx="3210">
                        <c:v>43723</c:v>
                      </c:pt>
                      <c:pt idx="3211">
                        <c:v>43724</c:v>
                      </c:pt>
                      <c:pt idx="3212">
                        <c:v>43725</c:v>
                      </c:pt>
                      <c:pt idx="3213">
                        <c:v>43726</c:v>
                      </c:pt>
                      <c:pt idx="3214">
                        <c:v>43727</c:v>
                      </c:pt>
                      <c:pt idx="3215">
                        <c:v>43728</c:v>
                      </c:pt>
                      <c:pt idx="3216">
                        <c:v>43729</c:v>
                      </c:pt>
                      <c:pt idx="3217">
                        <c:v>43730</c:v>
                      </c:pt>
                      <c:pt idx="3218">
                        <c:v>43731</c:v>
                      </c:pt>
                      <c:pt idx="3219">
                        <c:v>43732</c:v>
                      </c:pt>
                      <c:pt idx="3220">
                        <c:v>43733</c:v>
                      </c:pt>
                      <c:pt idx="3221">
                        <c:v>43734</c:v>
                      </c:pt>
                      <c:pt idx="3222">
                        <c:v>43735</c:v>
                      </c:pt>
                      <c:pt idx="3223">
                        <c:v>43736</c:v>
                      </c:pt>
                      <c:pt idx="3224">
                        <c:v>43737</c:v>
                      </c:pt>
                      <c:pt idx="3225">
                        <c:v>43738</c:v>
                      </c:pt>
                      <c:pt idx="3226">
                        <c:v>43739</c:v>
                      </c:pt>
                      <c:pt idx="3227">
                        <c:v>43740</c:v>
                      </c:pt>
                      <c:pt idx="3228">
                        <c:v>43741</c:v>
                      </c:pt>
                      <c:pt idx="3229">
                        <c:v>43742</c:v>
                      </c:pt>
                      <c:pt idx="3230">
                        <c:v>43743</c:v>
                      </c:pt>
                      <c:pt idx="3231">
                        <c:v>43744</c:v>
                      </c:pt>
                      <c:pt idx="3232">
                        <c:v>43745</c:v>
                      </c:pt>
                      <c:pt idx="3233">
                        <c:v>43746</c:v>
                      </c:pt>
                      <c:pt idx="3234">
                        <c:v>43747</c:v>
                      </c:pt>
                      <c:pt idx="3235">
                        <c:v>43748</c:v>
                      </c:pt>
                      <c:pt idx="3236">
                        <c:v>43749</c:v>
                      </c:pt>
                      <c:pt idx="3237">
                        <c:v>43750</c:v>
                      </c:pt>
                      <c:pt idx="3238">
                        <c:v>43751</c:v>
                      </c:pt>
                      <c:pt idx="3239">
                        <c:v>43752</c:v>
                      </c:pt>
                      <c:pt idx="3240">
                        <c:v>43753</c:v>
                      </c:pt>
                      <c:pt idx="3241">
                        <c:v>43754</c:v>
                      </c:pt>
                      <c:pt idx="3242">
                        <c:v>43755</c:v>
                      </c:pt>
                      <c:pt idx="3243">
                        <c:v>43756</c:v>
                      </c:pt>
                      <c:pt idx="3244">
                        <c:v>43757</c:v>
                      </c:pt>
                      <c:pt idx="3245">
                        <c:v>43758</c:v>
                      </c:pt>
                      <c:pt idx="3246">
                        <c:v>43759</c:v>
                      </c:pt>
                      <c:pt idx="3247">
                        <c:v>43760</c:v>
                      </c:pt>
                      <c:pt idx="3248">
                        <c:v>43761</c:v>
                      </c:pt>
                      <c:pt idx="3249">
                        <c:v>43762</c:v>
                      </c:pt>
                      <c:pt idx="3250">
                        <c:v>43763</c:v>
                      </c:pt>
                      <c:pt idx="3251">
                        <c:v>43764</c:v>
                      </c:pt>
                      <c:pt idx="3252">
                        <c:v>43765</c:v>
                      </c:pt>
                      <c:pt idx="3253">
                        <c:v>43766</c:v>
                      </c:pt>
                      <c:pt idx="3254">
                        <c:v>43767</c:v>
                      </c:pt>
                      <c:pt idx="3255">
                        <c:v>43768</c:v>
                      </c:pt>
                      <c:pt idx="3256">
                        <c:v>43769</c:v>
                      </c:pt>
                      <c:pt idx="3257">
                        <c:v>43770</c:v>
                      </c:pt>
                      <c:pt idx="3258">
                        <c:v>43771</c:v>
                      </c:pt>
                      <c:pt idx="3259">
                        <c:v>43772</c:v>
                      </c:pt>
                      <c:pt idx="3260">
                        <c:v>43773</c:v>
                      </c:pt>
                      <c:pt idx="3261">
                        <c:v>43774</c:v>
                      </c:pt>
                      <c:pt idx="3262">
                        <c:v>43775</c:v>
                      </c:pt>
                      <c:pt idx="3263">
                        <c:v>43776</c:v>
                      </c:pt>
                      <c:pt idx="3264">
                        <c:v>43777</c:v>
                      </c:pt>
                      <c:pt idx="3265">
                        <c:v>43778</c:v>
                      </c:pt>
                      <c:pt idx="3266">
                        <c:v>43779</c:v>
                      </c:pt>
                      <c:pt idx="3267">
                        <c:v>43780</c:v>
                      </c:pt>
                      <c:pt idx="3268">
                        <c:v>43781</c:v>
                      </c:pt>
                      <c:pt idx="3269">
                        <c:v>43782</c:v>
                      </c:pt>
                      <c:pt idx="3270">
                        <c:v>43783</c:v>
                      </c:pt>
                      <c:pt idx="3271">
                        <c:v>43784</c:v>
                      </c:pt>
                      <c:pt idx="3272">
                        <c:v>43785</c:v>
                      </c:pt>
                      <c:pt idx="3273">
                        <c:v>43786</c:v>
                      </c:pt>
                      <c:pt idx="3274">
                        <c:v>43787</c:v>
                      </c:pt>
                      <c:pt idx="3275">
                        <c:v>43788</c:v>
                      </c:pt>
                      <c:pt idx="3276">
                        <c:v>43789</c:v>
                      </c:pt>
                      <c:pt idx="3277">
                        <c:v>43790</c:v>
                      </c:pt>
                      <c:pt idx="3278">
                        <c:v>43791</c:v>
                      </c:pt>
                      <c:pt idx="3279">
                        <c:v>43792</c:v>
                      </c:pt>
                      <c:pt idx="3280">
                        <c:v>43793</c:v>
                      </c:pt>
                      <c:pt idx="3281">
                        <c:v>43794</c:v>
                      </c:pt>
                      <c:pt idx="3282">
                        <c:v>43795</c:v>
                      </c:pt>
                      <c:pt idx="3283">
                        <c:v>43796</c:v>
                      </c:pt>
                      <c:pt idx="3284">
                        <c:v>43797</c:v>
                      </c:pt>
                      <c:pt idx="3285">
                        <c:v>43798</c:v>
                      </c:pt>
                      <c:pt idx="3286">
                        <c:v>43799</c:v>
                      </c:pt>
                      <c:pt idx="3287">
                        <c:v>43800</c:v>
                      </c:pt>
                      <c:pt idx="3288">
                        <c:v>43801</c:v>
                      </c:pt>
                      <c:pt idx="3289">
                        <c:v>43802</c:v>
                      </c:pt>
                      <c:pt idx="3290">
                        <c:v>43803</c:v>
                      </c:pt>
                      <c:pt idx="3291">
                        <c:v>43804</c:v>
                      </c:pt>
                      <c:pt idx="3292">
                        <c:v>43805</c:v>
                      </c:pt>
                      <c:pt idx="3293">
                        <c:v>43806</c:v>
                      </c:pt>
                      <c:pt idx="3294">
                        <c:v>43807</c:v>
                      </c:pt>
                      <c:pt idx="3295">
                        <c:v>43808</c:v>
                      </c:pt>
                      <c:pt idx="3296">
                        <c:v>43809</c:v>
                      </c:pt>
                      <c:pt idx="3297">
                        <c:v>43810</c:v>
                      </c:pt>
                      <c:pt idx="3298">
                        <c:v>43811</c:v>
                      </c:pt>
                      <c:pt idx="3299">
                        <c:v>43812</c:v>
                      </c:pt>
                      <c:pt idx="3300">
                        <c:v>43813</c:v>
                      </c:pt>
                      <c:pt idx="3301">
                        <c:v>43814</c:v>
                      </c:pt>
                      <c:pt idx="3302">
                        <c:v>43815</c:v>
                      </c:pt>
                      <c:pt idx="3303">
                        <c:v>43816</c:v>
                      </c:pt>
                      <c:pt idx="3304">
                        <c:v>43817</c:v>
                      </c:pt>
                      <c:pt idx="3305">
                        <c:v>43818</c:v>
                      </c:pt>
                      <c:pt idx="3306">
                        <c:v>43819</c:v>
                      </c:pt>
                      <c:pt idx="3307">
                        <c:v>43820</c:v>
                      </c:pt>
                      <c:pt idx="3308">
                        <c:v>43821</c:v>
                      </c:pt>
                      <c:pt idx="3309">
                        <c:v>43822</c:v>
                      </c:pt>
                      <c:pt idx="3310">
                        <c:v>43823</c:v>
                      </c:pt>
                      <c:pt idx="3311">
                        <c:v>43824</c:v>
                      </c:pt>
                      <c:pt idx="3312">
                        <c:v>43825</c:v>
                      </c:pt>
                      <c:pt idx="3313">
                        <c:v>43826</c:v>
                      </c:pt>
                      <c:pt idx="3314">
                        <c:v>43827</c:v>
                      </c:pt>
                      <c:pt idx="3315">
                        <c:v>43828</c:v>
                      </c:pt>
                      <c:pt idx="3316">
                        <c:v>43829</c:v>
                      </c:pt>
                      <c:pt idx="3317">
                        <c:v>43830</c:v>
                      </c:pt>
                      <c:pt idx="3318">
                        <c:v>43831</c:v>
                      </c:pt>
                      <c:pt idx="3319">
                        <c:v>43832</c:v>
                      </c:pt>
                      <c:pt idx="3320">
                        <c:v>43833</c:v>
                      </c:pt>
                      <c:pt idx="3321">
                        <c:v>43834</c:v>
                      </c:pt>
                      <c:pt idx="3322">
                        <c:v>43835</c:v>
                      </c:pt>
                      <c:pt idx="3323">
                        <c:v>43836</c:v>
                      </c:pt>
                      <c:pt idx="3324">
                        <c:v>43837</c:v>
                      </c:pt>
                      <c:pt idx="3325">
                        <c:v>43838</c:v>
                      </c:pt>
                      <c:pt idx="3326">
                        <c:v>43839</c:v>
                      </c:pt>
                      <c:pt idx="3327">
                        <c:v>43840</c:v>
                      </c:pt>
                      <c:pt idx="3328">
                        <c:v>43841</c:v>
                      </c:pt>
                      <c:pt idx="3329">
                        <c:v>43842</c:v>
                      </c:pt>
                      <c:pt idx="3330">
                        <c:v>43843</c:v>
                      </c:pt>
                      <c:pt idx="3331">
                        <c:v>43844</c:v>
                      </c:pt>
                      <c:pt idx="3332">
                        <c:v>43845</c:v>
                      </c:pt>
                      <c:pt idx="3333">
                        <c:v>43846</c:v>
                      </c:pt>
                      <c:pt idx="3334">
                        <c:v>43847</c:v>
                      </c:pt>
                      <c:pt idx="3335">
                        <c:v>43848</c:v>
                      </c:pt>
                      <c:pt idx="3336">
                        <c:v>43849</c:v>
                      </c:pt>
                      <c:pt idx="3337">
                        <c:v>43850</c:v>
                      </c:pt>
                      <c:pt idx="3338">
                        <c:v>43851</c:v>
                      </c:pt>
                      <c:pt idx="3339">
                        <c:v>43852</c:v>
                      </c:pt>
                      <c:pt idx="3340">
                        <c:v>43853</c:v>
                      </c:pt>
                      <c:pt idx="3341">
                        <c:v>43854</c:v>
                      </c:pt>
                      <c:pt idx="3342">
                        <c:v>43855</c:v>
                      </c:pt>
                      <c:pt idx="3343">
                        <c:v>43856</c:v>
                      </c:pt>
                      <c:pt idx="3344">
                        <c:v>43857</c:v>
                      </c:pt>
                      <c:pt idx="3345">
                        <c:v>43858</c:v>
                      </c:pt>
                      <c:pt idx="3346">
                        <c:v>43859</c:v>
                      </c:pt>
                      <c:pt idx="3347">
                        <c:v>43860</c:v>
                      </c:pt>
                      <c:pt idx="3348">
                        <c:v>43861</c:v>
                      </c:pt>
                      <c:pt idx="3349">
                        <c:v>43862</c:v>
                      </c:pt>
                      <c:pt idx="3350">
                        <c:v>43863</c:v>
                      </c:pt>
                      <c:pt idx="3351">
                        <c:v>43864</c:v>
                      </c:pt>
                      <c:pt idx="3352">
                        <c:v>43865</c:v>
                      </c:pt>
                      <c:pt idx="3353">
                        <c:v>43866</c:v>
                      </c:pt>
                      <c:pt idx="3354">
                        <c:v>43867</c:v>
                      </c:pt>
                      <c:pt idx="3355">
                        <c:v>43868</c:v>
                      </c:pt>
                      <c:pt idx="3356">
                        <c:v>43869</c:v>
                      </c:pt>
                      <c:pt idx="3357">
                        <c:v>43870</c:v>
                      </c:pt>
                      <c:pt idx="3358">
                        <c:v>43871</c:v>
                      </c:pt>
                      <c:pt idx="3359">
                        <c:v>43872</c:v>
                      </c:pt>
                      <c:pt idx="3360">
                        <c:v>43873</c:v>
                      </c:pt>
                      <c:pt idx="3361">
                        <c:v>43874</c:v>
                      </c:pt>
                      <c:pt idx="3362">
                        <c:v>43875</c:v>
                      </c:pt>
                      <c:pt idx="3363">
                        <c:v>43876</c:v>
                      </c:pt>
                      <c:pt idx="3364">
                        <c:v>43877</c:v>
                      </c:pt>
                      <c:pt idx="3365">
                        <c:v>43878</c:v>
                      </c:pt>
                      <c:pt idx="3366">
                        <c:v>43879</c:v>
                      </c:pt>
                      <c:pt idx="3367">
                        <c:v>43880</c:v>
                      </c:pt>
                      <c:pt idx="3368">
                        <c:v>43881</c:v>
                      </c:pt>
                      <c:pt idx="3369">
                        <c:v>43882</c:v>
                      </c:pt>
                      <c:pt idx="3370">
                        <c:v>43883</c:v>
                      </c:pt>
                      <c:pt idx="3371">
                        <c:v>43884</c:v>
                      </c:pt>
                      <c:pt idx="3372">
                        <c:v>43885</c:v>
                      </c:pt>
                      <c:pt idx="3373">
                        <c:v>43886</c:v>
                      </c:pt>
                      <c:pt idx="3374">
                        <c:v>43887</c:v>
                      </c:pt>
                      <c:pt idx="3375">
                        <c:v>43888</c:v>
                      </c:pt>
                      <c:pt idx="3376">
                        <c:v>43889</c:v>
                      </c:pt>
                      <c:pt idx="3377">
                        <c:v>43890</c:v>
                      </c:pt>
                      <c:pt idx="3378">
                        <c:v>43891</c:v>
                      </c:pt>
                      <c:pt idx="3379">
                        <c:v>43892</c:v>
                      </c:pt>
                      <c:pt idx="3380">
                        <c:v>43893</c:v>
                      </c:pt>
                      <c:pt idx="3381">
                        <c:v>43894</c:v>
                      </c:pt>
                      <c:pt idx="3382">
                        <c:v>43895</c:v>
                      </c:pt>
                      <c:pt idx="3383">
                        <c:v>43896</c:v>
                      </c:pt>
                      <c:pt idx="3384">
                        <c:v>43897</c:v>
                      </c:pt>
                      <c:pt idx="3385">
                        <c:v>43898</c:v>
                      </c:pt>
                      <c:pt idx="3386">
                        <c:v>43899</c:v>
                      </c:pt>
                      <c:pt idx="3387">
                        <c:v>43900</c:v>
                      </c:pt>
                      <c:pt idx="3388">
                        <c:v>43901</c:v>
                      </c:pt>
                      <c:pt idx="3389">
                        <c:v>43902</c:v>
                      </c:pt>
                      <c:pt idx="3390">
                        <c:v>43903</c:v>
                      </c:pt>
                      <c:pt idx="3391">
                        <c:v>43904</c:v>
                      </c:pt>
                      <c:pt idx="3392">
                        <c:v>43905</c:v>
                      </c:pt>
                      <c:pt idx="3393">
                        <c:v>43906</c:v>
                      </c:pt>
                      <c:pt idx="3394">
                        <c:v>43907</c:v>
                      </c:pt>
                      <c:pt idx="3395">
                        <c:v>43908</c:v>
                      </c:pt>
                      <c:pt idx="3396">
                        <c:v>43909</c:v>
                      </c:pt>
                      <c:pt idx="3397">
                        <c:v>43910</c:v>
                      </c:pt>
                      <c:pt idx="3398">
                        <c:v>43911</c:v>
                      </c:pt>
                      <c:pt idx="3399">
                        <c:v>43912</c:v>
                      </c:pt>
                      <c:pt idx="3400">
                        <c:v>43913</c:v>
                      </c:pt>
                      <c:pt idx="3401">
                        <c:v>43914</c:v>
                      </c:pt>
                      <c:pt idx="3402">
                        <c:v>43915</c:v>
                      </c:pt>
                      <c:pt idx="3403">
                        <c:v>43916</c:v>
                      </c:pt>
                      <c:pt idx="3404">
                        <c:v>43917</c:v>
                      </c:pt>
                      <c:pt idx="3405">
                        <c:v>43918</c:v>
                      </c:pt>
                      <c:pt idx="3406">
                        <c:v>43919</c:v>
                      </c:pt>
                      <c:pt idx="3407">
                        <c:v>43920</c:v>
                      </c:pt>
                      <c:pt idx="3408">
                        <c:v>43921</c:v>
                      </c:pt>
                      <c:pt idx="3409">
                        <c:v>43922</c:v>
                      </c:pt>
                      <c:pt idx="3410">
                        <c:v>43923</c:v>
                      </c:pt>
                      <c:pt idx="3411">
                        <c:v>43924</c:v>
                      </c:pt>
                      <c:pt idx="3412">
                        <c:v>43925</c:v>
                      </c:pt>
                      <c:pt idx="3413">
                        <c:v>43926</c:v>
                      </c:pt>
                      <c:pt idx="3414">
                        <c:v>43927</c:v>
                      </c:pt>
                      <c:pt idx="3415">
                        <c:v>43928</c:v>
                      </c:pt>
                      <c:pt idx="3416">
                        <c:v>43929</c:v>
                      </c:pt>
                      <c:pt idx="3417">
                        <c:v>43930</c:v>
                      </c:pt>
                      <c:pt idx="3418">
                        <c:v>43931</c:v>
                      </c:pt>
                      <c:pt idx="3419">
                        <c:v>43932</c:v>
                      </c:pt>
                      <c:pt idx="3420">
                        <c:v>43933</c:v>
                      </c:pt>
                      <c:pt idx="3421">
                        <c:v>43934</c:v>
                      </c:pt>
                      <c:pt idx="3422">
                        <c:v>43935</c:v>
                      </c:pt>
                      <c:pt idx="3423">
                        <c:v>43936</c:v>
                      </c:pt>
                      <c:pt idx="3424">
                        <c:v>43937</c:v>
                      </c:pt>
                      <c:pt idx="3425">
                        <c:v>43938</c:v>
                      </c:pt>
                      <c:pt idx="3426">
                        <c:v>43939</c:v>
                      </c:pt>
                      <c:pt idx="3427">
                        <c:v>43940</c:v>
                      </c:pt>
                      <c:pt idx="3428">
                        <c:v>43941</c:v>
                      </c:pt>
                      <c:pt idx="3429">
                        <c:v>43942</c:v>
                      </c:pt>
                      <c:pt idx="3430">
                        <c:v>43943</c:v>
                      </c:pt>
                      <c:pt idx="3431">
                        <c:v>43944</c:v>
                      </c:pt>
                      <c:pt idx="3432">
                        <c:v>43945</c:v>
                      </c:pt>
                      <c:pt idx="3433">
                        <c:v>43946</c:v>
                      </c:pt>
                      <c:pt idx="3434">
                        <c:v>43947</c:v>
                      </c:pt>
                      <c:pt idx="3435">
                        <c:v>43948</c:v>
                      </c:pt>
                      <c:pt idx="3436">
                        <c:v>43949</c:v>
                      </c:pt>
                      <c:pt idx="3437">
                        <c:v>43950</c:v>
                      </c:pt>
                      <c:pt idx="3438">
                        <c:v>43951</c:v>
                      </c:pt>
                      <c:pt idx="3439">
                        <c:v>43952</c:v>
                      </c:pt>
                      <c:pt idx="3440">
                        <c:v>43953</c:v>
                      </c:pt>
                      <c:pt idx="3441">
                        <c:v>43954</c:v>
                      </c:pt>
                      <c:pt idx="3442">
                        <c:v>43955</c:v>
                      </c:pt>
                      <c:pt idx="3443">
                        <c:v>43956</c:v>
                      </c:pt>
                      <c:pt idx="3444">
                        <c:v>43957</c:v>
                      </c:pt>
                      <c:pt idx="3445">
                        <c:v>43958</c:v>
                      </c:pt>
                      <c:pt idx="3446">
                        <c:v>43959</c:v>
                      </c:pt>
                      <c:pt idx="3447">
                        <c:v>43960</c:v>
                      </c:pt>
                      <c:pt idx="3448">
                        <c:v>43961</c:v>
                      </c:pt>
                      <c:pt idx="3449">
                        <c:v>43962</c:v>
                      </c:pt>
                      <c:pt idx="3450">
                        <c:v>43963</c:v>
                      </c:pt>
                      <c:pt idx="3451">
                        <c:v>43964</c:v>
                      </c:pt>
                      <c:pt idx="3452">
                        <c:v>43965</c:v>
                      </c:pt>
                      <c:pt idx="3453">
                        <c:v>43966</c:v>
                      </c:pt>
                      <c:pt idx="3454">
                        <c:v>43967</c:v>
                      </c:pt>
                      <c:pt idx="3455">
                        <c:v>43968</c:v>
                      </c:pt>
                      <c:pt idx="3456">
                        <c:v>43969</c:v>
                      </c:pt>
                      <c:pt idx="3457">
                        <c:v>43970</c:v>
                      </c:pt>
                      <c:pt idx="3458">
                        <c:v>43971</c:v>
                      </c:pt>
                      <c:pt idx="3459">
                        <c:v>43972</c:v>
                      </c:pt>
                      <c:pt idx="3460">
                        <c:v>43973</c:v>
                      </c:pt>
                      <c:pt idx="3461">
                        <c:v>43974</c:v>
                      </c:pt>
                      <c:pt idx="3462">
                        <c:v>43975</c:v>
                      </c:pt>
                      <c:pt idx="3463">
                        <c:v>43976</c:v>
                      </c:pt>
                      <c:pt idx="3464">
                        <c:v>43977</c:v>
                      </c:pt>
                      <c:pt idx="3465">
                        <c:v>43978</c:v>
                      </c:pt>
                      <c:pt idx="3466">
                        <c:v>43979</c:v>
                      </c:pt>
                      <c:pt idx="3467">
                        <c:v>43980</c:v>
                      </c:pt>
                      <c:pt idx="3468">
                        <c:v>43981</c:v>
                      </c:pt>
                      <c:pt idx="3469">
                        <c:v>43982</c:v>
                      </c:pt>
                      <c:pt idx="3470">
                        <c:v>43983</c:v>
                      </c:pt>
                      <c:pt idx="3471">
                        <c:v>43984</c:v>
                      </c:pt>
                      <c:pt idx="3472">
                        <c:v>43985</c:v>
                      </c:pt>
                      <c:pt idx="3473">
                        <c:v>43986</c:v>
                      </c:pt>
                      <c:pt idx="3474">
                        <c:v>43987</c:v>
                      </c:pt>
                      <c:pt idx="3475">
                        <c:v>43988</c:v>
                      </c:pt>
                      <c:pt idx="3476">
                        <c:v>43989</c:v>
                      </c:pt>
                      <c:pt idx="3477">
                        <c:v>43990</c:v>
                      </c:pt>
                      <c:pt idx="3478">
                        <c:v>43991</c:v>
                      </c:pt>
                      <c:pt idx="3479">
                        <c:v>43992</c:v>
                      </c:pt>
                      <c:pt idx="3480">
                        <c:v>43993</c:v>
                      </c:pt>
                      <c:pt idx="3481">
                        <c:v>43994</c:v>
                      </c:pt>
                      <c:pt idx="3482">
                        <c:v>43995</c:v>
                      </c:pt>
                      <c:pt idx="3483">
                        <c:v>43996</c:v>
                      </c:pt>
                      <c:pt idx="3484">
                        <c:v>43997</c:v>
                      </c:pt>
                      <c:pt idx="3485">
                        <c:v>43998</c:v>
                      </c:pt>
                      <c:pt idx="3486">
                        <c:v>43999</c:v>
                      </c:pt>
                      <c:pt idx="3487">
                        <c:v>44000</c:v>
                      </c:pt>
                      <c:pt idx="3488">
                        <c:v>44001</c:v>
                      </c:pt>
                      <c:pt idx="3489">
                        <c:v>44002</c:v>
                      </c:pt>
                      <c:pt idx="3490">
                        <c:v>44003</c:v>
                      </c:pt>
                      <c:pt idx="3491">
                        <c:v>44004</c:v>
                      </c:pt>
                      <c:pt idx="3492">
                        <c:v>44005</c:v>
                      </c:pt>
                      <c:pt idx="3493">
                        <c:v>44006</c:v>
                      </c:pt>
                      <c:pt idx="3494">
                        <c:v>44007</c:v>
                      </c:pt>
                      <c:pt idx="3495">
                        <c:v>44008</c:v>
                      </c:pt>
                      <c:pt idx="3496">
                        <c:v>44009</c:v>
                      </c:pt>
                      <c:pt idx="3497">
                        <c:v>44010</c:v>
                      </c:pt>
                      <c:pt idx="3498">
                        <c:v>44011</c:v>
                      </c:pt>
                      <c:pt idx="3499">
                        <c:v>44012</c:v>
                      </c:pt>
                      <c:pt idx="3500">
                        <c:v>44013</c:v>
                      </c:pt>
                      <c:pt idx="3501">
                        <c:v>44014</c:v>
                      </c:pt>
                      <c:pt idx="3502">
                        <c:v>44015</c:v>
                      </c:pt>
                      <c:pt idx="3503">
                        <c:v>44016</c:v>
                      </c:pt>
                      <c:pt idx="3504">
                        <c:v>44017</c:v>
                      </c:pt>
                      <c:pt idx="3505">
                        <c:v>44018</c:v>
                      </c:pt>
                      <c:pt idx="3506">
                        <c:v>44019</c:v>
                      </c:pt>
                      <c:pt idx="3507">
                        <c:v>44020</c:v>
                      </c:pt>
                      <c:pt idx="3508">
                        <c:v>44021</c:v>
                      </c:pt>
                      <c:pt idx="3509">
                        <c:v>44022</c:v>
                      </c:pt>
                      <c:pt idx="3510">
                        <c:v>44023</c:v>
                      </c:pt>
                      <c:pt idx="3511">
                        <c:v>44024</c:v>
                      </c:pt>
                      <c:pt idx="3512">
                        <c:v>44025</c:v>
                      </c:pt>
                      <c:pt idx="3513">
                        <c:v>44026</c:v>
                      </c:pt>
                      <c:pt idx="3514">
                        <c:v>44027</c:v>
                      </c:pt>
                      <c:pt idx="3515">
                        <c:v>44028</c:v>
                      </c:pt>
                      <c:pt idx="3516">
                        <c:v>44029</c:v>
                      </c:pt>
                      <c:pt idx="3517">
                        <c:v>44030</c:v>
                      </c:pt>
                      <c:pt idx="3518">
                        <c:v>44031</c:v>
                      </c:pt>
                      <c:pt idx="3519">
                        <c:v>44032</c:v>
                      </c:pt>
                      <c:pt idx="3520">
                        <c:v>44033</c:v>
                      </c:pt>
                      <c:pt idx="3521">
                        <c:v>44034</c:v>
                      </c:pt>
                      <c:pt idx="3522">
                        <c:v>44035</c:v>
                      </c:pt>
                      <c:pt idx="3523">
                        <c:v>44036</c:v>
                      </c:pt>
                      <c:pt idx="3524">
                        <c:v>44037</c:v>
                      </c:pt>
                      <c:pt idx="3525">
                        <c:v>44038</c:v>
                      </c:pt>
                      <c:pt idx="3526">
                        <c:v>44039</c:v>
                      </c:pt>
                      <c:pt idx="3527">
                        <c:v>44040</c:v>
                      </c:pt>
                      <c:pt idx="3528">
                        <c:v>44041</c:v>
                      </c:pt>
                      <c:pt idx="3529">
                        <c:v>44042</c:v>
                      </c:pt>
                      <c:pt idx="3530">
                        <c:v>44043</c:v>
                      </c:pt>
                      <c:pt idx="3531">
                        <c:v>44044</c:v>
                      </c:pt>
                      <c:pt idx="3532">
                        <c:v>44045</c:v>
                      </c:pt>
                      <c:pt idx="3533">
                        <c:v>44046</c:v>
                      </c:pt>
                      <c:pt idx="3534">
                        <c:v>44047</c:v>
                      </c:pt>
                      <c:pt idx="3535">
                        <c:v>44048</c:v>
                      </c:pt>
                      <c:pt idx="3536">
                        <c:v>44049</c:v>
                      </c:pt>
                      <c:pt idx="3537">
                        <c:v>44050</c:v>
                      </c:pt>
                      <c:pt idx="3538">
                        <c:v>44051</c:v>
                      </c:pt>
                      <c:pt idx="3539">
                        <c:v>44052</c:v>
                      </c:pt>
                      <c:pt idx="3540">
                        <c:v>44053</c:v>
                      </c:pt>
                      <c:pt idx="3541">
                        <c:v>44054</c:v>
                      </c:pt>
                      <c:pt idx="3542">
                        <c:v>44055</c:v>
                      </c:pt>
                      <c:pt idx="3543">
                        <c:v>44056</c:v>
                      </c:pt>
                      <c:pt idx="3544">
                        <c:v>44057</c:v>
                      </c:pt>
                      <c:pt idx="3545">
                        <c:v>44058</c:v>
                      </c:pt>
                      <c:pt idx="3546">
                        <c:v>44059</c:v>
                      </c:pt>
                      <c:pt idx="3547">
                        <c:v>44060</c:v>
                      </c:pt>
                      <c:pt idx="3548">
                        <c:v>44061</c:v>
                      </c:pt>
                      <c:pt idx="3549">
                        <c:v>44062</c:v>
                      </c:pt>
                      <c:pt idx="3550">
                        <c:v>44063</c:v>
                      </c:pt>
                      <c:pt idx="3551">
                        <c:v>44064</c:v>
                      </c:pt>
                      <c:pt idx="3552">
                        <c:v>44065</c:v>
                      </c:pt>
                      <c:pt idx="3553">
                        <c:v>44066</c:v>
                      </c:pt>
                      <c:pt idx="3554">
                        <c:v>44067</c:v>
                      </c:pt>
                      <c:pt idx="3555">
                        <c:v>44068</c:v>
                      </c:pt>
                      <c:pt idx="3556">
                        <c:v>44069</c:v>
                      </c:pt>
                      <c:pt idx="3557">
                        <c:v>44070</c:v>
                      </c:pt>
                      <c:pt idx="3558">
                        <c:v>44071</c:v>
                      </c:pt>
                      <c:pt idx="3559">
                        <c:v>44072</c:v>
                      </c:pt>
                      <c:pt idx="3560">
                        <c:v>44073</c:v>
                      </c:pt>
                      <c:pt idx="3561">
                        <c:v>44074</c:v>
                      </c:pt>
                      <c:pt idx="3562">
                        <c:v>44075</c:v>
                      </c:pt>
                      <c:pt idx="3563">
                        <c:v>44076</c:v>
                      </c:pt>
                      <c:pt idx="3564">
                        <c:v>44077</c:v>
                      </c:pt>
                      <c:pt idx="3565">
                        <c:v>44078</c:v>
                      </c:pt>
                      <c:pt idx="3566">
                        <c:v>44079</c:v>
                      </c:pt>
                      <c:pt idx="3567">
                        <c:v>44080</c:v>
                      </c:pt>
                      <c:pt idx="3568">
                        <c:v>44081</c:v>
                      </c:pt>
                      <c:pt idx="3569">
                        <c:v>44082</c:v>
                      </c:pt>
                      <c:pt idx="3570">
                        <c:v>44083</c:v>
                      </c:pt>
                      <c:pt idx="3571">
                        <c:v>44084</c:v>
                      </c:pt>
                      <c:pt idx="3572">
                        <c:v>44085</c:v>
                      </c:pt>
                      <c:pt idx="3573">
                        <c:v>44086</c:v>
                      </c:pt>
                      <c:pt idx="3574">
                        <c:v>44087</c:v>
                      </c:pt>
                      <c:pt idx="3575">
                        <c:v>44088</c:v>
                      </c:pt>
                      <c:pt idx="3576">
                        <c:v>44089</c:v>
                      </c:pt>
                      <c:pt idx="3577">
                        <c:v>44090</c:v>
                      </c:pt>
                      <c:pt idx="3578">
                        <c:v>44091</c:v>
                      </c:pt>
                      <c:pt idx="3579">
                        <c:v>44092</c:v>
                      </c:pt>
                      <c:pt idx="3580">
                        <c:v>44093</c:v>
                      </c:pt>
                      <c:pt idx="3581">
                        <c:v>44094</c:v>
                      </c:pt>
                      <c:pt idx="3582">
                        <c:v>44095</c:v>
                      </c:pt>
                      <c:pt idx="3583">
                        <c:v>44096</c:v>
                      </c:pt>
                      <c:pt idx="3584">
                        <c:v>44097</c:v>
                      </c:pt>
                      <c:pt idx="3585">
                        <c:v>44098</c:v>
                      </c:pt>
                      <c:pt idx="3586">
                        <c:v>44099</c:v>
                      </c:pt>
                      <c:pt idx="3587">
                        <c:v>44100</c:v>
                      </c:pt>
                      <c:pt idx="3588">
                        <c:v>44101</c:v>
                      </c:pt>
                      <c:pt idx="3589">
                        <c:v>44102</c:v>
                      </c:pt>
                      <c:pt idx="3590">
                        <c:v>44103</c:v>
                      </c:pt>
                      <c:pt idx="3591">
                        <c:v>44104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'Select select'!$B$2:$B$3593</c15:sqref>
                        </c15:formulaRef>
                      </c:ext>
                    </c:extLst>
                    <c:numCache>
                      <c:formatCode>General</c:formatCode>
                      <c:ptCount val="3592"/>
                      <c:pt idx="0">
                        <c:v>246</c:v>
                      </c:pt>
                      <c:pt idx="1">
                        <c:v>251</c:v>
                      </c:pt>
                      <c:pt idx="2">
                        <c:v>255</c:v>
                      </c:pt>
                      <c:pt idx="3">
                        <c:v>247</c:v>
                      </c:pt>
                      <c:pt idx="4">
                        <c:v>229</c:v>
                      </c:pt>
                      <c:pt idx="5">
                        <c:v>236</c:v>
                      </c:pt>
                      <c:pt idx="6">
                        <c:v>245</c:v>
                      </c:pt>
                      <c:pt idx="7">
                        <c:v>255</c:v>
                      </c:pt>
                      <c:pt idx="8">
                        <c:v>253</c:v>
                      </c:pt>
                      <c:pt idx="9">
                        <c:v>267</c:v>
                      </c:pt>
                      <c:pt idx="10">
                        <c:v>255</c:v>
                      </c:pt>
                      <c:pt idx="11">
                        <c:v>253</c:v>
                      </c:pt>
                      <c:pt idx="12">
                        <c:v>249</c:v>
                      </c:pt>
                      <c:pt idx="13">
                        <c:v>266</c:v>
                      </c:pt>
                      <c:pt idx="14">
                        <c:v>269</c:v>
                      </c:pt>
                      <c:pt idx="15">
                        <c:v>265</c:v>
                      </c:pt>
                      <c:pt idx="16">
                        <c:v>259</c:v>
                      </c:pt>
                      <c:pt idx="17">
                        <c:v>270</c:v>
                      </c:pt>
                      <c:pt idx="18">
                        <c:v>269</c:v>
                      </c:pt>
                      <c:pt idx="19">
                        <c:v>269</c:v>
                      </c:pt>
                      <c:pt idx="20">
                        <c:v>273</c:v>
                      </c:pt>
                      <c:pt idx="21">
                        <c:v>262</c:v>
                      </c:pt>
                      <c:pt idx="22">
                        <c:v>269</c:v>
                      </c:pt>
                      <c:pt idx="23">
                        <c:v>272</c:v>
                      </c:pt>
                      <c:pt idx="24">
                        <c:v>274</c:v>
                      </c:pt>
                      <c:pt idx="25">
                        <c:v>273</c:v>
                      </c:pt>
                      <c:pt idx="26">
                        <c:v>273</c:v>
                      </c:pt>
                      <c:pt idx="27">
                        <c:v>268</c:v>
                      </c:pt>
                      <c:pt idx="28">
                        <c:v>275</c:v>
                      </c:pt>
                      <c:pt idx="29">
                        <c:v>280</c:v>
                      </c:pt>
                      <c:pt idx="30">
                        <c:v>280</c:v>
                      </c:pt>
                      <c:pt idx="31">
                        <c:v>279</c:v>
                      </c:pt>
                      <c:pt idx="32">
                        <c:v>274</c:v>
                      </c:pt>
                      <c:pt idx="33">
                        <c:v>281</c:v>
                      </c:pt>
                      <c:pt idx="34">
                        <c:v>286</c:v>
                      </c:pt>
                      <c:pt idx="35">
                        <c:v>278</c:v>
                      </c:pt>
                      <c:pt idx="36">
                        <c:v>279</c:v>
                      </c:pt>
                      <c:pt idx="37">
                        <c:v>277</c:v>
                      </c:pt>
                      <c:pt idx="38">
                        <c:v>283</c:v>
                      </c:pt>
                      <c:pt idx="39">
                        <c:v>265</c:v>
                      </c:pt>
                      <c:pt idx="40">
                        <c:v>250</c:v>
                      </c:pt>
                      <c:pt idx="41">
                        <c:v>222</c:v>
                      </c:pt>
                      <c:pt idx="42">
                        <c:v>218</c:v>
                      </c:pt>
                      <c:pt idx="43">
                        <c:v>215</c:v>
                      </c:pt>
                      <c:pt idx="44">
                        <c:v>236</c:v>
                      </c:pt>
                      <c:pt idx="45">
                        <c:v>236</c:v>
                      </c:pt>
                      <c:pt idx="46">
                        <c:v>247</c:v>
                      </c:pt>
                      <c:pt idx="47">
                        <c:v>240</c:v>
                      </c:pt>
                      <c:pt idx="48">
                        <c:v>234</c:v>
                      </c:pt>
                      <c:pt idx="49">
                        <c:v>241</c:v>
                      </c:pt>
                      <c:pt idx="50">
                        <c:v>244</c:v>
                      </c:pt>
                      <c:pt idx="51">
                        <c:v>218</c:v>
                      </c:pt>
                      <c:pt idx="52">
                        <c:v>248</c:v>
                      </c:pt>
                      <c:pt idx="53">
                        <c:v>242</c:v>
                      </c:pt>
                      <c:pt idx="54">
                        <c:v>242</c:v>
                      </c:pt>
                      <c:pt idx="55">
                        <c:v>245</c:v>
                      </c:pt>
                      <c:pt idx="56">
                        <c:v>234</c:v>
                      </c:pt>
                      <c:pt idx="57">
                        <c:v>242</c:v>
                      </c:pt>
                      <c:pt idx="58">
                        <c:v>253</c:v>
                      </c:pt>
                      <c:pt idx="59">
                        <c:v>248</c:v>
                      </c:pt>
                      <c:pt idx="60">
                        <c:v>244</c:v>
                      </c:pt>
                      <c:pt idx="61">
                        <c:v>247</c:v>
                      </c:pt>
                      <c:pt idx="62">
                        <c:v>228</c:v>
                      </c:pt>
                      <c:pt idx="63">
                        <c:v>178</c:v>
                      </c:pt>
                      <c:pt idx="64">
                        <c:v>110</c:v>
                      </c:pt>
                      <c:pt idx="65">
                        <c:v>129</c:v>
                      </c:pt>
                      <c:pt idx="66">
                        <c:v>207</c:v>
                      </c:pt>
                      <c:pt idx="67">
                        <c:v>210</c:v>
                      </c:pt>
                      <c:pt idx="68">
                        <c:v>208</c:v>
                      </c:pt>
                      <c:pt idx="69">
                        <c:v>224</c:v>
                      </c:pt>
                      <c:pt idx="70">
                        <c:v>215</c:v>
                      </c:pt>
                      <c:pt idx="71">
                        <c:v>182</c:v>
                      </c:pt>
                      <c:pt idx="72">
                        <c:v>197</c:v>
                      </c:pt>
                      <c:pt idx="73">
                        <c:v>234</c:v>
                      </c:pt>
                      <c:pt idx="74">
                        <c:v>232</c:v>
                      </c:pt>
                      <c:pt idx="75">
                        <c:v>229</c:v>
                      </c:pt>
                      <c:pt idx="76">
                        <c:v>233</c:v>
                      </c:pt>
                      <c:pt idx="77">
                        <c:v>231</c:v>
                      </c:pt>
                      <c:pt idx="78">
                        <c:v>234</c:v>
                      </c:pt>
                      <c:pt idx="79">
                        <c:v>242</c:v>
                      </c:pt>
                      <c:pt idx="80">
                        <c:v>236</c:v>
                      </c:pt>
                      <c:pt idx="81">
                        <c:v>236</c:v>
                      </c:pt>
                      <c:pt idx="82">
                        <c:v>235</c:v>
                      </c:pt>
                      <c:pt idx="83">
                        <c:v>239</c:v>
                      </c:pt>
                      <c:pt idx="84">
                        <c:v>236</c:v>
                      </c:pt>
                      <c:pt idx="85">
                        <c:v>227</c:v>
                      </c:pt>
                      <c:pt idx="86">
                        <c:v>236</c:v>
                      </c:pt>
                      <c:pt idx="87">
                        <c:v>231</c:v>
                      </c:pt>
                      <c:pt idx="88">
                        <c:v>229</c:v>
                      </c:pt>
                      <c:pt idx="89">
                        <c:v>235</c:v>
                      </c:pt>
                      <c:pt idx="90">
                        <c:v>228</c:v>
                      </c:pt>
                      <c:pt idx="91">
                        <c:v>240</c:v>
                      </c:pt>
                      <c:pt idx="92">
                        <c:v>233</c:v>
                      </c:pt>
                      <c:pt idx="93">
                        <c:v>239</c:v>
                      </c:pt>
                      <c:pt idx="94">
                        <c:v>231</c:v>
                      </c:pt>
                      <c:pt idx="95">
                        <c:v>232</c:v>
                      </c:pt>
                      <c:pt idx="96">
                        <c:v>222</c:v>
                      </c:pt>
                      <c:pt idx="97">
                        <c:v>231</c:v>
                      </c:pt>
                      <c:pt idx="98">
                        <c:v>225</c:v>
                      </c:pt>
                      <c:pt idx="99">
                        <c:v>217</c:v>
                      </c:pt>
                      <c:pt idx="100">
                        <c:v>223</c:v>
                      </c:pt>
                      <c:pt idx="101">
                        <c:v>215</c:v>
                      </c:pt>
                      <c:pt idx="102">
                        <c:v>215</c:v>
                      </c:pt>
                      <c:pt idx="103">
                        <c:v>212</c:v>
                      </c:pt>
                      <c:pt idx="104">
                        <c:v>211</c:v>
                      </c:pt>
                      <c:pt idx="105">
                        <c:v>217</c:v>
                      </c:pt>
                      <c:pt idx="106">
                        <c:v>216</c:v>
                      </c:pt>
                      <c:pt idx="107">
                        <c:v>216</c:v>
                      </c:pt>
                      <c:pt idx="108">
                        <c:v>215</c:v>
                      </c:pt>
                      <c:pt idx="109">
                        <c:v>219</c:v>
                      </c:pt>
                      <c:pt idx="110">
                        <c:v>212</c:v>
                      </c:pt>
                      <c:pt idx="111">
                        <c:v>212</c:v>
                      </c:pt>
                      <c:pt idx="112">
                        <c:v>203</c:v>
                      </c:pt>
                      <c:pt idx="113">
                        <c:v>208</c:v>
                      </c:pt>
                      <c:pt idx="114">
                        <c:v>205</c:v>
                      </c:pt>
                      <c:pt idx="115">
                        <c:v>212</c:v>
                      </c:pt>
                      <c:pt idx="116">
                        <c:v>205</c:v>
                      </c:pt>
                      <c:pt idx="117">
                        <c:v>209</c:v>
                      </c:pt>
                      <c:pt idx="118">
                        <c:v>214</c:v>
                      </c:pt>
                      <c:pt idx="119">
                        <c:v>214</c:v>
                      </c:pt>
                      <c:pt idx="120">
                        <c:v>218</c:v>
                      </c:pt>
                      <c:pt idx="121">
                        <c:v>211</c:v>
                      </c:pt>
                      <c:pt idx="122">
                        <c:v>204</c:v>
                      </c:pt>
                      <c:pt idx="123">
                        <c:v>205</c:v>
                      </c:pt>
                      <c:pt idx="124">
                        <c:v>212</c:v>
                      </c:pt>
                      <c:pt idx="125">
                        <c:v>210</c:v>
                      </c:pt>
                      <c:pt idx="126">
                        <c:v>208</c:v>
                      </c:pt>
                      <c:pt idx="127">
                        <c:v>219</c:v>
                      </c:pt>
                      <c:pt idx="128">
                        <c:v>219</c:v>
                      </c:pt>
                      <c:pt idx="129">
                        <c:v>224</c:v>
                      </c:pt>
                      <c:pt idx="130">
                        <c:v>233</c:v>
                      </c:pt>
                      <c:pt idx="131">
                        <c:v>233</c:v>
                      </c:pt>
                      <c:pt idx="132">
                        <c:v>231</c:v>
                      </c:pt>
                      <c:pt idx="133">
                        <c:v>236</c:v>
                      </c:pt>
                      <c:pt idx="134">
                        <c:v>230</c:v>
                      </c:pt>
                      <c:pt idx="135">
                        <c:v>233</c:v>
                      </c:pt>
                      <c:pt idx="136">
                        <c:v>215</c:v>
                      </c:pt>
                      <c:pt idx="137">
                        <c:v>215</c:v>
                      </c:pt>
                      <c:pt idx="138">
                        <c:v>220</c:v>
                      </c:pt>
                      <c:pt idx="139">
                        <c:v>215</c:v>
                      </c:pt>
                      <c:pt idx="140">
                        <c:v>212</c:v>
                      </c:pt>
                      <c:pt idx="141">
                        <c:v>229</c:v>
                      </c:pt>
                      <c:pt idx="142">
                        <c:v>225</c:v>
                      </c:pt>
                      <c:pt idx="143">
                        <c:v>222</c:v>
                      </c:pt>
                      <c:pt idx="144">
                        <c:v>224</c:v>
                      </c:pt>
                      <c:pt idx="145">
                        <c:v>213</c:v>
                      </c:pt>
                      <c:pt idx="146">
                        <c:v>211</c:v>
                      </c:pt>
                      <c:pt idx="147">
                        <c:v>227</c:v>
                      </c:pt>
                      <c:pt idx="148">
                        <c:v>215</c:v>
                      </c:pt>
                      <c:pt idx="149">
                        <c:v>233</c:v>
                      </c:pt>
                      <c:pt idx="150">
                        <c:v>207</c:v>
                      </c:pt>
                      <c:pt idx="151">
                        <c:v>232</c:v>
                      </c:pt>
                      <c:pt idx="152">
                        <c:v>230</c:v>
                      </c:pt>
                      <c:pt idx="153">
                        <c:v>219</c:v>
                      </c:pt>
                      <c:pt idx="154">
                        <c:v>241</c:v>
                      </c:pt>
                      <c:pt idx="155">
                        <c:v>239</c:v>
                      </c:pt>
                      <c:pt idx="156">
                        <c:v>231</c:v>
                      </c:pt>
                      <c:pt idx="157">
                        <c:v>219</c:v>
                      </c:pt>
                      <c:pt idx="158">
                        <c:v>225</c:v>
                      </c:pt>
                      <c:pt idx="159">
                        <c:v>234</c:v>
                      </c:pt>
                      <c:pt idx="160">
                        <c:v>237</c:v>
                      </c:pt>
                      <c:pt idx="161">
                        <c:v>238</c:v>
                      </c:pt>
                      <c:pt idx="162">
                        <c:v>240</c:v>
                      </c:pt>
                      <c:pt idx="163">
                        <c:v>241</c:v>
                      </c:pt>
                      <c:pt idx="164">
                        <c:v>247</c:v>
                      </c:pt>
                      <c:pt idx="165">
                        <c:v>239</c:v>
                      </c:pt>
                      <c:pt idx="166">
                        <c:v>252</c:v>
                      </c:pt>
                      <c:pt idx="167">
                        <c:v>259</c:v>
                      </c:pt>
                      <c:pt idx="168">
                        <c:v>246</c:v>
                      </c:pt>
                      <c:pt idx="169">
                        <c:v>242</c:v>
                      </c:pt>
                      <c:pt idx="170">
                        <c:v>246</c:v>
                      </c:pt>
                      <c:pt idx="171">
                        <c:v>241</c:v>
                      </c:pt>
                      <c:pt idx="172">
                        <c:v>240</c:v>
                      </c:pt>
                      <c:pt idx="173">
                        <c:v>240</c:v>
                      </c:pt>
                      <c:pt idx="174">
                        <c:v>243</c:v>
                      </c:pt>
                      <c:pt idx="175">
                        <c:v>245</c:v>
                      </c:pt>
                      <c:pt idx="176">
                        <c:v>249</c:v>
                      </c:pt>
                      <c:pt idx="177">
                        <c:v>249</c:v>
                      </c:pt>
                      <c:pt idx="178">
                        <c:v>255</c:v>
                      </c:pt>
                      <c:pt idx="179">
                        <c:v>248</c:v>
                      </c:pt>
                      <c:pt idx="180">
                        <c:v>257</c:v>
                      </c:pt>
                      <c:pt idx="181">
                        <c:v>255</c:v>
                      </c:pt>
                      <c:pt idx="182">
                        <c:v>249</c:v>
                      </c:pt>
                      <c:pt idx="183">
                        <c:v>254</c:v>
                      </c:pt>
                      <c:pt idx="184">
                        <c:v>254</c:v>
                      </c:pt>
                      <c:pt idx="185">
                        <c:v>257</c:v>
                      </c:pt>
                      <c:pt idx="186">
                        <c:v>256</c:v>
                      </c:pt>
                      <c:pt idx="187">
                        <c:v>260</c:v>
                      </c:pt>
                      <c:pt idx="188">
                        <c:v>261</c:v>
                      </c:pt>
                      <c:pt idx="189">
                        <c:v>260</c:v>
                      </c:pt>
                      <c:pt idx="190">
                        <c:v>266</c:v>
                      </c:pt>
                      <c:pt idx="191">
                        <c:v>274</c:v>
                      </c:pt>
                      <c:pt idx="192">
                        <c:v>266</c:v>
                      </c:pt>
                      <c:pt idx="193">
                        <c:v>266</c:v>
                      </c:pt>
                      <c:pt idx="194">
                        <c:v>268</c:v>
                      </c:pt>
                      <c:pt idx="195">
                        <c:v>271</c:v>
                      </c:pt>
                      <c:pt idx="196">
                        <c:v>273</c:v>
                      </c:pt>
                      <c:pt idx="197">
                        <c:v>276</c:v>
                      </c:pt>
                      <c:pt idx="198">
                        <c:v>265</c:v>
                      </c:pt>
                      <c:pt idx="199">
                        <c:v>265</c:v>
                      </c:pt>
                      <c:pt idx="200">
                        <c:v>261</c:v>
                      </c:pt>
                      <c:pt idx="201">
                        <c:v>271</c:v>
                      </c:pt>
                      <c:pt idx="202">
                        <c:v>266</c:v>
                      </c:pt>
                      <c:pt idx="203">
                        <c:v>263</c:v>
                      </c:pt>
                      <c:pt idx="204">
                        <c:v>256</c:v>
                      </c:pt>
                      <c:pt idx="205">
                        <c:v>262</c:v>
                      </c:pt>
                      <c:pt idx="206">
                        <c:v>258</c:v>
                      </c:pt>
                      <c:pt idx="207">
                        <c:v>255</c:v>
                      </c:pt>
                      <c:pt idx="208">
                        <c:v>263</c:v>
                      </c:pt>
                      <c:pt idx="209">
                        <c:v>262</c:v>
                      </c:pt>
                      <c:pt idx="210">
                        <c:v>259</c:v>
                      </c:pt>
                      <c:pt idx="211">
                        <c:v>258</c:v>
                      </c:pt>
                      <c:pt idx="212">
                        <c:v>262</c:v>
                      </c:pt>
                      <c:pt idx="213">
                        <c:v>249</c:v>
                      </c:pt>
                      <c:pt idx="214">
                        <c:v>256</c:v>
                      </c:pt>
                      <c:pt idx="215">
                        <c:v>255</c:v>
                      </c:pt>
                      <c:pt idx="216">
                        <c:v>260</c:v>
                      </c:pt>
                      <c:pt idx="217">
                        <c:v>254</c:v>
                      </c:pt>
                      <c:pt idx="218">
                        <c:v>257</c:v>
                      </c:pt>
                      <c:pt idx="219">
                        <c:v>261</c:v>
                      </c:pt>
                      <c:pt idx="220">
                        <c:v>263</c:v>
                      </c:pt>
                      <c:pt idx="221">
                        <c:v>268</c:v>
                      </c:pt>
                      <c:pt idx="222">
                        <c:v>264</c:v>
                      </c:pt>
                      <c:pt idx="223">
                        <c:v>260</c:v>
                      </c:pt>
                      <c:pt idx="224">
                        <c:v>261</c:v>
                      </c:pt>
                      <c:pt idx="225">
                        <c:v>258</c:v>
                      </c:pt>
                      <c:pt idx="226">
                        <c:v>258</c:v>
                      </c:pt>
                      <c:pt idx="227">
                        <c:v>256</c:v>
                      </c:pt>
                      <c:pt idx="228">
                        <c:v>252</c:v>
                      </c:pt>
                      <c:pt idx="229">
                        <c:v>257</c:v>
                      </c:pt>
                      <c:pt idx="230">
                        <c:v>254</c:v>
                      </c:pt>
                      <c:pt idx="231">
                        <c:v>258</c:v>
                      </c:pt>
                      <c:pt idx="232">
                        <c:v>255</c:v>
                      </c:pt>
                      <c:pt idx="233">
                        <c:v>251</c:v>
                      </c:pt>
                      <c:pt idx="234">
                        <c:v>252</c:v>
                      </c:pt>
                      <c:pt idx="235">
                        <c:v>259</c:v>
                      </c:pt>
                      <c:pt idx="236">
                        <c:v>257</c:v>
                      </c:pt>
                      <c:pt idx="237">
                        <c:v>252</c:v>
                      </c:pt>
                      <c:pt idx="238">
                        <c:v>251</c:v>
                      </c:pt>
                      <c:pt idx="239">
                        <c:v>260</c:v>
                      </c:pt>
                      <c:pt idx="240">
                        <c:v>271</c:v>
                      </c:pt>
                      <c:pt idx="241">
                        <c:v>245</c:v>
                      </c:pt>
                      <c:pt idx="242">
                        <c:v>258</c:v>
                      </c:pt>
                      <c:pt idx="243">
                        <c:v>257</c:v>
                      </c:pt>
                      <c:pt idx="244">
                        <c:v>249</c:v>
                      </c:pt>
                      <c:pt idx="245">
                        <c:v>251</c:v>
                      </c:pt>
                      <c:pt idx="246">
                        <c:v>232</c:v>
                      </c:pt>
                      <c:pt idx="247">
                        <c:v>233</c:v>
                      </c:pt>
                      <c:pt idx="248">
                        <c:v>227</c:v>
                      </c:pt>
                      <c:pt idx="249">
                        <c:v>230</c:v>
                      </c:pt>
                      <c:pt idx="250">
                        <c:v>246</c:v>
                      </c:pt>
                      <c:pt idx="251">
                        <c:v>238</c:v>
                      </c:pt>
                      <c:pt idx="252">
                        <c:v>241</c:v>
                      </c:pt>
                      <c:pt idx="253">
                        <c:v>238</c:v>
                      </c:pt>
                      <c:pt idx="254">
                        <c:v>253</c:v>
                      </c:pt>
                      <c:pt idx="255">
                        <c:v>246</c:v>
                      </c:pt>
                      <c:pt idx="256">
                        <c:v>245</c:v>
                      </c:pt>
                      <c:pt idx="257">
                        <c:v>239</c:v>
                      </c:pt>
                      <c:pt idx="258">
                        <c:v>255</c:v>
                      </c:pt>
                      <c:pt idx="259">
                        <c:v>259</c:v>
                      </c:pt>
                      <c:pt idx="260">
                        <c:v>255</c:v>
                      </c:pt>
                      <c:pt idx="261">
                        <c:v>263</c:v>
                      </c:pt>
                      <c:pt idx="262">
                        <c:v>253</c:v>
                      </c:pt>
                      <c:pt idx="263">
                        <c:v>249</c:v>
                      </c:pt>
                      <c:pt idx="264">
                        <c:v>257</c:v>
                      </c:pt>
                      <c:pt idx="265">
                        <c:v>255</c:v>
                      </c:pt>
                      <c:pt idx="266">
                        <c:v>252</c:v>
                      </c:pt>
                      <c:pt idx="267">
                        <c:v>240</c:v>
                      </c:pt>
                      <c:pt idx="268">
                        <c:v>249</c:v>
                      </c:pt>
                      <c:pt idx="269">
                        <c:v>238</c:v>
                      </c:pt>
                      <c:pt idx="270">
                        <c:v>249</c:v>
                      </c:pt>
                      <c:pt idx="271">
                        <c:v>251</c:v>
                      </c:pt>
                      <c:pt idx="272">
                        <c:v>253</c:v>
                      </c:pt>
                      <c:pt idx="273">
                        <c:v>242</c:v>
                      </c:pt>
                      <c:pt idx="274">
                        <c:v>232</c:v>
                      </c:pt>
                      <c:pt idx="275">
                        <c:v>227</c:v>
                      </c:pt>
                      <c:pt idx="276">
                        <c:v>230</c:v>
                      </c:pt>
                      <c:pt idx="277">
                        <c:v>230</c:v>
                      </c:pt>
                      <c:pt idx="278">
                        <c:v>227</c:v>
                      </c:pt>
                      <c:pt idx="279">
                        <c:v>255</c:v>
                      </c:pt>
                      <c:pt idx="280">
                        <c:v>239</c:v>
                      </c:pt>
                      <c:pt idx="281">
                        <c:v>230</c:v>
                      </c:pt>
                      <c:pt idx="282">
                        <c:v>242</c:v>
                      </c:pt>
                      <c:pt idx="283">
                        <c:v>228</c:v>
                      </c:pt>
                      <c:pt idx="284">
                        <c:v>237</c:v>
                      </c:pt>
                      <c:pt idx="285">
                        <c:v>247</c:v>
                      </c:pt>
                      <c:pt idx="286">
                        <c:v>251</c:v>
                      </c:pt>
                      <c:pt idx="287">
                        <c:v>252</c:v>
                      </c:pt>
                      <c:pt idx="288">
                        <c:v>257</c:v>
                      </c:pt>
                      <c:pt idx="289">
                        <c:v>251</c:v>
                      </c:pt>
                      <c:pt idx="290">
                        <c:v>250</c:v>
                      </c:pt>
                      <c:pt idx="291">
                        <c:v>242</c:v>
                      </c:pt>
                      <c:pt idx="292">
                        <c:v>240</c:v>
                      </c:pt>
                      <c:pt idx="293">
                        <c:v>249</c:v>
                      </c:pt>
                      <c:pt idx="294">
                        <c:v>246</c:v>
                      </c:pt>
                      <c:pt idx="295">
                        <c:v>255</c:v>
                      </c:pt>
                      <c:pt idx="296">
                        <c:v>253</c:v>
                      </c:pt>
                      <c:pt idx="297">
                        <c:v>234</c:v>
                      </c:pt>
                      <c:pt idx="298">
                        <c:v>234</c:v>
                      </c:pt>
                      <c:pt idx="299">
                        <c:v>229</c:v>
                      </c:pt>
                      <c:pt idx="300">
                        <c:v>233</c:v>
                      </c:pt>
                      <c:pt idx="301">
                        <c:v>239</c:v>
                      </c:pt>
                      <c:pt idx="302">
                        <c:v>238</c:v>
                      </c:pt>
                      <c:pt idx="303">
                        <c:v>236</c:v>
                      </c:pt>
                      <c:pt idx="304">
                        <c:v>219</c:v>
                      </c:pt>
                      <c:pt idx="305">
                        <c:v>225</c:v>
                      </c:pt>
                      <c:pt idx="306">
                        <c:v>225</c:v>
                      </c:pt>
                      <c:pt idx="307">
                        <c:v>219</c:v>
                      </c:pt>
                      <c:pt idx="308">
                        <c:v>205</c:v>
                      </c:pt>
                      <c:pt idx="309">
                        <c:v>214</c:v>
                      </c:pt>
                      <c:pt idx="310">
                        <c:v>211</c:v>
                      </c:pt>
                      <c:pt idx="311">
                        <c:v>205</c:v>
                      </c:pt>
                      <c:pt idx="312">
                        <c:v>216</c:v>
                      </c:pt>
                      <c:pt idx="313">
                        <c:v>213</c:v>
                      </c:pt>
                      <c:pt idx="314">
                        <c:v>216</c:v>
                      </c:pt>
                      <c:pt idx="315">
                        <c:v>215</c:v>
                      </c:pt>
                      <c:pt idx="316">
                        <c:v>217</c:v>
                      </c:pt>
                      <c:pt idx="317">
                        <c:v>216</c:v>
                      </c:pt>
                      <c:pt idx="318">
                        <c:v>217</c:v>
                      </c:pt>
                      <c:pt idx="319">
                        <c:v>222</c:v>
                      </c:pt>
                      <c:pt idx="320">
                        <c:v>229</c:v>
                      </c:pt>
                      <c:pt idx="321">
                        <c:v>224</c:v>
                      </c:pt>
                      <c:pt idx="322">
                        <c:v>237</c:v>
                      </c:pt>
                      <c:pt idx="323">
                        <c:v>231</c:v>
                      </c:pt>
                      <c:pt idx="324">
                        <c:v>230</c:v>
                      </c:pt>
                      <c:pt idx="325">
                        <c:v>221</c:v>
                      </c:pt>
                      <c:pt idx="326">
                        <c:v>220</c:v>
                      </c:pt>
                      <c:pt idx="327">
                        <c:v>220</c:v>
                      </c:pt>
                      <c:pt idx="328">
                        <c:v>228</c:v>
                      </c:pt>
                      <c:pt idx="329">
                        <c:v>218</c:v>
                      </c:pt>
                      <c:pt idx="330">
                        <c:v>213</c:v>
                      </c:pt>
                      <c:pt idx="331">
                        <c:v>218</c:v>
                      </c:pt>
                      <c:pt idx="332">
                        <c:v>220</c:v>
                      </c:pt>
                      <c:pt idx="333">
                        <c:v>219</c:v>
                      </c:pt>
                      <c:pt idx="334">
                        <c:v>224</c:v>
                      </c:pt>
                      <c:pt idx="335">
                        <c:v>217</c:v>
                      </c:pt>
                      <c:pt idx="336">
                        <c:v>211</c:v>
                      </c:pt>
                      <c:pt idx="337">
                        <c:v>214</c:v>
                      </c:pt>
                      <c:pt idx="338">
                        <c:v>217</c:v>
                      </c:pt>
                      <c:pt idx="339">
                        <c:v>204</c:v>
                      </c:pt>
                      <c:pt idx="340">
                        <c:v>206</c:v>
                      </c:pt>
                      <c:pt idx="341">
                        <c:v>208</c:v>
                      </c:pt>
                      <c:pt idx="342">
                        <c:v>211</c:v>
                      </c:pt>
                      <c:pt idx="343">
                        <c:v>206</c:v>
                      </c:pt>
                      <c:pt idx="344">
                        <c:v>209</c:v>
                      </c:pt>
                      <c:pt idx="345">
                        <c:v>209</c:v>
                      </c:pt>
                      <c:pt idx="346">
                        <c:v>205</c:v>
                      </c:pt>
                      <c:pt idx="347">
                        <c:v>196</c:v>
                      </c:pt>
                      <c:pt idx="348">
                        <c:v>209</c:v>
                      </c:pt>
                      <c:pt idx="349">
                        <c:v>201</c:v>
                      </c:pt>
                      <c:pt idx="350">
                        <c:v>207</c:v>
                      </c:pt>
                      <c:pt idx="351">
                        <c:v>207</c:v>
                      </c:pt>
                      <c:pt idx="352">
                        <c:v>211</c:v>
                      </c:pt>
                      <c:pt idx="353">
                        <c:v>211</c:v>
                      </c:pt>
                      <c:pt idx="354">
                        <c:v>220</c:v>
                      </c:pt>
                      <c:pt idx="355">
                        <c:v>223</c:v>
                      </c:pt>
                      <c:pt idx="356">
                        <c:v>223</c:v>
                      </c:pt>
                      <c:pt idx="357">
                        <c:v>221</c:v>
                      </c:pt>
                      <c:pt idx="358">
                        <c:v>222</c:v>
                      </c:pt>
                      <c:pt idx="359">
                        <c:v>222</c:v>
                      </c:pt>
                      <c:pt idx="360">
                        <c:v>222</c:v>
                      </c:pt>
                      <c:pt idx="361">
                        <c:v>226</c:v>
                      </c:pt>
                      <c:pt idx="362">
                        <c:v>224</c:v>
                      </c:pt>
                      <c:pt idx="363">
                        <c:v>220</c:v>
                      </c:pt>
                      <c:pt idx="364">
                        <c:v>228</c:v>
                      </c:pt>
                      <c:pt idx="365">
                        <c:v>237</c:v>
                      </c:pt>
                      <c:pt idx="366">
                        <c:v>220</c:v>
                      </c:pt>
                      <c:pt idx="367">
                        <c:v>220</c:v>
                      </c:pt>
                      <c:pt idx="368">
                        <c:v>214</c:v>
                      </c:pt>
                      <c:pt idx="369">
                        <c:v>209</c:v>
                      </c:pt>
                      <c:pt idx="370">
                        <c:v>205</c:v>
                      </c:pt>
                      <c:pt idx="371">
                        <c:v>213</c:v>
                      </c:pt>
                      <c:pt idx="372">
                        <c:v>220</c:v>
                      </c:pt>
                      <c:pt idx="373">
                        <c:v>228</c:v>
                      </c:pt>
                      <c:pt idx="374">
                        <c:v>224</c:v>
                      </c:pt>
                      <c:pt idx="375">
                        <c:v>221</c:v>
                      </c:pt>
                      <c:pt idx="376">
                        <c:v>220</c:v>
                      </c:pt>
                      <c:pt idx="377">
                        <c:v>226</c:v>
                      </c:pt>
                      <c:pt idx="378">
                        <c:v>225</c:v>
                      </c:pt>
                      <c:pt idx="379">
                        <c:v>220</c:v>
                      </c:pt>
                      <c:pt idx="380">
                        <c:v>224</c:v>
                      </c:pt>
                      <c:pt idx="381">
                        <c:v>225</c:v>
                      </c:pt>
                      <c:pt idx="382">
                        <c:v>222</c:v>
                      </c:pt>
                      <c:pt idx="383">
                        <c:v>221</c:v>
                      </c:pt>
                      <c:pt idx="384">
                        <c:v>221</c:v>
                      </c:pt>
                      <c:pt idx="385">
                        <c:v>218</c:v>
                      </c:pt>
                      <c:pt idx="386">
                        <c:v>229</c:v>
                      </c:pt>
                      <c:pt idx="387">
                        <c:v>226</c:v>
                      </c:pt>
                      <c:pt idx="388">
                        <c:v>234</c:v>
                      </c:pt>
                      <c:pt idx="389">
                        <c:v>231</c:v>
                      </c:pt>
                      <c:pt idx="390">
                        <c:v>231</c:v>
                      </c:pt>
                      <c:pt idx="391">
                        <c:v>231</c:v>
                      </c:pt>
                      <c:pt idx="392">
                        <c:v>238</c:v>
                      </c:pt>
                      <c:pt idx="393">
                        <c:v>234</c:v>
                      </c:pt>
                      <c:pt idx="394">
                        <c:v>244</c:v>
                      </c:pt>
                      <c:pt idx="395">
                        <c:v>225</c:v>
                      </c:pt>
                      <c:pt idx="396">
                        <c:v>238</c:v>
                      </c:pt>
                      <c:pt idx="397">
                        <c:v>240</c:v>
                      </c:pt>
                      <c:pt idx="398">
                        <c:v>243</c:v>
                      </c:pt>
                      <c:pt idx="399">
                        <c:v>230</c:v>
                      </c:pt>
                      <c:pt idx="400">
                        <c:v>230</c:v>
                      </c:pt>
                      <c:pt idx="401">
                        <c:v>234</c:v>
                      </c:pt>
                      <c:pt idx="402">
                        <c:v>220</c:v>
                      </c:pt>
                      <c:pt idx="403">
                        <c:v>220</c:v>
                      </c:pt>
                      <c:pt idx="404">
                        <c:v>225</c:v>
                      </c:pt>
                      <c:pt idx="405">
                        <c:v>226</c:v>
                      </c:pt>
                      <c:pt idx="406">
                        <c:v>225</c:v>
                      </c:pt>
                      <c:pt idx="407">
                        <c:v>215</c:v>
                      </c:pt>
                      <c:pt idx="408">
                        <c:v>231</c:v>
                      </c:pt>
                      <c:pt idx="409">
                        <c:v>232</c:v>
                      </c:pt>
                      <c:pt idx="410">
                        <c:v>222</c:v>
                      </c:pt>
                      <c:pt idx="411">
                        <c:v>235</c:v>
                      </c:pt>
                      <c:pt idx="412">
                        <c:v>224</c:v>
                      </c:pt>
                      <c:pt idx="413">
                        <c:v>226</c:v>
                      </c:pt>
                      <c:pt idx="414">
                        <c:v>225</c:v>
                      </c:pt>
                      <c:pt idx="415">
                        <c:v>219</c:v>
                      </c:pt>
                      <c:pt idx="416">
                        <c:v>212</c:v>
                      </c:pt>
                      <c:pt idx="417">
                        <c:v>209</c:v>
                      </c:pt>
                      <c:pt idx="418">
                        <c:v>215</c:v>
                      </c:pt>
                      <c:pt idx="419">
                        <c:v>219</c:v>
                      </c:pt>
                      <c:pt idx="420">
                        <c:v>219</c:v>
                      </c:pt>
                      <c:pt idx="421">
                        <c:v>224</c:v>
                      </c:pt>
                      <c:pt idx="422">
                        <c:v>230</c:v>
                      </c:pt>
                      <c:pt idx="423">
                        <c:v>215</c:v>
                      </c:pt>
                      <c:pt idx="424">
                        <c:v>208</c:v>
                      </c:pt>
                      <c:pt idx="425">
                        <c:v>215</c:v>
                      </c:pt>
                      <c:pt idx="426">
                        <c:v>223</c:v>
                      </c:pt>
                      <c:pt idx="427">
                        <c:v>227</c:v>
                      </c:pt>
                      <c:pt idx="428">
                        <c:v>229</c:v>
                      </c:pt>
                      <c:pt idx="429">
                        <c:v>230</c:v>
                      </c:pt>
                      <c:pt idx="430">
                        <c:v>226</c:v>
                      </c:pt>
                      <c:pt idx="431">
                        <c:v>223</c:v>
                      </c:pt>
                      <c:pt idx="432">
                        <c:v>229</c:v>
                      </c:pt>
                      <c:pt idx="433">
                        <c:v>228</c:v>
                      </c:pt>
                      <c:pt idx="434">
                        <c:v>221</c:v>
                      </c:pt>
                      <c:pt idx="435">
                        <c:v>225</c:v>
                      </c:pt>
                      <c:pt idx="436">
                        <c:v>224</c:v>
                      </c:pt>
                      <c:pt idx="437">
                        <c:v>225</c:v>
                      </c:pt>
                      <c:pt idx="438">
                        <c:v>229</c:v>
                      </c:pt>
                      <c:pt idx="439">
                        <c:v>232</c:v>
                      </c:pt>
                      <c:pt idx="440">
                        <c:v>225</c:v>
                      </c:pt>
                      <c:pt idx="441">
                        <c:v>213</c:v>
                      </c:pt>
                      <c:pt idx="442">
                        <c:v>210</c:v>
                      </c:pt>
                      <c:pt idx="443">
                        <c:v>198</c:v>
                      </c:pt>
                      <c:pt idx="444">
                        <c:v>199</c:v>
                      </c:pt>
                      <c:pt idx="445">
                        <c:v>202</c:v>
                      </c:pt>
                      <c:pt idx="446">
                        <c:v>206</c:v>
                      </c:pt>
                      <c:pt idx="447">
                        <c:v>211</c:v>
                      </c:pt>
                      <c:pt idx="448">
                        <c:v>212</c:v>
                      </c:pt>
                      <c:pt idx="449">
                        <c:v>211</c:v>
                      </c:pt>
                      <c:pt idx="450">
                        <c:v>177</c:v>
                      </c:pt>
                      <c:pt idx="451">
                        <c:v>205</c:v>
                      </c:pt>
                      <c:pt idx="452">
                        <c:v>206</c:v>
                      </c:pt>
                      <c:pt idx="453">
                        <c:v>206</c:v>
                      </c:pt>
                      <c:pt idx="454">
                        <c:v>201</c:v>
                      </c:pt>
                      <c:pt idx="455">
                        <c:v>200</c:v>
                      </c:pt>
                      <c:pt idx="456">
                        <c:v>200</c:v>
                      </c:pt>
                      <c:pt idx="457">
                        <c:v>200</c:v>
                      </c:pt>
                      <c:pt idx="458">
                        <c:v>193</c:v>
                      </c:pt>
                      <c:pt idx="459">
                        <c:v>195</c:v>
                      </c:pt>
                      <c:pt idx="460">
                        <c:v>191</c:v>
                      </c:pt>
                      <c:pt idx="461">
                        <c:v>192</c:v>
                      </c:pt>
                      <c:pt idx="462">
                        <c:v>193</c:v>
                      </c:pt>
                      <c:pt idx="463">
                        <c:v>193</c:v>
                      </c:pt>
                      <c:pt idx="464">
                        <c:v>194</c:v>
                      </c:pt>
                      <c:pt idx="465">
                        <c:v>188</c:v>
                      </c:pt>
                      <c:pt idx="466">
                        <c:v>191</c:v>
                      </c:pt>
                      <c:pt idx="467">
                        <c:v>184</c:v>
                      </c:pt>
                      <c:pt idx="468">
                        <c:v>181</c:v>
                      </c:pt>
                      <c:pt idx="469">
                        <c:v>183</c:v>
                      </c:pt>
                      <c:pt idx="470">
                        <c:v>184</c:v>
                      </c:pt>
                      <c:pt idx="471">
                        <c:v>180</c:v>
                      </c:pt>
                      <c:pt idx="472">
                        <c:v>175</c:v>
                      </c:pt>
                      <c:pt idx="473">
                        <c:v>177</c:v>
                      </c:pt>
                      <c:pt idx="474">
                        <c:v>175</c:v>
                      </c:pt>
                      <c:pt idx="475">
                        <c:v>173</c:v>
                      </c:pt>
                      <c:pt idx="476">
                        <c:v>167</c:v>
                      </c:pt>
                      <c:pt idx="477">
                        <c:v>166</c:v>
                      </c:pt>
                      <c:pt idx="478">
                        <c:v>171</c:v>
                      </c:pt>
                      <c:pt idx="479">
                        <c:v>177</c:v>
                      </c:pt>
                      <c:pt idx="480">
                        <c:v>174</c:v>
                      </c:pt>
                      <c:pt idx="481">
                        <c:v>173</c:v>
                      </c:pt>
                      <c:pt idx="482">
                        <c:v>173</c:v>
                      </c:pt>
                      <c:pt idx="483">
                        <c:v>182</c:v>
                      </c:pt>
                      <c:pt idx="484">
                        <c:v>184</c:v>
                      </c:pt>
                      <c:pt idx="485">
                        <c:v>185</c:v>
                      </c:pt>
                      <c:pt idx="486">
                        <c:v>179</c:v>
                      </c:pt>
                      <c:pt idx="487">
                        <c:v>182</c:v>
                      </c:pt>
                      <c:pt idx="488">
                        <c:v>178</c:v>
                      </c:pt>
                      <c:pt idx="489">
                        <c:v>175</c:v>
                      </c:pt>
                      <c:pt idx="490">
                        <c:v>178</c:v>
                      </c:pt>
                      <c:pt idx="491">
                        <c:v>177</c:v>
                      </c:pt>
                      <c:pt idx="492">
                        <c:v>181</c:v>
                      </c:pt>
                      <c:pt idx="493">
                        <c:v>176</c:v>
                      </c:pt>
                      <c:pt idx="494">
                        <c:v>178</c:v>
                      </c:pt>
                      <c:pt idx="495">
                        <c:v>178</c:v>
                      </c:pt>
                      <c:pt idx="496">
                        <c:v>187</c:v>
                      </c:pt>
                      <c:pt idx="497">
                        <c:v>181</c:v>
                      </c:pt>
                      <c:pt idx="498">
                        <c:v>181</c:v>
                      </c:pt>
                      <c:pt idx="499">
                        <c:v>185</c:v>
                      </c:pt>
                      <c:pt idx="500">
                        <c:v>167</c:v>
                      </c:pt>
                      <c:pt idx="501">
                        <c:v>162</c:v>
                      </c:pt>
                      <c:pt idx="502">
                        <c:v>154</c:v>
                      </c:pt>
                      <c:pt idx="503">
                        <c:v>166</c:v>
                      </c:pt>
                      <c:pt idx="504">
                        <c:v>167</c:v>
                      </c:pt>
                      <c:pt idx="505">
                        <c:v>170</c:v>
                      </c:pt>
                      <c:pt idx="506">
                        <c:v>170</c:v>
                      </c:pt>
                      <c:pt idx="507">
                        <c:v>155</c:v>
                      </c:pt>
                      <c:pt idx="508">
                        <c:v>167</c:v>
                      </c:pt>
                      <c:pt idx="509">
                        <c:v>180</c:v>
                      </c:pt>
                      <c:pt idx="510">
                        <c:v>178</c:v>
                      </c:pt>
                      <c:pt idx="511">
                        <c:v>175</c:v>
                      </c:pt>
                      <c:pt idx="512">
                        <c:v>174</c:v>
                      </c:pt>
                      <c:pt idx="513">
                        <c:v>187</c:v>
                      </c:pt>
                      <c:pt idx="514">
                        <c:v>179</c:v>
                      </c:pt>
                      <c:pt idx="515">
                        <c:v>185</c:v>
                      </c:pt>
                      <c:pt idx="516">
                        <c:v>186</c:v>
                      </c:pt>
                      <c:pt idx="517">
                        <c:v>188</c:v>
                      </c:pt>
                      <c:pt idx="518">
                        <c:v>180</c:v>
                      </c:pt>
                      <c:pt idx="519">
                        <c:v>189</c:v>
                      </c:pt>
                      <c:pt idx="520">
                        <c:v>186</c:v>
                      </c:pt>
                      <c:pt idx="521">
                        <c:v>196</c:v>
                      </c:pt>
                      <c:pt idx="522">
                        <c:v>195</c:v>
                      </c:pt>
                      <c:pt idx="523">
                        <c:v>195</c:v>
                      </c:pt>
                      <c:pt idx="524">
                        <c:v>194</c:v>
                      </c:pt>
                      <c:pt idx="525">
                        <c:v>187</c:v>
                      </c:pt>
                      <c:pt idx="526">
                        <c:v>197</c:v>
                      </c:pt>
                      <c:pt idx="527">
                        <c:v>191</c:v>
                      </c:pt>
                      <c:pt idx="528">
                        <c:v>185</c:v>
                      </c:pt>
                      <c:pt idx="529">
                        <c:v>196</c:v>
                      </c:pt>
                      <c:pt idx="530">
                        <c:v>189</c:v>
                      </c:pt>
                      <c:pt idx="531">
                        <c:v>192</c:v>
                      </c:pt>
                      <c:pt idx="532">
                        <c:v>197</c:v>
                      </c:pt>
                      <c:pt idx="533">
                        <c:v>198</c:v>
                      </c:pt>
                      <c:pt idx="534">
                        <c:v>198</c:v>
                      </c:pt>
                      <c:pt idx="535">
                        <c:v>193</c:v>
                      </c:pt>
                      <c:pt idx="536">
                        <c:v>198</c:v>
                      </c:pt>
                      <c:pt idx="537">
                        <c:v>203</c:v>
                      </c:pt>
                      <c:pt idx="538">
                        <c:v>208</c:v>
                      </c:pt>
                      <c:pt idx="539">
                        <c:v>206</c:v>
                      </c:pt>
                      <c:pt idx="540">
                        <c:v>209</c:v>
                      </c:pt>
                      <c:pt idx="541">
                        <c:v>207</c:v>
                      </c:pt>
                      <c:pt idx="542">
                        <c:v>209</c:v>
                      </c:pt>
                      <c:pt idx="543">
                        <c:v>204</c:v>
                      </c:pt>
                      <c:pt idx="544">
                        <c:v>209</c:v>
                      </c:pt>
                      <c:pt idx="545">
                        <c:v>216</c:v>
                      </c:pt>
                      <c:pt idx="546">
                        <c:v>219</c:v>
                      </c:pt>
                      <c:pt idx="547">
                        <c:v>223</c:v>
                      </c:pt>
                      <c:pt idx="548">
                        <c:v>216</c:v>
                      </c:pt>
                      <c:pt idx="549">
                        <c:v>208</c:v>
                      </c:pt>
                      <c:pt idx="550">
                        <c:v>210</c:v>
                      </c:pt>
                      <c:pt idx="551">
                        <c:v>219</c:v>
                      </c:pt>
                      <c:pt idx="552">
                        <c:v>237</c:v>
                      </c:pt>
                      <c:pt idx="553">
                        <c:v>224</c:v>
                      </c:pt>
                      <c:pt idx="554">
                        <c:v>219</c:v>
                      </c:pt>
                      <c:pt idx="555">
                        <c:v>214</c:v>
                      </c:pt>
                      <c:pt idx="556">
                        <c:v>224</c:v>
                      </c:pt>
                      <c:pt idx="557">
                        <c:v>218</c:v>
                      </c:pt>
                      <c:pt idx="558">
                        <c:v>226</c:v>
                      </c:pt>
                      <c:pt idx="559">
                        <c:v>244</c:v>
                      </c:pt>
                      <c:pt idx="560">
                        <c:v>231</c:v>
                      </c:pt>
                      <c:pt idx="561">
                        <c:v>229</c:v>
                      </c:pt>
                      <c:pt idx="562">
                        <c:v>231</c:v>
                      </c:pt>
                      <c:pt idx="563">
                        <c:v>227</c:v>
                      </c:pt>
                      <c:pt idx="564">
                        <c:v>224</c:v>
                      </c:pt>
                      <c:pt idx="565">
                        <c:v>233</c:v>
                      </c:pt>
                      <c:pt idx="566">
                        <c:v>228</c:v>
                      </c:pt>
                      <c:pt idx="567">
                        <c:v>225</c:v>
                      </c:pt>
                      <c:pt idx="568">
                        <c:v>226</c:v>
                      </c:pt>
                      <c:pt idx="569">
                        <c:v>224</c:v>
                      </c:pt>
                      <c:pt idx="570">
                        <c:v>230</c:v>
                      </c:pt>
                      <c:pt idx="571">
                        <c:v>232</c:v>
                      </c:pt>
                      <c:pt idx="572">
                        <c:v>243</c:v>
                      </c:pt>
                      <c:pt idx="573">
                        <c:v>248</c:v>
                      </c:pt>
                      <c:pt idx="574">
                        <c:v>250</c:v>
                      </c:pt>
                      <c:pt idx="575">
                        <c:v>249</c:v>
                      </c:pt>
                      <c:pt idx="576">
                        <c:v>227</c:v>
                      </c:pt>
                      <c:pt idx="577">
                        <c:v>225</c:v>
                      </c:pt>
                      <c:pt idx="578">
                        <c:v>221</c:v>
                      </c:pt>
                      <c:pt idx="579">
                        <c:v>228</c:v>
                      </c:pt>
                      <c:pt idx="580">
                        <c:v>227</c:v>
                      </c:pt>
                      <c:pt idx="581">
                        <c:v>232</c:v>
                      </c:pt>
                      <c:pt idx="582">
                        <c:v>227</c:v>
                      </c:pt>
                      <c:pt idx="583">
                        <c:v>226</c:v>
                      </c:pt>
                      <c:pt idx="584">
                        <c:v>222</c:v>
                      </c:pt>
                      <c:pt idx="585">
                        <c:v>220</c:v>
                      </c:pt>
                      <c:pt idx="586">
                        <c:v>224</c:v>
                      </c:pt>
                      <c:pt idx="587">
                        <c:v>225</c:v>
                      </c:pt>
                      <c:pt idx="588">
                        <c:v>217</c:v>
                      </c:pt>
                      <c:pt idx="589">
                        <c:v>222</c:v>
                      </c:pt>
                      <c:pt idx="590">
                        <c:v>225</c:v>
                      </c:pt>
                      <c:pt idx="591">
                        <c:v>218</c:v>
                      </c:pt>
                      <c:pt idx="592">
                        <c:v>223</c:v>
                      </c:pt>
                      <c:pt idx="593">
                        <c:v>224</c:v>
                      </c:pt>
                      <c:pt idx="594">
                        <c:v>226</c:v>
                      </c:pt>
                      <c:pt idx="595">
                        <c:v>225</c:v>
                      </c:pt>
                      <c:pt idx="596">
                        <c:v>222</c:v>
                      </c:pt>
                      <c:pt idx="597">
                        <c:v>222</c:v>
                      </c:pt>
                      <c:pt idx="598">
                        <c:v>213</c:v>
                      </c:pt>
                      <c:pt idx="599">
                        <c:v>219</c:v>
                      </c:pt>
                      <c:pt idx="600">
                        <c:v>208</c:v>
                      </c:pt>
                      <c:pt idx="601">
                        <c:v>219</c:v>
                      </c:pt>
                      <c:pt idx="602">
                        <c:v>214</c:v>
                      </c:pt>
                      <c:pt idx="603">
                        <c:v>208</c:v>
                      </c:pt>
                      <c:pt idx="604">
                        <c:v>223</c:v>
                      </c:pt>
                      <c:pt idx="605">
                        <c:v>210</c:v>
                      </c:pt>
                      <c:pt idx="606">
                        <c:v>208</c:v>
                      </c:pt>
                      <c:pt idx="607">
                        <c:v>213</c:v>
                      </c:pt>
                      <c:pt idx="608">
                        <c:v>210</c:v>
                      </c:pt>
                      <c:pt idx="609">
                        <c:v>216</c:v>
                      </c:pt>
                      <c:pt idx="610">
                        <c:v>211</c:v>
                      </c:pt>
                      <c:pt idx="611">
                        <c:v>213</c:v>
                      </c:pt>
                      <c:pt idx="612">
                        <c:v>203</c:v>
                      </c:pt>
                      <c:pt idx="613">
                        <c:v>202</c:v>
                      </c:pt>
                      <c:pt idx="614">
                        <c:v>209</c:v>
                      </c:pt>
                      <c:pt idx="615">
                        <c:v>206</c:v>
                      </c:pt>
                      <c:pt idx="616">
                        <c:v>208</c:v>
                      </c:pt>
                      <c:pt idx="617">
                        <c:v>203</c:v>
                      </c:pt>
                      <c:pt idx="618">
                        <c:v>204</c:v>
                      </c:pt>
                      <c:pt idx="619">
                        <c:v>202</c:v>
                      </c:pt>
                      <c:pt idx="620">
                        <c:v>206</c:v>
                      </c:pt>
                      <c:pt idx="621">
                        <c:v>213</c:v>
                      </c:pt>
                      <c:pt idx="622">
                        <c:v>210</c:v>
                      </c:pt>
                      <c:pt idx="623">
                        <c:v>210</c:v>
                      </c:pt>
                      <c:pt idx="624">
                        <c:v>209</c:v>
                      </c:pt>
                      <c:pt idx="625">
                        <c:v>207</c:v>
                      </c:pt>
                      <c:pt idx="626">
                        <c:v>205</c:v>
                      </c:pt>
                      <c:pt idx="627">
                        <c:v>203</c:v>
                      </c:pt>
                      <c:pt idx="628">
                        <c:v>200</c:v>
                      </c:pt>
                      <c:pt idx="629">
                        <c:v>204</c:v>
                      </c:pt>
                      <c:pt idx="630">
                        <c:v>204</c:v>
                      </c:pt>
                      <c:pt idx="631">
                        <c:v>206</c:v>
                      </c:pt>
                      <c:pt idx="632">
                        <c:v>204</c:v>
                      </c:pt>
                      <c:pt idx="633">
                        <c:v>204</c:v>
                      </c:pt>
                      <c:pt idx="634">
                        <c:v>209</c:v>
                      </c:pt>
                      <c:pt idx="635">
                        <c:v>205</c:v>
                      </c:pt>
                      <c:pt idx="636">
                        <c:v>207</c:v>
                      </c:pt>
                      <c:pt idx="637">
                        <c:v>210</c:v>
                      </c:pt>
                      <c:pt idx="638">
                        <c:v>209</c:v>
                      </c:pt>
                      <c:pt idx="639">
                        <c:v>208</c:v>
                      </c:pt>
                      <c:pt idx="640">
                        <c:v>203</c:v>
                      </c:pt>
                      <c:pt idx="641">
                        <c:v>202</c:v>
                      </c:pt>
                      <c:pt idx="642">
                        <c:v>204</c:v>
                      </c:pt>
                      <c:pt idx="643">
                        <c:v>203</c:v>
                      </c:pt>
                      <c:pt idx="644">
                        <c:v>202</c:v>
                      </c:pt>
                      <c:pt idx="645">
                        <c:v>209</c:v>
                      </c:pt>
                      <c:pt idx="646">
                        <c:v>213</c:v>
                      </c:pt>
                      <c:pt idx="647">
                        <c:v>212</c:v>
                      </c:pt>
                      <c:pt idx="648">
                        <c:v>213</c:v>
                      </c:pt>
                      <c:pt idx="649">
                        <c:v>213</c:v>
                      </c:pt>
                      <c:pt idx="650">
                        <c:v>208</c:v>
                      </c:pt>
                      <c:pt idx="651">
                        <c:v>214</c:v>
                      </c:pt>
                      <c:pt idx="652">
                        <c:v>211</c:v>
                      </c:pt>
                      <c:pt idx="653">
                        <c:v>207</c:v>
                      </c:pt>
                      <c:pt idx="654">
                        <c:v>204</c:v>
                      </c:pt>
                      <c:pt idx="655">
                        <c:v>201</c:v>
                      </c:pt>
                      <c:pt idx="656">
                        <c:v>209</c:v>
                      </c:pt>
                      <c:pt idx="657">
                        <c:v>203</c:v>
                      </c:pt>
                      <c:pt idx="658">
                        <c:v>184</c:v>
                      </c:pt>
                      <c:pt idx="659">
                        <c:v>179</c:v>
                      </c:pt>
                      <c:pt idx="660">
                        <c:v>185</c:v>
                      </c:pt>
                      <c:pt idx="661">
                        <c:v>187</c:v>
                      </c:pt>
                      <c:pt idx="662">
                        <c:v>191</c:v>
                      </c:pt>
                      <c:pt idx="663">
                        <c:v>187</c:v>
                      </c:pt>
                      <c:pt idx="664">
                        <c:v>185</c:v>
                      </c:pt>
                      <c:pt idx="665">
                        <c:v>189</c:v>
                      </c:pt>
                      <c:pt idx="666">
                        <c:v>193</c:v>
                      </c:pt>
                      <c:pt idx="667">
                        <c:v>192</c:v>
                      </c:pt>
                      <c:pt idx="668">
                        <c:v>190</c:v>
                      </c:pt>
                      <c:pt idx="669">
                        <c:v>189</c:v>
                      </c:pt>
                      <c:pt idx="670">
                        <c:v>181</c:v>
                      </c:pt>
                      <c:pt idx="671">
                        <c:v>187</c:v>
                      </c:pt>
                      <c:pt idx="672">
                        <c:v>187</c:v>
                      </c:pt>
                      <c:pt idx="673">
                        <c:v>181</c:v>
                      </c:pt>
                      <c:pt idx="674">
                        <c:v>188</c:v>
                      </c:pt>
                      <c:pt idx="675">
                        <c:v>185</c:v>
                      </c:pt>
                      <c:pt idx="676">
                        <c:v>182</c:v>
                      </c:pt>
                      <c:pt idx="677">
                        <c:v>175</c:v>
                      </c:pt>
                      <c:pt idx="678">
                        <c:v>175</c:v>
                      </c:pt>
                      <c:pt idx="679">
                        <c:v>180</c:v>
                      </c:pt>
                      <c:pt idx="680">
                        <c:v>176</c:v>
                      </c:pt>
                      <c:pt idx="681">
                        <c:v>176</c:v>
                      </c:pt>
                      <c:pt idx="682">
                        <c:v>165</c:v>
                      </c:pt>
                      <c:pt idx="683">
                        <c:v>177</c:v>
                      </c:pt>
                      <c:pt idx="684">
                        <c:v>181</c:v>
                      </c:pt>
                      <c:pt idx="685">
                        <c:v>185</c:v>
                      </c:pt>
                      <c:pt idx="686">
                        <c:v>181</c:v>
                      </c:pt>
                      <c:pt idx="687">
                        <c:v>177</c:v>
                      </c:pt>
                      <c:pt idx="688">
                        <c:v>184</c:v>
                      </c:pt>
                      <c:pt idx="689">
                        <c:v>184</c:v>
                      </c:pt>
                      <c:pt idx="690">
                        <c:v>183</c:v>
                      </c:pt>
                      <c:pt idx="691">
                        <c:v>171</c:v>
                      </c:pt>
                      <c:pt idx="692">
                        <c:v>170</c:v>
                      </c:pt>
                      <c:pt idx="693">
                        <c:v>176</c:v>
                      </c:pt>
                      <c:pt idx="694">
                        <c:v>187</c:v>
                      </c:pt>
                      <c:pt idx="695">
                        <c:v>182</c:v>
                      </c:pt>
                      <c:pt idx="696">
                        <c:v>168</c:v>
                      </c:pt>
                      <c:pt idx="697">
                        <c:v>174</c:v>
                      </c:pt>
                      <c:pt idx="698">
                        <c:v>173</c:v>
                      </c:pt>
                      <c:pt idx="699">
                        <c:v>167</c:v>
                      </c:pt>
                      <c:pt idx="700">
                        <c:v>177</c:v>
                      </c:pt>
                      <c:pt idx="701">
                        <c:v>168</c:v>
                      </c:pt>
                      <c:pt idx="702">
                        <c:v>169</c:v>
                      </c:pt>
                      <c:pt idx="703">
                        <c:v>159</c:v>
                      </c:pt>
                      <c:pt idx="704">
                        <c:v>153</c:v>
                      </c:pt>
                      <c:pt idx="705">
                        <c:v>156</c:v>
                      </c:pt>
                      <c:pt idx="706">
                        <c:v>151</c:v>
                      </c:pt>
                      <c:pt idx="707">
                        <c:v>159</c:v>
                      </c:pt>
                      <c:pt idx="708">
                        <c:v>169</c:v>
                      </c:pt>
                      <c:pt idx="709">
                        <c:v>160</c:v>
                      </c:pt>
                      <c:pt idx="710">
                        <c:v>157</c:v>
                      </c:pt>
                      <c:pt idx="711">
                        <c:v>153</c:v>
                      </c:pt>
                      <c:pt idx="712">
                        <c:v>156</c:v>
                      </c:pt>
                      <c:pt idx="713">
                        <c:v>158</c:v>
                      </c:pt>
                      <c:pt idx="714">
                        <c:v>170</c:v>
                      </c:pt>
                      <c:pt idx="715">
                        <c:v>175</c:v>
                      </c:pt>
                      <c:pt idx="716">
                        <c:v>165</c:v>
                      </c:pt>
                      <c:pt idx="717">
                        <c:v>174</c:v>
                      </c:pt>
                      <c:pt idx="718">
                        <c:v>171</c:v>
                      </c:pt>
                      <c:pt idx="719">
                        <c:v>175</c:v>
                      </c:pt>
                      <c:pt idx="720">
                        <c:v>178</c:v>
                      </c:pt>
                      <c:pt idx="721">
                        <c:v>173</c:v>
                      </c:pt>
                      <c:pt idx="722">
                        <c:v>162</c:v>
                      </c:pt>
                      <c:pt idx="723">
                        <c:v>170</c:v>
                      </c:pt>
                      <c:pt idx="724">
                        <c:v>168</c:v>
                      </c:pt>
                      <c:pt idx="725">
                        <c:v>169</c:v>
                      </c:pt>
                      <c:pt idx="726">
                        <c:v>168</c:v>
                      </c:pt>
                      <c:pt idx="727">
                        <c:v>183</c:v>
                      </c:pt>
                      <c:pt idx="728">
                        <c:v>185</c:v>
                      </c:pt>
                      <c:pt idx="729">
                        <c:v>175</c:v>
                      </c:pt>
                      <c:pt idx="730">
                        <c:v>176</c:v>
                      </c:pt>
                      <c:pt idx="731">
                        <c:v>174</c:v>
                      </c:pt>
                      <c:pt idx="732">
                        <c:v>170</c:v>
                      </c:pt>
                      <c:pt idx="733">
                        <c:v>183</c:v>
                      </c:pt>
                      <c:pt idx="734">
                        <c:v>181</c:v>
                      </c:pt>
                      <c:pt idx="735">
                        <c:v>174</c:v>
                      </c:pt>
                      <c:pt idx="736">
                        <c:v>175</c:v>
                      </c:pt>
                      <c:pt idx="737">
                        <c:v>185</c:v>
                      </c:pt>
                      <c:pt idx="738">
                        <c:v>179</c:v>
                      </c:pt>
                      <c:pt idx="739">
                        <c:v>179</c:v>
                      </c:pt>
                      <c:pt idx="740">
                        <c:v>188</c:v>
                      </c:pt>
                      <c:pt idx="741">
                        <c:v>189</c:v>
                      </c:pt>
                      <c:pt idx="742">
                        <c:v>187</c:v>
                      </c:pt>
                      <c:pt idx="743">
                        <c:v>175</c:v>
                      </c:pt>
                      <c:pt idx="744">
                        <c:v>174</c:v>
                      </c:pt>
                      <c:pt idx="745">
                        <c:v>172</c:v>
                      </c:pt>
                      <c:pt idx="746">
                        <c:v>174</c:v>
                      </c:pt>
                      <c:pt idx="747">
                        <c:v>174</c:v>
                      </c:pt>
                      <c:pt idx="748">
                        <c:v>177</c:v>
                      </c:pt>
                      <c:pt idx="749">
                        <c:v>179</c:v>
                      </c:pt>
                      <c:pt idx="750">
                        <c:v>197</c:v>
                      </c:pt>
                      <c:pt idx="751">
                        <c:v>197</c:v>
                      </c:pt>
                      <c:pt idx="752">
                        <c:v>186</c:v>
                      </c:pt>
                      <c:pt idx="753">
                        <c:v>181</c:v>
                      </c:pt>
                      <c:pt idx="754">
                        <c:v>179</c:v>
                      </c:pt>
                      <c:pt idx="755">
                        <c:v>177</c:v>
                      </c:pt>
                      <c:pt idx="756">
                        <c:v>192</c:v>
                      </c:pt>
                      <c:pt idx="757">
                        <c:v>190</c:v>
                      </c:pt>
                      <c:pt idx="758">
                        <c:v>180</c:v>
                      </c:pt>
                      <c:pt idx="759">
                        <c:v>189</c:v>
                      </c:pt>
                      <c:pt idx="760">
                        <c:v>195</c:v>
                      </c:pt>
                      <c:pt idx="761">
                        <c:v>180</c:v>
                      </c:pt>
                      <c:pt idx="762">
                        <c:v>191</c:v>
                      </c:pt>
                      <c:pt idx="763">
                        <c:v>196</c:v>
                      </c:pt>
                      <c:pt idx="764">
                        <c:v>203</c:v>
                      </c:pt>
                      <c:pt idx="765">
                        <c:v>197</c:v>
                      </c:pt>
                      <c:pt idx="766">
                        <c:v>194</c:v>
                      </c:pt>
                      <c:pt idx="767">
                        <c:v>196</c:v>
                      </c:pt>
                      <c:pt idx="768">
                        <c:v>193</c:v>
                      </c:pt>
                      <c:pt idx="769">
                        <c:v>190</c:v>
                      </c:pt>
                      <c:pt idx="770">
                        <c:v>187</c:v>
                      </c:pt>
                      <c:pt idx="771">
                        <c:v>181</c:v>
                      </c:pt>
                      <c:pt idx="772">
                        <c:v>184</c:v>
                      </c:pt>
                      <c:pt idx="773">
                        <c:v>187</c:v>
                      </c:pt>
                      <c:pt idx="774">
                        <c:v>189</c:v>
                      </c:pt>
                      <c:pt idx="775">
                        <c:v>189</c:v>
                      </c:pt>
                      <c:pt idx="776">
                        <c:v>188</c:v>
                      </c:pt>
                      <c:pt idx="777">
                        <c:v>186</c:v>
                      </c:pt>
                      <c:pt idx="778">
                        <c:v>187</c:v>
                      </c:pt>
                      <c:pt idx="779">
                        <c:v>190</c:v>
                      </c:pt>
                      <c:pt idx="780">
                        <c:v>185</c:v>
                      </c:pt>
                      <c:pt idx="781">
                        <c:v>180</c:v>
                      </c:pt>
                      <c:pt idx="782">
                        <c:v>184</c:v>
                      </c:pt>
                      <c:pt idx="783">
                        <c:v>183</c:v>
                      </c:pt>
                      <c:pt idx="784">
                        <c:v>183</c:v>
                      </c:pt>
                      <c:pt idx="785">
                        <c:v>187</c:v>
                      </c:pt>
                      <c:pt idx="786">
                        <c:v>182</c:v>
                      </c:pt>
                      <c:pt idx="787">
                        <c:v>179</c:v>
                      </c:pt>
                      <c:pt idx="788">
                        <c:v>174</c:v>
                      </c:pt>
                      <c:pt idx="789">
                        <c:v>175</c:v>
                      </c:pt>
                      <c:pt idx="790">
                        <c:v>182</c:v>
                      </c:pt>
                      <c:pt idx="791">
                        <c:v>189</c:v>
                      </c:pt>
                      <c:pt idx="792">
                        <c:v>191</c:v>
                      </c:pt>
                      <c:pt idx="793">
                        <c:v>193</c:v>
                      </c:pt>
                      <c:pt idx="794">
                        <c:v>183</c:v>
                      </c:pt>
                      <c:pt idx="795">
                        <c:v>182</c:v>
                      </c:pt>
                      <c:pt idx="796">
                        <c:v>183</c:v>
                      </c:pt>
                      <c:pt idx="797">
                        <c:v>186</c:v>
                      </c:pt>
                      <c:pt idx="798">
                        <c:v>186</c:v>
                      </c:pt>
                      <c:pt idx="799">
                        <c:v>183</c:v>
                      </c:pt>
                      <c:pt idx="800">
                        <c:v>180</c:v>
                      </c:pt>
                      <c:pt idx="801">
                        <c:v>169</c:v>
                      </c:pt>
                      <c:pt idx="802">
                        <c:v>168</c:v>
                      </c:pt>
                      <c:pt idx="803">
                        <c:v>179</c:v>
                      </c:pt>
                      <c:pt idx="804">
                        <c:v>179</c:v>
                      </c:pt>
                      <c:pt idx="805">
                        <c:v>180</c:v>
                      </c:pt>
                      <c:pt idx="806">
                        <c:v>175</c:v>
                      </c:pt>
                      <c:pt idx="807">
                        <c:v>180</c:v>
                      </c:pt>
                      <c:pt idx="808">
                        <c:v>180</c:v>
                      </c:pt>
                      <c:pt idx="809">
                        <c:v>164</c:v>
                      </c:pt>
                      <c:pt idx="810">
                        <c:v>177</c:v>
                      </c:pt>
                      <c:pt idx="811">
                        <c:v>180</c:v>
                      </c:pt>
                      <c:pt idx="812">
                        <c:v>180</c:v>
                      </c:pt>
                      <c:pt idx="813">
                        <c:v>167</c:v>
                      </c:pt>
                      <c:pt idx="814">
                        <c:v>164</c:v>
                      </c:pt>
                      <c:pt idx="815">
                        <c:v>153</c:v>
                      </c:pt>
                      <c:pt idx="816">
                        <c:v>145</c:v>
                      </c:pt>
                      <c:pt idx="817">
                        <c:v>158</c:v>
                      </c:pt>
                      <c:pt idx="818">
                        <c:v>168</c:v>
                      </c:pt>
                      <c:pt idx="819">
                        <c:v>166</c:v>
                      </c:pt>
                      <c:pt idx="820">
                        <c:v>163</c:v>
                      </c:pt>
                      <c:pt idx="821">
                        <c:v>161</c:v>
                      </c:pt>
                      <c:pt idx="822">
                        <c:v>165</c:v>
                      </c:pt>
                      <c:pt idx="823">
                        <c:v>158</c:v>
                      </c:pt>
                      <c:pt idx="824">
                        <c:v>152</c:v>
                      </c:pt>
                      <c:pt idx="825">
                        <c:v>153</c:v>
                      </c:pt>
                      <c:pt idx="826">
                        <c:v>161</c:v>
                      </c:pt>
                      <c:pt idx="827">
                        <c:v>154</c:v>
                      </c:pt>
                      <c:pt idx="828">
                        <c:v>154</c:v>
                      </c:pt>
                      <c:pt idx="829">
                        <c:v>160</c:v>
                      </c:pt>
                      <c:pt idx="830">
                        <c:v>166</c:v>
                      </c:pt>
                      <c:pt idx="831">
                        <c:v>163</c:v>
                      </c:pt>
                      <c:pt idx="832">
                        <c:v>165</c:v>
                      </c:pt>
                      <c:pt idx="833">
                        <c:v>159</c:v>
                      </c:pt>
                      <c:pt idx="834">
                        <c:v>156</c:v>
                      </c:pt>
                      <c:pt idx="835">
                        <c:v>155</c:v>
                      </c:pt>
                      <c:pt idx="836">
                        <c:v>156</c:v>
                      </c:pt>
                      <c:pt idx="837">
                        <c:v>154</c:v>
                      </c:pt>
                      <c:pt idx="838">
                        <c:v>164</c:v>
                      </c:pt>
                      <c:pt idx="839">
                        <c:v>162</c:v>
                      </c:pt>
                      <c:pt idx="840">
                        <c:v>164</c:v>
                      </c:pt>
                      <c:pt idx="841">
                        <c:v>162</c:v>
                      </c:pt>
                      <c:pt idx="842">
                        <c:v>170</c:v>
                      </c:pt>
                      <c:pt idx="843">
                        <c:v>162</c:v>
                      </c:pt>
                      <c:pt idx="844">
                        <c:v>158</c:v>
                      </c:pt>
                      <c:pt idx="845">
                        <c:v>159</c:v>
                      </c:pt>
                      <c:pt idx="846">
                        <c:v>158</c:v>
                      </c:pt>
                      <c:pt idx="847">
                        <c:v>150</c:v>
                      </c:pt>
                      <c:pt idx="848">
                        <c:v>146</c:v>
                      </c:pt>
                      <c:pt idx="849">
                        <c:v>150</c:v>
                      </c:pt>
                      <c:pt idx="850">
                        <c:v>155</c:v>
                      </c:pt>
                      <c:pt idx="851">
                        <c:v>162</c:v>
                      </c:pt>
                      <c:pt idx="852">
                        <c:v>167</c:v>
                      </c:pt>
                      <c:pt idx="853">
                        <c:v>158</c:v>
                      </c:pt>
                      <c:pt idx="854">
                        <c:v>161</c:v>
                      </c:pt>
                      <c:pt idx="855">
                        <c:v>161</c:v>
                      </c:pt>
                      <c:pt idx="856">
                        <c:v>161</c:v>
                      </c:pt>
                      <c:pt idx="857">
                        <c:v>159</c:v>
                      </c:pt>
                      <c:pt idx="858">
                        <c:v>158</c:v>
                      </c:pt>
                      <c:pt idx="859">
                        <c:v>161</c:v>
                      </c:pt>
                      <c:pt idx="860">
                        <c:v>159</c:v>
                      </c:pt>
                      <c:pt idx="861">
                        <c:v>157</c:v>
                      </c:pt>
                      <c:pt idx="862">
                        <c:v>158</c:v>
                      </c:pt>
                      <c:pt idx="863">
                        <c:v>160</c:v>
                      </c:pt>
                      <c:pt idx="864">
                        <c:v>152</c:v>
                      </c:pt>
                      <c:pt idx="865">
                        <c:v>163</c:v>
                      </c:pt>
                      <c:pt idx="866">
                        <c:v>166</c:v>
                      </c:pt>
                      <c:pt idx="867">
                        <c:v>159</c:v>
                      </c:pt>
                      <c:pt idx="868">
                        <c:v>159</c:v>
                      </c:pt>
                      <c:pt idx="869">
                        <c:v>157</c:v>
                      </c:pt>
                      <c:pt idx="870">
                        <c:v>156</c:v>
                      </c:pt>
                      <c:pt idx="871">
                        <c:v>148</c:v>
                      </c:pt>
                      <c:pt idx="872">
                        <c:v>151</c:v>
                      </c:pt>
                      <c:pt idx="873">
                        <c:v>155</c:v>
                      </c:pt>
                      <c:pt idx="874">
                        <c:v>154</c:v>
                      </c:pt>
                      <c:pt idx="875">
                        <c:v>155</c:v>
                      </c:pt>
                      <c:pt idx="876">
                        <c:v>154</c:v>
                      </c:pt>
                      <c:pt idx="877">
                        <c:v>157</c:v>
                      </c:pt>
                      <c:pt idx="878">
                        <c:v>157</c:v>
                      </c:pt>
                      <c:pt idx="879">
                        <c:v>157</c:v>
                      </c:pt>
                      <c:pt idx="880">
                        <c:v>168</c:v>
                      </c:pt>
                      <c:pt idx="881">
                        <c:v>171</c:v>
                      </c:pt>
                      <c:pt idx="882">
                        <c:v>172</c:v>
                      </c:pt>
                      <c:pt idx="883">
                        <c:v>162</c:v>
                      </c:pt>
                      <c:pt idx="884">
                        <c:v>148</c:v>
                      </c:pt>
                      <c:pt idx="885">
                        <c:v>148</c:v>
                      </c:pt>
                      <c:pt idx="886">
                        <c:v>149</c:v>
                      </c:pt>
                      <c:pt idx="887">
                        <c:v>156</c:v>
                      </c:pt>
                      <c:pt idx="888">
                        <c:v>164</c:v>
                      </c:pt>
                      <c:pt idx="889">
                        <c:v>164</c:v>
                      </c:pt>
                      <c:pt idx="890">
                        <c:v>165</c:v>
                      </c:pt>
                      <c:pt idx="891">
                        <c:v>172</c:v>
                      </c:pt>
                      <c:pt idx="892">
                        <c:v>155</c:v>
                      </c:pt>
                      <c:pt idx="893">
                        <c:v>159</c:v>
                      </c:pt>
                      <c:pt idx="894">
                        <c:v>160</c:v>
                      </c:pt>
                      <c:pt idx="895">
                        <c:v>168</c:v>
                      </c:pt>
                      <c:pt idx="896">
                        <c:v>170</c:v>
                      </c:pt>
                      <c:pt idx="897">
                        <c:v>167</c:v>
                      </c:pt>
                      <c:pt idx="898">
                        <c:v>175</c:v>
                      </c:pt>
                      <c:pt idx="899">
                        <c:v>182</c:v>
                      </c:pt>
                      <c:pt idx="900">
                        <c:v>184</c:v>
                      </c:pt>
                      <c:pt idx="901">
                        <c:v>183</c:v>
                      </c:pt>
                      <c:pt idx="902">
                        <c:v>185</c:v>
                      </c:pt>
                      <c:pt idx="903">
                        <c:v>184</c:v>
                      </c:pt>
                      <c:pt idx="904">
                        <c:v>179</c:v>
                      </c:pt>
                      <c:pt idx="905">
                        <c:v>179</c:v>
                      </c:pt>
                      <c:pt idx="906">
                        <c:v>180</c:v>
                      </c:pt>
                      <c:pt idx="907">
                        <c:v>189</c:v>
                      </c:pt>
                      <c:pt idx="908">
                        <c:v>187</c:v>
                      </c:pt>
                      <c:pt idx="909">
                        <c:v>195</c:v>
                      </c:pt>
                      <c:pt idx="910">
                        <c:v>191</c:v>
                      </c:pt>
                      <c:pt idx="911">
                        <c:v>196</c:v>
                      </c:pt>
                      <c:pt idx="912">
                        <c:v>193</c:v>
                      </c:pt>
                      <c:pt idx="913">
                        <c:v>194</c:v>
                      </c:pt>
                      <c:pt idx="914">
                        <c:v>197</c:v>
                      </c:pt>
                      <c:pt idx="915">
                        <c:v>203</c:v>
                      </c:pt>
                      <c:pt idx="916">
                        <c:v>200</c:v>
                      </c:pt>
                      <c:pt idx="917">
                        <c:v>200</c:v>
                      </c:pt>
                      <c:pt idx="918">
                        <c:v>202</c:v>
                      </c:pt>
                      <c:pt idx="919">
                        <c:v>195</c:v>
                      </c:pt>
                      <c:pt idx="920">
                        <c:v>189</c:v>
                      </c:pt>
                      <c:pt idx="921">
                        <c:v>194</c:v>
                      </c:pt>
                      <c:pt idx="922">
                        <c:v>197</c:v>
                      </c:pt>
                      <c:pt idx="923">
                        <c:v>198</c:v>
                      </c:pt>
                      <c:pt idx="924">
                        <c:v>201</c:v>
                      </c:pt>
                      <c:pt idx="925">
                        <c:v>201</c:v>
                      </c:pt>
                      <c:pt idx="926">
                        <c:v>198</c:v>
                      </c:pt>
                      <c:pt idx="927">
                        <c:v>196</c:v>
                      </c:pt>
                      <c:pt idx="928">
                        <c:v>194</c:v>
                      </c:pt>
                      <c:pt idx="929">
                        <c:v>207</c:v>
                      </c:pt>
                      <c:pt idx="930">
                        <c:v>199</c:v>
                      </c:pt>
                      <c:pt idx="931">
                        <c:v>198</c:v>
                      </c:pt>
                      <c:pt idx="932">
                        <c:v>199</c:v>
                      </c:pt>
                      <c:pt idx="933">
                        <c:v>206</c:v>
                      </c:pt>
                      <c:pt idx="934">
                        <c:v>200</c:v>
                      </c:pt>
                      <c:pt idx="935">
                        <c:v>200</c:v>
                      </c:pt>
                      <c:pt idx="936">
                        <c:v>204</c:v>
                      </c:pt>
                      <c:pt idx="937">
                        <c:v>207</c:v>
                      </c:pt>
                      <c:pt idx="938">
                        <c:v>209</c:v>
                      </c:pt>
                      <c:pt idx="939">
                        <c:v>202</c:v>
                      </c:pt>
                      <c:pt idx="940">
                        <c:v>196</c:v>
                      </c:pt>
                      <c:pt idx="941">
                        <c:v>211</c:v>
                      </c:pt>
                      <c:pt idx="942">
                        <c:v>206</c:v>
                      </c:pt>
                      <c:pt idx="943">
                        <c:v>201</c:v>
                      </c:pt>
                      <c:pt idx="944">
                        <c:v>205</c:v>
                      </c:pt>
                      <c:pt idx="945">
                        <c:v>203</c:v>
                      </c:pt>
                      <c:pt idx="946">
                        <c:v>206</c:v>
                      </c:pt>
                      <c:pt idx="947">
                        <c:v>203</c:v>
                      </c:pt>
                      <c:pt idx="948">
                        <c:v>199</c:v>
                      </c:pt>
                      <c:pt idx="949">
                        <c:v>200</c:v>
                      </c:pt>
                      <c:pt idx="950">
                        <c:v>204</c:v>
                      </c:pt>
                      <c:pt idx="951">
                        <c:v>202</c:v>
                      </c:pt>
                      <c:pt idx="952">
                        <c:v>198</c:v>
                      </c:pt>
                      <c:pt idx="953">
                        <c:v>206</c:v>
                      </c:pt>
                      <c:pt idx="954">
                        <c:v>204</c:v>
                      </c:pt>
                      <c:pt idx="955">
                        <c:v>203</c:v>
                      </c:pt>
                      <c:pt idx="956">
                        <c:v>213</c:v>
                      </c:pt>
                      <c:pt idx="957">
                        <c:v>208</c:v>
                      </c:pt>
                      <c:pt idx="958">
                        <c:v>211</c:v>
                      </c:pt>
                      <c:pt idx="959">
                        <c:v>205</c:v>
                      </c:pt>
                      <c:pt idx="960">
                        <c:v>210</c:v>
                      </c:pt>
                      <c:pt idx="961">
                        <c:v>211</c:v>
                      </c:pt>
                      <c:pt idx="962">
                        <c:v>205</c:v>
                      </c:pt>
                      <c:pt idx="963">
                        <c:v>212</c:v>
                      </c:pt>
                      <c:pt idx="964">
                        <c:v>210</c:v>
                      </c:pt>
                      <c:pt idx="965">
                        <c:v>215</c:v>
                      </c:pt>
                      <c:pt idx="966">
                        <c:v>215</c:v>
                      </c:pt>
                      <c:pt idx="967">
                        <c:v>212</c:v>
                      </c:pt>
                      <c:pt idx="968">
                        <c:v>215</c:v>
                      </c:pt>
                      <c:pt idx="969">
                        <c:v>211</c:v>
                      </c:pt>
                      <c:pt idx="970">
                        <c:v>211</c:v>
                      </c:pt>
                      <c:pt idx="971">
                        <c:v>217</c:v>
                      </c:pt>
                      <c:pt idx="972">
                        <c:v>217</c:v>
                      </c:pt>
                      <c:pt idx="973">
                        <c:v>214</c:v>
                      </c:pt>
                      <c:pt idx="974">
                        <c:v>214</c:v>
                      </c:pt>
                      <c:pt idx="975">
                        <c:v>211</c:v>
                      </c:pt>
                      <c:pt idx="976">
                        <c:v>203</c:v>
                      </c:pt>
                      <c:pt idx="977">
                        <c:v>201</c:v>
                      </c:pt>
                      <c:pt idx="978">
                        <c:v>204</c:v>
                      </c:pt>
                      <c:pt idx="979">
                        <c:v>214</c:v>
                      </c:pt>
                      <c:pt idx="980">
                        <c:v>210</c:v>
                      </c:pt>
                      <c:pt idx="981">
                        <c:v>214</c:v>
                      </c:pt>
                      <c:pt idx="982">
                        <c:v>216</c:v>
                      </c:pt>
                      <c:pt idx="983">
                        <c:v>209</c:v>
                      </c:pt>
                      <c:pt idx="984">
                        <c:v>208</c:v>
                      </c:pt>
                      <c:pt idx="985">
                        <c:v>211</c:v>
                      </c:pt>
                      <c:pt idx="986">
                        <c:v>214</c:v>
                      </c:pt>
                      <c:pt idx="987">
                        <c:v>213</c:v>
                      </c:pt>
                      <c:pt idx="988">
                        <c:v>215</c:v>
                      </c:pt>
                      <c:pt idx="989">
                        <c:v>211</c:v>
                      </c:pt>
                      <c:pt idx="990">
                        <c:v>203</c:v>
                      </c:pt>
                      <c:pt idx="991">
                        <c:v>212</c:v>
                      </c:pt>
                      <c:pt idx="992">
                        <c:v>212</c:v>
                      </c:pt>
                      <c:pt idx="993">
                        <c:v>212</c:v>
                      </c:pt>
                      <c:pt idx="994">
                        <c:v>208</c:v>
                      </c:pt>
                      <c:pt idx="995">
                        <c:v>213</c:v>
                      </c:pt>
                      <c:pt idx="996">
                        <c:v>212</c:v>
                      </c:pt>
                      <c:pt idx="997">
                        <c:v>205</c:v>
                      </c:pt>
                      <c:pt idx="998">
                        <c:v>208</c:v>
                      </c:pt>
                      <c:pt idx="999">
                        <c:v>210</c:v>
                      </c:pt>
                      <c:pt idx="1000">
                        <c:v>214</c:v>
                      </c:pt>
                      <c:pt idx="1001">
                        <c:v>210</c:v>
                      </c:pt>
                      <c:pt idx="1002">
                        <c:v>199</c:v>
                      </c:pt>
                      <c:pt idx="1003">
                        <c:v>206</c:v>
                      </c:pt>
                      <c:pt idx="1004">
                        <c:v>212</c:v>
                      </c:pt>
                      <c:pt idx="1005">
                        <c:v>212</c:v>
                      </c:pt>
                      <c:pt idx="1006">
                        <c:v>212</c:v>
                      </c:pt>
                      <c:pt idx="1007">
                        <c:v>213</c:v>
                      </c:pt>
                      <c:pt idx="1008">
                        <c:v>210</c:v>
                      </c:pt>
                      <c:pt idx="1009">
                        <c:v>207</c:v>
                      </c:pt>
                      <c:pt idx="1010">
                        <c:v>207</c:v>
                      </c:pt>
                      <c:pt idx="1011">
                        <c:v>204</c:v>
                      </c:pt>
                      <c:pt idx="1012">
                        <c:v>207</c:v>
                      </c:pt>
                      <c:pt idx="1013">
                        <c:v>209</c:v>
                      </c:pt>
                      <c:pt idx="1014">
                        <c:v>210</c:v>
                      </c:pt>
                      <c:pt idx="1015">
                        <c:v>209</c:v>
                      </c:pt>
                      <c:pt idx="1016">
                        <c:v>205</c:v>
                      </c:pt>
                      <c:pt idx="1017">
                        <c:v>210</c:v>
                      </c:pt>
                      <c:pt idx="1018">
                        <c:v>201</c:v>
                      </c:pt>
                      <c:pt idx="1019">
                        <c:v>203</c:v>
                      </c:pt>
                      <c:pt idx="1020">
                        <c:v>206</c:v>
                      </c:pt>
                      <c:pt idx="1021">
                        <c:v>202</c:v>
                      </c:pt>
                      <c:pt idx="1022">
                        <c:v>207</c:v>
                      </c:pt>
                      <c:pt idx="1023">
                        <c:v>205</c:v>
                      </c:pt>
                      <c:pt idx="1024">
                        <c:v>207</c:v>
                      </c:pt>
                      <c:pt idx="1025">
                        <c:v>201</c:v>
                      </c:pt>
                      <c:pt idx="1026">
                        <c:v>200</c:v>
                      </c:pt>
                      <c:pt idx="1027">
                        <c:v>210</c:v>
                      </c:pt>
                      <c:pt idx="1028">
                        <c:v>209</c:v>
                      </c:pt>
                      <c:pt idx="1029">
                        <c:v>210</c:v>
                      </c:pt>
                      <c:pt idx="1030">
                        <c:v>209</c:v>
                      </c:pt>
                      <c:pt idx="1031">
                        <c:v>207</c:v>
                      </c:pt>
                      <c:pt idx="1032">
                        <c:v>195</c:v>
                      </c:pt>
                      <c:pt idx="1033">
                        <c:v>196</c:v>
                      </c:pt>
                      <c:pt idx="1034">
                        <c:v>199</c:v>
                      </c:pt>
                      <c:pt idx="1035">
                        <c:v>188</c:v>
                      </c:pt>
                      <c:pt idx="1036">
                        <c:v>188</c:v>
                      </c:pt>
                      <c:pt idx="1037">
                        <c:v>182</c:v>
                      </c:pt>
                      <c:pt idx="1038">
                        <c:v>188</c:v>
                      </c:pt>
                      <c:pt idx="1039">
                        <c:v>180</c:v>
                      </c:pt>
                      <c:pt idx="1040">
                        <c:v>175</c:v>
                      </c:pt>
                      <c:pt idx="1041">
                        <c:v>179</c:v>
                      </c:pt>
                      <c:pt idx="1042">
                        <c:v>177</c:v>
                      </c:pt>
                      <c:pt idx="1043">
                        <c:v>175</c:v>
                      </c:pt>
                      <c:pt idx="1044">
                        <c:v>180</c:v>
                      </c:pt>
                      <c:pt idx="1045">
                        <c:v>181</c:v>
                      </c:pt>
                      <c:pt idx="1046">
                        <c:v>176</c:v>
                      </c:pt>
                      <c:pt idx="1047">
                        <c:v>180</c:v>
                      </c:pt>
                      <c:pt idx="1048">
                        <c:v>182</c:v>
                      </c:pt>
                      <c:pt idx="1049">
                        <c:v>180</c:v>
                      </c:pt>
                      <c:pt idx="1050">
                        <c:v>182</c:v>
                      </c:pt>
                      <c:pt idx="1051">
                        <c:v>176</c:v>
                      </c:pt>
                      <c:pt idx="1052">
                        <c:v>179</c:v>
                      </c:pt>
                      <c:pt idx="1053">
                        <c:v>165</c:v>
                      </c:pt>
                      <c:pt idx="1054">
                        <c:v>166</c:v>
                      </c:pt>
                      <c:pt idx="1055">
                        <c:v>167</c:v>
                      </c:pt>
                      <c:pt idx="1056">
                        <c:v>168</c:v>
                      </c:pt>
                      <c:pt idx="1057">
                        <c:v>171</c:v>
                      </c:pt>
                      <c:pt idx="1058">
                        <c:v>179</c:v>
                      </c:pt>
                      <c:pt idx="1059">
                        <c:v>175</c:v>
                      </c:pt>
                      <c:pt idx="1060">
                        <c:v>164</c:v>
                      </c:pt>
                      <c:pt idx="1061">
                        <c:v>163</c:v>
                      </c:pt>
                      <c:pt idx="1062">
                        <c:v>165</c:v>
                      </c:pt>
                      <c:pt idx="1063">
                        <c:v>166</c:v>
                      </c:pt>
                      <c:pt idx="1064">
                        <c:v>167</c:v>
                      </c:pt>
                      <c:pt idx="1065">
                        <c:v>161</c:v>
                      </c:pt>
                      <c:pt idx="1066">
                        <c:v>162</c:v>
                      </c:pt>
                      <c:pt idx="1067">
                        <c:v>145</c:v>
                      </c:pt>
                      <c:pt idx="1068">
                        <c:v>144</c:v>
                      </c:pt>
                      <c:pt idx="1069">
                        <c:v>139</c:v>
                      </c:pt>
                      <c:pt idx="1070">
                        <c:v>146</c:v>
                      </c:pt>
                      <c:pt idx="1071">
                        <c:v>146</c:v>
                      </c:pt>
                      <c:pt idx="1072">
                        <c:v>146</c:v>
                      </c:pt>
                      <c:pt idx="1073">
                        <c:v>148</c:v>
                      </c:pt>
                      <c:pt idx="1074">
                        <c:v>145</c:v>
                      </c:pt>
                      <c:pt idx="1075">
                        <c:v>145</c:v>
                      </c:pt>
                      <c:pt idx="1076">
                        <c:v>159</c:v>
                      </c:pt>
                      <c:pt idx="1077">
                        <c:v>162</c:v>
                      </c:pt>
                      <c:pt idx="1078">
                        <c:v>160</c:v>
                      </c:pt>
                      <c:pt idx="1079">
                        <c:v>158</c:v>
                      </c:pt>
                      <c:pt idx="1080">
                        <c:v>167</c:v>
                      </c:pt>
                      <c:pt idx="1081">
                        <c:v>158</c:v>
                      </c:pt>
                      <c:pt idx="1082">
                        <c:v>162</c:v>
                      </c:pt>
                      <c:pt idx="1083">
                        <c:v>174</c:v>
                      </c:pt>
                      <c:pt idx="1084">
                        <c:v>177</c:v>
                      </c:pt>
                      <c:pt idx="1085">
                        <c:v>165</c:v>
                      </c:pt>
                      <c:pt idx="1086">
                        <c:v>173</c:v>
                      </c:pt>
                      <c:pt idx="1087">
                        <c:v>174</c:v>
                      </c:pt>
                      <c:pt idx="1088">
                        <c:v>181</c:v>
                      </c:pt>
                      <c:pt idx="1089">
                        <c:v>175</c:v>
                      </c:pt>
                      <c:pt idx="1090">
                        <c:v>176</c:v>
                      </c:pt>
                      <c:pt idx="1091">
                        <c:v>176</c:v>
                      </c:pt>
                      <c:pt idx="1092">
                        <c:v>180</c:v>
                      </c:pt>
                      <c:pt idx="1093">
                        <c:v>182</c:v>
                      </c:pt>
                      <c:pt idx="1094">
                        <c:v>175</c:v>
                      </c:pt>
                      <c:pt idx="1095">
                        <c:v>173</c:v>
                      </c:pt>
                      <c:pt idx="1096">
                        <c:v>167</c:v>
                      </c:pt>
                      <c:pt idx="1097">
                        <c:v>166</c:v>
                      </c:pt>
                      <c:pt idx="1098">
                        <c:v>168</c:v>
                      </c:pt>
                      <c:pt idx="1099">
                        <c:v>170</c:v>
                      </c:pt>
                      <c:pt idx="1100">
                        <c:v>164</c:v>
                      </c:pt>
                      <c:pt idx="1101">
                        <c:v>155</c:v>
                      </c:pt>
                      <c:pt idx="1102">
                        <c:v>157</c:v>
                      </c:pt>
                      <c:pt idx="1103">
                        <c:v>168</c:v>
                      </c:pt>
                      <c:pt idx="1104">
                        <c:v>171</c:v>
                      </c:pt>
                      <c:pt idx="1105">
                        <c:v>165</c:v>
                      </c:pt>
                      <c:pt idx="1106">
                        <c:v>178</c:v>
                      </c:pt>
                      <c:pt idx="1107">
                        <c:v>184</c:v>
                      </c:pt>
                      <c:pt idx="1108">
                        <c:v>181</c:v>
                      </c:pt>
                      <c:pt idx="1109">
                        <c:v>177</c:v>
                      </c:pt>
                      <c:pt idx="1110">
                        <c:v>178</c:v>
                      </c:pt>
                      <c:pt idx="1111">
                        <c:v>175</c:v>
                      </c:pt>
                      <c:pt idx="1112">
                        <c:v>171</c:v>
                      </c:pt>
                      <c:pt idx="1113">
                        <c:v>176</c:v>
                      </c:pt>
                      <c:pt idx="1114">
                        <c:v>171</c:v>
                      </c:pt>
                      <c:pt idx="1115">
                        <c:v>182</c:v>
                      </c:pt>
                      <c:pt idx="1116">
                        <c:v>176</c:v>
                      </c:pt>
                      <c:pt idx="1117">
                        <c:v>186</c:v>
                      </c:pt>
                      <c:pt idx="1118">
                        <c:v>187</c:v>
                      </c:pt>
                      <c:pt idx="1119">
                        <c:v>186</c:v>
                      </c:pt>
                      <c:pt idx="1120">
                        <c:v>178</c:v>
                      </c:pt>
                      <c:pt idx="1121">
                        <c:v>184</c:v>
                      </c:pt>
                      <c:pt idx="1122">
                        <c:v>179</c:v>
                      </c:pt>
                      <c:pt idx="1123">
                        <c:v>178</c:v>
                      </c:pt>
                      <c:pt idx="1124">
                        <c:v>182</c:v>
                      </c:pt>
                      <c:pt idx="1125">
                        <c:v>192</c:v>
                      </c:pt>
                      <c:pt idx="1126">
                        <c:v>192</c:v>
                      </c:pt>
                      <c:pt idx="1127">
                        <c:v>162</c:v>
                      </c:pt>
                      <c:pt idx="1128">
                        <c:v>178</c:v>
                      </c:pt>
                      <c:pt idx="1129">
                        <c:v>187</c:v>
                      </c:pt>
                      <c:pt idx="1130">
                        <c:v>166</c:v>
                      </c:pt>
                      <c:pt idx="1131">
                        <c:v>191</c:v>
                      </c:pt>
                      <c:pt idx="1132">
                        <c:v>188</c:v>
                      </c:pt>
                      <c:pt idx="1133">
                        <c:v>166</c:v>
                      </c:pt>
                      <c:pt idx="1134">
                        <c:v>185</c:v>
                      </c:pt>
                      <c:pt idx="1135">
                        <c:v>181</c:v>
                      </c:pt>
                      <c:pt idx="1136">
                        <c:v>176</c:v>
                      </c:pt>
                      <c:pt idx="1137">
                        <c:v>168</c:v>
                      </c:pt>
                      <c:pt idx="1138">
                        <c:v>148</c:v>
                      </c:pt>
                      <c:pt idx="1139">
                        <c:v>170</c:v>
                      </c:pt>
                      <c:pt idx="1140">
                        <c:v>169</c:v>
                      </c:pt>
                      <c:pt idx="1141">
                        <c:v>169</c:v>
                      </c:pt>
                      <c:pt idx="1142">
                        <c:v>170</c:v>
                      </c:pt>
                      <c:pt idx="1143">
                        <c:v>177</c:v>
                      </c:pt>
                      <c:pt idx="1144">
                        <c:v>165</c:v>
                      </c:pt>
                      <c:pt idx="1145">
                        <c:v>159</c:v>
                      </c:pt>
                      <c:pt idx="1146">
                        <c:v>170</c:v>
                      </c:pt>
                      <c:pt idx="1147">
                        <c:v>179</c:v>
                      </c:pt>
                      <c:pt idx="1148">
                        <c:v>181</c:v>
                      </c:pt>
                      <c:pt idx="1149">
                        <c:v>170</c:v>
                      </c:pt>
                      <c:pt idx="1150">
                        <c:v>153</c:v>
                      </c:pt>
                      <c:pt idx="1151">
                        <c:v>177</c:v>
                      </c:pt>
                      <c:pt idx="1152">
                        <c:v>159</c:v>
                      </c:pt>
                      <c:pt idx="1153">
                        <c:v>171</c:v>
                      </c:pt>
                      <c:pt idx="1154">
                        <c:v>156</c:v>
                      </c:pt>
                      <c:pt idx="1155">
                        <c:v>168</c:v>
                      </c:pt>
                      <c:pt idx="1156">
                        <c:v>184</c:v>
                      </c:pt>
                      <c:pt idx="1157">
                        <c:v>161</c:v>
                      </c:pt>
                      <c:pt idx="1158">
                        <c:v>155</c:v>
                      </c:pt>
                      <c:pt idx="1159">
                        <c:v>155</c:v>
                      </c:pt>
                      <c:pt idx="1160">
                        <c:v>153</c:v>
                      </c:pt>
                      <c:pt idx="1161">
                        <c:v>162</c:v>
                      </c:pt>
                      <c:pt idx="1162">
                        <c:v>160</c:v>
                      </c:pt>
                      <c:pt idx="1163">
                        <c:v>134</c:v>
                      </c:pt>
                      <c:pt idx="1164">
                        <c:v>143</c:v>
                      </c:pt>
                      <c:pt idx="1165">
                        <c:v>165</c:v>
                      </c:pt>
                      <c:pt idx="1166">
                        <c:v>149</c:v>
                      </c:pt>
                      <c:pt idx="1167">
                        <c:v>164</c:v>
                      </c:pt>
                      <c:pt idx="1168">
                        <c:v>140</c:v>
                      </c:pt>
                      <c:pt idx="1169">
                        <c:v>152</c:v>
                      </c:pt>
                      <c:pt idx="1170">
                        <c:v>147</c:v>
                      </c:pt>
                      <c:pt idx="1171">
                        <c:v>161</c:v>
                      </c:pt>
                      <c:pt idx="1172">
                        <c:v>149</c:v>
                      </c:pt>
                      <c:pt idx="1173">
                        <c:v>151</c:v>
                      </c:pt>
                      <c:pt idx="1174">
                        <c:v>149</c:v>
                      </c:pt>
                      <c:pt idx="1175">
                        <c:v>152</c:v>
                      </c:pt>
                      <c:pt idx="1176">
                        <c:v>159</c:v>
                      </c:pt>
                      <c:pt idx="1177">
                        <c:v>157</c:v>
                      </c:pt>
                      <c:pt idx="1178">
                        <c:v>156</c:v>
                      </c:pt>
                      <c:pt idx="1179">
                        <c:v>154</c:v>
                      </c:pt>
                      <c:pt idx="1180">
                        <c:v>149</c:v>
                      </c:pt>
                      <c:pt idx="1181">
                        <c:v>153</c:v>
                      </c:pt>
                      <c:pt idx="1182">
                        <c:v>156</c:v>
                      </c:pt>
                      <c:pt idx="1183">
                        <c:v>159</c:v>
                      </c:pt>
                      <c:pt idx="1184">
                        <c:v>165</c:v>
                      </c:pt>
                      <c:pt idx="1185">
                        <c:v>153</c:v>
                      </c:pt>
                      <c:pt idx="1186">
                        <c:v>145</c:v>
                      </c:pt>
                      <c:pt idx="1187">
                        <c:v>163</c:v>
                      </c:pt>
                      <c:pt idx="1188">
                        <c:v>141</c:v>
                      </c:pt>
                      <c:pt idx="1189">
                        <c:v>131</c:v>
                      </c:pt>
                      <c:pt idx="1190">
                        <c:v>150</c:v>
                      </c:pt>
                      <c:pt idx="1191">
                        <c:v>157</c:v>
                      </c:pt>
                      <c:pt idx="1192">
                        <c:v>150</c:v>
                      </c:pt>
                      <c:pt idx="1193">
                        <c:v>150</c:v>
                      </c:pt>
                      <c:pt idx="1194">
                        <c:v>149</c:v>
                      </c:pt>
                      <c:pt idx="1195">
                        <c:v>157</c:v>
                      </c:pt>
                      <c:pt idx="1196">
                        <c:v>154</c:v>
                      </c:pt>
                      <c:pt idx="1197">
                        <c:v>148</c:v>
                      </c:pt>
                      <c:pt idx="1198">
                        <c:v>151</c:v>
                      </c:pt>
                      <c:pt idx="1199">
                        <c:v>145</c:v>
                      </c:pt>
                      <c:pt idx="1200">
                        <c:v>132</c:v>
                      </c:pt>
                      <c:pt idx="1201">
                        <c:v>126</c:v>
                      </c:pt>
                      <c:pt idx="1202">
                        <c:v>137</c:v>
                      </c:pt>
                      <c:pt idx="1203">
                        <c:v>145</c:v>
                      </c:pt>
                      <c:pt idx="1204">
                        <c:v>143</c:v>
                      </c:pt>
                      <c:pt idx="1205">
                        <c:v>147</c:v>
                      </c:pt>
                      <c:pt idx="1206">
                        <c:v>146</c:v>
                      </c:pt>
                      <c:pt idx="1207">
                        <c:v>142</c:v>
                      </c:pt>
                      <c:pt idx="1208">
                        <c:v>141</c:v>
                      </c:pt>
                      <c:pt idx="1209">
                        <c:v>127</c:v>
                      </c:pt>
                      <c:pt idx="1210">
                        <c:v>144</c:v>
                      </c:pt>
                      <c:pt idx="1211">
                        <c:v>150</c:v>
                      </c:pt>
                      <c:pt idx="1212">
                        <c:v>147</c:v>
                      </c:pt>
                      <c:pt idx="1213">
                        <c:v>152</c:v>
                      </c:pt>
                      <c:pt idx="1214">
                        <c:v>146</c:v>
                      </c:pt>
                      <c:pt idx="1215">
                        <c:v>145</c:v>
                      </c:pt>
                      <c:pt idx="1216">
                        <c:v>140</c:v>
                      </c:pt>
                      <c:pt idx="1217">
                        <c:v>151</c:v>
                      </c:pt>
                      <c:pt idx="1218">
                        <c:v>150</c:v>
                      </c:pt>
                      <c:pt idx="1219">
                        <c:v>141</c:v>
                      </c:pt>
                      <c:pt idx="1220">
                        <c:v>131</c:v>
                      </c:pt>
                      <c:pt idx="1221">
                        <c:v>119</c:v>
                      </c:pt>
                      <c:pt idx="1222">
                        <c:v>130</c:v>
                      </c:pt>
                      <c:pt idx="1223">
                        <c:v>135</c:v>
                      </c:pt>
                      <c:pt idx="1224">
                        <c:v>134</c:v>
                      </c:pt>
                      <c:pt idx="1225">
                        <c:v>138</c:v>
                      </c:pt>
                      <c:pt idx="1226">
                        <c:v>147</c:v>
                      </c:pt>
                      <c:pt idx="1227">
                        <c:v>147</c:v>
                      </c:pt>
                      <c:pt idx="1228">
                        <c:v>146</c:v>
                      </c:pt>
                      <c:pt idx="1229">
                        <c:v>143</c:v>
                      </c:pt>
                      <c:pt idx="1230">
                        <c:v>149</c:v>
                      </c:pt>
                      <c:pt idx="1231">
                        <c:v>147</c:v>
                      </c:pt>
                      <c:pt idx="1232">
                        <c:v>148</c:v>
                      </c:pt>
                      <c:pt idx="1233">
                        <c:v>148</c:v>
                      </c:pt>
                      <c:pt idx="1234">
                        <c:v>148</c:v>
                      </c:pt>
                      <c:pt idx="1235">
                        <c:v>144</c:v>
                      </c:pt>
                      <c:pt idx="1236">
                        <c:v>160</c:v>
                      </c:pt>
                      <c:pt idx="1237">
                        <c:v>149</c:v>
                      </c:pt>
                      <c:pt idx="1238">
                        <c:v>155</c:v>
                      </c:pt>
                      <c:pt idx="1239">
                        <c:v>165</c:v>
                      </c:pt>
                      <c:pt idx="1240">
                        <c:v>154</c:v>
                      </c:pt>
                      <c:pt idx="1241">
                        <c:v>163</c:v>
                      </c:pt>
                      <c:pt idx="1242">
                        <c:v>162</c:v>
                      </c:pt>
                      <c:pt idx="1243">
                        <c:v>156</c:v>
                      </c:pt>
                      <c:pt idx="1244">
                        <c:v>159</c:v>
                      </c:pt>
                      <c:pt idx="1245">
                        <c:v>168</c:v>
                      </c:pt>
                      <c:pt idx="1246">
                        <c:v>153</c:v>
                      </c:pt>
                      <c:pt idx="1247">
                        <c:v>156</c:v>
                      </c:pt>
                      <c:pt idx="1248">
                        <c:v>164</c:v>
                      </c:pt>
                      <c:pt idx="1249">
                        <c:v>172</c:v>
                      </c:pt>
                      <c:pt idx="1250">
                        <c:v>177</c:v>
                      </c:pt>
                      <c:pt idx="1251">
                        <c:v>171</c:v>
                      </c:pt>
                      <c:pt idx="1252">
                        <c:v>169</c:v>
                      </c:pt>
                      <c:pt idx="1253">
                        <c:v>169</c:v>
                      </c:pt>
                      <c:pt idx="1254">
                        <c:v>161</c:v>
                      </c:pt>
                      <c:pt idx="1255">
                        <c:v>155</c:v>
                      </c:pt>
                      <c:pt idx="1256">
                        <c:v>160</c:v>
                      </c:pt>
                      <c:pt idx="1257">
                        <c:v>164</c:v>
                      </c:pt>
                      <c:pt idx="1258">
                        <c:v>172</c:v>
                      </c:pt>
                      <c:pt idx="1259">
                        <c:v>175</c:v>
                      </c:pt>
                      <c:pt idx="1260">
                        <c:v>165</c:v>
                      </c:pt>
                      <c:pt idx="1261">
                        <c:v>170</c:v>
                      </c:pt>
                      <c:pt idx="1262">
                        <c:v>177</c:v>
                      </c:pt>
                      <c:pt idx="1263">
                        <c:v>171</c:v>
                      </c:pt>
                      <c:pt idx="1264">
                        <c:v>166</c:v>
                      </c:pt>
                      <c:pt idx="1265">
                        <c:v>178</c:v>
                      </c:pt>
                      <c:pt idx="1266">
                        <c:v>176</c:v>
                      </c:pt>
                      <c:pt idx="1267">
                        <c:v>174</c:v>
                      </c:pt>
                      <c:pt idx="1268">
                        <c:v>179</c:v>
                      </c:pt>
                      <c:pt idx="1269">
                        <c:v>181</c:v>
                      </c:pt>
                      <c:pt idx="1270">
                        <c:v>180</c:v>
                      </c:pt>
                      <c:pt idx="1271">
                        <c:v>171</c:v>
                      </c:pt>
                      <c:pt idx="1272">
                        <c:v>175</c:v>
                      </c:pt>
                      <c:pt idx="1273">
                        <c:v>175</c:v>
                      </c:pt>
                      <c:pt idx="1274">
                        <c:v>177</c:v>
                      </c:pt>
                      <c:pt idx="1275">
                        <c:v>182</c:v>
                      </c:pt>
                      <c:pt idx="1276">
                        <c:v>192</c:v>
                      </c:pt>
                      <c:pt idx="1277">
                        <c:v>184</c:v>
                      </c:pt>
                      <c:pt idx="1278">
                        <c:v>176</c:v>
                      </c:pt>
                      <c:pt idx="1279">
                        <c:v>184</c:v>
                      </c:pt>
                      <c:pt idx="1280">
                        <c:v>183</c:v>
                      </c:pt>
                      <c:pt idx="1281">
                        <c:v>186</c:v>
                      </c:pt>
                      <c:pt idx="1282">
                        <c:v>178</c:v>
                      </c:pt>
                      <c:pt idx="1283">
                        <c:v>181</c:v>
                      </c:pt>
                      <c:pt idx="1284">
                        <c:v>176</c:v>
                      </c:pt>
                      <c:pt idx="1285">
                        <c:v>166</c:v>
                      </c:pt>
                      <c:pt idx="1286">
                        <c:v>182</c:v>
                      </c:pt>
                      <c:pt idx="1287">
                        <c:v>173</c:v>
                      </c:pt>
                      <c:pt idx="1288">
                        <c:v>179</c:v>
                      </c:pt>
                      <c:pt idx="1289">
                        <c:v>179</c:v>
                      </c:pt>
                      <c:pt idx="1290">
                        <c:v>182</c:v>
                      </c:pt>
                      <c:pt idx="1291">
                        <c:v>176</c:v>
                      </c:pt>
                      <c:pt idx="1292">
                        <c:v>172</c:v>
                      </c:pt>
                      <c:pt idx="1293">
                        <c:v>182</c:v>
                      </c:pt>
                      <c:pt idx="1294">
                        <c:v>191</c:v>
                      </c:pt>
                      <c:pt idx="1295">
                        <c:v>191</c:v>
                      </c:pt>
                      <c:pt idx="1296">
                        <c:v>187</c:v>
                      </c:pt>
                      <c:pt idx="1297">
                        <c:v>184</c:v>
                      </c:pt>
                      <c:pt idx="1298">
                        <c:v>185</c:v>
                      </c:pt>
                      <c:pt idx="1299">
                        <c:v>184</c:v>
                      </c:pt>
                      <c:pt idx="1300">
                        <c:v>192</c:v>
                      </c:pt>
                      <c:pt idx="1301">
                        <c:v>189</c:v>
                      </c:pt>
                      <c:pt idx="1302">
                        <c:v>188</c:v>
                      </c:pt>
                      <c:pt idx="1303">
                        <c:v>186</c:v>
                      </c:pt>
                      <c:pt idx="1304">
                        <c:v>189</c:v>
                      </c:pt>
                      <c:pt idx="1305">
                        <c:v>191</c:v>
                      </c:pt>
                      <c:pt idx="1306">
                        <c:v>186</c:v>
                      </c:pt>
                      <c:pt idx="1307">
                        <c:v>191</c:v>
                      </c:pt>
                      <c:pt idx="1308">
                        <c:v>195</c:v>
                      </c:pt>
                      <c:pt idx="1309">
                        <c:v>191</c:v>
                      </c:pt>
                      <c:pt idx="1310">
                        <c:v>194</c:v>
                      </c:pt>
                      <c:pt idx="1311">
                        <c:v>193</c:v>
                      </c:pt>
                      <c:pt idx="1312">
                        <c:v>194</c:v>
                      </c:pt>
                      <c:pt idx="1313">
                        <c:v>198</c:v>
                      </c:pt>
                      <c:pt idx="1314">
                        <c:v>202</c:v>
                      </c:pt>
                      <c:pt idx="1315">
                        <c:v>204</c:v>
                      </c:pt>
                      <c:pt idx="1316">
                        <c:v>204</c:v>
                      </c:pt>
                      <c:pt idx="1317">
                        <c:v>203</c:v>
                      </c:pt>
                      <c:pt idx="1318">
                        <c:v>206</c:v>
                      </c:pt>
                      <c:pt idx="1319">
                        <c:v>203</c:v>
                      </c:pt>
                      <c:pt idx="1320">
                        <c:v>202</c:v>
                      </c:pt>
                      <c:pt idx="1321">
                        <c:v>197</c:v>
                      </c:pt>
                      <c:pt idx="1322">
                        <c:v>204</c:v>
                      </c:pt>
                      <c:pt idx="1323">
                        <c:v>204</c:v>
                      </c:pt>
                      <c:pt idx="1324">
                        <c:v>201</c:v>
                      </c:pt>
                      <c:pt idx="1325">
                        <c:v>195</c:v>
                      </c:pt>
                      <c:pt idx="1326">
                        <c:v>191</c:v>
                      </c:pt>
                      <c:pt idx="1327">
                        <c:v>193</c:v>
                      </c:pt>
                      <c:pt idx="1328">
                        <c:v>194</c:v>
                      </c:pt>
                      <c:pt idx="1329">
                        <c:v>202</c:v>
                      </c:pt>
                      <c:pt idx="1330">
                        <c:v>202</c:v>
                      </c:pt>
                      <c:pt idx="1331">
                        <c:v>200</c:v>
                      </c:pt>
                      <c:pt idx="1332">
                        <c:v>204</c:v>
                      </c:pt>
                      <c:pt idx="1333">
                        <c:v>201</c:v>
                      </c:pt>
                      <c:pt idx="1334">
                        <c:v>200</c:v>
                      </c:pt>
                      <c:pt idx="1335">
                        <c:v>194</c:v>
                      </c:pt>
                      <c:pt idx="1336">
                        <c:v>201</c:v>
                      </c:pt>
                      <c:pt idx="1337">
                        <c:v>197</c:v>
                      </c:pt>
                      <c:pt idx="1338">
                        <c:v>196</c:v>
                      </c:pt>
                      <c:pt idx="1339">
                        <c:v>189</c:v>
                      </c:pt>
                      <c:pt idx="1340">
                        <c:v>191</c:v>
                      </c:pt>
                      <c:pt idx="1341">
                        <c:v>188</c:v>
                      </c:pt>
                      <c:pt idx="1342">
                        <c:v>195</c:v>
                      </c:pt>
                      <c:pt idx="1343">
                        <c:v>203</c:v>
                      </c:pt>
                      <c:pt idx="1344">
                        <c:v>205</c:v>
                      </c:pt>
                      <c:pt idx="1345">
                        <c:v>195</c:v>
                      </c:pt>
                      <c:pt idx="1346">
                        <c:v>180</c:v>
                      </c:pt>
                      <c:pt idx="1347">
                        <c:v>182</c:v>
                      </c:pt>
                      <c:pt idx="1348">
                        <c:v>178</c:v>
                      </c:pt>
                      <c:pt idx="1349">
                        <c:v>179</c:v>
                      </c:pt>
                      <c:pt idx="1350">
                        <c:v>192</c:v>
                      </c:pt>
                      <c:pt idx="1351">
                        <c:v>198</c:v>
                      </c:pt>
                      <c:pt idx="1352">
                        <c:v>197</c:v>
                      </c:pt>
                      <c:pt idx="1353">
                        <c:v>202</c:v>
                      </c:pt>
                      <c:pt idx="1354">
                        <c:v>199</c:v>
                      </c:pt>
                      <c:pt idx="1355">
                        <c:v>199</c:v>
                      </c:pt>
                      <c:pt idx="1356">
                        <c:v>200</c:v>
                      </c:pt>
                      <c:pt idx="1357">
                        <c:v>202</c:v>
                      </c:pt>
                      <c:pt idx="1358">
                        <c:v>175</c:v>
                      </c:pt>
                      <c:pt idx="1359">
                        <c:v>200</c:v>
                      </c:pt>
                      <c:pt idx="1360">
                        <c:v>200</c:v>
                      </c:pt>
                      <c:pt idx="1361">
                        <c:v>197</c:v>
                      </c:pt>
                      <c:pt idx="1362">
                        <c:v>198</c:v>
                      </c:pt>
                      <c:pt idx="1363">
                        <c:v>190</c:v>
                      </c:pt>
                      <c:pt idx="1364">
                        <c:v>191</c:v>
                      </c:pt>
                      <c:pt idx="1365">
                        <c:v>208</c:v>
                      </c:pt>
                      <c:pt idx="1366">
                        <c:v>207</c:v>
                      </c:pt>
                      <c:pt idx="1367">
                        <c:v>200</c:v>
                      </c:pt>
                      <c:pt idx="1368">
                        <c:v>192</c:v>
                      </c:pt>
                      <c:pt idx="1369">
                        <c:v>194</c:v>
                      </c:pt>
                      <c:pt idx="1370">
                        <c:v>199</c:v>
                      </c:pt>
                      <c:pt idx="1371">
                        <c:v>199</c:v>
                      </c:pt>
                      <c:pt idx="1372">
                        <c:v>202</c:v>
                      </c:pt>
                      <c:pt idx="1373">
                        <c:v>202</c:v>
                      </c:pt>
                      <c:pt idx="1374">
                        <c:v>200</c:v>
                      </c:pt>
                      <c:pt idx="1375">
                        <c:v>192</c:v>
                      </c:pt>
                      <c:pt idx="1376">
                        <c:v>190</c:v>
                      </c:pt>
                      <c:pt idx="1377">
                        <c:v>188</c:v>
                      </c:pt>
                      <c:pt idx="1378">
                        <c:v>196</c:v>
                      </c:pt>
                      <c:pt idx="1379">
                        <c:v>197</c:v>
                      </c:pt>
                      <c:pt idx="1380">
                        <c:v>196</c:v>
                      </c:pt>
                      <c:pt idx="1381">
                        <c:v>192</c:v>
                      </c:pt>
                      <c:pt idx="1382">
                        <c:v>188</c:v>
                      </c:pt>
                      <c:pt idx="1383">
                        <c:v>185</c:v>
                      </c:pt>
                      <c:pt idx="1384">
                        <c:v>190</c:v>
                      </c:pt>
                      <c:pt idx="1385">
                        <c:v>190</c:v>
                      </c:pt>
                      <c:pt idx="1386">
                        <c:v>190</c:v>
                      </c:pt>
                      <c:pt idx="1387">
                        <c:v>191</c:v>
                      </c:pt>
                      <c:pt idx="1388">
                        <c:v>186</c:v>
                      </c:pt>
                      <c:pt idx="1389">
                        <c:v>184</c:v>
                      </c:pt>
                      <c:pt idx="1390">
                        <c:v>175</c:v>
                      </c:pt>
                      <c:pt idx="1391">
                        <c:v>184</c:v>
                      </c:pt>
                      <c:pt idx="1392">
                        <c:v>192</c:v>
                      </c:pt>
                      <c:pt idx="1393">
                        <c:v>192</c:v>
                      </c:pt>
                      <c:pt idx="1394">
                        <c:v>194</c:v>
                      </c:pt>
                      <c:pt idx="1395">
                        <c:v>196</c:v>
                      </c:pt>
                      <c:pt idx="1396">
                        <c:v>192</c:v>
                      </c:pt>
                      <c:pt idx="1397">
                        <c:v>190</c:v>
                      </c:pt>
                      <c:pt idx="1398">
                        <c:v>194</c:v>
                      </c:pt>
                      <c:pt idx="1399">
                        <c:v>194</c:v>
                      </c:pt>
                      <c:pt idx="1400">
                        <c:v>188</c:v>
                      </c:pt>
                      <c:pt idx="1401">
                        <c:v>184</c:v>
                      </c:pt>
                      <c:pt idx="1402">
                        <c:v>186</c:v>
                      </c:pt>
                      <c:pt idx="1403">
                        <c:v>169</c:v>
                      </c:pt>
                      <c:pt idx="1404">
                        <c:v>165</c:v>
                      </c:pt>
                      <c:pt idx="1405">
                        <c:v>162</c:v>
                      </c:pt>
                      <c:pt idx="1406">
                        <c:v>173</c:v>
                      </c:pt>
                      <c:pt idx="1407">
                        <c:v>176</c:v>
                      </c:pt>
                      <c:pt idx="1408">
                        <c:v>175</c:v>
                      </c:pt>
                      <c:pt idx="1409">
                        <c:v>168</c:v>
                      </c:pt>
                      <c:pt idx="1410">
                        <c:v>171</c:v>
                      </c:pt>
                      <c:pt idx="1411">
                        <c:v>174</c:v>
                      </c:pt>
                      <c:pt idx="1412">
                        <c:v>171</c:v>
                      </c:pt>
                      <c:pt idx="1413">
                        <c:v>163</c:v>
                      </c:pt>
                      <c:pt idx="1414">
                        <c:v>166</c:v>
                      </c:pt>
                      <c:pt idx="1415">
                        <c:v>170</c:v>
                      </c:pt>
                      <c:pt idx="1416">
                        <c:v>168</c:v>
                      </c:pt>
                      <c:pt idx="1417">
                        <c:v>158</c:v>
                      </c:pt>
                      <c:pt idx="1418">
                        <c:v>148</c:v>
                      </c:pt>
                      <c:pt idx="1419">
                        <c:v>155</c:v>
                      </c:pt>
                      <c:pt idx="1420">
                        <c:v>165</c:v>
                      </c:pt>
                      <c:pt idx="1421">
                        <c:v>160</c:v>
                      </c:pt>
                      <c:pt idx="1422">
                        <c:v>160</c:v>
                      </c:pt>
                      <c:pt idx="1423">
                        <c:v>164</c:v>
                      </c:pt>
                      <c:pt idx="1424">
                        <c:v>163</c:v>
                      </c:pt>
                      <c:pt idx="1425">
                        <c:v>166</c:v>
                      </c:pt>
                      <c:pt idx="1426">
                        <c:v>155</c:v>
                      </c:pt>
                      <c:pt idx="1427">
                        <c:v>160</c:v>
                      </c:pt>
                      <c:pt idx="1428">
                        <c:v>159</c:v>
                      </c:pt>
                      <c:pt idx="1429">
                        <c:v>156</c:v>
                      </c:pt>
                      <c:pt idx="1430">
                        <c:v>160</c:v>
                      </c:pt>
                      <c:pt idx="1431">
                        <c:v>141</c:v>
                      </c:pt>
                      <c:pt idx="1432">
                        <c:v>141</c:v>
                      </c:pt>
                      <c:pt idx="1433">
                        <c:v>148</c:v>
                      </c:pt>
                      <c:pt idx="1434">
                        <c:v>152</c:v>
                      </c:pt>
                      <c:pt idx="1435">
                        <c:v>148</c:v>
                      </c:pt>
                      <c:pt idx="1436">
                        <c:v>148</c:v>
                      </c:pt>
                      <c:pt idx="1437">
                        <c:v>150</c:v>
                      </c:pt>
                      <c:pt idx="1438">
                        <c:v>138</c:v>
                      </c:pt>
                      <c:pt idx="1439">
                        <c:v>141</c:v>
                      </c:pt>
                      <c:pt idx="1440">
                        <c:v>141</c:v>
                      </c:pt>
                      <c:pt idx="1441">
                        <c:v>141</c:v>
                      </c:pt>
                      <c:pt idx="1442">
                        <c:v>138</c:v>
                      </c:pt>
                      <c:pt idx="1443">
                        <c:v>134</c:v>
                      </c:pt>
                      <c:pt idx="1444">
                        <c:v>141</c:v>
                      </c:pt>
                      <c:pt idx="1445">
                        <c:v>153</c:v>
                      </c:pt>
                      <c:pt idx="1446">
                        <c:v>156</c:v>
                      </c:pt>
                      <c:pt idx="1447">
                        <c:v>151</c:v>
                      </c:pt>
                      <c:pt idx="1448">
                        <c:v>156</c:v>
                      </c:pt>
                      <c:pt idx="1449">
                        <c:v>156</c:v>
                      </c:pt>
                      <c:pt idx="1450">
                        <c:v>156</c:v>
                      </c:pt>
                      <c:pt idx="1451">
                        <c:v>139</c:v>
                      </c:pt>
                      <c:pt idx="1452">
                        <c:v>146</c:v>
                      </c:pt>
                      <c:pt idx="1453">
                        <c:v>139</c:v>
                      </c:pt>
                      <c:pt idx="1454">
                        <c:v>149</c:v>
                      </c:pt>
                      <c:pt idx="1455">
                        <c:v>156</c:v>
                      </c:pt>
                      <c:pt idx="1456">
                        <c:v>158</c:v>
                      </c:pt>
                      <c:pt idx="1457">
                        <c:v>141</c:v>
                      </c:pt>
                      <c:pt idx="1458">
                        <c:v>142</c:v>
                      </c:pt>
                      <c:pt idx="1459">
                        <c:v>142</c:v>
                      </c:pt>
                      <c:pt idx="1460">
                        <c:v>148</c:v>
                      </c:pt>
                      <c:pt idx="1461">
                        <c:v>160</c:v>
                      </c:pt>
                      <c:pt idx="1462">
                        <c:v>160</c:v>
                      </c:pt>
                      <c:pt idx="1463">
                        <c:v>160</c:v>
                      </c:pt>
                      <c:pt idx="1464">
                        <c:v>156</c:v>
                      </c:pt>
                      <c:pt idx="1465">
                        <c:v>154</c:v>
                      </c:pt>
                      <c:pt idx="1466">
                        <c:v>151</c:v>
                      </c:pt>
                      <c:pt idx="1467">
                        <c:v>148</c:v>
                      </c:pt>
                      <c:pt idx="1468">
                        <c:v>152</c:v>
                      </c:pt>
                      <c:pt idx="1469">
                        <c:v>162</c:v>
                      </c:pt>
                      <c:pt idx="1470">
                        <c:v>161</c:v>
                      </c:pt>
                      <c:pt idx="1471">
                        <c:v>160</c:v>
                      </c:pt>
                      <c:pt idx="1472">
                        <c:v>162</c:v>
                      </c:pt>
                      <c:pt idx="1473">
                        <c:v>143</c:v>
                      </c:pt>
                      <c:pt idx="1474">
                        <c:v>139</c:v>
                      </c:pt>
                      <c:pt idx="1475">
                        <c:v>157</c:v>
                      </c:pt>
                      <c:pt idx="1476">
                        <c:v>164</c:v>
                      </c:pt>
                      <c:pt idx="1477">
                        <c:v>167</c:v>
                      </c:pt>
                      <c:pt idx="1478">
                        <c:v>168</c:v>
                      </c:pt>
                      <c:pt idx="1479">
                        <c:v>172</c:v>
                      </c:pt>
                      <c:pt idx="1480">
                        <c:v>170</c:v>
                      </c:pt>
                      <c:pt idx="1481">
                        <c:v>170</c:v>
                      </c:pt>
                      <c:pt idx="1482">
                        <c:v>172</c:v>
                      </c:pt>
                      <c:pt idx="1483">
                        <c:v>180</c:v>
                      </c:pt>
                      <c:pt idx="1484">
                        <c:v>186</c:v>
                      </c:pt>
                      <c:pt idx="1485">
                        <c:v>166</c:v>
                      </c:pt>
                      <c:pt idx="1486">
                        <c:v>173</c:v>
                      </c:pt>
                      <c:pt idx="1487">
                        <c:v>175</c:v>
                      </c:pt>
                      <c:pt idx="1488">
                        <c:v>169</c:v>
                      </c:pt>
                      <c:pt idx="1489">
                        <c:v>170</c:v>
                      </c:pt>
                      <c:pt idx="1490">
                        <c:v>177</c:v>
                      </c:pt>
                      <c:pt idx="1491">
                        <c:v>183</c:v>
                      </c:pt>
                      <c:pt idx="1492">
                        <c:v>173</c:v>
                      </c:pt>
                      <c:pt idx="1493">
                        <c:v>178</c:v>
                      </c:pt>
                      <c:pt idx="1494">
                        <c:v>182</c:v>
                      </c:pt>
                      <c:pt idx="1495">
                        <c:v>181</c:v>
                      </c:pt>
                      <c:pt idx="1496">
                        <c:v>163</c:v>
                      </c:pt>
                      <c:pt idx="1497">
                        <c:v>174</c:v>
                      </c:pt>
                      <c:pt idx="1498">
                        <c:v>176</c:v>
                      </c:pt>
                      <c:pt idx="1499">
                        <c:v>163</c:v>
                      </c:pt>
                      <c:pt idx="1500">
                        <c:v>170</c:v>
                      </c:pt>
                      <c:pt idx="1501">
                        <c:v>174</c:v>
                      </c:pt>
                      <c:pt idx="1502">
                        <c:v>176</c:v>
                      </c:pt>
                      <c:pt idx="1503">
                        <c:v>180</c:v>
                      </c:pt>
                      <c:pt idx="1504">
                        <c:v>180</c:v>
                      </c:pt>
                      <c:pt idx="1505">
                        <c:v>164</c:v>
                      </c:pt>
                      <c:pt idx="1506">
                        <c:v>163</c:v>
                      </c:pt>
                      <c:pt idx="1507">
                        <c:v>167</c:v>
                      </c:pt>
                      <c:pt idx="1508">
                        <c:v>166</c:v>
                      </c:pt>
                      <c:pt idx="1509">
                        <c:v>165</c:v>
                      </c:pt>
                      <c:pt idx="1510">
                        <c:v>176</c:v>
                      </c:pt>
                      <c:pt idx="1511">
                        <c:v>174</c:v>
                      </c:pt>
                      <c:pt idx="1512">
                        <c:v>171</c:v>
                      </c:pt>
                      <c:pt idx="1513">
                        <c:v>175</c:v>
                      </c:pt>
                      <c:pt idx="1514">
                        <c:v>178</c:v>
                      </c:pt>
                      <c:pt idx="1515">
                        <c:v>170</c:v>
                      </c:pt>
                      <c:pt idx="1516">
                        <c:v>176</c:v>
                      </c:pt>
                      <c:pt idx="1517">
                        <c:v>170</c:v>
                      </c:pt>
                      <c:pt idx="1518">
                        <c:v>171</c:v>
                      </c:pt>
                      <c:pt idx="1519">
                        <c:v>173</c:v>
                      </c:pt>
                      <c:pt idx="1520">
                        <c:v>168</c:v>
                      </c:pt>
                      <c:pt idx="1521">
                        <c:v>168</c:v>
                      </c:pt>
                      <c:pt idx="1522">
                        <c:v>168</c:v>
                      </c:pt>
                      <c:pt idx="1523">
                        <c:v>170</c:v>
                      </c:pt>
                      <c:pt idx="1524">
                        <c:v>166</c:v>
                      </c:pt>
                      <c:pt idx="1525">
                        <c:v>162</c:v>
                      </c:pt>
                      <c:pt idx="1526">
                        <c:v>165</c:v>
                      </c:pt>
                      <c:pt idx="1527">
                        <c:v>164</c:v>
                      </c:pt>
                      <c:pt idx="1528">
                        <c:v>166</c:v>
                      </c:pt>
                      <c:pt idx="1529">
                        <c:v>153</c:v>
                      </c:pt>
                      <c:pt idx="1530">
                        <c:v>128</c:v>
                      </c:pt>
                      <c:pt idx="1531">
                        <c:v>170</c:v>
                      </c:pt>
                      <c:pt idx="1532">
                        <c:v>167</c:v>
                      </c:pt>
                      <c:pt idx="1533">
                        <c:v>165</c:v>
                      </c:pt>
                      <c:pt idx="1534">
                        <c:v>160</c:v>
                      </c:pt>
                      <c:pt idx="1535">
                        <c:v>173</c:v>
                      </c:pt>
                      <c:pt idx="1536">
                        <c:v>158</c:v>
                      </c:pt>
                      <c:pt idx="1537">
                        <c:v>159</c:v>
                      </c:pt>
                      <c:pt idx="1538">
                        <c:v>171</c:v>
                      </c:pt>
                      <c:pt idx="1539">
                        <c:v>170</c:v>
                      </c:pt>
                      <c:pt idx="1540">
                        <c:v>169</c:v>
                      </c:pt>
                      <c:pt idx="1541">
                        <c:v>165</c:v>
                      </c:pt>
                      <c:pt idx="1542">
                        <c:v>148</c:v>
                      </c:pt>
                      <c:pt idx="1543">
                        <c:v>150</c:v>
                      </c:pt>
                      <c:pt idx="1544">
                        <c:v>156</c:v>
                      </c:pt>
                      <c:pt idx="1545">
                        <c:v>156</c:v>
                      </c:pt>
                      <c:pt idx="1546">
                        <c:v>161</c:v>
                      </c:pt>
                      <c:pt idx="1547">
                        <c:v>163</c:v>
                      </c:pt>
                      <c:pt idx="1548">
                        <c:v>164</c:v>
                      </c:pt>
                      <c:pt idx="1549">
                        <c:v>163</c:v>
                      </c:pt>
                      <c:pt idx="1550">
                        <c:v>156</c:v>
                      </c:pt>
                      <c:pt idx="1551">
                        <c:v>152</c:v>
                      </c:pt>
                      <c:pt idx="1552">
                        <c:v>158</c:v>
                      </c:pt>
                      <c:pt idx="1553">
                        <c:v>156</c:v>
                      </c:pt>
                      <c:pt idx="1554">
                        <c:v>160</c:v>
                      </c:pt>
                      <c:pt idx="1555">
                        <c:v>135</c:v>
                      </c:pt>
                      <c:pt idx="1556">
                        <c:v>147</c:v>
                      </c:pt>
                      <c:pt idx="1557">
                        <c:v>148</c:v>
                      </c:pt>
                      <c:pt idx="1558">
                        <c:v>137</c:v>
                      </c:pt>
                      <c:pt idx="1559">
                        <c:v>141</c:v>
                      </c:pt>
                      <c:pt idx="1560">
                        <c:v>155</c:v>
                      </c:pt>
                      <c:pt idx="1561">
                        <c:v>158</c:v>
                      </c:pt>
                      <c:pt idx="1562">
                        <c:v>153</c:v>
                      </c:pt>
                      <c:pt idx="1563">
                        <c:v>155</c:v>
                      </c:pt>
                      <c:pt idx="1564">
                        <c:v>152</c:v>
                      </c:pt>
                      <c:pt idx="1565">
                        <c:v>151</c:v>
                      </c:pt>
                      <c:pt idx="1566">
                        <c:v>150</c:v>
                      </c:pt>
                      <c:pt idx="1567">
                        <c:v>153</c:v>
                      </c:pt>
                      <c:pt idx="1568">
                        <c:v>147</c:v>
                      </c:pt>
                      <c:pt idx="1569">
                        <c:v>152</c:v>
                      </c:pt>
                      <c:pt idx="1570">
                        <c:v>148</c:v>
                      </c:pt>
                      <c:pt idx="1571">
                        <c:v>148</c:v>
                      </c:pt>
                      <c:pt idx="1572">
                        <c:v>147</c:v>
                      </c:pt>
                      <c:pt idx="1573">
                        <c:v>147</c:v>
                      </c:pt>
                      <c:pt idx="1574">
                        <c:v>156</c:v>
                      </c:pt>
                      <c:pt idx="1575">
                        <c:v>154</c:v>
                      </c:pt>
                      <c:pt idx="1576">
                        <c:v>148</c:v>
                      </c:pt>
                      <c:pt idx="1577">
                        <c:v>154</c:v>
                      </c:pt>
                      <c:pt idx="1578">
                        <c:v>150</c:v>
                      </c:pt>
                      <c:pt idx="1579">
                        <c:v>145</c:v>
                      </c:pt>
                      <c:pt idx="1580">
                        <c:v>155</c:v>
                      </c:pt>
                      <c:pt idx="1581">
                        <c:v>153</c:v>
                      </c:pt>
                      <c:pt idx="1582">
                        <c:v>149</c:v>
                      </c:pt>
                      <c:pt idx="1583">
                        <c:v>155</c:v>
                      </c:pt>
                      <c:pt idx="1584">
                        <c:v>151</c:v>
                      </c:pt>
                      <c:pt idx="1585">
                        <c:v>150</c:v>
                      </c:pt>
                      <c:pt idx="1586">
                        <c:v>149</c:v>
                      </c:pt>
                      <c:pt idx="1587">
                        <c:v>200</c:v>
                      </c:pt>
                      <c:pt idx="1588">
                        <c:v>158</c:v>
                      </c:pt>
                      <c:pt idx="1589">
                        <c:v>154</c:v>
                      </c:pt>
                      <c:pt idx="1590">
                        <c:v>153</c:v>
                      </c:pt>
                      <c:pt idx="1591">
                        <c:v>147</c:v>
                      </c:pt>
                      <c:pt idx="1592">
                        <c:v>147</c:v>
                      </c:pt>
                      <c:pt idx="1593">
                        <c:v>146</c:v>
                      </c:pt>
                      <c:pt idx="1594">
                        <c:v>147</c:v>
                      </c:pt>
                      <c:pt idx="1595">
                        <c:v>146</c:v>
                      </c:pt>
                      <c:pt idx="1596">
                        <c:v>150</c:v>
                      </c:pt>
                      <c:pt idx="1597">
                        <c:v>145</c:v>
                      </c:pt>
                      <c:pt idx="1598">
                        <c:v>146</c:v>
                      </c:pt>
                      <c:pt idx="1599">
                        <c:v>141</c:v>
                      </c:pt>
                      <c:pt idx="1600">
                        <c:v>146</c:v>
                      </c:pt>
                      <c:pt idx="1601">
                        <c:v>138</c:v>
                      </c:pt>
                      <c:pt idx="1602">
                        <c:v>139</c:v>
                      </c:pt>
                      <c:pt idx="1603">
                        <c:v>142</c:v>
                      </c:pt>
                      <c:pt idx="1604">
                        <c:v>148</c:v>
                      </c:pt>
                      <c:pt idx="1605">
                        <c:v>148</c:v>
                      </c:pt>
                      <c:pt idx="1606">
                        <c:v>154</c:v>
                      </c:pt>
                      <c:pt idx="1607">
                        <c:v>147</c:v>
                      </c:pt>
                      <c:pt idx="1608">
                        <c:v>147</c:v>
                      </c:pt>
                      <c:pt idx="1609">
                        <c:v>142</c:v>
                      </c:pt>
                      <c:pt idx="1610">
                        <c:v>143</c:v>
                      </c:pt>
                      <c:pt idx="1611">
                        <c:v>145</c:v>
                      </c:pt>
                      <c:pt idx="1612">
                        <c:v>143</c:v>
                      </c:pt>
                      <c:pt idx="1613">
                        <c:v>126</c:v>
                      </c:pt>
                      <c:pt idx="1614">
                        <c:v>131</c:v>
                      </c:pt>
                      <c:pt idx="1615">
                        <c:v>134</c:v>
                      </c:pt>
                      <c:pt idx="1616">
                        <c:v>141</c:v>
                      </c:pt>
                      <c:pt idx="1617">
                        <c:v>137</c:v>
                      </c:pt>
                      <c:pt idx="1618">
                        <c:v>142</c:v>
                      </c:pt>
                      <c:pt idx="1619">
                        <c:v>140</c:v>
                      </c:pt>
                      <c:pt idx="1620">
                        <c:v>141</c:v>
                      </c:pt>
                      <c:pt idx="1621">
                        <c:v>133</c:v>
                      </c:pt>
                      <c:pt idx="1622">
                        <c:v>138</c:v>
                      </c:pt>
                      <c:pt idx="1623">
                        <c:v>150</c:v>
                      </c:pt>
                      <c:pt idx="1624">
                        <c:v>144</c:v>
                      </c:pt>
                      <c:pt idx="1625">
                        <c:v>162</c:v>
                      </c:pt>
                      <c:pt idx="1626">
                        <c:v>162</c:v>
                      </c:pt>
                      <c:pt idx="1627">
                        <c:v>151</c:v>
                      </c:pt>
                      <c:pt idx="1628">
                        <c:v>153</c:v>
                      </c:pt>
                      <c:pt idx="1629">
                        <c:v>151</c:v>
                      </c:pt>
                      <c:pt idx="1630">
                        <c:v>156</c:v>
                      </c:pt>
                      <c:pt idx="1631">
                        <c:v>155</c:v>
                      </c:pt>
                      <c:pt idx="1632">
                        <c:v>159</c:v>
                      </c:pt>
                      <c:pt idx="1633">
                        <c:v>165</c:v>
                      </c:pt>
                      <c:pt idx="1634">
                        <c:v>165</c:v>
                      </c:pt>
                      <c:pt idx="1635">
                        <c:v>164</c:v>
                      </c:pt>
                      <c:pt idx="1636">
                        <c:v>162</c:v>
                      </c:pt>
                      <c:pt idx="1637">
                        <c:v>164</c:v>
                      </c:pt>
                      <c:pt idx="1638">
                        <c:v>158</c:v>
                      </c:pt>
                      <c:pt idx="1639">
                        <c:v>166</c:v>
                      </c:pt>
                      <c:pt idx="1640">
                        <c:v>170</c:v>
                      </c:pt>
                      <c:pt idx="1641">
                        <c:v>170</c:v>
                      </c:pt>
                      <c:pt idx="1642">
                        <c:v>166</c:v>
                      </c:pt>
                      <c:pt idx="1643">
                        <c:v>182</c:v>
                      </c:pt>
                      <c:pt idx="1644">
                        <c:v>185</c:v>
                      </c:pt>
                      <c:pt idx="1645">
                        <c:v>184</c:v>
                      </c:pt>
                      <c:pt idx="1646">
                        <c:v>181</c:v>
                      </c:pt>
                      <c:pt idx="1647">
                        <c:v>191</c:v>
                      </c:pt>
                      <c:pt idx="1648">
                        <c:v>182</c:v>
                      </c:pt>
                      <c:pt idx="1649">
                        <c:v>184</c:v>
                      </c:pt>
                      <c:pt idx="1650">
                        <c:v>190</c:v>
                      </c:pt>
                      <c:pt idx="1651">
                        <c:v>188</c:v>
                      </c:pt>
                      <c:pt idx="1652">
                        <c:v>188</c:v>
                      </c:pt>
                      <c:pt idx="1653">
                        <c:v>191</c:v>
                      </c:pt>
                      <c:pt idx="1654">
                        <c:v>189</c:v>
                      </c:pt>
                      <c:pt idx="1655">
                        <c:v>183</c:v>
                      </c:pt>
                      <c:pt idx="1656">
                        <c:v>176</c:v>
                      </c:pt>
                      <c:pt idx="1657">
                        <c:v>189</c:v>
                      </c:pt>
                      <c:pt idx="1658">
                        <c:v>185</c:v>
                      </c:pt>
                      <c:pt idx="1659">
                        <c:v>186</c:v>
                      </c:pt>
                      <c:pt idx="1660">
                        <c:v>191</c:v>
                      </c:pt>
                      <c:pt idx="1661">
                        <c:v>193</c:v>
                      </c:pt>
                      <c:pt idx="1662">
                        <c:v>190</c:v>
                      </c:pt>
                      <c:pt idx="1663">
                        <c:v>193</c:v>
                      </c:pt>
                      <c:pt idx="1664">
                        <c:v>191</c:v>
                      </c:pt>
                      <c:pt idx="1665">
                        <c:v>195</c:v>
                      </c:pt>
                      <c:pt idx="1666">
                        <c:v>203</c:v>
                      </c:pt>
                      <c:pt idx="1667">
                        <c:v>191</c:v>
                      </c:pt>
                      <c:pt idx="1668">
                        <c:v>199</c:v>
                      </c:pt>
                      <c:pt idx="1669">
                        <c:v>189</c:v>
                      </c:pt>
                      <c:pt idx="1670">
                        <c:v>193</c:v>
                      </c:pt>
                      <c:pt idx="1671">
                        <c:v>193</c:v>
                      </c:pt>
                      <c:pt idx="1672">
                        <c:v>199</c:v>
                      </c:pt>
                      <c:pt idx="1673">
                        <c:v>194</c:v>
                      </c:pt>
                      <c:pt idx="1674">
                        <c:v>203</c:v>
                      </c:pt>
                      <c:pt idx="1675">
                        <c:v>197</c:v>
                      </c:pt>
                      <c:pt idx="1676">
                        <c:v>196</c:v>
                      </c:pt>
                      <c:pt idx="1677">
                        <c:v>200</c:v>
                      </c:pt>
                      <c:pt idx="1678">
                        <c:v>198</c:v>
                      </c:pt>
                      <c:pt idx="1679">
                        <c:v>200</c:v>
                      </c:pt>
                      <c:pt idx="1680">
                        <c:v>202</c:v>
                      </c:pt>
                      <c:pt idx="1681">
                        <c:v>204</c:v>
                      </c:pt>
                      <c:pt idx="1682">
                        <c:v>205</c:v>
                      </c:pt>
                      <c:pt idx="1683">
                        <c:v>202</c:v>
                      </c:pt>
                      <c:pt idx="1684">
                        <c:v>193</c:v>
                      </c:pt>
                      <c:pt idx="1685">
                        <c:v>197</c:v>
                      </c:pt>
                      <c:pt idx="1686">
                        <c:v>200</c:v>
                      </c:pt>
                      <c:pt idx="1687">
                        <c:v>203</c:v>
                      </c:pt>
                      <c:pt idx="1688">
                        <c:v>200</c:v>
                      </c:pt>
                      <c:pt idx="1689">
                        <c:v>204</c:v>
                      </c:pt>
                      <c:pt idx="1690">
                        <c:v>198</c:v>
                      </c:pt>
                      <c:pt idx="1691">
                        <c:v>197</c:v>
                      </c:pt>
                      <c:pt idx="1692">
                        <c:v>193</c:v>
                      </c:pt>
                      <c:pt idx="1693">
                        <c:v>201</c:v>
                      </c:pt>
                      <c:pt idx="1694">
                        <c:v>197</c:v>
                      </c:pt>
                      <c:pt idx="1695">
                        <c:v>200</c:v>
                      </c:pt>
                      <c:pt idx="1696">
                        <c:v>201</c:v>
                      </c:pt>
                      <c:pt idx="1697">
                        <c:v>193</c:v>
                      </c:pt>
                      <c:pt idx="1698">
                        <c:v>192</c:v>
                      </c:pt>
                      <c:pt idx="1699">
                        <c:v>191</c:v>
                      </c:pt>
                      <c:pt idx="1700">
                        <c:v>201</c:v>
                      </c:pt>
                      <c:pt idx="1701">
                        <c:v>195</c:v>
                      </c:pt>
                      <c:pt idx="1702">
                        <c:v>196</c:v>
                      </c:pt>
                      <c:pt idx="1703">
                        <c:v>192</c:v>
                      </c:pt>
                      <c:pt idx="1704">
                        <c:v>192</c:v>
                      </c:pt>
                      <c:pt idx="1705">
                        <c:v>192</c:v>
                      </c:pt>
                      <c:pt idx="1706">
                        <c:v>193</c:v>
                      </c:pt>
                      <c:pt idx="1707">
                        <c:v>201</c:v>
                      </c:pt>
                      <c:pt idx="1708">
                        <c:v>197</c:v>
                      </c:pt>
                      <c:pt idx="1709">
                        <c:v>191</c:v>
                      </c:pt>
                      <c:pt idx="1710">
                        <c:v>180</c:v>
                      </c:pt>
                      <c:pt idx="1711">
                        <c:v>178</c:v>
                      </c:pt>
                      <c:pt idx="1712">
                        <c:v>172</c:v>
                      </c:pt>
                      <c:pt idx="1713">
                        <c:v>172</c:v>
                      </c:pt>
                      <c:pt idx="1714">
                        <c:v>174</c:v>
                      </c:pt>
                      <c:pt idx="1715">
                        <c:v>178</c:v>
                      </c:pt>
                      <c:pt idx="1716">
                        <c:v>182</c:v>
                      </c:pt>
                      <c:pt idx="1717">
                        <c:v>186</c:v>
                      </c:pt>
                      <c:pt idx="1718">
                        <c:v>183</c:v>
                      </c:pt>
                      <c:pt idx="1719">
                        <c:v>185</c:v>
                      </c:pt>
                      <c:pt idx="1720">
                        <c:v>189</c:v>
                      </c:pt>
                      <c:pt idx="1721">
                        <c:v>189</c:v>
                      </c:pt>
                      <c:pt idx="1722">
                        <c:v>193</c:v>
                      </c:pt>
                      <c:pt idx="1723">
                        <c:v>185</c:v>
                      </c:pt>
                      <c:pt idx="1724">
                        <c:v>185</c:v>
                      </c:pt>
                      <c:pt idx="1725">
                        <c:v>179</c:v>
                      </c:pt>
                      <c:pt idx="1726">
                        <c:v>179</c:v>
                      </c:pt>
                      <c:pt idx="1727">
                        <c:v>180</c:v>
                      </c:pt>
                      <c:pt idx="1728">
                        <c:v>192</c:v>
                      </c:pt>
                      <c:pt idx="1729">
                        <c:v>190</c:v>
                      </c:pt>
                      <c:pt idx="1730">
                        <c:v>192</c:v>
                      </c:pt>
                      <c:pt idx="1731">
                        <c:v>201</c:v>
                      </c:pt>
                      <c:pt idx="1732">
                        <c:v>193</c:v>
                      </c:pt>
                      <c:pt idx="1733">
                        <c:v>181</c:v>
                      </c:pt>
                      <c:pt idx="1734">
                        <c:v>190</c:v>
                      </c:pt>
                      <c:pt idx="1735">
                        <c:v>199</c:v>
                      </c:pt>
                      <c:pt idx="1736">
                        <c:v>190</c:v>
                      </c:pt>
                      <c:pt idx="1737">
                        <c:v>196</c:v>
                      </c:pt>
                      <c:pt idx="1738">
                        <c:v>196</c:v>
                      </c:pt>
                      <c:pt idx="1739">
                        <c:v>192</c:v>
                      </c:pt>
                      <c:pt idx="1740">
                        <c:v>199</c:v>
                      </c:pt>
                      <c:pt idx="1741">
                        <c:v>204</c:v>
                      </c:pt>
                      <c:pt idx="1742">
                        <c:v>196</c:v>
                      </c:pt>
                      <c:pt idx="1743">
                        <c:v>197</c:v>
                      </c:pt>
                      <c:pt idx="1744">
                        <c:v>194</c:v>
                      </c:pt>
                      <c:pt idx="1745">
                        <c:v>195</c:v>
                      </c:pt>
                      <c:pt idx="1746">
                        <c:v>183</c:v>
                      </c:pt>
                      <c:pt idx="1747">
                        <c:v>185</c:v>
                      </c:pt>
                      <c:pt idx="1748">
                        <c:v>190</c:v>
                      </c:pt>
                      <c:pt idx="1749">
                        <c:v>196</c:v>
                      </c:pt>
                      <c:pt idx="1750">
                        <c:v>191</c:v>
                      </c:pt>
                      <c:pt idx="1751">
                        <c:v>193</c:v>
                      </c:pt>
                      <c:pt idx="1752">
                        <c:v>195</c:v>
                      </c:pt>
                      <c:pt idx="1753">
                        <c:v>192</c:v>
                      </c:pt>
                      <c:pt idx="1754">
                        <c:v>193</c:v>
                      </c:pt>
                      <c:pt idx="1755">
                        <c:v>197</c:v>
                      </c:pt>
                      <c:pt idx="1756">
                        <c:v>197</c:v>
                      </c:pt>
                      <c:pt idx="1757">
                        <c:v>196</c:v>
                      </c:pt>
                      <c:pt idx="1758">
                        <c:v>194</c:v>
                      </c:pt>
                      <c:pt idx="1759">
                        <c:v>197</c:v>
                      </c:pt>
                      <c:pt idx="1760">
                        <c:v>183</c:v>
                      </c:pt>
                      <c:pt idx="1761">
                        <c:v>184</c:v>
                      </c:pt>
                      <c:pt idx="1762">
                        <c:v>180</c:v>
                      </c:pt>
                      <c:pt idx="1763">
                        <c:v>182</c:v>
                      </c:pt>
                      <c:pt idx="1764">
                        <c:v>184</c:v>
                      </c:pt>
                      <c:pt idx="1765">
                        <c:v>182</c:v>
                      </c:pt>
                      <c:pt idx="1766">
                        <c:v>185</c:v>
                      </c:pt>
                      <c:pt idx="1767">
                        <c:v>179</c:v>
                      </c:pt>
                      <c:pt idx="1768">
                        <c:v>177</c:v>
                      </c:pt>
                      <c:pt idx="1769">
                        <c:v>166</c:v>
                      </c:pt>
                      <c:pt idx="1770">
                        <c:v>172</c:v>
                      </c:pt>
                      <c:pt idx="1771">
                        <c:v>168</c:v>
                      </c:pt>
                      <c:pt idx="1772">
                        <c:v>168</c:v>
                      </c:pt>
                      <c:pt idx="1773">
                        <c:v>175</c:v>
                      </c:pt>
                      <c:pt idx="1774">
                        <c:v>173</c:v>
                      </c:pt>
                      <c:pt idx="1775">
                        <c:v>174</c:v>
                      </c:pt>
                      <c:pt idx="1776">
                        <c:v>174</c:v>
                      </c:pt>
                      <c:pt idx="1777">
                        <c:v>170</c:v>
                      </c:pt>
                      <c:pt idx="1778">
                        <c:v>166</c:v>
                      </c:pt>
                      <c:pt idx="1779">
                        <c:v>169</c:v>
                      </c:pt>
                      <c:pt idx="1780">
                        <c:v>173</c:v>
                      </c:pt>
                      <c:pt idx="1781">
                        <c:v>172</c:v>
                      </c:pt>
                      <c:pt idx="1782">
                        <c:v>168</c:v>
                      </c:pt>
                      <c:pt idx="1783">
                        <c:v>175</c:v>
                      </c:pt>
                      <c:pt idx="1784">
                        <c:v>171</c:v>
                      </c:pt>
                      <c:pt idx="1785">
                        <c:v>158</c:v>
                      </c:pt>
                      <c:pt idx="1786">
                        <c:v>160</c:v>
                      </c:pt>
                      <c:pt idx="1787">
                        <c:v>160</c:v>
                      </c:pt>
                      <c:pt idx="1788">
                        <c:v>148</c:v>
                      </c:pt>
                      <c:pt idx="1789">
                        <c:v>154</c:v>
                      </c:pt>
                      <c:pt idx="1790">
                        <c:v>144</c:v>
                      </c:pt>
                      <c:pt idx="1791">
                        <c:v>148</c:v>
                      </c:pt>
                      <c:pt idx="1792">
                        <c:v>151</c:v>
                      </c:pt>
                      <c:pt idx="1793">
                        <c:v>155</c:v>
                      </c:pt>
                      <c:pt idx="1794">
                        <c:v>159</c:v>
                      </c:pt>
                      <c:pt idx="1795">
                        <c:v>146</c:v>
                      </c:pt>
                      <c:pt idx="1796">
                        <c:v>141</c:v>
                      </c:pt>
                      <c:pt idx="1797">
                        <c:v>144</c:v>
                      </c:pt>
                      <c:pt idx="1798">
                        <c:v>152</c:v>
                      </c:pt>
                      <c:pt idx="1799">
                        <c:v>154</c:v>
                      </c:pt>
                      <c:pt idx="1800">
                        <c:v>153</c:v>
                      </c:pt>
                      <c:pt idx="1801">
                        <c:v>148</c:v>
                      </c:pt>
                      <c:pt idx="1802">
                        <c:v>139</c:v>
                      </c:pt>
                      <c:pt idx="1803">
                        <c:v>139</c:v>
                      </c:pt>
                      <c:pt idx="1804">
                        <c:v>140</c:v>
                      </c:pt>
                      <c:pt idx="1805">
                        <c:v>143</c:v>
                      </c:pt>
                      <c:pt idx="1806">
                        <c:v>145</c:v>
                      </c:pt>
                      <c:pt idx="1807">
                        <c:v>137</c:v>
                      </c:pt>
                      <c:pt idx="1808">
                        <c:v>138</c:v>
                      </c:pt>
                      <c:pt idx="1809">
                        <c:v>139</c:v>
                      </c:pt>
                      <c:pt idx="1810">
                        <c:v>141</c:v>
                      </c:pt>
                      <c:pt idx="1811">
                        <c:v>148</c:v>
                      </c:pt>
                      <c:pt idx="1812">
                        <c:v>147</c:v>
                      </c:pt>
                      <c:pt idx="1813">
                        <c:v>150</c:v>
                      </c:pt>
                      <c:pt idx="1814">
                        <c:v>145</c:v>
                      </c:pt>
                      <c:pt idx="1815">
                        <c:v>151</c:v>
                      </c:pt>
                      <c:pt idx="1816">
                        <c:v>160</c:v>
                      </c:pt>
                      <c:pt idx="1817">
                        <c:v>159</c:v>
                      </c:pt>
                      <c:pt idx="1818">
                        <c:v>161</c:v>
                      </c:pt>
                      <c:pt idx="1819">
                        <c:v>157</c:v>
                      </c:pt>
                      <c:pt idx="1820">
                        <c:v>158</c:v>
                      </c:pt>
                      <c:pt idx="1821">
                        <c:v>155</c:v>
                      </c:pt>
                      <c:pt idx="1822">
                        <c:v>160</c:v>
                      </c:pt>
                      <c:pt idx="1823">
                        <c:v>167</c:v>
                      </c:pt>
                      <c:pt idx="1824">
                        <c:v>152</c:v>
                      </c:pt>
                      <c:pt idx="1825">
                        <c:v>146</c:v>
                      </c:pt>
                      <c:pt idx="1826">
                        <c:v>149</c:v>
                      </c:pt>
                      <c:pt idx="1827">
                        <c:v>149</c:v>
                      </c:pt>
                      <c:pt idx="1828">
                        <c:v>160</c:v>
                      </c:pt>
                      <c:pt idx="1829">
                        <c:v>167</c:v>
                      </c:pt>
                      <c:pt idx="1830">
                        <c:v>165</c:v>
                      </c:pt>
                      <c:pt idx="1831">
                        <c:v>160</c:v>
                      </c:pt>
                      <c:pt idx="1832">
                        <c:v>158</c:v>
                      </c:pt>
                      <c:pt idx="1833">
                        <c:v>152</c:v>
                      </c:pt>
                      <c:pt idx="1834">
                        <c:v>162</c:v>
                      </c:pt>
                      <c:pt idx="1835">
                        <c:v>163</c:v>
                      </c:pt>
                      <c:pt idx="1836">
                        <c:v>160</c:v>
                      </c:pt>
                      <c:pt idx="1837">
                        <c:v>155</c:v>
                      </c:pt>
                      <c:pt idx="1838">
                        <c:v>146</c:v>
                      </c:pt>
                      <c:pt idx="1839">
                        <c:v>152</c:v>
                      </c:pt>
                      <c:pt idx="1840">
                        <c:v>161</c:v>
                      </c:pt>
                      <c:pt idx="1841">
                        <c:v>157</c:v>
                      </c:pt>
                      <c:pt idx="1842">
                        <c:v>157</c:v>
                      </c:pt>
                      <c:pt idx="1843">
                        <c:v>167</c:v>
                      </c:pt>
                      <c:pt idx="1844">
                        <c:v>166</c:v>
                      </c:pt>
                      <c:pt idx="1845">
                        <c:v>167</c:v>
                      </c:pt>
                      <c:pt idx="1846">
                        <c:v>172</c:v>
                      </c:pt>
                      <c:pt idx="1847">
                        <c:v>167</c:v>
                      </c:pt>
                      <c:pt idx="1848">
                        <c:v>170</c:v>
                      </c:pt>
                      <c:pt idx="1849">
                        <c:v>172</c:v>
                      </c:pt>
                      <c:pt idx="1850">
                        <c:v>169</c:v>
                      </c:pt>
                      <c:pt idx="1851">
                        <c:v>171</c:v>
                      </c:pt>
                      <c:pt idx="1852">
                        <c:v>173</c:v>
                      </c:pt>
                      <c:pt idx="1853">
                        <c:v>190</c:v>
                      </c:pt>
                      <c:pt idx="1854">
                        <c:v>162</c:v>
                      </c:pt>
                      <c:pt idx="1855">
                        <c:v>165</c:v>
                      </c:pt>
                      <c:pt idx="1856">
                        <c:v>170</c:v>
                      </c:pt>
                      <c:pt idx="1857">
                        <c:v>176</c:v>
                      </c:pt>
                      <c:pt idx="1858">
                        <c:v>169</c:v>
                      </c:pt>
                      <c:pt idx="1859">
                        <c:v>171</c:v>
                      </c:pt>
                      <c:pt idx="1860">
                        <c:v>166</c:v>
                      </c:pt>
                      <c:pt idx="1861">
                        <c:v>172</c:v>
                      </c:pt>
                      <c:pt idx="1862">
                        <c:v>170</c:v>
                      </c:pt>
                      <c:pt idx="1863">
                        <c:v>170</c:v>
                      </c:pt>
                      <c:pt idx="1864">
                        <c:v>170</c:v>
                      </c:pt>
                      <c:pt idx="1865">
                        <c:v>156</c:v>
                      </c:pt>
                      <c:pt idx="1866">
                        <c:v>156</c:v>
                      </c:pt>
                      <c:pt idx="1867">
                        <c:v>155</c:v>
                      </c:pt>
                      <c:pt idx="1868">
                        <c:v>169</c:v>
                      </c:pt>
                      <c:pt idx="1869">
                        <c:v>166</c:v>
                      </c:pt>
                      <c:pt idx="1870">
                        <c:v>166</c:v>
                      </c:pt>
                      <c:pt idx="1871">
                        <c:v>168</c:v>
                      </c:pt>
                      <c:pt idx="1872">
                        <c:v>162</c:v>
                      </c:pt>
                      <c:pt idx="1873">
                        <c:v>163</c:v>
                      </c:pt>
                      <c:pt idx="1874">
                        <c:v>173</c:v>
                      </c:pt>
                      <c:pt idx="1875">
                        <c:v>166</c:v>
                      </c:pt>
                      <c:pt idx="1876">
                        <c:v>175</c:v>
                      </c:pt>
                      <c:pt idx="1877">
                        <c:v>169</c:v>
                      </c:pt>
                      <c:pt idx="1878">
                        <c:v>169</c:v>
                      </c:pt>
                      <c:pt idx="1879">
                        <c:v>165</c:v>
                      </c:pt>
                      <c:pt idx="1880">
                        <c:v>159</c:v>
                      </c:pt>
                      <c:pt idx="1881">
                        <c:v>154</c:v>
                      </c:pt>
                      <c:pt idx="1882">
                        <c:v>160</c:v>
                      </c:pt>
                      <c:pt idx="1883">
                        <c:v>162</c:v>
                      </c:pt>
                      <c:pt idx="1884">
                        <c:v>169</c:v>
                      </c:pt>
                      <c:pt idx="1885">
                        <c:v>165</c:v>
                      </c:pt>
                      <c:pt idx="1886">
                        <c:v>153</c:v>
                      </c:pt>
                      <c:pt idx="1887">
                        <c:v>148</c:v>
                      </c:pt>
                      <c:pt idx="1888">
                        <c:v>151</c:v>
                      </c:pt>
                      <c:pt idx="1889">
                        <c:v>162</c:v>
                      </c:pt>
                      <c:pt idx="1890">
                        <c:v>160</c:v>
                      </c:pt>
                      <c:pt idx="1891">
                        <c:v>166</c:v>
                      </c:pt>
                      <c:pt idx="1892">
                        <c:v>175</c:v>
                      </c:pt>
                      <c:pt idx="1893">
                        <c:v>172</c:v>
                      </c:pt>
                      <c:pt idx="1894">
                        <c:v>168</c:v>
                      </c:pt>
                      <c:pt idx="1895">
                        <c:v>161</c:v>
                      </c:pt>
                      <c:pt idx="1896">
                        <c:v>179</c:v>
                      </c:pt>
                      <c:pt idx="1897">
                        <c:v>174</c:v>
                      </c:pt>
                      <c:pt idx="1898">
                        <c:v>169</c:v>
                      </c:pt>
                      <c:pt idx="1899">
                        <c:v>177</c:v>
                      </c:pt>
                      <c:pt idx="1900">
                        <c:v>159</c:v>
                      </c:pt>
                      <c:pt idx="1901">
                        <c:v>148</c:v>
                      </c:pt>
                      <c:pt idx="1902">
                        <c:v>155</c:v>
                      </c:pt>
                      <c:pt idx="1903">
                        <c:v>155</c:v>
                      </c:pt>
                      <c:pt idx="1904">
                        <c:v>165</c:v>
                      </c:pt>
                      <c:pt idx="1905">
                        <c:v>150</c:v>
                      </c:pt>
                      <c:pt idx="1906">
                        <c:v>170</c:v>
                      </c:pt>
                      <c:pt idx="1907">
                        <c:v>161</c:v>
                      </c:pt>
                      <c:pt idx="1908">
                        <c:v>155</c:v>
                      </c:pt>
                      <c:pt idx="1909">
                        <c:v>156</c:v>
                      </c:pt>
                      <c:pt idx="1910">
                        <c:v>159</c:v>
                      </c:pt>
                      <c:pt idx="1911">
                        <c:v>160</c:v>
                      </c:pt>
                      <c:pt idx="1912">
                        <c:v>163</c:v>
                      </c:pt>
                      <c:pt idx="1913">
                        <c:v>159</c:v>
                      </c:pt>
                      <c:pt idx="1914">
                        <c:v>154</c:v>
                      </c:pt>
                      <c:pt idx="1915">
                        <c:v>154</c:v>
                      </c:pt>
                      <c:pt idx="1916">
                        <c:v>149</c:v>
                      </c:pt>
                      <c:pt idx="1917">
                        <c:v>149</c:v>
                      </c:pt>
                      <c:pt idx="1918">
                        <c:v>142</c:v>
                      </c:pt>
                      <c:pt idx="1919">
                        <c:v>146</c:v>
                      </c:pt>
                      <c:pt idx="1920">
                        <c:v>150</c:v>
                      </c:pt>
                      <c:pt idx="1921">
                        <c:v>150</c:v>
                      </c:pt>
                      <c:pt idx="1922">
                        <c:v>151</c:v>
                      </c:pt>
                      <c:pt idx="1923">
                        <c:v>144</c:v>
                      </c:pt>
                      <c:pt idx="1924">
                        <c:v>145</c:v>
                      </c:pt>
                      <c:pt idx="1925">
                        <c:v>145</c:v>
                      </c:pt>
                      <c:pt idx="1926">
                        <c:v>149</c:v>
                      </c:pt>
                      <c:pt idx="1927">
                        <c:v>143</c:v>
                      </c:pt>
                      <c:pt idx="1928">
                        <c:v>146</c:v>
                      </c:pt>
                      <c:pt idx="1929">
                        <c:v>155</c:v>
                      </c:pt>
                      <c:pt idx="1930">
                        <c:v>149</c:v>
                      </c:pt>
                      <c:pt idx="1931">
                        <c:v>154</c:v>
                      </c:pt>
                      <c:pt idx="1932">
                        <c:v>150</c:v>
                      </c:pt>
                      <c:pt idx="1933">
                        <c:v>149</c:v>
                      </c:pt>
                      <c:pt idx="1934">
                        <c:v>155</c:v>
                      </c:pt>
                      <c:pt idx="1935">
                        <c:v>145</c:v>
                      </c:pt>
                      <c:pt idx="1936">
                        <c:v>141</c:v>
                      </c:pt>
                      <c:pt idx="1937">
                        <c:v>131</c:v>
                      </c:pt>
                      <c:pt idx="1938">
                        <c:v>140</c:v>
                      </c:pt>
                      <c:pt idx="1939">
                        <c:v>144</c:v>
                      </c:pt>
                      <c:pt idx="1940">
                        <c:v>142</c:v>
                      </c:pt>
                      <c:pt idx="1941">
                        <c:v>145</c:v>
                      </c:pt>
                      <c:pt idx="1942">
                        <c:v>150</c:v>
                      </c:pt>
                      <c:pt idx="1943">
                        <c:v>151</c:v>
                      </c:pt>
                      <c:pt idx="1944">
                        <c:v>145</c:v>
                      </c:pt>
                      <c:pt idx="1945">
                        <c:v>149</c:v>
                      </c:pt>
                      <c:pt idx="1946">
                        <c:v>144</c:v>
                      </c:pt>
                      <c:pt idx="1947">
                        <c:v>148</c:v>
                      </c:pt>
                      <c:pt idx="1948">
                        <c:v>146</c:v>
                      </c:pt>
                      <c:pt idx="1949">
                        <c:v>144</c:v>
                      </c:pt>
                      <c:pt idx="1950">
                        <c:v>142</c:v>
                      </c:pt>
                      <c:pt idx="1951">
                        <c:v>148</c:v>
                      </c:pt>
                      <c:pt idx="1952">
                        <c:v>146</c:v>
                      </c:pt>
                      <c:pt idx="1953">
                        <c:v>146</c:v>
                      </c:pt>
                      <c:pt idx="1954">
                        <c:v>148</c:v>
                      </c:pt>
                      <c:pt idx="1955">
                        <c:v>151</c:v>
                      </c:pt>
                      <c:pt idx="1956">
                        <c:v>143</c:v>
                      </c:pt>
                      <c:pt idx="1957">
                        <c:v>138</c:v>
                      </c:pt>
                      <c:pt idx="1958">
                        <c:v>137</c:v>
                      </c:pt>
                      <c:pt idx="1959">
                        <c:v>133</c:v>
                      </c:pt>
                      <c:pt idx="1960">
                        <c:v>140</c:v>
                      </c:pt>
                      <c:pt idx="1961">
                        <c:v>141</c:v>
                      </c:pt>
                      <c:pt idx="1962">
                        <c:v>141</c:v>
                      </c:pt>
                      <c:pt idx="1963">
                        <c:v>141</c:v>
                      </c:pt>
                      <c:pt idx="1964">
                        <c:v>134</c:v>
                      </c:pt>
                      <c:pt idx="1965">
                        <c:v>138</c:v>
                      </c:pt>
                      <c:pt idx="1966">
                        <c:v>131</c:v>
                      </c:pt>
                      <c:pt idx="1967">
                        <c:v>136</c:v>
                      </c:pt>
                      <c:pt idx="1968">
                        <c:v>144</c:v>
                      </c:pt>
                      <c:pt idx="1969">
                        <c:v>135</c:v>
                      </c:pt>
                      <c:pt idx="1970">
                        <c:v>140</c:v>
                      </c:pt>
                      <c:pt idx="1971">
                        <c:v>135</c:v>
                      </c:pt>
                      <c:pt idx="1972">
                        <c:v>139</c:v>
                      </c:pt>
                      <c:pt idx="1973">
                        <c:v>146</c:v>
                      </c:pt>
                      <c:pt idx="1974">
                        <c:v>156</c:v>
                      </c:pt>
                      <c:pt idx="1975">
                        <c:v>154</c:v>
                      </c:pt>
                      <c:pt idx="1976">
                        <c:v>153</c:v>
                      </c:pt>
                      <c:pt idx="1977">
                        <c:v>149</c:v>
                      </c:pt>
                      <c:pt idx="1978">
                        <c:v>148</c:v>
                      </c:pt>
                      <c:pt idx="1979">
                        <c:v>148</c:v>
                      </c:pt>
                      <c:pt idx="1980">
                        <c:v>151</c:v>
                      </c:pt>
                      <c:pt idx="1981">
                        <c:v>149</c:v>
                      </c:pt>
                      <c:pt idx="1982">
                        <c:v>158</c:v>
                      </c:pt>
                      <c:pt idx="1983">
                        <c:v>154</c:v>
                      </c:pt>
                      <c:pt idx="1984">
                        <c:v>154</c:v>
                      </c:pt>
                      <c:pt idx="1985">
                        <c:v>161</c:v>
                      </c:pt>
                      <c:pt idx="1986">
                        <c:v>163</c:v>
                      </c:pt>
                      <c:pt idx="1987">
                        <c:v>164</c:v>
                      </c:pt>
                      <c:pt idx="1988">
                        <c:v>166</c:v>
                      </c:pt>
                      <c:pt idx="1989">
                        <c:v>169</c:v>
                      </c:pt>
                      <c:pt idx="1990">
                        <c:v>179</c:v>
                      </c:pt>
                      <c:pt idx="1991">
                        <c:v>157</c:v>
                      </c:pt>
                      <c:pt idx="1992">
                        <c:v>154</c:v>
                      </c:pt>
                      <c:pt idx="1993">
                        <c:v>157</c:v>
                      </c:pt>
                      <c:pt idx="1994">
                        <c:v>163</c:v>
                      </c:pt>
                      <c:pt idx="1995">
                        <c:v>163</c:v>
                      </c:pt>
                      <c:pt idx="1996">
                        <c:v>167</c:v>
                      </c:pt>
                      <c:pt idx="1997">
                        <c:v>165</c:v>
                      </c:pt>
                      <c:pt idx="1998">
                        <c:v>154</c:v>
                      </c:pt>
                      <c:pt idx="1999">
                        <c:v>163</c:v>
                      </c:pt>
                      <c:pt idx="2000">
                        <c:v>167</c:v>
                      </c:pt>
                      <c:pt idx="2001">
                        <c:v>166</c:v>
                      </c:pt>
                      <c:pt idx="2002">
                        <c:v>179</c:v>
                      </c:pt>
                      <c:pt idx="2003">
                        <c:v>181</c:v>
                      </c:pt>
                      <c:pt idx="2004">
                        <c:v>183</c:v>
                      </c:pt>
                      <c:pt idx="2005">
                        <c:v>172</c:v>
                      </c:pt>
                      <c:pt idx="2006">
                        <c:v>165</c:v>
                      </c:pt>
                      <c:pt idx="2007">
                        <c:v>172</c:v>
                      </c:pt>
                      <c:pt idx="2008">
                        <c:v>172</c:v>
                      </c:pt>
                      <c:pt idx="2009">
                        <c:v>165</c:v>
                      </c:pt>
                      <c:pt idx="2010">
                        <c:v>164</c:v>
                      </c:pt>
                      <c:pt idx="2011">
                        <c:v>163</c:v>
                      </c:pt>
                      <c:pt idx="2012">
                        <c:v>165</c:v>
                      </c:pt>
                      <c:pt idx="2013">
                        <c:v>167</c:v>
                      </c:pt>
                      <c:pt idx="2014">
                        <c:v>168</c:v>
                      </c:pt>
                      <c:pt idx="2015">
                        <c:v>176</c:v>
                      </c:pt>
                      <c:pt idx="2016">
                        <c:v>181</c:v>
                      </c:pt>
                      <c:pt idx="2017">
                        <c:v>182</c:v>
                      </c:pt>
                      <c:pt idx="2018">
                        <c:v>175</c:v>
                      </c:pt>
                      <c:pt idx="2019">
                        <c:v>179</c:v>
                      </c:pt>
                      <c:pt idx="2020">
                        <c:v>190</c:v>
                      </c:pt>
                      <c:pt idx="2021">
                        <c:v>193</c:v>
                      </c:pt>
                      <c:pt idx="2022">
                        <c:v>192</c:v>
                      </c:pt>
                      <c:pt idx="2023">
                        <c:v>191</c:v>
                      </c:pt>
                      <c:pt idx="2024">
                        <c:v>192</c:v>
                      </c:pt>
                      <c:pt idx="2025">
                        <c:v>193</c:v>
                      </c:pt>
                      <c:pt idx="2026">
                        <c:v>193</c:v>
                      </c:pt>
                      <c:pt idx="2027">
                        <c:v>188</c:v>
                      </c:pt>
                      <c:pt idx="2028">
                        <c:v>189</c:v>
                      </c:pt>
                      <c:pt idx="2029">
                        <c:v>193</c:v>
                      </c:pt>
                      <c:pt idx="2030">
                        <c:v>187</c:v>
                      </c:pt>
                      <c:pt idx="2031">
                        <c:v>193</c:v>
                      </c:pt>
                      <c:pt idx="2032">
                        <c:v>190</c:v>
                      </c:pt>
                      <c:pt idx="2033">
                        <c:v>186</c:v>
                      </c:pt>
                      <c:pt idx="2034">
                        <c:v>198</c:v>
                      </c:pt>
                      <c:pt idx="2035">
                        <c:v>197</c:v>
                      </c:pt>
                      <c:pt idx="2036">
                        <c:v>194</c:v>
                      </c:pt>
                      <c:pt idx="2037">
                        <c:v>193</c:v>
                      </c:pt>
                      <c:pt idx="2038">
                        <c:v>202</c:v>
                      </c:pt>
                      <c:pt idx="2039">
                        <c:v>196</c:v>
                      </c:pt>
                      <c:pt idx="2040">
                        <c:v>196</c:v>
                      </c:pt>
                      <c:pt idx="2041">
                        <c:v>200</c:v>
                      </c:pt>
                      <c:pt idx="2042">
                        <c:v>202</c:v>
                      </c:pt>
                      <c:pt idx="2043">
                        <c:v>198</c:v>
                      </c:pt>
                      <c:pt idx="2044">
                        <c:v>200</c:v>
                      </c:pt>
                      <c:pt idx="2045">
                        <c:v>201</c:v>
                      </c:pt>
                      <c:pt idx="2046">
                        <c:v>200</c:v>
                      </c:pt>
                      <c:pt idx="2047">
                        <c:v>203</c:v>
                      </c:pt>
                      <c:pt idx="2048">
                        <c:v>200</c:v>
                      </c:pt>
                      <c:pt idx="2049">
                        <c:v>202</c:v>
                      </c:pt>
                      <c:pt idx="2050">
                        <c:v>198</c:v>
                      </c:pt>
                      <c:pt idx="2051">
                        <c:v>204</c:v>
                      </c:pt>
                      <c:pt idx="2052">
                        <c:v>205</c:v>
                      </c:pt>
                      <c:pt idx="2053">
                        <c:v>196</c:v>
                      </c:pt>
                      <c:pt idx="2054">
                        <c:v>199</c:v>
                      </c:pt>
                      <c:pt idx="2055">
                        <c:v>199</c:v>
                      </c:pt>
                      <c:pt idx="2056">
                        <c:v>206</c:v>
                      </c:pt>
                      <c:pt idx="2057">
                        <c:v>203</c:v>
                      </c:pt>
                      <c:pt idx="2058">
                        <c:v>205</c:v>
                      </c:pt>
                      <c:pt idx="2059">
                        <c:v>194</c:v>
                      </c:pt>
                      <c:pt idx="2060">
                        <c:v>195</c:v>
                      </c:pt>
                      <c:pt idx="2061">
                        <c:v>195</c:v>
                      </c:pt>
                      <c:pt idx="2062">
                        <c:v>194</c:v>
                      </c:pt>
                      <c:pt idx="2063">
                        <c:v>199</c:v>
                      </c:pt>
                      <c:pt idx="2064">
                        <c:v>200</c:v>
                      </c:pt>
                      <c:pt idx="2065">
                        <c:v>194</c:v>
                      </c:pt>
                      <c:pt idx="2066">
                        <c:v>195</c:v>
                      </c:pt>
                      <c:pt idx="2067">
                        <c:v>185</c:v>
                      </c:pt>
                      <c:pt idx="2068">
                        <c:v>196</c:v>
                      </c:pt>
                      <c:pt idx="2069">
                        <c:v>203</c:v>
                      </c:pt>
                      <c:pt idx="2070">
                        <c:v>208</c:v>
                      </c:pt>
                      <c:pt idx="2071">
                        <c:v>203</c:v>
                      </c:pt>
                      <c:pt idx="2072">
                        <c:v>207</c:v>
                      </c:pt>
                      <c:pt idx="2073">
                        <c:v>202</c:v>
                      </c:pt>
                      <c:pt idx="2074">
                        <c:v>192</c:v>
                      </c:pt>
                      <c:pt idx="2075">
                        <c:v>191</c:v>
                      </c:pt>
                      <c:pt idx="2076">
                        <c:v>189</c:v>
                      </c:pt>
                      <c:pt idx="2077">
                        <c:v>189</c:v>
                      </c:pt>
                      <c:pt idx="2078">
                        <c:v>203</c:v>
                      </c:pt>
                      <c:pt idx="2079">
                        <c:v>198</c:v>
                      </c:pt>
                      <c:pt idx="2080">
                        <c:v>201</c:v>
                      </c:pt>
                      <c:pt idx="2081">
                        <c:v>202</c:v>
                      </c:pt>
                      <c:pt idx="2082">
                        <c:v>201</c:v>
                      </c:pt>
                      <c:pt idx="2083">
                        <c:v>198</c:v>
                      </c:pt>
                      <c:pt idx="2084">
                        <c:v>189</c:v>
                      </c:pt>
                      <c:pt idx="2085">
                        <c:v>200</c:v>
                      </c:pt>
                      <c:pt idx="2086">
                        <c:v>197</c:v>
                      </c:pt>
                      <c:pt idx="2087">
                        <c:v>204</c:v>
                      </c:pt>
                      <c:pt idx="2088">
                        <c:v>194</c:v>
                      </c:pt>
                      <c:pt idx="2089">
                        <c:v>199</c:v>
                      </c:pt>
                      <c:pt idx="2090">
                        <c:v>199</c:v>
                      </c:pt>
                      <c:pt idx="2091">
                        <c:v>198</c:v>
                      </c:pt>
                      <c:pt idx="2092">
                        <c:v>201</c:v>
                      </c:pt>
                      <c:pt idx="2093">
                        <c:v>206</c:v>
                      </c:pt>
                      <c:pt idx="2094">
                        <c:v>207</c:v>
                      </c:pt>
                      <c:pt idx="2095">
                        <c:v>206</c:v>
                      </c:pt>
                      <c:pt idx="2096">
                        <c:v>201</c:v>
                      </c:pt>
                      <c:pt idx="2097">
                        <c:v>196</c:v>
                      </c:pt>
                      <c:pt idx="2098">
                        <c:v>200</c:v>
                      </c:pt>
                      <c:pt idx="2099">
                        <c:v>199</c:v>
                      </c:pt>
                      <c:pt idx="2100">
                        <c:v>199</c:v>
                      </c:pt>
                      <c:pt idx="2101">
                        <c:v>206</c:v>
                      </c:pt>
                      <c:pt idx="2102">
                        <c:v>204</c:v>
                      </c:pt>
                      <c:pt idx="2103">
                        <c:v>204</c:v>
                      </c:pt>
                      <c:pt idx="2104">
                        <c:v>210</c:v>
                      </c:pt>
                      <c:pt idx="2105">
                        <c:v>204</c:v>
                      </c:pt>
                      <c:pt idx="2106">
                        <c:v>215</c:v>
                      </c:pt>
                      <c:pt idx="2107">
                        <c:v>212</c:v>
                      </c:pt>
                      <c:pt idx="2108">
                        <c:v>212</c:v>
                      </c:pt>
                      <c:pt idx="2109">
                        <c:v>204</c:v>
                      </c:pt>
                      <c:pt idx="2110">
                        <c:v>203</c:v>
                      </c:pt>
                      <c:pt idx="2111">
                        <c:v>190</c:v>
                      </c:pt>
                      <c:pt idx="2112">
                        <c:v>197</c:v>
                      </c:pt>
                      <c:pt idx="2113">
                        <c:v>197</c:v>
                      </c:pt>
                      <c:pt idx="2114">
                        <c:v>205</c:v>
                      </c:pt>
                      <c:pt idx="2115">
                        <c:v>210</c:v>
                      </c:pt>
                      <c:pt idx="2116">
                        <c:v>207</c:v>
                      </c:pt>
                      <c:pt idx="2117">
                        <c:v>196</c:v>
                      </c:pt>
                      <c:pt idx="2118">
                        <c:v>205</c:v>
                      </c:pt>
                      <c:pt idx="2119">
                        <c:v>211</c:v>
                      </c:pt>
                      <c:pt idx="2120">
                        <c:v>208</c:v>
                      </c:pt>
                      <c:pt idx="2121">
                        <c:v>209</c:v>
                      </c:pt>
                      <c:pt idx="2122">
                        <c:v>214</c:v>
                      </c:pt>
                      <c:pt idx="2123">
                        <c:v>211</c:v>
                      </c:pt>
                      <c:pt idx="2124">
                        <c:v>204</c:v>
                      </c:pt>
                      <c:pt idx="2125">
                        <c:v>194</c:v>
                      </c:pt>
                      <c:pt idx="2126">
                        <c:v>203</c:v>
                      </c:pt>
                      <c:pt idx="2127">
                        <c:v>202</c:v>
                      </c:pt>
                      <c:pt idx="2128">
                        <c:v>202</c:v>
                      </c:pt>
                      <c:pt idx="2129">
                        <c:v>207</c:v>
                      </c:pt>
                      <c:pt idx="2130">
                        <c:v>205</c:v>
                      </c:pt>
                      <c:pt idx="2131">
                        <c:v>196</c:v>
                      </c:pt>
                      <c:pt idx="2132">
                        <c:v>196</c:v>
                      </c:pt>
                      <c:pt idx="2133">
                        <c:v>195</c:v>
                      </c:pt>
                      <c:pt idx="2134">
                        <c:v>182</c:v>
                      </c:pt>
                      <c:pt idx="2135">
                        <c:v>182</c:v>
                      </c:pt>
                      <c:pt idx="2136">
                        <c:v>178</c:v>
                      </c:pt>
                      <c:pt idx="2137">
                        <c:v>179</c:v>
                      </c:pt>
                      <c:pt idx="2138">
                        <c:v>174</c:v>
                      </c:pt>
                      <c:pt idx="2139">
                        <c:v>176</c:v>
                      </c:pt>
                      <c:pt idx="2140">
                        <c:v>174</c:v>
                      </c:pt>
                      <c:pt idx="2141">
                        <c:v>172</c:v>
                      </c:pt>
                      <c:pt idx="2142">
                        <c:v>177</c:v>
                      </c:pt>
                      <c:pt idx="2143">
                        <c:v>172</c:v>
                      </c:pt>
                      <c:pt idx="2144">
                        <c:v>172</c:v>
                      </c:pt>
                      <c:pt idx="2145">
                        <c:v>174</c:v>
                      </c:pt>
                      <c:pt idx="2146">
                        <c:v>173</c:v>
                      </c:pt>
                      <c:pt idx="2147">
                        <c:v>169</c:v>
                      </c:pt>
                      <c:pt idx="2148">
                        <c:v>174</c:v>
                      </c:pt>
                      <c:pt idx="2149">
                        <c:v>178</c:v>
                      </c:pt>
                      <c:pt idx="2150">
                        <c:v>173</c:v>
                      </c:pt>
                      <c:pt idx="2151">
                        <c:v>176</c:v>
                      </c:pt>
                      <c:pt idx="2152">
                        <c:v>170</c:v>
                      </c:pt>
                      <c:pt idx="2153">
                        <c:v>164</c:v>
                      </c:pt>
                      <c:pt idx="2154">
                        <c:v>167</c:v>
                      </c:pt>
                      <c:pt idx="2155">
                        <c:v>179</c:v>
                      </c:pt>
                      <c:pt idx="2156">
                        <c:v>179</c:v>
                      </c:pt>
                      <c:pt idx="2157">
                        <c:v>185</c:v>
                      </c:pt>
                      <c:pt idx="2158">
                        <c:v>185</c:v>
                      </c:pt>
                      <c:pt idx="2159">
                        <c:v>180</c:v>
                      </c:pt>
                      <c:pt idx="2160">
                        <c:v>173</c:v>
                      </c:pt>
                      <c:pt idx="2161">
                        <c:v>170</c:v>
                      </c:pt>
                      <c:pt idx="2162">
                        <c:v>177</c:v>
                      </c:pt>
                      <c:pt idx="2163">
                        <c:v>178</c:v>
                      </c:pt>
                      <c:pt idx="2164">
                        <c:v>183</c:v>
                      </c:pt>
                      <c:pt idx="2165">
                        <c:v>180</c:v>
                      </c:pt>
                      <c:pt idx="2166">
                        <c:v>161</c:v>
                      </c:pt>
                      <c:pt idx="2167">
                        <c:v>169</c:v>
                      </c:pt>
                      <c:pt idx="2168">
                        <c:v>165</c:v>
                      </c:pt>
                      <c:pt idx="2169">
                        <c:v>163</c:v>
                      </c:pt>
                      <c:pt idx="2170">
                        <c:v>159</c:v>
                      </c:pt>
                      <c:pt idx="2171">
                        <c:v>161</c:v>
                      </c:pt>
                      <c:pt idx="2172">
                        <c:v>163</c:v>
                      </c:pt>
                      <c:pt idx="2173">
                        <c:v>160</c:v>
                      </c:pt>
                      <c:pt idx="2174">
                        <c:v>161</c:v>
                      </c:pt>
                      <c:pt idx="2175">
                        <c:v>154</c:v>
                      </c:pt>
                      <c:pt idx="2176">
                        <c:v>168</c:v>
                      </c:pt>
                      <c:pt idx="2177">
                        <c:v>171</c:v>
                      </c:pt>
                      <c:pt idx="2178">
                        <c:v>166</c:v>
                      </c:pt>
                      <c:pt idx="2179">
                        <c:v>169</c:v>
                      </c:pt>
                      <c:pt idx="2180">
                        <c:v>174</c:v>
                      </c:pt>
                      <c:pt idx="2181">
                        <c:v>172</c:v>
                      </c:pt>
                      <c:pt idx="2182">
                        <c:v>168</c:v>
                      </c:pt>
                      <c:pt idx="2183">
                        <c:v>178</c:v>
                      </c:pt>
                      <c:pt idx="2184">
                        <c:v>176</c:v>
                      </c:pt>
                      <c:pt idx="2185">
                        <c:v>179</c:v>
                      </c:pt>
                      <c:pt idx="2186">
                        <c:v>179</c:v>
                      </c:pt>
                      <c:pt idx="2187">
                        <c:v>170</c:v>
                      </c:pt>
                      <c:pt idx="2188">
                        <c:v>174</c:v>
                      </c:pt>
                      <c:pt idx="2189">
                        <c:v>176</c:v>
                      </c:pt>
                      <c:pt idx="2190">
                        <c:v>177</c:v>
                      </c:pt>
                      <c:pt idx="2191">
                        <c:v>183</c:v>
                      </c:pt>
                      <c:pt idx="2192">
                        <c:v>167</c:v>
                      </c:pt>
                      <c:pt idx="2193">
                        <c:v>176</c:v>
                      </c:pt>
                      <c:pt idx="2194">
                        <c:v>177</c:v>
                      </c:pt>
                      <c:pt idx="2195">
                        <c:v>177</c:v>
                      </c:pt>
                      <c:pt idx="2196">
                        <c:v>176</c:v>
                      </c:pt>
                      <c:pt idx="2197">
                        <c:v>184</c:v>
                      </c:pt>
                      <c:pt idx="2198">
                        <c:v>183</c:v>
                      </c:pt>
                      <c:pt idx="2199">
                        <c:v>183</c:v>
                      </c:pt>
                      <c:pt idx="2200">
                        <c:v>176</c:v>
                      </c:pt>
                      <c:pt idx="2201">
                        <c:v>176</c:v>
                      </c:pt>
                      <c:pt idx="2202">
                        <c:v>180</c:v>
                      </c:pt>
                      <c:pt idx="2203">
                        <c:v>174</c:v>
                      </c:pt>
                      <c:pt idx="2204">
                        <c:v>184</c:v>
                      </c:pt>
                      <c:pt idx="2205">
                        <c:v>181</c:v>
                      </c:pt>
                      <c:pt idx="2206">
                        <c:v>183</c:v>
                      </c:pt>
                      <c:pt idx="2207">
                        <c:v>175</c:v>
                      </c:pt>
                      <c:pt idx="2208">
                        <c:v>181</c:v>
                      </c:pt>
                      <c:pt idx="2209">
                        <c:v>176</c:v>
                      </c:pt>
                      <c:pt idx="2210">
                        <c:v>164</c:v>
                      </c:pt>
                      <c:pt idx="2211">
                        <c:v>185</c:v>
                      </c:pt>
                      <c:pt idx="2212">
                        <c:v>184</c:v>
                      </c:pt>
                      <c:pt idx="2213">
                        <c:v>181</c:v>
                      </c:pt>
                      <c:pt idx="2214">
                        <c:v>193</c:v>
                      </c:pt>
                      <c:pt idx="2215">
                        <c:v>188</c:v>
                      </c:pt>
                      <c:pt idx="2216">
                        <c:v>183</c:v>
                      </c:pt>
                      <c:pt idx="2217">
                        <c:v>179</c:v>
                      </c:pt>
                      <c:pt idx="2218">
                        <c:v>188</c:v>
                      </c:pt>
                      <c:pt idx="2219">
                        <c:v>188</c:v>
                      </c:pt>
                      <c:pt idx="2220">
                        <c:v>182</c:v>
                      </c:pt>
                      <c:pt idx="2221">
                        <c:v>187</c:v>
                      </c:pt>
                      <c:pt idx="2222">
                        <c:v>186</c:v>
                      </c:pt>
                      <c:pt idx="2223">
                        <c:v>183</c:v>
                      </c:pt>
                      <c:pt idx="2224">
                        <c:v>185</c:v>
                      </c:pt>
                      <c:pt idx="2225">
                        <c:v>193</c:v>
                      </c:pt>
                      <c:pt idx="2226">
                        <c:v>198</c:v>
                      </c:pt>
                      <c:pt idx="2227">
                        <c:v>197</c:v>
                      </c:pt>
                      <c:pt idx="2228">
                        <c:v>190</c:v>
                      </c:pt>
                      <c:pt idx="2229">
                        <c:v>179</c:v>
                      </c:pt>
                      <c:pt idx="2230">
                        <c:v>166</c:v>
                      </c:pt>
                      <c:pt idx="2231">
                        <c:v>183</c:v>
                      </c:pt>
                      <c:pt idx="2232">
                        <c:v>185</c:v>
                      </c:pt>
                      <c:pt idx="2233">
                        <c:v>181</c:v>
                      </c:pt>
                      <c:pt idx="2234">
                        <c:v>182</c:v>
                      </c:pt>
                      <c:pt idx="2235">
                        <c:v>188</c:v>
                      </c:pt>
                      <c:pt idx="2236">
                        <c:v>177</c:v>
                      </c:pt>
                      <c:pt idx="2237">
                        <c:v>178</c:v>
                      </c:pt>
                      <c:pt idx="2238">
                        <c:v>188</c:v>
                      </c:pt>
                      <c:pt idx="2239">
                        <c:v>178</c:v>
                      </c:pt>
                      <c:pt idx="2240">
                        <c:v>181</c:v>
                      </c:pt>
                      <c:pt idx="2241">
                        <c:v>184</c:v>
                      </c:pt>
                      <c:pt idx="2242">
                        <c:v>189</c:v>
                      </c:pt>
                      <c:pt idx="2243">
                        <c:v>185</c:v>
                      </c:pt>
                      <c:pt idx="2244">
                        <c:v>181</c:v>
                      </c:pt>
                      <c:pt idx="2245">
                        <c:v>191</c:v>
                      </c:pt>
                      <c:pt idx="2246">
                        <c:v>185</c:v>
                      </c:pt>
                      <c:pt idx="2247">
                        <c:v>194</c:v>
                      </c:pt>
                      <c:pt idx="2248">
                        <c:v>192</c:v>
                      </c:pt>
                      <c:pt idx="2249">
                        <c:v>193</c:v>
                      </c:pt>
                      <c:pt idx="2250">
                        <c:v>191</c:v>
                      </c:pt>
                      <c:pt idx="2251">
                        <c:v>193</c:v>
                      </c:pt>
                      <c:pt idx="2252">
                        <c:v>187</c:v>
                      </c:pt>
                      <c:pt idx="2253">
                        <c:v>187</c:v>
                      </c:pt>
                      <c:pt idx="2254">
                        <c:v>189</c:v>
                      </c:pt>
                      <c:pt idx="2255">
                        <c:v>187</c:v>
                      </c:pt>
                      <c:pt idx="2256">
                        <c:v>180</c:v>
                      </c:pt>
                      <c:pt idx="2257">
                        <c:v>173</c:v>
                      </c:pt>
                      <c:pt idx="2258">
                        <c:v>174</c:v>
                      </c:pt>
                      <c:pt idx="2259">
                        <c:v>180</c:v>
                      </c:pt>
                      <c:pt idx="2260">
                        <c:v>179</c:v>
                      </c:pt>
                      <c:pt idx="2261">
                        <c:v>180</c:v>
                      </c:pt>
                      <c:pt idx="2262">
                        <c:v>175</c:v>
                      </c:pt>
                      <c:pt idx="2263">
                        <c:v>165</c:v>
                      </c:pt>
                      <c:pt idx="2264">
                        <c:v>177</c:v>
                      </c:pt>
                      <c:pt idx="2265">
                        <c:v>176</c:v>
                      </c:pt>
                      <c:pt idx="2266">
                        <c:v>184</c:v>
                      </c:pt>
                      <c:pt idx="2267">
                        <c:v>191</c:v>
                      </c:pt>
                      <c:pt idx="2268">
                        <c:v>186</c:v>
                      </c:pt>
                      <c:pt idx="2269">
                        <c:v>184</c:v>
                      </c:pt>
                      <c:pt idx="2270">
                        <c:v>183</c:v>
                      </c:pt>
                      <c:pt idx="2271">
                        <c:v>182</c:v>
                      </c:pt>
                      <c:pt idx="2272">
                        <c:v>182</c:v>
                      </c:pt>
                      <c:pt idx="2273">
                        <c:v>177</c:v>
                      </c:pt>
                      <c:pt idx="2274">
                        <c:v>179</c:v>
                      </c:pt>
                      <c:pt idx="2275">
                        <c:v>190</c:v>
                      </c:pt>
                      <c:pt idx="2276">
                        <c:v>188</c:v>
                      </c:pt>
                      <c:pt idx="2277">
                        <c:v>195</c:v>
                      </c:pt>
                      <c:pt idx="2278">
                        <c:v>191</c:v>
                      </c:pt>
                      <c:pt idx="2279">
                        <c:v>192</c:v>
                      </c:pt>
                      <c:pt idx="2280">
                        <c:v>190</c:v>
                      </c:pt>
                      <c:pt idx="2281">
                        <c:v>183</c:v>
                      </c:pt>
                      <c:pt idx="2282">
                        <c:v>185</c:v>
                      </c:pt>
                      <c:pt idx="2283">
                        <c:v>182</c:v>
                      </c:pt>
                      <c:pt idx="2284">
                        <c:v>182</c:v>
                      </c:pt>
                      <c:pt idx="2285">
                        <c:v>174</c:v>
                      </c:pt>
                      <c:pt idx="2286">
                        <c:v>172</c:v>
                      </c:pt>
                      <c:pt idx="2287">
                        <c:v>173</c:v>
                      </c:pt>
                      <c:pt idx="2288">
                        <c:v>174</c:v>
                      </c:pt>
                      <c:pt idx="2289">
                        <c:v>175</c:v>
                      </c:pt>
                      <c:pt idx="2290">
                        <c:v>169</c:v>
                      </c:pt>
                      <c:pt idx="2291">
                        <c:v>171</c:v>
                      </c:pt>
                      <c:pt idx="2292">
                        <c:v>171</c:v>
                      </c:pt>
                      <c:pt idx="2293">
                        <c:v>176</c:v>
                      </c:pt>
                      <c:pt idx="2294">
                        <c:v>174</c:v>
                      </c:pt>
                      <c:pt idx="2295">
                        <c:v>176</c:v>
                      </c:pt>
                      <c:pt idx="2296">
                        <c:v>173</c:v>
                      </c:pt>
                      <c:pt idx="2297">
                        <c:v>172</c:v>
                      </c:pt>
                      <c:pt idx="2298">
                        <c:v>173</c:v>
                      </c:pt>
                      <c:pt idx="2299">
                        <c:v>170</c:v>
                      </c:pt>
                      <c:pt idx="2300">
                        <c:v>174</c:v>
                      </c:pt>
                      <c:pt idx="2301">
                        <c:v>165</c:v>
                      </c:pt>
                      <c:pt idx="2302">
                        <c:v>176</c:v>
                      </c:pt>
                      <c:pt idx="2303">
                        <c:v>173</c:v>
                      </c:pt>
                      <c:pt idx="2304">
                        <c:v>169</c:v>
                      </c:pt>
                      <c:pt idx="2305">
                        <c:v>166</c:v>
                      </c:pt>
                      <c:pt idx="2306">
                        <c:v>169</c:v>
                      </c:pt>
                      <c:pt idx="2307">
                        <c:v>175</c:v>
                      </c:pt>
                      <c:pt idx="2308">
                        <c:v>175</c:v>
                      </c:pt>
                      <c:pt idx="2309">
                        <c:v>177</c:v>
                      </c:pt>
                      <c:pt idx="2310">
                        <c:v>178</c:v>
                      </c:pt>
                      <c:pt idx="2311">
                        <c:v>180</c:v>
                      </c:pt>
                      <c:pt idx="2312">
                        <c:v>183</c:v>
                      </c:pt>
                      <c:pt idx="2313">
                        <c:v>176</c:v>
                      </c:pt>
                      <c:pt idx="2314">
                        <c:v>177</c:v>
                      </c:pt>
                      <c:pt idx="2315">
                        <c:v>172</c:v>
                      </c:pt>
                      <c:pt idx="2316">
                        <c:v>163</c:v>
                      </c:pt>
                      <c:pt idx="2317">
                        <c:v>162</c:v>
                      </c:pt>
                      <c:pt idx="2318">
                        <c:v>163</c:v>
                      </c:pt>
                      <c:pt idx="2319">
                        <c:v>165</c:v>
                      </c:pt>
                      <c:pt idx="2320">
                        <c:v>165</c:v>
                      </c:pt>
                      <c:pt idx="2321">
                        <c:v>167</c:v>
                      </c:pt>
                      <c:pt idx="2322">
                        <c:v>177</c:v>
                      </c:pt>
                      <c:pt idx="2323">
                        <c:v>177</c:v>
                      </c:pt>
                      <c:pt idx="2324">
                        <c:v>176</c:v>
                      </c:pt>
                      <c:pt idx="2325">
                        <c:v>171</c:v>
                      </c:pt>
                      <c:pt idx="2326">
                        <c:v>182</c:v>
                      </c:pt>
                      <c:pt idx="2327">
                        <c:v>171</c:v>
                      </c:pt>
                      <c:pt idx="2328">
                        <c:v>175</c:v>
                      </c:pt>
                      <c:pt idx="2329">
                        <c:v>175</c:v>
                      </c:pt>
                      <c:pt idx="2330">
                        <c:v>184</c:v>
                      </c:pt>
                      <c:pt idx="2331">
                        <c:v>181</c:v>
                      </c:pt>
                      <c:pt idx="2332">
                        <c:v>178</c:v>
                      </c:pt>
                      <c:pt idx="2333">
                        <c:v>174</c:v>
                      </c:pt>
                      <c:pt idx="2334">
                        <c:v>172</c:v>
                      </c:pt>
                      <c:pt idx="2335">
                        <c:v>178</c:v>
                      </c:pt>
                      <c:pt idx="2336">
                        <c:v>185</c:v>
                      </c:pt>
                      <c:pt idx="2337">
                        <c:v>175</c:v>
                      </c:pt>
                      <c:pt idx="2338">
                        <c:v>171</c:v>
                      </c:pt>
                      <c:pt idx="2339">
                        <c:v>180</c:v>
                      </c:pt>
                      <c:pt idx="2340">
                        <c:v>187</c:v>
                      </c:pt>
                      <c:pt idx="2341">
                        <c:v>179</c:v>
                      </c:pt>
                      <c:pt idx="2342">
                        <c:v>172</c:v>
                      </c:pt>
                      <c:pt idx="2343">
                        <c:v>186</c:v>
                      </c:pt>
                      <c:pt idx="2344">
                        <c:v>183</c:v>
                      </c:pt>
                      <c:pt idx="2345">
                        <c:v>189</c:v>
                      </c:pt>
                      <c:pt idx="2346">
                        <c:v>192</c:v>
                      </c:pt>
                      <c:pt idx="2347">
                        <c:v>187</c:v>
                      </c:pt>
                      <c:pt idx="2348">
                        <c:v>184</c:v>
                      </c:pt>
                      <c:pt idx="2349">
                        <c:v>189</c:v>
                      </c:pt>
                      <c:pt idx="2350">
                        <c:v>189</c:v>
                      </c:pt>
                      <c:pt idx="2351">
                        <c:v>192</c:v>
                      </c:pt>
                      <c:pt idx="2352">
                        <c:v>197</c:v>
                      </c:pt>
                      <c:pt idx="2353">
                        <c:v>192</c:v>
                      </c:pt>
                      <c:pt idx="2354">
                        <c:v>181</c:v>
                      </c:pt>
                      <c:pt idx="2355">
                        <c:v>183</c:v>
                      </c:pt>
                      <c:pt idx="2356">
                        <c:v>192</c:v>
                      </c:pt>
                      <c:pt idx="2357">
                        <c:v>192</c:v>
                      </c:pt>
                      <c:pt idx="2358">
                        <c:v>196</c:v>
                      </c:pt>
                      <c:pt idx="2359">
                        <c:v>198</c:v>
                      </c:pt>
                      <c:pt idx="2360">
                        <c:v>193</c:v>
                      </c:pt>
                      <c:pt idx="2361">
                        <c:v>194</c:v>
                      </c:pt>
                      <c:pt idx="2362">
                        <c:v>192</c:v>
                      </c:pt>
                      <c:pt idx="2363">
                        <c:v>194</c:v>
                      </c:pt>
                      <c:pt idx="2364">
                        <c:v>198</c:v>
                      </c:pt>
                      <c:pt idx="2365">
                        <c:v>205</c:v>
                      </c:pt>
                      <c:pt idx="2366">
                        <c:v>209</c:v>
                      </c:pt>
                      <c:pt idx="2367">
                        <c:v>202</c:v>
                      </c:pt>
                      <c:pt idx="2368">
                        <c:v>207</c:v>
                      </c:pt>
                      <c:pt idx="2369">
                        <c:v>201</c:v>
                      </c:pt>
                      <c:pt idx="2370">
                        <c:v>208</c:v>
                      </c:pt>
                      <c:pt idx="2371">
                        <c:v>198</c:v>
                      </c:pt>
                      <c:pt idx="2372">
                        <c:v>203</c:v>
                      </c:pt>
                      <c:pt idx="2373">
                        <c:v>207</c:v>
                      </c:pt>
                      <c:pt idx="2374">
                        <c:v>206</c:v>
                      </c:pt>
                      <c:pt idx="2375">
                        <c:v>211</c:v>
                      </c:pt>
                      <c:pt idx="2376">
                        <c:v>210</c:v>
                      </c:pt>
                      <c:pt idx="2377">
                        <c:v>201</c:v>
                      </c:pt>
                      <c:pt idx="2378">
                        <c:v>210</c:v>
                      </c:pt>
                      <c:pt idx="2379">
                        <c:v>202</c:v>
                      </c:pt>
                      <c:pt idx="2380">
                        <c:v>205</c:v>
                      </c:pt>
                      <c:pt idx="2381">
                        <c:v>208</c:v>
                      </c:pt>
                      <c:pt idx="2382">
                        <c:v>211</c:v>
                      </c:pt>
                      <c:pt idx="2383">
                        <c:v>210</c:v>
                      </c:pt>
                      <c:pt idx="2384">
                        <c:v>217</c:v>
                      </c:pt>
                      <c:pt idx="2385">
                        <c:v>216</c:v>
                      </c:pt>
                      <c:pt idx="2386">
                        <c:v>215</c:v>
                      </c:pt>
                      <c:pt idx="2387">
                        <c:v>200</c:v>
                      </c:pt>
                      <c:pt idx="2388">
                        <c:v>215</c:v>
                      </c:pt>
                      <c:pt idx="2389">
                        <c:v>213</c:v>
                      </c:pt>
                      <c:pt idx="2390">
                        <c:v>207</c:v>
                      </c:pt>
                      <c:pt idx="2391">
                        <c:v>208</c:v>
                      </c:pt>
                      <c:pt idx="2392">
                        <c:v>199</c:v>
                      </c:pt>
                      <c:pt idx="2393">
                        <c:v>205</c:v>
                      </c:pt>
                      <c:pt idx="2394">
                        <c:v>224</c:v>
                      </c:pt>
                      <c:pt idx="2395">
                        <c:v>215</c:v>
                      </c:pt>
                      <c:pt idx="2396">
                        <c:v>222</c:v>
                      </c:pt>
                      <c:pt idx="2397">
                        <c:v>219</c:v>
                      </c:pt>
                      <c:pt idx="2398">
                        <c:v>208</c:v>
                      </c:pt>
                      <c:pt idx="2399">
                        <c:v>215</c:v>
                      </c:pt>
                      <c:pt idx="2400">
                        <c:v>220</c:v>
                      </c:pt>
                      <c:pt idx="2401">
                        <c:v>221</c:v>
                      </c:pt>
                      <c:pt idx="2402">
                        <c:v>223</c:v>
                      </c:pt>
                      <c:pt idx="2403">
                        <c:v>226</c:v>
                      </c:pt>
                      <c:pt idx="2404">
                        <c:v>216</c:v>
                      </c:pt>
                      <c:pt idx="2405">
                        <c:v>217</c:v>
                      </c:pt>
                      <c:pt idx="2406">
                        <c:v>232</c:v>
                      </c:pt>
                      <c:pt idx="2407">
                        <c:v>222</c:v>
                      </c:pt>
                      <c:pt idx="2408">
                        <c:v>224</c:v>
                      </c:pt>
                      <c:pt idx="2409">
                        <c:v>213</c:v>
                      </c:pt>
                      <c:pt idx="2410">
                        <c:v>217</c:v>
                      </c:pt>
                      <c:pt idx="2411">
                        <c:v>216</c:v>
                      </c:pt>
                      <c:pt idx="2412">
                        <c:v>215</c:v>
                      </c:pt>
                      <c:pt idx="2413">
                        <c:v>220</c:v>
                      </c:pt>
                      <c:pt idx="2414">
                        <c:v>228</c:v>
                      </c:pt>
                      <c:pt idx="2415">
                        <c:v>230</c:v>
                      </c:pt>
                      <c:pt idx="2416">
                        <c:v>227</c:v>
                      </c:pt>
                      <c:pt idx="2417">
                        <c:v>216</c:v>
                      </c:pt>
                      <c:pt idx="2418">
                        <c:v>208</c:v>
                      </c:pt>
                      <c:pt idx="2419">
                        <c:v>215</c:v>
                      </c:pt>
                      <c:pt idx="2420">
                        <c:v>221</c:v>
                      </c:pt>
                      <c:pt idx="2421">
                        <c:v>227</c:v>
                      </c:pt>
                      <c:pt idx="2422">
                        <c:v>228</c:v>
                      </c:pt>
                      <c:pt idx="2423">
                        <c:v>222</c:v>
                      </c:pt>
                      <c:pt idx="2424">
                        <c:v>222</c:v>
                      </c:pt>
                      <c:pt idx="2425">
                        <c:v>213</c:v>
                      </c:pt>
                      <c:pt idx="2426">
                        <c:v>213</c:v>
                      </c:pt>
                      <c:pt idx="2427">
                        <c:v>219</c:v>
                      </c:pt>
                      <c:pt idx="2428">
                        <c:v>223</c:v>
                      </c:pt>
                      <c:pt idx="2429">
                        <c:v>224</c:v>
                      </c:pt>
                      <c:pt idx="2430">
                        <c:v>221</c:v>
                      </c:pt>
                      <c:pt idx="2431">
                        <c:v>201</c:v>
                      </c:pt>
                      <c:pt idx="2432">
                        <c:v>208</c:v>
                      </c:pt>
                      <c:pt idx="2433">
                        <c:v>199</c:v>
                      </c:pt>
                      <c:pt idx="2434">
                        <c:v>209</c:v>
                      </c:pt>
                      <c:pt idx="2435">
                        <c:v>215</c:v>
                      </c:pt>
                      <c:pt idx="2436">
                        <c:v>210</c:v>
                      </c:pt>
                      <c:pt idx="2437">
                        <c:v>215</c:v>
                      </c:pt>
                      <c:pt idx="2438">
                        <c:v>226</c:v>
                      </c:pt>
                      <c:pt idx="2439">
                        <c:v>223</c:v>
                      </c:pt>
                      <c:pt idx="2440">
                        <c:v>216</c:v>
                      </c:pt>
                      <c:pt idx="2441">
                        <c:v>229</c:v>
                      </c:pt>
                      <c:pt idx="2442">
                        <c:v>214</c:v>
                      </c:pt>
                      <c:pt idx="2443">
                        <c:v>218</c:v>
                      </c:pt>
                      <c:pt idx="2444">
                        <c:v>221</c:v>
                      </c:pt>
                      <c:pt idx="2445">
                        <c:v>222</c:v>
                      </c:pt>
                      <c:pt idx="2446">
                        <c:v>218</c:v>
                      </c:pt>
                      <c:pt idx="2447">
                        <c:v>219</c:v>
                      </c:pt>
                      <c:pt idx="2448">
                        <c:v>213</c:v>
                      </c:pt>
                      <c:pt idx="2449">
                        <c:v>227</c:v>
                      </c:pt>
                      <c:pt idx="2450">
                        <c:v>214</c:v>
                      </c:pt>
                      <c:pt idx="2451">
                        <c:v>219</c:v>
                      </c:pt>
                      <c:pt idx="2452">
                        <c:v>228</c:v>
                      </c:pt>
                      <c:pt idx="2453">
                        <c:v>222</c:v>
                      </c:pt>
                      <c:pt idx="2454">
                        <c:v>219</c:v>
                      </c:pt>
                      <c:pt idx="2455">
                        <c:v>233</c:v>
                      </c:pt>
                      <c:pt idx="2456">
                        <c:v>221</c:v>
                      </c:pt>
                      <c:pt idx="2457">
                        <c:v>209</c:v>
                      </c:pt>
                      <c:pt idx="2458">
                        <c:v>211</c:v>
                      </c:pt>
                      <c:pt idx="2459">
                        <c:v>212</c:v>
                      </c:pt>
                      <c:pt idx="2460">
                        <c:v>179</c:v>
                      </c:pt>
                      <c:pt idx="2461">
                        <c:v>181</c:v>
                      </c:pt>
                      <c:pt idx="2462">
                        <c:v>182</c:v>
                      </c:pt>
                      <c:pt idx="2463">
                        <c:v>192</c:v>
                      </c:pt>
                      <c:pt idx="2464">
                        <c:v>192</c:v>
                      </c:pt>
                      <c:pt idx="2465">
                        <c:v>186</c:v>
                      </c:pt>
                      <c:pt idx="2466">
                        <c:v>208</c:v>
                      </c:pt>
                      <c:pt idx="2467">
                        <c:v>209</c:v>
                      </c:pt>
                      <c:pt idx="2468">
                        <c:v>191</c:v>
                      </c:pt>
                      <c:pt idx="2469">
                        <c:v>215</c:v>
                      </c:pt>
                      <c:pt idx="2470">
                        <c:v>220</c:v>
                      </c:pt>
                      <c:pt idx="2471">
                        <c:v>226</c:v>
                      </c:pt>
                      <c:pt idx="2472">
                        <c:v>225</c:v>
                      </c:pt>
                      <c:pt idx="2473">
                        <c:v>227</c:v>
                      </c:pt>
                      <c:pt idx="2474">
                        <c:v>227</c:v>
                      </c:pt>
                      <c:pt idx="2475">
                        <c:v>229</c:v>
                      </c:pt>
                      <c:pt idx="2476">
                        <c:v>230</c:v>
                      </c:pt>
                      <c:pt idx="2477">
                        <c:v>225</c:v>
                      </c:pt>
                      <c:pt idx="2478">
                        <c:v>227</c:v>
                      </c:pt>
                      <c:pt idx="2479">
                        <c:v>239</c:v>
                      </c:pt>
                      <c:pt idx="2480">
                        <c:v>235</c:v>
                      </c:pt>
                      <c:pt idx="2481">
                        <c:v>229</c:v>
                      </c:pt>
                      <c:pt idx="2482">
                        <c:v>223</c:v>
                      </c:pt>
                      <c:pt idx="2483">
                        <c:v>215</c:v>
                      </c:pt>
                      <c:pt idx="2484">
                        <c:v>233</c:v>
                      </c:pt>
                      <c:pt idx="2485">
                        <c:v>230</c:v>
                      </c:pt>
                      <c:pt idx="2486">
                        <c:v>217</c:v>
                      </c:pt>
                      <c:pt idx="2487">
                        <c:v>225</c:v>
                      </c:pt>
                      <c:pt idx="2488">
                        <c:v>219</c:v>
                      </c:pt>
                      <c:pt idx="2489">
                        <c:v>219</c:v>
                      </c:pt>
                      <c:pt idx="2490">
                        <c:v>220</c:v>
                      </c:pt>
                      <c:pt idx="2491">
                        <c:v>210</c:v>
                      </c:pt>
                      <c:pt idx="2492">
                        <c:v>212</c:v>
                      </c:pt>
                      <c:pt idx="2493">
                        <c:v>209</c:v>
                      </c:pt>
                      <c:pt idx="2494">
                        <c:v>197</c:v>
                      </c:pt>
                      <c:pt idx="2495">
                        <c:v>195</c:v>
                      </c:pt>
                      <c:pt idx="2496">
                        <c:v>199</c:v>
                      </c:pt>
                      <c:pt idx="2497">
                        <c:v>197</c:v>
                      </c:pt>
                      <c:pt idx="2498">
                        <c:v>198</c:v>
                      </c:pt>
                      <c:pt idx="2499">
                        <c:v>195</c:v>
                      </c:pt>
                      <c:pt idx="2500">
                        <c:v>195</c:v>
                      </c:pt>
                      <c:pt idx="2501">
                        <c:v>199</c:v>
                      </c:pt>
                      <c:pt idx="2502">
                        <c:v>196</c:v>
                      </c:pt>
                      <c:pt idx="2503">
                        <c:v>194</c:v>
                      </c:pt>
                      <c:pt idx="2504">
                        <c:v>191</c:v>
                      </c:pt>
                      <c:pt idx="2505">
                        <c:v>188</c:v>
                      </c:pt>
                      <c:pt idx="2506">
                        <c:v>184</c:v>
                      </c:pt>
                      <c:pt idx="2507">
                        <c:v>183</c:v>
                      </c:pt>
                      <c:pt idx="2508">
                        <c:v>185</c:v>
                      </c:pt>
                      <c:pt idx="2509">
                        <c:v>176</c:v>
                      </c:pt>
                      <c:pt idx="2510">
                        <c:v>180</c:v>
                      </c:pt>
                      <c:pt idx="2511">
                        <c:v>179</c:v>
                      </c:pt>
                      <c:pt idx="2512">
                        <c:v>186</c:v>
                      </c:pt>
                      <c:pt idx="2513">
                        <c:v>185</c:v>
                      </c:pt>
                      <c:pt idx="2514">
                        <c:v>192</c:v>
                      </c:pt>
                      <c:pt idx="2515">
                        <c:v>199</c:v>
                      </c:pt>
                      <c:pt idx="2516">
                        <c:v>201</c:v>
                      </c:pt>
                      <c:pt idx="2517">
                        <c:v>192</c:v>
                      </c:pt>
                      <c:pt idx="2518">
                        <c:v>192</c:v>
                      </c:pt>
                      <c:pt idx="2519">
                        <c:v>191</c:v>
                      </c:pt>
                      <c:pt idx="2520">
                        <c:v>199</c:v>
                      </c:pt>
                      <c:pt idx="2521">
                        <c:v>197</c:v>
                      </c:pt>
                      <c:pt idx="2522">
                        <c:v>196</c:v>
                      </c:pt>
                      <c:pt idx="2523">
                        <c:v>188</c:v>
                      </c:pt>
                      <c:pt idx="2524">
                        <c:v>181</c:v>
                      </c:pt>
                      <c:pt idx="2525">
                        <c:v>185</c:v>
                      </c:pt>
                      <c:pt idx="2526">
                        <c:v>187</c:v>
                      </c:pt>
                      <c:pt idx="2527">
                        <c:v>186</c:v>
                      </c:pt>
                      <c:pt idx="2528">
                        <c:v>190</c:v>
                      </c:pt>
                      <c:pt idx="2529">
                        <c:v>189</c:v>
                      </c:pt>
                      <c:pt idx="2530">
                        <c:v>193</c:v>
                      </c:pt>
                      <c:pt idx="2531">
                        <c:v>191</c:v>
                      </c:pt>
                      <c:pt idx="2532">
                        <c:v>196</c:v>
                      </c:pt>
                      <c:pt idx="2533">
                        <c:v>196</c:v>
                      </c:pt>
                      <c:pt idx="2534">
                        <c:v>187</c:v>
                      </c:pt>
                      <c:pt idx="2535">
                        <c:v>196</c:v>
                      </c:pt>
                      <c:pt idx="2536">
                        <c:v>187</c:v>
                      </c:pt>
                      <c:pt idx="2537">
                        <c:v>192</c:v>
                      </c:pt>
                      <c:pt idx="2538">
                        <c:v>193</c:v>
                      </c:pt>
                      <c:pt idx="2539">
                        <c:v>203</c:v>
                      </c:pt>
                      <c:pt idx="2540">
                        <c:v>202</c:v>
                      </c:pt>
                      <c:pt idx="2541">
                        <c:v>207</c:v>
                      </c:pt>
                      <c:pt idx="2542">
                        <c:v>203</c:v>
                      </c:pt>
                      <c:pt idx="2543">
                        <c:v>208</c:v>
                      </c:pt>
                      <c:pt idx="2544">
                        <c:v>206</c:v>
                      </c:pt>
                      <c:pt idx="2545">
                        <c:v>206</c:v>
                      </c:pt>
                      <c:pt idx="2546">
                        <c:v>204</c:v>
                      </c:pt>
                      <c:pt idx="2547">
                        <c:v>216</c:v>
                      </c:pt>
                      <c:pt idx="2548">
                        <c:v>214</c:v>
                      </c:pt>
                      <c:pt idx="2549">
                        <c:v>215</c:v>
                      </c:pt>
                      <c:pt idx="2550">
                        <c:v>227</c:v>
                      </c:pt>
                      <c:pt idx="2551">
                        <c:v>224</c:v>
                      </c:pt>
                      <c:pt idx="2552">
                        <c:v>227</c:v>
                      </c:pt>
                      <c:pt idx="2553">
                        <c:v>222</c:v>
                      </c:pt>
                      <c:pt idx="2554">
                        <c:v>219</c:v>
                      </c:pt>
                      <c:pt idx="2555">
                        <c:v>221</c:v>
                      </c:pt>
                      <c:pt idx="2556">
                        <c:v>220</c:v>
                      </c:pt>
                      <c:pt idx="2557">
                        <c:v>221</c:v>
                      </c:pt>
                      <c:pt idx="2558">
                        <c:v>213</c:v>
                      </c:pt>
                      <c:pt idx="2559">
                        <c:v>212</c:v>
                      </c:pt>
                      <c:pt idx="2560">
                        <c:v>214</c:v>
                      </c:pt>
                      <c:pt idx="2561">
                        <c:v>215</c:v>
                      </c:pt>
                      <c:pt idx="2562">
                        <c:v>209</c:v>
                      </c:pt>
                      <c:pt idx="2563">
                        <c:v>211</c:v>
                      </c:pt>
                      <c:pt idx="2564">
                        <c:v>219</c:v>
                      </c:pt>
                      <c:pt idx="2565">
                        <c:v>212</c:v>
                      </c:pt>
                      <c:pt idx="2566">
                        <c:v>205</c:v>
                      </c:pt>
                      <c:pt idx="2567">
                        <c:v>211</c:v>
                      </c:pt>
                      <c:pt idx="2568">
                        <c:v>222</c:v>
                      </c:pt>
                      <c:pt idx="2569">
                        <c:v>217</c:v>
                      </c:pt>
                      <c:pt idx="2570">
                        <c:v>219</c:v>
                      </c:pt>
                      <c:pt idx="2571">
                        <c:v>223</c:v>
                      </c:pt>
                      <c:pt idx="2572">
                        <c:v>220</c:v>
                      </c:pt>
                      <c:pt idx="2573">
                        <c:v>220</c:v>
                      </c:pt>
                      <c:pt idx="2574">
                        <c:v>209</c:v>
                      </c:pt>
                      <c:pt idx="2575">
                        <c:v>216</c:v>
                      </c:pt>
                      <c:pt idx="2576">
                        <c:v>226</c:v>
                      </c:pt>
                      <c:pt idx="2577">
                        <c:v>223</c:v>
                      </c:pt>
                      <c:pt idx="2578">
                        <c:v>235</c:v>
                      </c:pt>
                      <c:pt idx="2579">
                        <c:v>231</c:v>
                      </c:pt>
                      <c:pt idx="2580">
                        <c:v>228</c:v>
                      </c:pt>
                      <c:pt idx="2581">
                        <c:v>228</c:v>
                      </c:pt>
                      <c:pt idx="2582">
                        <c:v>224</c:v>
                      </c:pt>
                      <c:pt idx="2583">
                        <c:v>227</c:v>
                      </c:pt>
                      <c:pt idx="2584">
                        <c:v>220</c:v>
                      </c:pt>
                      <c:pt idx="2585">
                        <c:v>209</c:v>
                      </c:pt>
                      <c:pt idx="2586">
                        <c:v>211</c:v>
                      </c:pt>
                      <c:pt idx="2587">
                        <c:v>215</c:v>
                      </c:pt>
                      <c:pt idx="2588">
                        <c:v>188</c:v>
                      </c:pt>
                      <c:pt idx="2589">
                        <c:v>180</c:v>
                      </c:pt>
                      <c:pt idx="2590">
                        <c:v>193</c:v>
                      </c:pt>
                      <c:pt idx="2591">
                        <c:v>186</c:v>
                      </c:pt>
                      <c:pt idx="2592">
                        <c:v>197</c:v>
                      </c:pt>
                      <c:pt idx="2593">
                        <c:v>216</c:v>
                      </c:pt>
                      <c:pt idx="2594">
                        <c:v>210</c:v>
                      </c:pt>
                      <c:pt idx="2595">
                        <c:v>220</c:v>
                      </c:pt>
                      <c:pt idx="2596">
                        <c:v>222</c:v>
                      </c:pt>
                      <c:pt idx="2597">
                        <c:v>219</c:v>
                      </c:pt>
                      <c:pt idx="2598">
                        <c:v>224</c:v>
                      </c:pt>
                      <c:pt idx="2599">
                        <c:v>210</c:v>
                      </c:pt>
                      <c:pt idx="2600">
                        <c:v>200</c:v>
                      </c:pt>
                      <c:pt idx="2601">
                        <c:v>203</c:v>
                      </c:pt>
                      <c:pt idx="2602">
                        <c:v>206</c:v>
                      </c:pt>
                      <c:pt idx="2603">
                        <c:v>198</c:v>
                      </c:pt>
                      <c:pt idx="2604">
                        <c:v>160</c:v>
                      </c:pt>
                      <c:pt idx="2605">
                        <c:v>187</c:v>
                      </c:pt>
                      <c:pt idx="2606">
                        <c:v>214</c:v>
                      </c:pt>
                      <c:pt idx="2607">
                        <c:v>218</c:v>
                      </c:pt>
                      <c:pt idx="2608">
                        <c:v>211</c:v>
                      </c:pt>
                      <c:pt idx="2609">
                        <c:v>213</c:v>
                      </c:pt>
                      <c:pt idx="2610">
                        <c:v>210</c:v>
                      </c:pt>
                      <c:pt idx="2611">
                        <c:v>214</c:v>
                      </c:pt>
                      <c:pt idx="2612">
                        <c:v>207</c:v>
                      </c:pt>
                      <c:pt idx="2613">
                        <c:v>206</c:v>
                      </c:pt>
                      <c:pt idx="2614">
                        <c:v>201</c:v>
                      </c:pt>
                      <c:pt idx="2615">
                        <c:v>204</c:v>
                      </c:pt>
                      <c:pt idx="2616">
                        <c:v>205</c:v>
                      </c:pt>
                      <c:pt idx="2617">
                        <c:v>221</c:v>
                      </c:pt>
                      <c:pt idx="2618">
                        <c:v>223</c:v>
                      </c:pt>
                      <c:pt idx="2619">
                        <c:v>222</c:v>
                      </c:pt>
                      <c:pt idx="2620">
                        <c:v>222</c:v>
                      </c:pt>
                      <c:pt idx="2621">
                        <c:v>223</c:v>
                      </c:pt>
                      <c:pt idx="2622">
                        <c:v>223</c:v>
                      </c:pt>
                      <c:pt idx="2623">
                        <c:v>214</c:v>
                      </c:pt>
                      <c:pt idx="2624">
                        <c:v>220</c:v>
                      </c:pt>
                      <c:pt idx="2625">
                        <c:v>222</c:v>
                      </c:pt>
                      <c:pt idx="2626">
                        <c:v>219</c:v>
                      </c:pt>
                      <c:pt idx="2627">
                        <c:v>188</c:v>
                      </c:pt>
                      <c:pt idx="2628">
                        <c:v>222</c:v>
                      </c:pt>
                      <c:pt idx="2629">
                        <c:v>219</c:v>
                      </c:pt>
                      <c:pt idx="2630">
                        <c:v>217</c:v>
                      </c:pt>
                      <c:pt idx="2631">
                        <c:v>220</c:v>
                      </c:pt>
                      <c:pt idx="2632">
                        <c:v>220</c:v>
                      </c:pt>
                      <c:pt idx="2633">
                        <c:v>218</c:v>
                      </c:pt>
                      <c:pt idx="2634">
                        <c:v>212</c:v>
                      </c:pt>
                      <c:pt idx="2635">
                        <c:v>204</c:v>
                      </c:pt>
                      <c:pt idx="2636">
                        <c:v>213</c:v>
                      </c:pt>
                      <c:pt idx="2637">
                        <c:v>212</c:v>
                      </c:pt>
                      <c:pt idx="2638">
                        <c:v>209</c:v>
                      </c:pt>
                      <c:pt idx="2639">
                        <c:v>210</c:v>
                      </c:pt>
                      <c:pt idx="2640">
                        <c:v>206</c:v>
                      </c:pt>
                      <c:pt idx="2641">
                        <c:v>202</c:v>
                      </c:pt>
                      <c:pt idx="2642">
                        <c:v>200</c:v>
                      </c:pt>
                      <c:pt idx="2643">
                        <c:v>199</c:v>
                      </c:pt>
                      <c:pt idx="2644">
                        <c:v>194</c:v>
                      </c:pt>
                      <c:pt idx="2645">
                        <c:v>194</c:v>
                      </c:pt>
                      <c:pt idx="2646">
                        <c:v>198</c:v>
                      </c:pt>
                      <c:pt idx="2647">
                        <c:v>201</c:v>
                      </c:pt>
                      <c:pt idx="2648">
                        <c:v>204</c:v>
                      </c:pt>
                      <c:pt idx="2649">
                        <c:v>187</c:v>
                      </c:pt>
                      <c:pt idx="2650">
                        <c:v>190</c:v>
                      </c:pt>
                      <c:pt idx="2651">
                        <c:v>177</c:v>
                      </c:pt>
                      <c:pt idx="2652">
                        <c:v>177</c:v>
                      </c:pt>
                      <c:pt idx="2653">
                        <c:v>181</c:v>
                      </c:pt>
                      <c:pt idx="2654">
                        <c:v>178</c:v>
                      </c:pt>
                      <c:pt idx="2655">
                        <c:v>185</c:v>
                      </c:pt>
                      <c:pt idx="2656">
                        <c:v>193</c:v>
                      </c:pt>
                      <c:pt idx="2657">
                        <c:v>186</c:v>
                      </c:pt>
                      <c:pt idx="2658">
                        <c:v>186</c:v>
                      </c:pt>
                      <c:pt idx="2659">
                        <c:v>185</c:v>
                      </c:pt>
                      <c:pt idx="2660">
                        <c:v>189</c:v>
                      </c:pt>
                      <c:pt idx="2661">
                        <c:v>188</c:v>
                      </c:pt>
                      <c:pt idx="2662">
                        <c:v>187</c:v>
                      </c:pt>
                      <c:pt idx="2663">
                        <c:v>188</c:v>
                      </c:pt>
                      <c:pt idx="2664">
                        <c:v>184</c:v>
                      </c:pt>
                      <c:pt idx="2665">
                        <c:v>186</c:v>
                      </c:pt>
                      <c:pt idx="2666">
                        <c:v>184</c:v>
                      </c:pt>
                      <c:pt idx="2667">
                        <c:v>181</c:v>
                      </c:pt>
                      <c:pt idx="2668">
                        <c:v>182</c:v>
                      </c:pt>
                      <c:pt idx="2669">
                        <c:v>189</c:v>
                      </c:pt>
                      <c:pt idx="2670">
                        <c:v>181</c:v>
                      </c:pt>
                      <c:pt idx="2671">
                        <c:v>188</c:v>
                      </c:pt>
                      <c:pt idx="2672">
                        <c:v>186</c:v>
                      </c:pt>
                      <c:pt idx="2673">
                        <c:v>185</c:v>
                      </c:pt>
                      <c:pt idx="2674">
                        <c:v>179</c:v>
                      </c:pt>
                      <c:pt idx="2675">
                        <c:v>188</c:v>
                      </c:pt>
                      <c:pt idx="2676">
                        <c:v>186</c:v>
                      </c:pt>
                      <c:pt idx="2677">
                        <c:v>194</c:v>
                      </c:pt>
                      <c:pt idx="2678">
                        <c:v>188</c:v>
                      </c:pt>
                      <c:pt idx="2679">
                        <c:v>185</c:v>
                      </c:pt>
                      <c:pt idx="2680">
                        <c:v>179</c:v>
                      </c:pt>
                      <c:pt idx="2681">
                        <c:v>174</c:v>
                      </c:pt>
                      <c:pt idx="2682">
                        <c:v>179</c:v>
                      </c:pt>
                      <c:pt idx="2683">
                        <c:v>178</c:v>
                      </c:pt>
                      <c:pt idx="2684">
                        <c:v>170</c:v>
                      </c:pt>
                      <c:pt idx="2685">
                        <c:v>172</c:v>
                      </c:pt>
                      <c:pt idx="2686">
                        <c:v>169</c:v>
                      </c:pt>
                      <c:pt idx="2687">
                        <c:v>166</c:v>
                      </c:pt>
                      <c:pt idx="2688">
                        <c:v>164</c:v>
                      </c:pt>
                      <c:pt idx="2689">
                        <c:v>168</c:v>
                      </c:pt>
                      <c:pt idx="2690">
                        <c:v>168</c:v>
                      </c:pt>
                      <c:pt idx="2691">
                        <c:v>168</c:v>
                      </c:pt>
                      <c:pt idx="2692">
                        <c:v>168</c:v>
                      </c:pt>
                      <c:pt idx="2693">
                        <c:v>173</c:v>
                      </c:pt>
                      <c:pt idx="2694">
                        <c:v>171</c:v>
                      </c:pt>
                      <c:pt idx="2695">
                        <c:v>172</c:v>
                      </c:pt>
                      <c:pt idx="2696">
                        <c:v>171</c:v>
                      </c:pt>
                      <c:pt idx="2697">
                        <c:v>173</c:v>
                      </c:pt>
                      <c:pt idx="2698">
                        <c:v>166</c:v>
                      </c:pt>
                      <c:pt idx="2699">
                        <c:v>166</c:v>
                      </c:pt>
                      <c:pt idx="2700">
                        <c:v>161</c:v>
                      </c:pt>
                      <c:pt idx="2701">
                        <c:v>182</c:v>
                      </c:pt>
                      <c:pt idx="2702">
                        <c:v>170</c:v>
                      </c:pt>
                      <c:pt idx="2703">
                        <c:v>172</c:v>
                      </c:pt>
                      <c:pt idx="2704">
                        <c:v>177</c:v>
                      </c:pt>
                      <c:pt idx="2705">
                        <c:v>187</c:v>
                      </c:pt>
                      <c:pt idx="2706">
                        <c:v>181</c:v>
                      </c:pt>
                      <c:pt idx="2707">
                        <c:v>186</c:v>
                      </c:pt>
                      <c:pt idx="2708">
                        <c:v>185</c:v>
                      </c:pt>
                      <c:pt idx="2709">
                        <c:v>184</c:v>
                      </c:pt>
                      <c:pt idx="2710">
                        <c:v>189</c:v>
                      </c:pt>
                      <c:pt idx="2711">
                        <c:v>186</c:v>
                      </c:pt>
                      <c:pt idx="2712">
                        <c:v>179</c:v>
                      </c:pt>
                      <c:pt idx="2713">
                        <c:v>192</c:v>
                      </c:pt>
                      <c:pt idx="2714">
                        <c:v>192</c:v>
                      </c:pt>
                      <c:pt idx="2715">
                        <c:v>194</c:v>
                      </c:pt>
                      <c:pt idx="2716">
                        <c:v>191</c:v>
                      </c:pt>
                      <c:pt idx="2717">
                        <c:v>191</c:v>
                      </c:pt>
                      <c:pt idx="2718">
                        <c:v>196</c:v>
                      </c:pt>
                      <c:pt idx="2719">
                        <c:v>190</c:v>
                      </c:pt>
                      <c:pt idx="2720">
                        <c:v>195</c:v>
                      </c:pt>
                      <c:pt idx="2721">
                        <c:v>191</c:v>
                      </c:pt>
                      <c:pt idx="2722">
                        <c:v>185</c:v>
                      </c:pt>
                      <c:pt idx="2723">
                        <c:v>193</c:v>
                      </c:pt>
                      <c:pt idx="2724">
                        <c:v>208</c:v>
                      </c:pt>
                      <c:pt idx="2725">
                        <c:v>204</c:v>
                      </c:pt>
                      <c:pt idx="2726">
                        <c:v>193</c:v>
                      </c:pt>
                      <c:pt idx="2727">
                        <c:v>196</c:v>
                      </c:pt>
                      <c:pt idx="2728">
                        <c:v>192</c:v>
                      </c:pt>
                      <c:pt idx="2729">
                        <c:v>196</c:v>
                      </c:pt>
                      <c:pt idx="2730">
                        <c:v>202</c:v>
                      </c:pt>
                      <c:pt idx="2731">
                        <c:v>204</c:v>
                      </c:pt>
                      <c:pt idx="2732">
                        <c:v>212</c:v>
                      </c:pt>
                      <c:pt idx="2733">
                        <c:v>201</c:v>
                      </c:pt>
                      <c:pt idx="2734">
                        <c:v>208</c:v>
                      </c:pt>
                      <c:pt idx="2735">
                        <c:v>204</c:v>
                      </c:pt>
                      <c:pt idx="2736">
                        <c:v>208</c:v>
                      </c:pt>
                      <c:pt idx="2737">
                        <c:v>211</c:v>
                      </c:pt>
                      <c:pt idx="2738">
                        <c:v>213</c:v>
                      </c:pt>
                      <c:pt idx="2739">
                        <c:v>209</c:v>
                      </c:pt>
                      <c:pt idx="2740">
                        <c:v>208</c:v>
                      </c:pt>
                      <c:pt idx="2741">
                        <c:v>208</c:v>
                      </c:pt>
                      <c:pt idx="2742">
                        <c:v>209</c:v>
                      </c:pt>
                      <c:pt idx="2743">
                        <c:v>215</c:v>
                      </c:pt>
                      <c:pt idx="2744">
                        <c:v>213</c:v>
                      </c:pt>
                      <c:pt idx="2745">
                        <c:v>222</c:v>
                      </c:pt>
                      <c:pt idx="2746">
                        <c:v>220</c:v>
                      </c:pt>
                      <c:pt idx="2747">
                        <c:v>205</c:v>
                      </c:pt>
                      <c:pt idx="2748">
                        <c:v>212</c:v>
                      </c:pt>
                      <c:pt idx="2749">
                        <c:v>219</c:v>
                      </c:pt>
                      <c:pt idx="2750">
                        <c:v>217</c:v>
                      </c:pt>
                      <c:pt idx="2751">
                        <c:v>219</c:v>
                      </c:pt>
                      <c:pt idx="2752">
                        <c:v>215</c:v>
                      </c:pt>
                      <c:pt idx="2753">
                        <c:v>220</c:v>
                      </c:pt>
                      <c:pt idx="2754">
                        <c:v>210</c:v>
                      </c:pt>
                      <c:pt idx="2755">
                        <c:v>208</c:v>
                      </c:pt>
                      <c:pt idx="2756">
                        <c:v>219</c:v>
                      </c:pt>
                      <c:pt idx="2757">
                        <c:v>226</c:v>
                      </c:pt>
                      <c:pt idx="2758">
                        <c:v>228</c:v>
                      </c:pt>
                      <c:pt idx="2759">
                        <c:v>212</c:v>
                      </c:pt>
                      <c:pt idx="2760">
                        <c:v>221</c:v>
                      </c:pt>
                      <c:pt idx="2761">
                        <c:v>223</c:v>
                      </c:pt>
                      <c:pt idx="2762">
                        <c:v>211</c:v>
                      </c:pt>
                      <c:pt idx="2763">
                        <c:v>225</c:v>
                      </c:pt>
                      <c:pt idx="2764">
                        <c:v>227</c:v>
                      </c:pt>
                      <c:pt idx="2765">
                        <c:v>227</c:v>
                      </c:pt>
                      <c:pt idx="2766">
                        <c:v>223</c:v>
                      </c:pt>
                      <c:pt idx="2767">
                        <c:v>218</c:v>
                      </c:pt>
                      <c:pt idx="2768">
                        <c:v>218</c:v>
                      </c:pt>
                      <c:pt idx="2769">
                        <c:v>220</c:v>
                      </c:pt>
                      <c:pt idx="2770">
                        <c:v>228</c:v>
                      </c:pt>
                      <c:pt idx="2771">
                        <c:v>229</c:v>
                      </c:pt>
                      <c:pt idx="2772">
                        <c:v>224</c:v>
                      </c:pt>
                      <c:pt idx="2773">
                        <c:v>229</c:v>
                      </c:pt>
                      <c:pt idx="2774">
                        <c:v>222</c:v>
                      </c:pt>
                      <c:pt idx="2775">
                        <c:v>218</c:v>
                      </c:pt>
                      <c:pt idx="2776">
                        <c:v>225</c:v>
                      </c:pt>
                      <c:pt idx="2777">
                        <c:v>216</c:v>
                      </c:pt>
                      <c:pt idx="2778">
                        <c:v>216</c:v>
                      </c:pt>
                      <c:pt idx="2779">
                        <c:v>214</c:v>
                      </c:pt>
                      <c:pt idx="2780">
                        <c:v>216</c:v>
                      </c:pt>
                      <c:pt idx="2781">
                        <c:v>219</c:v>
                      </c:pt>
                      <c:pt idx="2782">
                        <c:v>219</c:v>
                      </c:pt>
                      <c:pt idx="2783">
                        <c:v>217</c:v>
                      </c:pt>
                      <c:pt idx="2784">
                        <c:v>231</c:v>
                      </c:pt>
                      <c:pt idx="2785">
                        <c:v>227</c:v>
                      </c:pt>
                      <c:pt idx="2786">
                        <c:v>226</c:v>
                      </c:pt>
                      <c:pt idx="2787">
                        <c:v>221</c:v>
                      </c:pt>
                      <c:pt idx="2788">
                        <c:v>221</c:v>
                      </c:pt>
                      <c:pt idx="2789">
                        <c:v>212</c:v>
                      </c:pt>
                      <c:pt idx="2790">
                        <c:v>220</c:v>
                      </c:pt>
                      <c:pt idx="2791">
                        <c:v>208</c:v>
                      </c:pt>
                      <c:pt idx="2792">
                        <c:v>216</c:v>
                      </c:pt>
                      <c:pt idx="2793">
                        <c:v>218</c:v>
                      </c:pt>
                      <c:pt idx="2794">
                        <c:v>217</c:v>
                      </c:pt>
                      <c:pt idx="2795">
                        <c:v>220</c:v>
                      </c:pt>
                      <c:pt idx="2796">
                        <c:v>218</c:v>
                      </c:pt>
                      <c:pt idx="2797">
                        <c:v>228</c:v>
                      </c:pt>
                      <c:pt idx="2798">
                        <c:v>235</c:v>
                      </c:pt>
                      <c:pt idx="2799">
                        <c:v>225</c:v>
                      </c:pt>
                      <c:pt idx="2800">
                        <c:v>220</c:v>
                      </c:pt>
                      <c:pt idx="2801">
                        <c:v>221</c:v>
                      </c:pt>
                      <c:pt idx="2802">
                        <c:v>229</c:v>
                      </c:pt>
                      <c:pt idx="2803">
                        <c:v>230</c:v>
                      </c:pt>
                      <c:pt idx="2804">
                        <c:v>238</c:v>
                      </c:pt>
                      <c:pt idx="2805">
                        <c:v>236</c:v>
                      </c:pt>
                      <c:pt idx="2806">
                        <c:v>229</c:v>
                      </c:pt>
                      <c:pt idx="2807">
                        <c:v>228</c:v>
                      </c:pt>
                      <c:pt idx="2808">
                        <c:v>232</c:v>
                      </c:pt>
                      <c:pt idx="2809">
                        <c:v>235</c:v>
                      </c:pt>
                      <c:pt idx="2810">
                        <c:v>230</c:v>
                      </c:pt>
                      <c:pt idx="2811">
                        <c:v>233</c:v>
                      </c:pt>
                      <c:pt idx="2812">
                        <c:v>239</c:v>
                      </c:pt>
                      <c:pt idx="2813">
                        <c:v>237</c:v>
                      </c:pt>
                      <c:pt idx="2814">
                        <c:v>227</c:v>
                      </c:pt>
                      <c:pt idx="2815">
                        <c:v>228</c:v>
                      </c:pt>
                      <c:pt idx="2816">
                        <c:v>223</c:v>
                      </c:pt>
                      <c:pt idx="2817">
                        <c:v>224</c:v>
                      </c:pt>
                      <c:pt idx="2818">
                        <c:v>224</c:v>
                      </c:pt>
                      <c:pt idx="2819">
                        <c:v>226</c:v>
                      </c:pt>
                      <c:pt idx="2820">
                        <c:v>221</c:v>
                      </c:pt>
                      <c:pt idx="2821">
                        <c:v>231</c:v>
                      </c:pt>
                      <c:pt idx="2822">
                        <c:v>232</c:v>
                      </c:pt>
                      <c:pt idx="2823">
                        <c:v>230</c:v>
                      </c:pt>
                      <c:pt idx="2824">
                        <c:v>229</c:v>
                      </c:pt>
                      <c:pt idx="2825">
                        <c:v>233</c:v>
                      </c:pt>
                      <c:pt idx="2826">
                        <c:v>234</c:v>
                      </c:pt>
                      <c:pt idx="2827">
                        <c:v>230</c:v>
                      </c:pt>
                      <c:pt idx="2828">
                        <c:v>230</c:v>
                      </c:pt>
                      <c:pt idx="2829">
                        <c:v>226</c:v>
                      </c:pt>
                      <c:pt idx="2830">
                        <c:v>227</c:v>
                      </c:pt>
                      <c:pt idx="2831">
                        <c:v>229</c:v>
                      </c:pt>
                      <c:pt idx="2832">
                        <c:v>230</c:v>
                      </c:pt>
                      <c:pt idx="2833">
                        <c:v>231</c:v>
                      </c:pt>
                      <c:pt idx="2834">
                        <c:v>229</c:v>
                      </c:pt>
                      <c:pt idx="2835">
                        <c:v>221</c:v>
                      </c:pt>
                      <c:pt idx="2836">
                        <c:v>220</c:v>
                      </c:pt>
                      <c:pt idx="2837">
                        <c:v>223</c:v>
                      </c:pt>
                      <c:pt idx="2838">
                        <c:v>228</c:v>
                      </c:pt>
                      <c:pt idx="2839">
                        <c:v>231</c:v>
                      </c:pt>
                      <c:pt idx="2840">
                        <c:v>231</c:v>
                      </c:pt>
                      <c:pt idx="2841">
                        <c:v>229</c:v>
                      </c:pt>
                      <c:pt idx="2842">
                        <c:v>223</c:v>
                      </c:pt>
                      <c:pt idx="2843">
                        <c:v>225</c:v>
                      </c:pt>
                      <c:pt idx="2844">
                        <c:v>226</c:v>
                      </c:pt>
                      <c:pt idx="2845">
                        <c:v>222</c:v>
                      </c:pt>
                      <c:pt idx="2846">
                        <c:v>223</c:v>
                      </c:pt>
                      <c:pt idx="2847">
                        <c:v>209</c:v>
                      </c:pt>
                      <c:pt idx="2848">
                        <c:v>218</c:v>
                      </c:pt>
                      <c:pt idx="2849">
                        <c:v>225</c:v>
                      </c:pt>
                      <c:pt idx="2850">
                        <c:v>218</c:v>
                      </c:pt>
                      <c:pt idx="2851">
                        <c:v>218</c:v>
                      </c:pt>
                      <c:pt idx="2852">
                        <c:v>216</c:v>
                      </c:pt>
                      <c:pt idx="2853">
                        <c:v>216</c:v>
                      </c:pt>
                      <c:pt idx="2854">
                        <c:v>224</c:v>
                      </c:pt>
                      <c:pt idx="2855">
                        <c:v>222</c:v>
                      </c:pt>
                      <c:pt idx="2856">
                        <c:v>226</c:v>
                      </c:pt>
                      <c:pt idx="2857">
                        <c:v>221</c:v>
                      </c:pt>
                      <c:pt idx="2858">
                        <c:v>222</c:v>
                      </c:pt>
                      <c:pt idx="2859">
                        <c:v>217</c:v>
                      </c:pt>
                      <c:pt idx="2860">
                        <c:v>220</c:v>
                      </c:pt>
                      <c:pt idx="2861">
                        <c:v>211</c:v>
                      </c:pt>
                      <c:pt idx="2862">
                        <c:v>208</c:v>
                      </c:pt>
                      <c:pt idx="2863">
                        <c:v>205</c:v>
                      </c:pt>
                      <c:pt idx="2864">
                        <c:v>200</c:v>
                      </c:pt>
                      <c:pt idx="2865">
                        <c:v>193</c:v>
                      </c:pt>
                      <c:pt idx="2866">
                        <c:v>177</c:v>
                      </c:pt>
                      <c:pt idx="2867">
                        <c:v>178</c:v>
                      </c:pt>
                      <c:pt idx="2868">
                        <c:v>182</c:v>
                      </c:pt>
                      <c:pt idx="2869">
                        <c:v>191</c:v>
                      </c:pt>
                      <c:pt idx="2870">
                        <c:v>182</c:v>
                      </c:pt>
                      <c:pt idx="2871">
                        <c:v>177</c:v>
                      </c:pt>
                      <c:pt idx="2872">
                        <c:v>177</c:v>
                      </c:pt>
                      <c:pt idx="2873">
                        <c:v>167</c:v>
                      </c:pt>
                      <c:pt idx="2874">
                        <c:v>171</c:v>
                      </c:pt>
                      <c:pt idx="2875">
                        <c:v>171</c:v>
                      </c:pt>
                      <c:pt idx="2876">
                        <c:v>163</c:v>
                      </c:pt>
                      <c:pt idx="2877">
                        <c:v>163</c:v>
                      </c:pt>
                      <c:pt idx="2878">
                        <c:v>165</c:v>
                      </c:pt>
                      <c:pt idx="2879">
                        <c:v>164</c:v>
                      </c:pt>
                      <c:pt idx="2880">
                        <c:v>153</c:v>
                      </c:pt>
                      <c:pt idx="2881">
                        <c:v>156</c:v>
                      </c:pt>
                      <c:pt idx="2882">
                        <c:v>163</c:v>
                      </c:pt>
                      <c:pt idx="2883">
                        <c:v>156</c:v>
                      </c:pt>
                      <c:pt idx="2884">
                        <c:v>162</c:v>
                      </c:pt>
                      <c:pt idx="2885">
                        <c:v>166</c:v>
                      </c:pt>
                      <c:pt idx="2886">
                        <c:v>161</c:v>
                      </c:pt>
                      <c:pt idx="2887">
                        <c:v>154</c:v>
                      </c:pt>
                      <c:pt idx="2888">
                        <c:v>157</c:v>
                      </c:pt>
                      <c:pt idx="2889">
                        <c:v>160</c:v>
                      </c:pt>
                      <c:pt idx="2890">
                        <c:v>157</c:v>
                      </c:pt>
                      <c:pt idx="2891">
                        <c:v>155</c:v>
                      </c:pt>
                      <c:pt idx="2892">
                        <c:v>157</c:v>
                      </c:pt>
                      <c:pt idx="2893">
                        <c:v>157</c:v>
                      </c:pt>
                      <c:pt idx="2894">
                        <c:v>145</c:v>
                      </c:pt>
                      <c:pt idx="2895">
                        <c:v>153</c:v>
                      </c:pt>
                      <c:pt idx="2896">
                        <c:v>149</c:v>
                      </c:pt>
                      <c:pt idx="2897">
                        <c:v>160</c:v>
                      </c:pt>
                      <c:pt idx="2898">
                        <c:v>160</c:v>
                      </c:pt>
                      <c:pt idx="2899">
                        <c:v>161</c:v>
                      </c:pt>
                      <c:pt idx="2900">
                        <c:v>155</c:v>
                      </c:pt>
                      <c:pt idx="2901">
                        <c:v>158</c:v>
                      </c:pt>
                      <c:pt idx="2902">
                        <c:v>169</c:v>
                      </c:pt>
                      <c:pt idx="2903">
                        <c:v>167</c:v>
                      </c:pt>
                      <c:pt idx="2904">
                        <c:v>170</c:v>
                      </c:pt>
                      <c:pt idx="2905">
                        <c:v>173</c:v>
                      </c:pt>
                      <c:pt idx="2906">
                        <c:v>179</c:v>
                      </c:pt>
                      <c:pt idx="2907">
                        <c:v>170</c:v>
                      </c:pt>
                      <c:pt idx="2908">
                        <c:v>174</c:v>
                      </c:pt>
                      <c:pt idx="2909">
                        <c:v>169</c:v>
                      </c:pt>
                      <c:pt idx="2910">
                        <c:v>177</c:v>
                      </c:pt>
                      <c:pt idx="2911">
                        <c:v>185</c:v>
                      </c:pt>
                      <c:pt idx="2912">
                        <c:v>187</c:v>
                      </c:pt>
                      <c:pt idx="2913">
                        <c:v>187</c:v>
                      </c:pt>
                      <c:pt idx="2914">
                        <c:v>189</c:v>
                      </c:pt>
                      <c:pt idx="2915">
                        <c:v>186</c:v>
                      </c:pt>
                      <c:pt idx="2916">
                        <c:v>181</c:v>
                      </c:pt>
                      <c:pt idx="2917">
                        <c:v>187</c:v>
                      </c:pt>
                      <c:pt idx="2918">
                        <c:v>188</c:v>
                      </c:pt>
                      <c:pt idx="2919">
                        <c:v>184</c:v>
                      </c:pt>
                      <c:pt idx="2920">
                        <c:v>178</c:v>
                      </c:pt>
                      <c:pt idx="2921">
                        <c:v>190</c:v>
                      </c:pt>
                      <c:pt idx="2922">
                        <c:v>185</c:v>
                      </c:pt>
                      <c:pt idx="2923">
                        <c:v>183</c:v>
                      </c:pt>
                      <c:pt idx="2924">
                        <c:v>191</c:v>
                      </c:pt>
                      <c:pt idx="2925">
                        <c:v>183</c:v>
                      </c:pt>
                      <c:pt idx="2926">
                        <c:v>195</c:v>
                      </c:pt>
                      <c:pt idx="2927">
                        <c:v>194</c:v>
                      </c:pt>
                      <c:pt idx="2928">
                        <c:v>192</c:v>
                      </c:pt>
                      <c:pt idx="2929">
                        <c:v>192</c:v>
                      </c:pt>
                      <c:pt idx="2930">
                        <c:v>186</c:v>
                      </c:pt>
                      <c:pt idx="2931">
                        <c:v>201</c:v>
                      </c:pt>
                      <c:pt idx="2932">
                        <c:v>201</c:v>
                      </c:pt>
                      <c:pt idx="2933">
                        <c:v>199</c:v>
                      </c:pt>
                      <c:pt idx="2934">
                        <c:v>201</c:v>
                      </c:pt>
                      <c:pt idx="2935">
                        <c:v>199</c:v>
                      </c:pt>
                      <c:pt idx="2936">
                        <c:v>199</c:v>
                      </c:pt>
                      <c:pt idx="2937">
                        <c:v>196</c:v>
                      </c:pt>
                      <c:pt idx="2938">
                        <c:v>196</c:v>
                      </c:pt>
                      <c:pt idx="2939">
                        <c:v>199</c:v>
                      </c:pt>
                      <c:pt idx="2940">
                        <c:v>193</c:v>
                      </c:pt>
                      <c:pt idx="2941">
                        <c:v>197</c:v>
                      </c:pt>
                      <c:pt idx="2942">
                        <c:v>200</c:v>
                      </c:pt>
                      <c:pt idx="2943">
                        <c:v>196</c:v>
                      </c:pt>
                      <c:pt idx="2944">
                        <c:v>197</c:v>
                      </c:pt>
                      <c:pt idx="2945">
                        <c:v>201</c:v>
                      </c:pt>
                      <c:pt idx="2946">
                        <c:v>202</c:v>
                      </c:pt>
                      <c:pt idx="2947">
                        <c:v>202</c:v>
                      </c:pt>
                      <c:pt idx="2948">
                        <c:v>203</c:v>
                      </c:pt>
                      <c:pt idx="2949">
                        <c:v>190</c:v>
                      </c:pt>
                      <c:pt idx="2950">
                        <c:v>193</c:v>
                      </c:pt>
                      <c:pt idx="2951">
                        <c:v>201</c:v>
                      </c:pt>
                      <c:pt idx="2952">
                        <c:v>199</c:v>
                      </c:pt>
                      <c:pt idx="2953">
                        <c:v>195</c:v>
                      </c:pt>
                      <c:pt idx="2954">
                        <c:v>186</c:v>
                      </c:pt>
                      <c:pt idx="2955">
                        <c:v>194</c:v>
                      </c:pt>
                      <c:pt idx="2956">
                        <c:v>188</c:v>
                      </c:pt>
                      <c:pt idx="2957">
                        <c:v>193</c:v>
                      </c:pt>
                      <c:pt idx="2958">
                        <c:v>188</c:v>
                      </c:pt>
                      <c:pt idx="2959">
                        <c:v>194</c:v>
                      </c:pt>
                      <c:pt idx="2960">
                        <c:v>194</c:v>
                      </c:pt>
                      <c:pt idx="2961">
                        <c:v>196</c:v>
                      </c:pt>
                      <c:pt idx="2962">
                        <c:v>195</c:v>
                      </c:pt>
                      <c:pt idx="2963">
                        <c:v>193</c:v>
                      </c:pt>
                      <c:pt idx="2964">
                        <c:v>195</c:v>
                      </c:pt>
                      <c:pt idx="2965">
                        <c:v>189</c:v>
                      </c:pt>
                      <c:pt idx="2966">
                        <c:v>198</c:v>
                      </c:pt>
                      <c:pt idx="2967">
                        <c:v>197</c:v>
                      </c:pt>
                      <c:pt idx="2968">
                        <c:v>194</c:v>
                      </c:pt>
                      <c:pt idx="2969">
                        <c:v>189</c:v>
                      </c:pt>
                      <c:pt idx="2970">
                        <c:v>187</c:v>
                      </c:pt>
                      <c:pt idx="2971">
                        <c:v>191</c:v>
                      </c:pt>
                      <c:pt idx="2972">
                        <c:v>197</c:v>
                      </c:pt>
                      <c:pt idx="2973">
                        <c:v>199</c:v>
                      </c:pt>
                      <c:pt idx="2974">
                        <c:v>193</c:v>
                      </c:pt>
                      <c:pt idx="2975">
                        <c:v>201</c:v>
                      </c:pt>
                      <c:pt idx="2976">
                        <c:v>203</c:v>
                      </c:pt>
                      <c:pt idx="2977">
                        <c:v>203</c:v>
                      </c:pt>
                      <c:pt idx="2978">
                        <c:v>193</c:v>
                      </c:pt>
                      <c:pt idx="2979">
                        <c:v>199</c:v>
                      </c:pt>
                      <c:pt idx="2980">
                        <c:v>194</c:v>
                      </c:pt>
                      <c:pt idx="2981">
                        <c:v>204</c:v>
                      </c:pt>
                      <c:pt idx="2982">
                        <c:v>203</c:v>
                      </c:pt>
                      <c:pt idx="2983">
                        <c:v>204</c:v>
                      </c:pt>
                      <c:pt idx="2984">
                        <c:v>201</c:v>
                      </c:pt>
                      <c:pt idx="2985">
                        <c:v>193</c:v>
                      </c:pt>
                      <c:pt idx="2986">
                        <c:v>197</c:v>
                      </c:pt>
                      <c:pt idx="2987">
                        <c:v>201</c:v>
                      </c:pt>
                      <c:pt idx="2988">
                        <c:v>203</c:v>
                      </c:pt>
                      <c:pt idx="2989">
                        <c:v>204</c:v>
                      </c:pt>
                      <c:pt idx="2990">
                        <c:v>208</c:v>
                      </c:pt>
                      <c:pt idx="2991">
                        <c:v>199</c:v>
                      </c:pt>
                      <c:pt idx="2992">
                        <c:v>195</c:v>
                      </c:pt>
                      <c:pt idx="2993">
                        <c:v>198</c:v>
                      </c:pt>
                      <c:pt idx="2994">
                        <c:v>190</c:v>
                      </c:pt>
                      <c:pt idx="2995">
                        <c:v>190</c:v>
                      </c:pt>
                      <c:pt idx="2996">
                        <c:v>190</c:v>
                      </c:pt>
                      <c:pt idx="2997">
                        <c:v>189</c:v>
                      </c:pt>
                      <c:pt idx="2998">
                        <c:v>196</c:v>
                      </c:pt>
                      <c:pt idx="2999">
                        <c:v>195</c:v>
                      </c:pt>
                      <c:pt idx="3000">
                        <c:v>196</c:v>
                      </c:pt>
                      <c:pt idx="3001">
                        <c:v>197</c:v>
                      </c:pt>
                      <c:pt idx="3002">
                        <c:v>196</c:v>
                      </c:pt>
                      <c:pt idx="3003">
                        <c:v>200</c:v>
                      </c:pt>
                      <c:pt idx="3004">
                        <c:v>200</c:v>
                      </c:pt>
                      <c:pt idx="3005">
                        <c:v>197</c:v>
                      </c:pt>
                      <c:pt idx="3006">
                        <c:v>191</c:v>
                      </c:pt>
                      <c:pt idx="3007">
                        <c:v>193</c:v>
                      </c:pt>
                      <c:pt idx="3008">
                        <c:v>202</c:v>
                      </c:pt>
                      <c:pt idx="3009">
                        <c:v>199</c:v>
                      </c:pt>
                      <c:pt idx="3010">
                        <c:v>194</c:v>
                      </c:pt>
                      <c:pt idx="3011">
                        <c:v>197</c:v>
                      </c:pt>
                      <c:pt idx="3012">
                        <c:v>192</c:v>
                      </c:pt>
                      <c:pt idx="3013">
                        <c:v>197</c:v>
                      </c:pt>
                      <c:pt idx="3014">
                        <c:v>196</c:v>
                      </c:pt>
                      <c:pt idx="3015">
                        <c:v>188</c:v>
                      </c:pt>
                      <c:pt idx="3016">
                        <c:v>187</c:v>
                      </c:pt>
                      <c:pt idx="3017">
                        <c:v>202</c:v>
                      </c:pt>
                      <c:pt idx="3018">
                        <c:v>186</c:v>
                      </c:pt>
                      <c:pt idx="3019">
                        <c:v>180</c:v>
                      </c:pt>
                      <c:pt idx="3020">
                        <c:v>179</c:v>
                      </c:pt>
                      <c:pt idx="3021">
                        <c:v>174</c:v>
                      </c:pt>
                      <c:pt idx="3022">
                        <c:v>177</c:v>
                      </c:pt>
                      <c:pt idx="3023">
                        <c:v>177</c:v>
                      </c:pt>
                      <c:pt idx="3024">
                        <c:v>178</c:v>
                      </c:pt>
                      <c:pt idx="3025">
                        <c:v>176</c:v>
                      </c:pt>
                      <c:pt idx="3026">
                        <c:v>184</c:v>
                      </c:pt>
                      <c:pt idx="3027">
                        <c:v>172</c:v>
                      </c:pt>
                      <c:pt idx="3028">
                        <c:v>163</c:v>
                      </c:pt>
                      <c:pt idx="3029">
                        <c:v>171</c:v>
                      </c:pt>
                      <c:pt idx="3030">
                        <c:v>173</c:v>
                      </c:pt>
                      <c:pt idx="3031">
                        <c:v>169</c:v>
                      </c:pt>
                      <c:pt idx="3032">
                        <c:v>165</c:v>
                      </c:pt>
                      <c:pt idx="3033">
                        <c:v>168</c:v>
                      </c:pt>
                      <c:pt idx="3034">
                        <c:v>158</c:v>
                      </c:pt>
                      <c:pt idx="3035">
                        <c:v>158</c:v>
                      </c:pt>
                      <c:pt idx="3036">
                        <c:v>158</c:v>
                      </c:pt>
                      <c:pt idx="3037">
                        <c:v>166</c:v>
                      </c:pt>
                      <c:pt idx="3038">
                        <c:v>171</c:v>
                      </c:pt>
                      <c:pt idx="3039">
                        <c:v>170</c:v>
                      </c:pt>
                      <c:pt idx="3040">
                        <c:v>168</c:v>
                      </c:pt>
                      <c:pt idx="3041">
                        <c:v>176</c:v>
                      </c:pt>
                      <c:pt idx="3042">
                        <c:v>169</c:v>
                      </c:pt>
                      <c:pt idx="3043">
                        <c:v>163</c:v>
                      </c:pt>
                      <c:pt idx="3044">
                        <c:v>172</c:v>
                      </c:pt>
                      <c:pt idx="3045">
                        <c:v>169</c:v>
                      </c:pt>
                      <c:pt idx="3046">
                        <c:v>176</c:v>
                      </c:pt>
                      <c:pt idx="3047">
                        <c:v>168</c:v>
                      </c:pt>
                      <c:pt idx="3048">
                        <c:v>162</c:v>
                      </c:pt>
                      <c:pt idx="3049">
                        <c:v>163</c:v>
                      </c:pt>
                      <c:pt idx="3050">
                        <c:v>159</c:v>
                      </c:pt>
                      <c:pt idx="3051">
                        <c:v>164</c:v>
                      </c:pt>
                      <c:pt idx="3052">
                        <c:v>170</c:v>
                      </c:pt>
                      <c:pt idx="3053">
                        <c:v>168</c:v>
                      </c:pt>
                      <c:pt idx="3054">
                        <c:v>164</c:v>
                      </c:pt>
                      <c:pt idx="3055">
                        <c:v>161</c:v>
                      </c:pt>
                      <c:pt idx="3056">
                        <c:v>163</c:v>
                      </c:pt>
                      <c:pt idx="3057">
                        <c:v>164</c:v>
                      </c:pt>
                      <c:pt idx="3058">
                        <c:v>168</c:v>
                      </c:pt>
                      <c:pt idx="3059">
                        <c:v>171</c:v>
                      </c:pt>
                      <c:pt idx="3060">
                        <c:v>168</c:v>
                      </c:pt>
                      <c:pt idx="3061">
                        <c:v>166</c:v>
                      </c:pt>
                      <c:pt idx="3062">
                        <c:v>168</c:v>
                      </c:pt>
                      <c:pt idx="3063">
                        <c:v>158</c:v>
                      </c:pt>
                      <c:pt idx="3064">
                        <c:v>164</c:v>
                      </c:pt>
                      <c:pt idx="3065">
                        <c:v>165</c:v>
                      </c:pt>
                      <c:pt idx="3066">
                        <c:v>154</c:v>
                      </c:pt>
                      <c:pt idx="3067">
                        <c:v>156</c:v>
                      </c:pt>
                      <c:pt idx="3068">
                        <c:v>165</c:v>
                      </c:pt>
                      <c:pt idx="3069">
                        <c:v>167</c:v>
                      </c:pt>
                      <c:pt idx="3070">
                        <c:v>169</c:v>
                      </c:pt>
                      <c:pt idx="3071">
                        <c:v>175</c:v>
                      </c:pt>
                      <c:pt idx="3072">
                        <c:v>168</c:v>
                      </c:pt>
                      <c:pt idx="3073">
                        <c:v>171</c:v>
                      </c:pt>
                      <c:pt idx="3074">
                        <c:v>170</c:v>
                      </c:pt>
                      <c:pt idx="3075">
                        <c:v>165</c:v>
                      </c:pt>
                      <c:pt idx="3076">
                        <c:v>170</c:v>
                      </c:pt>
                      <c:pt idx="3077">
                        <c:v>177</c:v>
                      </c:pt>
                      <c:pt idx="3078">
                        <c:v>183</c:v>
                      </c:pt>
                      <c:pt idx="3079">
                        <c:v>185</c:v>
                      </c:pt>
                      <c:pt idx="3080">
                        <c:v>186</c:v>
                      </c:pt>
                      <c:pt idx="3081">
                        <c:v>181</c:v>
                      </c:pt>
                      <c:pt idx="3082">
                        <c:v>170</c:v>
                      </c:pt>
                      <c:pt idx="3083">
                        <c:v>163</c:v>
                      </c:pt>
                      <c:pt idx="3084">
                        <c:v>169</c:v>
                      </c:pt>
                      <c:pt idx="3085">
                        <c:v>170</c:v>
                      </c:pt>
                      <c:pt idx="3086">
                        <c:v>172</c:v>
                      </c:pt>
                      <c:pt idx="3087">
                        <c:v>188</c:v>
                      </c:pt>
                      <c:pt idx="3088">
                        <c:v>180</c:v>
                      </c:pt>
                      <c:pt idx="3089">
                        <c:v>188</c:v>
                      </c:pt>
                      <c:pt idx="3090">
                        <c:v>192</c:v>
                      </c:pt>
                      <c:pt idx="3091">
                        <c:v>190</c:v>
                      </c:pt>
                      <c:pt idx="3092">
                        <c:v>193</c:v>
                      </c:pt>
                      <c:pt idx="3093">
                        <c:v>193</c:v>
                      </c:pt>
                      <c:pt idx="3094">
                        <c:v>197</c:v>
                      </c:pt>
                      <c:pt idx="3095">
                        <c:v>201</c:v>
                      </c:pt>
                      <c:pt idx="3096">
                        <c:v>197</c:v>
                      </c:pt>
                      <c:pt idx="3097">
                        <c:v>206</c:v>
                      </c:pt>
                      <c:pt idx="3098">
                        <c:v>210</c:v>
                      </c:pt>
                      <c:pt idx="3099">
                        <c:v>201</c:v>
                      </c:pt>
                      <c:pt idx="3100">
                        <c:v>207</c:v>
                      </c:pt>
                      <c:pt idx="3101">
                        <c:v>205</c:v>
                      </c:pt>
                      <c:pt idx="3102">
                        <c:v>203</c:v>
                      </c:pt>
                      <c:pt idx="3103">
                        <c:v>203</c:v>
                      </c:pt>
                      <c:pt idx="3104">
                        <c:v>191</c:v>
                      </c:pt>
                      <c:pt idx="3105">
                        <c:v>193</c:v>
                      </c:pt>
                      <c:pt idx="3106">
                        <c:v>201</c:v>
                      </c:pt>
                      <c:pt idx="3107">
                        <c:v>233</c:v>
                      </c:pt>
                      <c:pt idx="3108">
                        <c:v>190</c:v>
                      </c:pt>
                      <c:pt idx="3109">
                        <c:v>189</c:v>
                      </c:pt>
                      <c:pt idx="3110">
                        <c:v>196</c:v>
                      </c:pt>
                      <c:pt idx="3111">
                        <c:v>200</c:v>
                      </c:pt>
                      <c:pt idx="3112">
                        <c:v>202</c:v>
                      </c:pt>
                      <c:pt idx="3113">
                        <c:v>210</c:v>
                      </c:pt>
                      <c:pt idx="3114">
                        <c:v>197</c:v>
                      </c:pt>
                      <c:pt idx="3115">
                        <c:v>204</c:v>
                      </c:pt>
                      <c:pt idx="3116">
                        <c:v>206</c:v>
                      </c:pt>
                      <c:pt idx="3117">
                        <c:v>212</c:v>
                      </c:pt>
                      <c:pt idx="3118">
                        <c:v>200</c:v>
                      </c:pt>
                      <c:pt idx="3119">
                        <c:v>207</c:v>
                      </c:pt>
                      <c:pt idx="3120">
                        <c:v>210</c:v>
                      </c:pt>
                      <c:pt idx="3121">
                        <c:v>213</c:v>
                      </c:pt>
                      <c:pt idx="3122">
                        <c:v>217</c:v>
                      </c:pt>
                      <c:pt idx="3123">
                        <c:v>224</c:v>
                      </c:pt>
                      <c:pt idx="3124">
                        <c:v>216</c:v>
                      </c:pt>
                      <c:pt idx="3125">
                        <c:v>205</c:v>
                      </c:pt>
                      <c:pt idx="3126">
                        <c:v>209</c:v>
                      </c:pt>
                      <c:pt idx="3127">
                        <c:v>204</c:v>
                      </c:pt>
                      <c:pt idx="3128">
                        <c:v>213</c:v>
                      </c:pt>
                      <c:pt idx="3129">
                        <c:v>218</c:v>
                      </c:pt>
                      <c:pt idx="3130">
                        <c:v>215</c:v>
                      </c:pt>
                      <c:pt idx="3131">
                        <c:v>215</c:v>
                      </c:pt>
                      <c:pt idx="3132">
                        <c:v>213</c:v>
                      </c:pt>
                      <c:pt idx="3133">
                        <c:v>209</c:v>
                      </c:pt>
                      <c:pt idx="3134">
                        <c:v>209</c:v>
                      </c:pt>
                      <c:pt idx="3135">
                        <c:v>211</c:v>
                      </c:pt>
                      <c:pt idx="3136">
                        <c:v>213</c:v>
                      </c:pt>
                      <c:pt idx="3137">
                        <c:v>219</c:v>
                      </c:pt>
                      <c:pt idx="3138">
                        <c:v>216</c:v>
                      </c:pt>
                      <c:pt idx="3139">
                        <c:v>211</c:v>
                      </c:pt>
                      <c:pt idx="3140">
                        <c:v>215</c:v>
                      </c:pt>
                      <c:pt idx="3141">
                        <c:v>217</c:v>
                      </c:pt>
                      <c:pt idx="3142">
                        <c:v>216</c:v>
                      </c:pt>
                      <c:pt idx="3143">
                        <c:v>223</c:v>
                      </c:pt>
                      <c:pt idx="3144">
                        <c:v>218</c:v>
                      </c:pt>
                      <c:pt idx="3145">
                        <c:v>215</c:v>
                      </c:pt>
                      <c:pt idx="3146">
                        <c:v>208</c:v>
                      </c:pt>
                      <c:pt idx="3147">
                        <c:v>201</c:v>
                      </c:pt>
                      <c:pt idx="3148">
                        <c:v>216</c:v>
                      </c:pt>
                      <c:pt idx="3149">
                        <c:v>224</c:v>
                      </c:pt>
                      <c:pt idx="3150">
                        <c:v>231</c:v>
                      </c:pt>
                      <c:pt idx="3151">
                        <c:v>227</c:v>
                      </c:pt>
                      <c:pt idx="3152">
                        <c:v>230</c:v>
                      </c:pt>
                      <c:pt idx="3153">
                        <c:v>232</c:v>
                      </c:pt>
                      <c:pt idx="3154">
                        <c:v>218</c:v>
                      </c:pt>
                      <c:pt idx="3155">
                        <c:v>216</c:v>
                      </c:pt>
                      <c:pt idx="3156">
                        <c:v>211</c:v>
                      </c:pt>
                      <c:pt idx="3157">
                        <c:v>215</c:v>
                      </c:pt>
                      <c:pt idx="3158">
                        <c:v>219</c:v>
                      </c:pt>
                      <c:pt idx="3159">
                        <c:v>216</c:v>
                      </c:pt>
                      <c:pt idx="3160">
                        <c:v>209</c:v>
                      </c:pt>
                      <c:pt idx="3161">
                        <c:v>213</c:v>
                      </c:pt>
                      <c:pt idx="3162">
                        <c:v>216</c:v>
                      </c:pt>
                      <c:pt idx="3163">
                        <c:v>217</c:v>
                      </c:pt>
                      <c:pt idx="3164">
                        <c:v>221</c:v>
                      </c:pt>
                      <c:pt idx="3165">
                        <c:v>218</c:v>
                      </c:pt>
                      <c:pt idx="3166">
                        <c:v>220</c:v>
                      </c:pt>
                      <c:pt idx="3167">
                        <c:v>213</c:v>
                      </c:pt>
                      <c:pt idx="3168">
                        <c:v>215</c:v>
                      </c:pt>
                      <c:pt idx="3169">
                        <c:v>217</c:v>
                      </c:pt>
                      <c:pt idx="3170">
                        <c:v>213</c:v>
                      </c:pt>
                      <c:pt idx="3171">
                        <c:v>211</c:v>
                      </c:pt>
                      <c:pt idx="3172">
                        <c:v>216</c:v>
                      </c:pt>
                      <c:pt idx="3173">
                        <c:v>217</c:v>
                      </c:pt>
                      <c:pt idx="3174">
                        <c:v>221</c:v>
                      </c:pt>
                      <c:pt idx="3175">
                        <c:v>227</c:v>
                      </c:pt>
                      <c:pt idx="3176">
                        <c:v>216</c:v>
                      </c:pt>
                      <c:pt idx="3177">
                        <c:v>206</c:v>
                      </c:pt>
                      <c:pt idx="3178">
                        <c:v>208</c:v>
                      </c:pt>
                      <c:pt idx="3179">
                        <c:v>206</c:v>
                      </c:pt>
                      <c:pt idx="3180">
                        <c:v>204</c:v>
                      </c:pt>
                      <c:pt idx="3181">
                        <c:v>219</c:v>
                      </c:pt>
                      <c:pt idx="3182">
                        <c:v>218</c:v>
                      </c:pt>
                      <c:pt idx="3183">
                        <c:v>206</c:v>
                      </c:pt>
                      <c:pt idx="3184">
                        <c:v>218</c:v>
                      </c:pt>
                      <c:pt idx="3185">
                        <c:v>214</c:v>
                      </c:pt>
                      <c:pt idx="3186">
                        <c:v>210</c:v>
                      </c:pt>
                      <c:pt idx="3187">
                        <c:v>215</c:v>
                      </c:pt>
                      <c:pt idx="3188">
                        <c:v>216</c:v>
                      </c:pt>
                      <c:pt idx="3189">
                        <c:v>223</c:v>
                      </c:pt>
                      <c:pt idx="3190">
                        <c:v>221</c:v>
                      </c:pt>
                      <c:pt idx="3191">
                        <c:v>220</c:v>
                      </c:pt>
                      <c:pt idx="3192">
                        <c:v>204</c:v>
                      </c:pt>
                      <c:pt idx="3193">
                        <c:v>207</c:v>
                      </c:pt>
                      <c:pt idx="3194">
                        <c:v>213</c:v>
                      </c:pt>
                      <c:pt idx="3195">
                        <c:v>208</c:v>
                      </c:pt>
                      <c:pt idx="3196">
                        <c:v>208</c:v>
                      </c:pt>
                      <c:pt idx="3197">
                        <c:v>210</c:v>
                      </c:pt>
                      <c:pt idx="3198">
                        <c:v>211</c:v>
                      </c:pt>
                      <c:pt idx="3199">
                        <c:v>209</c:v>
                      </c:pt>
                      <c:pt idx="3200">
                        <c:v>205</c:v>
                      </c:pt>
                      <c:pt idx="3201">
                        <c:v>207</c:v>
                      </c:pt>
                      <c:pt idx="3202">
                        <c:v>221</c:v>
                      </c:pt>
                      <c:pt idx="3203">
                        <c:v>221</c:v>
                      </c:pt>
                      <c:pt idx="3204">
                        <c:v>222</c:v>
                      </c:pt>
                      <c:pt idx="3205">
                        <c:v>216</c:v>
                      </c:pt>
                      <c:pt idx="3206">
                        <c:v>219</c:v>
                      </c:pt>
                      <c:pt idx="3207">
                        <c:v>220</c:v>
                      </c:pt>
                      <c:pt idx="3208">
                        <c:v>210</c:v>
                      </c:pt>
                      <c:pt idx="3209">
                        <c:v>204</c:v>
                      </c:pt>
                      <c:pt idx="3210">
                        <c:v>209</c:v>
                      </c:pt>
                      <c:pt idx="3211">
                        <c:v>216</c:v>
                      </c:pt>
                      <c:pt idx="3212">
                        <c:v>222</c:v>
                      </c:pt>
                      <c:pt idx="3213">
                        <c:v>216</c:v>
                      </c:pt>
                      <c:pt idx="3214">
                        <c:v>219</c:v>
                      </c:pt>
                      <c:pt idx="3215">
                        <c:v>217</c:v>
                      </c:pt>
                      <c:pt idx="3216">
                        <c:v>209</c:v>
                      </c:pt>
                      <c:pt idx="3217">
                        <c:v>213</c:v>
                      </c:pt>
                      <c:pt idx="3218">
                        <c:v>211</c:v>
                      </c:pt>
                      <c:pt idx="3219">
                        <c:v>208</c:v>
                      </c:pt>
                      <c:pt idx="3220">
                        <c:v>214</c:v>
                      </c:pt>
                      <c:pt idx="3221">
                        <c:v>216</c:v>
                      </c:pt>
                      <c:pt idx="3222">
                        <c:v>220</c:v>
                      </c:pt>
                      <c:pt idx="3223">
                        <c:v>211</c:v>
                      </c:pt>
                      <c:pt idx="3224">
                        <c:v>216</c:v>
                      </c:pt>
                      <c:pt idx="3225">
                        <c:v>215</c:v>
                      </c:pt>
                      <c:pt idx="3226">
                        <c:v>205</c:v>
                      </c:pt>
                      <c:pt idx="3227">
                        <c:v>212</c:v>
                      </c:pt>
                      <c:pt idx="3228">
                        <c:v>200</c:v>
                      </c:pt>
                      <c:pt idx="3229">
                        <c:v>199</c:v>
                      </c:pt>
                      <c:pt idx="3230">
                        <c:v>198</c:v>
                      </c:pt>
                      <c:pt idx="3231">
                        <c:v>198</c:v>
                      </c:pt>
                      <c:pt idx="3232">
                        <c:v>195</c:v>
                      </c:pt>
                      <c:pt idx="3233">
                        <c:v>189</c:v>
                      </c:pt>
                      <c:pt idx="3234">
                        <c:v>187</c:v>
                      </c:pt>
                      <c:pt idx="3235">
                        <c:v>192</c:v>
                      </c:pt>
                      <c:pt idx="3236">
                        <c:v>185</c:v>
                      </c:pt>
                      <c:pt idx="3237">
                        <c:v>175</c:v>
                      </c:pt>
                      <c:pt idx="3238">
                        <c:v>184</c:v>
                      </c:pt>
                      <c:pt idx="3239">
                        <c:v>185</c:v>
                      </c:pt>
                      <c:pt idx="3240">
                        <c:v>181</c:v>
                      </c:pt>
                      <c:pt idx="3241">
                        <c:v>175</c:v>
                      </c:pt>
                      <c:pt idx="3242">
                        <c:v>183</c:v>
                      </c:pt>
                      <c:pt idx="3243">
                        <c:v>183</c:v>
                      </c:pt>
                      <c:pt idx="3244">
                        <c:v>182</c:v>
                      </c:pt>
                      <c:pt idx="3245">
                        <c:v>183</c:v>
                      </c:pt>
                      <c:pt idx="3246">
                        <c:v>180</c:v>
                      </c:pt>
                      <c:pt idx="3247">
                        <c:v>163</c:v>
                      </c:pt>
                      <c:pt idx="3248">
                        <c:v>165</c:v>
                      </c:pt>
                      <c:pt idx="3249">
                        <c:v>168</c:v>
                      </c:pt>
                      <c:pt idx="3250">
                        <c:v>164</c:v>
                      </c:pt>
                      <c:pt idx="3251">
                        <c:v>163</c:v>
                      </c:pt>
                      <c:pt idx="3252">
                        <c:v>169</c:v>
                      </c:pt>
                      <c:pt idx="3253">
                        <c:v>166</c:v>
                      </c:pt>
                      <c:pt idx="3254">
                        <c:v>161</c:v>
                      </c:pt>
                      <c:pt idx="3255">
                        <c:v>162</c:v>
                      </c:pt>
                      <c:pt idx="3256">
                        <c:v>173</c:v>
                      </c:pt>
                      <c:pt idx="3257">
                        <c:v>173</c:v>
                      </c:pt>
                      <c:pt idx="3258">
                        <c:v>154</c:v>
                      </c:pt>
                      <c:pt idx="3259">
                        <c:v>151</c:v>
                      </c:pt>
                      <c:pt idx="3260">
                        <c:v>153</c:v>
                      </c:pt>
                      <c:pt idx="3261">
                        <c:v>160</c:v>
                      </c:pt>
                      <c:pt idx="3262">
                        <c:v>159</c:v>
                      </c:pt>
                      <c:pt idx="3263">
                        <c:v>156</c:v>
                      </c:pt>
                      <c:pt idx="3264">
                        <c:v>152</c:v>
                      </c:pt>
                      <c:pt idx="3265">
                        <c:v>163</c:v>
                      </c:pt>
                      <c:pt idx="3266">
                        <c:v>162</c:v>
                      </c:pt>
                      <c:pt idx="3267">
                        <c:v>180</c:v>
                      </c:pt>
                      <c:pt idx="3268">
                        <c:v>171</c:v>
                      </c:pt>
                      <c:pt idx="3269">
                        <c:v>177</c:v>
                      </c:pt>
                      <c:pt idx="3270">
                        <c:v>171</c:v>
                      </c:pt>
                      <c:pt idx="3271">
                        <c:v>169</c:v>
                      </c:pt>
                      <c:pt idx="3272">
                        <c:v>159</c:v>
                      </c:pt>
                      <c:pt idx="3273">
                        <c:v>164</c:v>
                      </c:pt>
                      <c:pt idx="3274">
                        <c:v>164</c:v>
                      </c:pt>
                      <c:pt idx="3275">
                        <c:v>161</c:v>
                      </c:pt>
                      <c:pt idx="3276">
                        <c:v>160</c:v>
                      </c:pt>
                      <c:pt idx="3277">
                        <c:v>157</c:v>
                      </c:pt>
                      <c:pt idx="3278">
                        <c:v>160</c:v>
                      </c:pt>
                      <c:pt idx="3279">
                        <c:v>160</c:v>
                      </c:pt>
                      <c:pt idx="3280">
                        <c:v>169</c:v>
                      </c:pt>
                      <c:pt idx="3281">
                        <c:v>171</c:v>
                      </c:pt>
                      <c:pt idx="3282">
                        <c:v>166</c:v>
                      </c:pt>
                      <c:pt idx="3283">
                        <c:v>168</c:v>
                      </c:pt>
                      <c:pt idx="3284">
                        <c:v>168</c:v>
                      </c:pt>
                      <c:pt idx="3285">
                        <c:v>181</c:v>
                      </c:pt>
                      <c:pt idx="3286">
                        <c:v>176</c:v>
                      </c:pt>
                      <c:pt idx="3287">
                        <c:v>176</c:v>
                      </c:pt>
                      <c:pt idx="3288">
                        <c:v>178</c:v>
                      </c:pt>
                      <c:pt idx="3289">
                        <c:v>174</c:v>
                      </c:pt>
                      <c:pt idx="3290">
                        <c:v>175</c:v>
                      </c:pt>
                      <c:pt idx="3291">
                        <c:v>175</c:v>
                      </c:pt>
                      <c:pt idx="3292">
                        <c:v>170</c:v>
                      </c:pt>
                      <c:pt idx="3293">
                        <c:v>173</c:v>
                      </c:pt>
                      <c:pt idx="3294">
                        <c:v>175</c:v>
                      </c:pt>
                      <c:pt idx="3295">
                        <c:v>175</c:v>
                      </c:pt>
                      <c:pt idx="3296">
                        <c:v>177</c:v>
                      </c:pt>
                      <c:pt idx="3297">
                        <c:v>179</c:v>
                      </c:pt>
                      <c:pt idx="3298">
                        <c:v>172</c:v>
                      </c:pt>
                      <c:pt idx="3299">
                        <c:v>165</c:v>
                      </c:pt>
                      <c:pt idx="3300">
                        <c:v>172</c:v>
                      </c:pt>
                      <c:pt idx="3301">
                        <c:v>170</c:v>
                      </c:pt>
                      <c:pt idx="3302">
                        <c:v>172</c:v>
                      </c:pt>
                      <c:pt idx="3303">
                        <c:v>184</c:v>
                      </c:pt>
                      <c:pt idx="3304">
                        <c:v>184</c:v>
                      </c:pt>
                      <c:pt idx="3305">
                        <c:v>190</c:v>
                      </c:pt>
                      <c:pt idx="3306">
                        <c:v>186</c:v>
                      </c:pt>
                      <c:pt idx="3307">
                        <c:v>172</c:v>
                      </c:pt>
                      <c:pt idx="3308">
                        <c:v>189</c:v>
                      </c:pt>
                      <c:pt idx="3309">
                        <c:v>188</c:v>
                      </c:pt>
                      <c:pt idx="3310">
                        <c:v>185</c:v>
                      </c:pt>
                      <c:pt idx="3311">
                        <c:v>184</c:v>
                      </c:pt>
                      <c:pt idx="3312">
                        <c:v>183</c:v>
                      </c:pt>
                      <c:pt idx="3313">
                        <c:v>185</c:v>
                      </c:pt>
                      <c:pt idx="3314">
                        <c:v>185</c:v>
                      </c:pt>
                      <c:pt idx="3315">
                        <c:v>188</c:v>
                      </c:pt>
                      <c:pt idx="3316">
                        <c:v>186</c:v>
                      </c:pt>
                      <c:pt idx="3317">
                        <c:v>180</c:v>
                      </c:pt>
                      <c:pt idx="3318">
                        <c:v>187</c:v>
                      </c:pt>
                      <c:pt idx="3319">
                        <c:v>190</c:v>
                      </c:pt>
                      <c:pt idx="3320">
                        <c:v>191</c:v>
                      </c:pt>
                      <c:pt idx="3321">
                        <c:v>188</c:v>
                      </c:pt>
                      <c:pt idx="3322">
                        <c:v>176</c:v>
                      </c:pt>
                      <c:pt idx="3323">
                        <c:v>189</c:v>
                      </c:pt>
                      <c:pt idx="3324">
                        <c:v>189</c:v>
                      </c:pt>
                      <c:pt idx="3325">
                        <c:v>190</c:v>
                      </c:pt>
                      <c:pt idx="3326">
                        <c:v>190</c:v>
                      </c:pt>
                      <c:pt idx="3327">
                        <c:v>181</c:v>
                      </c:pt>
                      <c:pt idx="3328">
                        <c:v>190</c:v>
                      </c:pt>
                      <c:pt idx="3329">
                        <c:v>195</c:v>
                      </c:pt>
                      <c:pt idx="3330">
                        <c:v>192</c:v>
                      </c:pt>
                      <c:pt idx="3331">
                        <c:v>191</c:v>
                      </c:pt>
                      <c:pt idx="3332">
                        <c:v>193</c:v>
                      </c:pt>
                      <c:pt idx="3333">
                        <c:v>196</c:v>
                      </c:pt>
                      <c:pt idx="3334">
                        <c:v>194</c:v>
                      </c:pt>
                      <c:pt idx="3335">
                        <c:v>191</c:v>
                      </c:pt>
                      <c:pt idx="3336">
                        <c:v>189</c:v>
                      </c:pt>
                      <c:pt idx="3337">
                        <c:v>187</c:v>
                      </c:pt>
                      <c:pt idx="3338">
                        <c:v>196</c:v>
                      </c:pt>
                      <c:pt idx="3339">
                        <c:v>195</c:v>
                      </c:pt>
                      <c:pt idx="3340">
                        <c:v>194</c:v>
                      </c:pt>
                      <c:pt idx="3341">
                        <c:v>191</c:v>
                      </c:pt>
                      <c:pt idx="3342">
                        <c:v>191</c:v>
                      </c:pt>
                      <c:pt idx="3343">
                        <c:v>189</c:v>
                      </c:pt>
                      <c:pt idx="3344">
                        <c:v>196</c:v>
                      </c:pt>
                      <c:pt idx="3345">
                        <c:v>196</c:v>
                      </c:pt>
                      <c:pt idx="3346">
                        <c:v>194</c:v>
                      </c:pt>
                      <c:pt idx="3347">
                        <c:v>191</c:v>
                      </c:pt>
                      <c:pt idx="3348">
                        <c:v>192</c:v>
                      </c:pt>
                      <c:pt idx="3349">
                        <c:v>192</c:v>
                      </c:pt>
                      <c:pt idx="3350">
                        <c:v>193</c:v>
                      </c:pt>
                      <c:pt idx="3351">
                        <c:v>187</c:v>
                      </c:pt>
                      <c:pt idx="3352">
                        <c:v>190</c:v>
                      </c:pt>
                      <c:pt idx="3353">
                        <c:v>190</c:v>
                      </c:pt>
                      <c:pt idx="3354">
                        <c:v>184</c:v>
                      </c:pt>
                      <c:pt idx="3355">
                        <c:v>188</c:v>
                      </c:pt>
                      <c:pt idx="3356">
                        <c:v>194</c:v>
                      </c:pt>
                      <c:pt idx="3357">
                        <c:v>191</c:v>
                      </c:pt>
                      <c:pt idx="3358">
                        <c:v>193</c:v>
                      </c:pt>
                      <c:pt idx="3359">
                        <c:v>186</c:v>
                      </c:pt>
                      <c:pt idx="3360">
                        <c:v>188</c:v>
                      </c:pt>
                      <c:pt idx="3361">
                        <c:v>183</c:v>
                      </c:pt>
                      <c:pt idx="3362">
                        <c:v>186</c:v>
                      </c:pt>
                      <c:pt idx="3363">
                        <c:v>184</c:v>
                      </c:pt>
                      <c:pt idx="3364">
                        <c:v>181</c:v>
                      </c:pt>
                      <c:pt idx="3365">
                        <c:v>180</c:v>
                      </c:pt>
                      <c:pt idx="3366">
                        <c:v>184</c:v>
                      </c:pt>
                      <c:pt idx="3367">
                        <c:v>176</c:v>
                      </c:pt>
                      <c:pt idx="3368">
                        <c:v>182</c:v>
                      </c:pt>
                      <c:pt idx="3369">
                        <c:v>190</c:v>
                      </c:pt>
                      <c:pt idx="3370">
                        <c:v>179</c:v>
                      </c:pt>
                      <c:pt idx="3371">
                        <c:v>178</c:v>
                      </c:pt>
                      <c:pt idx="3372">
                        <c:v>183</c:v>
                      </c:pt>
                      <c:pt idx="3373">
                        <c:v>177</c:v>
                      </c:pt>
                      <c:pt idx="3374">
                        <c:v>181</c:v>
                      </c:pt>
                      <c:pt idx="3375">
                        <c:v>179</c:v>
                      </c:pt>
                      <c:pt idx="3376">
                        <c:v>175</c:v>
                      </c:pt>
                      <c:pt idx="3377">
                        <c:v>179</c:v>
                      </c:pt>
                      <c:pt idx="3378">
                        <c:v>169</c:v>
                      </c:pt>
                      <c:pt idx="3379">
                        <c:v>169</c:v>
                      </c:pt>
                      <c:pt idx="3380">
                        <c:v>167</c:v>
                      </c:pt>
                      <c:pt idx="3381">
                        <c:v>173</c:v>
                      </c:pt>
                      <c:pt idx="3382">
                        <c:v>176</c:v>
                      </c:pt>
                      <c:pt idx="3383">
                        <c:v>174</c:v>
                      </c:pt>
                      <c:pt idx="3384">
                        <c:v>166</c:v>
                      </c:pt>
                      <c:pt idx="3385">
                        <c:v>170</c:v>
                      </c:pt>
                      <c:pt idx="3386">
                        <c:v>174</c:v>
                      </c:pt>
                      <c:pt idx="3387">
                        <c:v>174</c:v>
                      </c:pt>
                      <c:pt idx="3388">
                        <c:v>184</c:v>
                      </c:pt>
                      <c:pt idx="3389">
                        <c:v>186</c:v>
                      </c:pt>
                      <c:pt idx="3390">
                        <c:v>181</c:v>
                      </c:pt>
                      <c:pt idx="3391">
                        <c:v>167</c:v>
                      </c:pt>
                      <c:pt idx="3392">
                        <c:v>171</c:v>
                      </c:pt>
                      <c:pt idx="3393">
                        <c:v>162</c:v>
                      </c:pt>
                      <c:pt idx="3394">
                        <c:v>158</c:v>
                      </c:pt>
                      <c:pt idx="3395">
                        <c:v>164</c:v>
                      </c:pt>
                      <c:pt idx="3396">
                        <c:v>162</c:v>
                      </c:pt>
                      <c:pt idx="3397">
                        <c:v>184</c:v>
                      </c:pt>
                      <c:pt idx="3398">
                        <c:v>153</c:v>
                      </c:pt>
                      <c:pt idx="3399">
                        <c:v>157</c:v>
                      </c:pt>
                      <c:pt idx="3400">
                        <c:v>158</c:v>
                      </c:pt>
                      <c:pt idx="3401">
                        <c:v>162</c:v>
                      </c:pt>
                      <c:pt idx="3402">
                        <c:v>165</c:v>
                      </c:pt>
                      <c:pt idx="3403">
                        <c:v>172</c:v>
                      </c:pt>
                      <c:pt idx="3404">
                        <c:v>164</c:v>
                      </c:pt>
                      <c:pt idx="3405">
                        <c:v>159</c:v>
                      </c:pt>
                      <c:pt idx="3406">
                        <c:v>150</c:v>
                      </c:pt>
                      <c:pt idx="3407">
                        <c:v>150</c:v>
                      </c:pt>
                      <c:pt idx="3408">
                        <c:v>152</c:v>
                      </c:pt>
                      <c:pt idx="3409">
                        <c:v>158</c:v>
                      </c:pt>
                      <c:pt idx="3410">
                        <c:v>164</c:v>
                      </c:pt>
                      <c:pt idx="3411">
                        <c:v>167</c:v>
                      </c:pt>
                      <c:pt idx="3412">
                        <c:v>147</c:v>
                      </c:pt>
                      <c:pt idx="3413">
                        <c:v>164</c:v>
                      </c:pt>
                      <c:pt idx="3414">
                        <c:v>171</c:v>
                      </c:pt>
                      <c:pt idx="3415">
                        <c:v>177</c:v>
                      </c:pt>
                      <c:pt idx="3416">
                        <c:v>177</c:v>
                      </c:pt>
                      <c:pt idx="3417">
                        <c:v>178</c:v>
                      </c:pt>
                      <c:pt idx="3418">
                        <c:v>165</c:v>
                      </c:pt>
                      <c:pt idx="3419">
                        <c:v>168</c:v>
                      </c:pt>
                      <c:pt idx="3420">
                        <c:v>169</c:v>
                      </c:pt>
                      <c:pt idx="3421">
                        <c:v>165</c:v>
                      </c:pt>
                      <c:pt idx="3422">
                        <c:v>154</c:v>
                      </c:pt>
                      <c:pt idx="3423">
                        <c:v>159</c:v>
                      </c:pt>
                      <c:pt idx="3424">
                        <c:v>160</c:v>
                      </c:pt>
                      <c:pt idx="3425">
                        <c:v>162</c:v>
                      </c:pt>
                      <c:pt idx="3426">
                        <c:v>161</c:v>
                      </c:pt>
                      <c:pt idx="3427">
                        <c:v>164</c:v>
                      </c:pt>
                      <c:pt idx="3428">
                        <c:v>163</c:v>
                      </c:pt>
                      <c:pt idx="3429">
                        <c:v>161</c:v>
                      </c:pt>
                      <c:pt idx="3430">
                        <c:v>166</c:v>
                      </c:pt>
                      <c:pt idx="3431">
                        <c:v>166</c:v>
                      </c:pt>
                      <c:pt idx="3432">
                        <c:v>172</c:v>
                      </c:pt>
                      <c:pt idx="3433">
                        <c:v>167</c:v>
                      </c:pt>
                      <c:pt idx="3434">
                        <c:v>167</c:v>
                      </c:pt>
                      <c:pt idx="3435">
                        <c:v>159</c:v>
                      </c:pt>
                      <c:pt idx="3436">
                        <c:v>174</c:v>
                      </c:pt>
                      <c:pt idx="3437">
                        <c:v>168</c:v>
                      </c:pt>
                      <c:pt idx="3438">
                        <c:v>174</c:v>
                      </c:pt>
                      <c:pt idx="3439">
                        <c:v>175</c:v>
                      </c:pt>
                      <c:pt idx="3440">
                        <c:v>182</c:v>
                      </c:pt>
                      <c:pt idx="3441">
                        <c:v>183</c:v>
                      </c:pt>
                      <c:pt idx="3442">
                        <c:v>186</c:v>
                      </c:pt>
                      <c:pt idx="3443">
                        <c:v>186</c:v>
                      </c:pt>
                      <c:pt idx="3444">
                        <c:v>179</c:v>
                      </c:pt>
                      <c:pt idx="3445">
                        <c:v>176</c:v>
                      </c:pt>
                      <c:pt idx="3446">
                        <c:v>171</c:v>
                      </c:pt>
                      <c:pt idx="3447">
                        <c:v>163</c:v>
                      </c:pt>
                      <c:pt idx="3448">
                        <c:v>168</c:v>
                      </c:pt>
                      <c:pt idx="3449">
                        <c:v>166</c:v>
                      </c:pt>
                      <c:pt idx="3450">
                        <c:v>171</c:v>
                      </c:pt>
                      <c:pt idx="3451">
                        <c:v>177</c:v>
                      </c:pt>
                      <c:pt idx="3452">
                        <c:v>185</c:v>
                      </c:pt>
                      <c:pt idx="3453">
                        <c:v>181</c:v>
                      </c:pt>
                      <c:pt idx="3454">
                        <c:v>182</c:v>
                      </c:pt>
                      <c:pt idx="3455">
                        <c:v>183</c:v>
                      </c:pt>
                      <c:pt idx="3456">
                        <c:v>197</c:v>
                      </c:pt>
                      <c:pt idx="3457">
                        <c:v>195</c:v>
                      </c:pt>
                      <c:pt idx="3458">
                        <c:v>200</c:v>
                      </c:pt>
                      <c:pt idx="3459">
                        <c:v>203</c:v>
                      </c:pt>
                      <c:pt idx="3460">
                        <c:v>203</c:v>
                      </c:pt>
                      <c:pt idx="3461">
                        <c:v>191</c:v>
                      </c:pt>
                      <c:pt idx="3462">
                        <c:v>195</c:v>
                      </c:pt>
                      <c:pt idx="3463">
                        <c:v>197</c:v>
                      </c:pt>
                      <c:pt idx="3464">
                        <c:v>194</c:v>
                      </c:pt>
                      <c:pt idx="3465">
                        <c:v>194</c:v>
                      </c:pt>
                      <c:pt idx="3466">
                        <c:v>197</c:v>
                      </c:pt>
                      <c:pt idx="3467">
                        <c:v>197</c:v>
                      </c:pt>
                      <c:pt idx="3468">
                        <c:v>198</c:v>
                      </c:pt>
                      <c:pt idx="3469">
                        <c:v>199</c:v>
                      </c:pt>
                      <c:pt idx="3470">
                        <c:v>201</c:v>
                      </c:pt>
                      <c:pt idx="3471">
                        <c:v>202</c:v>
                      </c:pt>
                      <c:pt idx="3472">
                        <c:v>210</c:v>
                      </c:pt>
                      <c:pt idx="3473">
                        <c:v>217</c:v>
                      </c:pt>
                      <c:pt idx="3474">
                        <c:v>211</c:v>
                      </c:pt>
                      <c:pt idx="3475">
                        <c:v>207</c:v>
                      </c:pt>
                      <c:pt idx="3476">
                        <c:v>206</c:v>
                      </c:pt>
                      <c:pt idx="3477">
                        <c:v>219</c:v>
                      </c:pt>
                      <c:pt idx="3478">
                        <c:v>222</c:v>
                      </c:pt>
                      <c:pt idx="3479">
                        <c:v>218</c:v>
                      </c:pt>
                      <c:pt idx="3480">
                        <c:v>217</c:v>
                      </c:pt>
                      <c:pt idx="3481">
                        <c:v>219</c:v>
                      </c:pt>
                      <c:pt idx="3482">
                        <c:v>219</c:v>
                      </c:pt>
                      <c:pt idx="3483">
                        <c:v>222</c:v>
                      </c:pt>
                      <c:pt idx="3484">
                        <c:v>215</c:v>
                      </c:pt>
                      <c:pt idx="3485">
                        <c:v>219</c:v>
                      </c:pt>
                      <c:pt idx="3486">
                        <c:v>213</c:v>
                      </c:pt>
                      <c:pt idx="3487">
                        <c:v>215</c:v>
                      </c:pt>
                      <c:pt idx="3488">
                        <c:v>212</c:v>
                      </c:pt>
                      <c:pt idx="3489">
                        <c:v>205</c:v>
                      </c:pt>
                      <c:pt idx="3490">
                        <c:v>213</c:v>
                      </c:pt>
                      <c:pt idx="3491">
                        <c:v>213</c:v>
                      </c:pt>
                      <c:pt idx="3492">
                        <c:v>208</c:v>
                      </c:pt>
                      <c:pt idx="3493">
                        <c:v>207</c:v>
                      </c:pt>
                      <c:pt idx="3494">
                        <c:v>207</c:v>
                      </c:pt>
                      <c:pt idx="3495">
                        <c:v>211</c:v>
                      </c:pt>
                      <c:pt idx="3496">
                        <c:v>209</c:v>
                      </c:pt>
                      <c:pt idx="3497">
                        <c:v>219</c:v>
                      </c:pt>
                      <c:pt idx="3498">
                        <c:v>220</c:v>
                      </c:pt>
                      <c:pt idx="3499">
                        <c:v>213</c:v>
                      </c:pt>
                      <c:pt idx="3500">
                        <c:v>219</c:v>
                      </c:pt>
                      <c:pt idx="3501">
                        <c:v>225</c:v>
                      </c:pt>
                      <c:pt idx="3502">
                        <c:v>218</c:v>
                      </c:pt>
                      <c:pt idx="3503">
                        <c:v>221</c:v>
                      </c:pt>
                      <c:pt idx="3504">
                        <c:v>219</c:v>
                      </c:pt>
                      <c:pt idx="3505">
                        <c:v>220</c:v>
                      </c:pt>
                      <c:pt idx="3506">
                        <c:v>210</c:v>
                      </c:pt>
                      <c:pt idx="3507">
                        <c:v>215</c:v>
                      </c:pt>
                      <c:pt idx="3508">
                        <c:v>214</c:v>
                      </c:pt>
                      <c:pt idx="3509">
                        <c:v>224</c:v>
                      </c:pt>
                      <c:pt idx="3510">
                        <c:v>238</c:v>
                      </c:pt>
                      <c:pt idx="3511">
                        <c:v>238</c:v>
                      </c:pt>
                      <c:pt idx="3512">
                        <c:v>235</c:v>
                      </c:pt>
                      <c:pt idx="3513">
                        <c:v>235</c:v>
                      </c:pt>
                      <c:pt idx="3514">
                        <c:v>225</c:v>
                      </c:pt>
                      <c:pt idx="3515">
                        <c:v>228</c:v>
                      </c:pt>
                      <c:pt idx="3516">
                        <c:v>226</c:v>
                      </c:pt>
                      <c:pt idx="3517">
                        <c:v>221</c:v>
                      </c:pt>
                      <c:pt idx="3518">
                        <c:v>220</c:v>
                      </c:pt>
                      <c:pt idx="3519">
                        <c:v>221</c:v>
                      </c:pt>
                      <c:pt idx="3520">
                        <c:v>220</c:v>
                      </c:pt>
                      <c:pt idx="3521">
                        <c:v>218</c:v>
                      </c:pt>
                      <c:pt idx="3522">
                        <c:v>226</c:v>
                      </c:pt>
                      <c:pt idx="3523">
                        <c:v>228</c:v>
                      </c:pt>
                      <c:pt idx="3524">
                        <c:v>212</c:v>
                      </c:pt>
                      <c:pt idx="3525">
                        <c:v>211</c:v>
                      </c:pt>
                      <c:pt idx="3526">
                        <c:v>222</c:v>
                      </c:pt>
                      <c:pt idx="3527">
                        <c:v>226</c:v>
                      </c:pt>
                      <c:pt idx="3528">
                        <c:v>221</c:v>
                      </c:pt>
                      <c:pt idx="3529">
                        <c:v>227</c:v>
                      </c:pt>
                      <c:pt idx="3530">
                        <c:v>225</c:v>
                      </c:pt>
                      <c:pt idx="3531">
                        <c:v>223</c:v>
                      </c:pt>
                      <c:pt idx="3532">
                        <c:v>229</c:v>
                      </c:pt>
                      <c:pt idx="3533">
                        <c:v>230</c:v>
                      </c:pt>
                      <c:pt idx="3534">
                        <c:v>238</c:v>
                      </c:pt>
                      <c:pt idx="3535">
                        <c:v>233</c:v>
                      </c:pt>
                      <c:pt idx="3536">
                        <c:v>233</c:v>
                      </c:pt>
                      <c:pt idx="3537">
                        <c:v>232</c:v>
                      </c:pt>
                      <c:pt idx="3538">
                        <c:v>232</c:v>
                      </c:pt>
                      <c:pt idx="3539">
                        <c:v>229</c:v>
                      </c:pt>
                      <c:pt idx="3540">
                        <c:v>228</c:v>
                      </c:pt>
                      <c:pt idx="3541">
                        <c:v>228</c:v>
                      </c:pt>
                      <c:pt idx="3542">
                        <c:v>233</c:v>
                      </c:pt>
                      <c:pt idx="3543">
                        <c:v>228</c:v>
                      </c:pt>
                      <c:pt idx="3544">
                        <c:v>225</c:v>
                      </c:pt>
                      <c:pt idx="3545">
                        <c:v>232</c:v>
                      </c:pt>
                      <c:pt idx="3546">
                        <c:v>233</c:v>
                      </c:pt>
                      <c:pt idx="3547">
                        <c:v>227</c:v>
                      </c:pt>
                      <c:pt idx="3548">
                        <c:v>232</c:v>
                      </c:pt>
                      <c:pt idx="3549">
                        <c:v>230</c:v>
                      </c:pt>
                      <c:pt idx="3550">
                        <c:v>228</c:v>
                      </c:pt>
                      <c:pt idx="3551">
                        <c:v>227</c:v>
                      </c:pt>
                      <c:pt idx="3552">
                        <c:v>223</c:v>
                      </c:pt>
                      <c:pt idx="3553">
                        <c:v>233</c:v>
                      </c:pt>
                      <c:pt idx="3554">
                        <c:v>231</c:v>
                      </c:pt>
                      <c:pt idx="3555">
                        <c:v>228</c:v>
                      </c:pt>
                      <c:pt idx="3556">
                        <c:v>228</c:v>
                      </c:pt>
                      <c:pt idx="3557">
                        <c:v>227</c:v>
                      </c:pt>
                      <c:pt idx="3558">
                        <c:v>235</c:v>
                      </c:pt>
                      <c:pt idx="3559">
                        <c:v>235</c:v>
                      </c:pt>
                      <c:pt idx="3560">
                        <c:v>232</c:v>
                      </c:pt>
                      <c:pt idx="3561">
                        <c:v>235</c:v>
                      </c:pt>
                      <c:pt idx="3562">
                        <c:v>228</c:v>
                      </c:pt>
                      <c:pt idx="3563">
                        <c:v>222</c:v>
                      </c:pt>
                      <c:pt idx="3564">
                        <c:v>221</c:v>
                      </c:pt>
                      <c:pt idx="3565">
                        <c:v>219</c:v>
                      </c:pt>
                      <c:pt idx="3566">
                        <c:v>213</c:v>
                      </c:pt>
                      <c:pt idx="3567">
                        <c:v>217</c:v>
                      </c:pt>
                      <c:pt idx="3568">
                        <c:v>218</c:v>
                      </c:pt>
                      <c:pt idx="3569">
                        <c:v>220</c:v>
                      </c:pt>
                      <c:pt idx="3570">
                        <c:v>219</c:v>
                      </c:pt>
                      <c:pt idx="3571">
                        <c:v>217</c:v>
                      </c:pt>
                      <c:pt idx="3572">
                        <c:v>218</c:v>
                      </c:pt>
                      <c:pt idx="3573">
                        <c:v>222</c:v>
                      </c:pt>
                      <c:pt idx="3574">
                        <c:v>218</c:v>
                      </c:pt>
                      <c:pt idx="3575">
                        <c:v>204</c:v>
                      </c:pt>
                      <c:pt idx="3576">
                        <c:v>218</c:v>
                      </c:pt>
                      <c:pt idx="3577">
                        <c:v>215</c:v>
                      </c:pt>
                      <c:pt idx="3578">
                        <c:v>215</c:v>
                      </c:pt>
                      <c:pt idx="3579">
                        <c:v>218</c:v>
                      </c:pt>
                      <c:pt idx="3580">
                        <c:v>212</c:v>
                      </c:pt>
                      <c:pt idx="3581">
                        <c:v>214</c:v>
                      </c:pt>
                      <c:pt idx="3582">
                        <c:v>202</c:v>
                      </c:pt>
                      <c:pt idx="3583">
                        <c:v>203</c:v>
                      </c:pt>
                      <c:pt idx="3584">
                        <c:v>201</c:v>
                      </c:pt>
                      <c:pt idx="3585">
                        <c:v>198</c:v>
                      </c:pt>
                      <c:pt idx="3586">
                        <c:v>212</c:v>
                      </c:pt>
                      <c:pt idx="3587">
                        <c:v>206</c:v>
                      </c:pt>
                      <c:pt idx="3588">
                        <c:v>212</c:v>
                      </c:pt>
                      <c:pt idx="3589">
                        <c:v>214</c:v>
                      </c:pt>
                      <c:pt idx="3590">
                        <c:v>207</c:v>
                      </c:pt>
                      <c:pt idx="3591">
                        <c:v>211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'Select select'!$D$1</c15:sqref>
                        </c15:formulaRef>
                      </c:ext>
                    </c:extLst>
                    <c:strCache>
                      <c:ptCount val="1"/>
                      <c:pt idx="0">
                        <c:v>EB_DLY</c:v>
                      </c:pt>
                    </c:strCache>
                  </c:strRef>
                </c:tx>
                <c:spPr>
                  <a:ln w="28575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'Select select'!$A$2:$A$3593</c15:sqref>
                        </c15:formulaRef>
                      </c:ext>
                    </c:extLst>
                    <c:numCache>
                      <c:formatCode>m/d/yyyy</c:formatCode>
                      <c:ptCount val="3592"/>
                      <c:pt idx="0">
                        <c:v>40513</c:v>
                      </c:pt>
                      <c:pt idx="1">
                        <c:v>40514</c:v>
                      </c:pt>
                      <c:pt idx="2">
                        <c:v>40515</c:v>
                      </c:pt>
                      <c:pt idx="3">
                        <c:v>40516</c:v>
                      </c:pt>
                      <c:pt idx="4">
                        <c:v>40517</c:v>
                      </c:pt>
                      <c:pt idx="5">
                        <c:v>40518</c:v>
                      </c:pt>
                      <c:pt idx="6">
                        <c:v>40519</c:v>
                      </c:pt>
                      <c:pt idx="7">
                        <c:v>40520</c:v>
                      </c:pt>
                      <c:pt idx="8">
                        <c:v>40521</c:v>
                      </c:pt>
                      <c:pt idx="9">
                        <c:v>40522</c:v>
                      </c:pt>
                      <c:pt idx="10">
                        <c:v>40523</c:v>
                      </c:pt>
                      <c:pt idx="11">
                        <c:v>40524</c:v>
                      </c:pt>
                      <c:pt idx="12">
                        <c:v>40525</c:v>
                      </c:pt>
                      <c:pt idx="13">
                        <c:v>40526</c:v>
                      </c:pt>
                      <c:pt idx="14">
                        <c:v>40527</c:v>
                      </c:pt>
                      <c:pt idx="15">
                        <c:v>40528</c:v>
                      </c:pt>
                      <c:pt idx="16">
                        <c:v>40529</c:v>
                      </c:pt>
                      <c:pt idx="17">
                        <c:v>40530</c:v>
                      </c:pt>
                      <c:pt idx="18">
                        <c:v>40531</c:v>
                      </c:pt>
                      <c:pt idx="19">
                        <c:v>40532</c:v>
                      </c:pt>
                      <c:pt idx="20">
                        <c:v>40533</c:v>
                      </c:pt>
                      <c:pt idx="21">
                        <c:v>40534</c:v>
                      </c:pt>
                      <c:pt idx="22">
                        <c:v>40535</c:v>
                      </c:pt>
                      <c:pt idx="23">
                        <c:v>40536</c:v>
                      </c:pt>
                      <c:pt idx="24">
                        <c:v>40537</c:v>
                      </c:pt>
                      <c:pt idx="25">
                        <c:v>40538</c:v>
                      </c:pt>
                      <c:pt idx="26">
                        <c:v>40539</c:v>
                      </c:pt>
                      <c:pt idx="27">
                        <c:v>40540</c:v>
                      </c:pt>
                      <c:pt idx="28">
                        <c:v>40541</c:v>
                      </c:pt>
                      <c:pt idx="29">
                        <c:v>40542</c:v>
                      </c:pt>
                      <c:pt idx="30">
                        <c:v>40543</c:v>
                      </c:pt>
                      <c:pt idx="31">
                        <c:v>40544</c:v>
                      </c:pt>
                      <c:pt idx="32">
                        <c:v>40545</c:v>
                      </c:pt>
                      <c:pt idx="33">
                        <c:v>40546</c:v>
                      </c:pt>
                      <c:pt idx="34">
                        <c:v>40547</c:v>
                      </c:pt>
                      <c:pt idx="35">
                        <c:v>40548</c:v>
                      </c:pt>
                      <c:pt idx="36">
                        <c:v>40549</c:v>
                      </c:pt>
                      <c:pt idx="37">
                        <c:v>40550</c:v>
                      </c:pt>
                      <c:pt idx="38">
                        <c:v>40551</c:v>
                      </c:pt>
                      <c:pt idx="39">
                        <c:v>40552</c:v>
                      </c:pt>
                      <c:pt idx="40">
                        <c:v>40553</c:v>
                      </c:pt>
                      <c:pt idx="41">
                        <c:v>40554</c:v>
                      </c:pt>
                      <c:pt idx="42">
                        <c:v>40555</c:v>
                      </c:pt>
                      <c:pt idx="43">
                        <c:v>40556</c:v>
                      </c:pt>
                      <c:pt idx="44">
                        <c:v>40557</c:v>
                      </c:pt>
                      <c:pt idx="45">
                        <c:v>40558</c:v>
                      </c:pt>
                      <c:pt idx="46">
                        <c:v>40559</c:v>
                      </c:pt>
                      <c:pt idx="47">
                        <c:v>40560</c:v>
                      </c:pt>
                      <c:pt idx="48">
                        <c:v>40561</c:v>
                      </c:pt>
                      <c:pt idx="49">
                        <c:v>40562</c:v>
                      </c:pt>
                      <c:pt idx="50">
                        <c:v>40563</c:v>
                      </c:pt>
                      <c:pt idx="51">
                        <c:v>40564</c:v>
                      </c:pt>
                      <c:pt idx="52">
                        <c:v>40565</c:v>
                      </c:pt>
                      <c:pt idx="53">
                        <c:v>40566</c:v>
                      </c:pt>
                      <c:pt idx="54">
                        <c:v>40567</c:v>
                      </c:pt>
                      <c:pt idx="55">
                        <c:v>40568</c:v>
                      </c:pt>
                      <c:pt idx="56">
                        <c:v>40569</c:v>
                      </c:pt>
                      <c:pt idx="57">
                        <c:v>40570</c:v>
                      </c:pt>
                      <c:pt idx="58">
                        <c:v>40571</c:v>
                      </c:pt>
                      <c:pt idx="59">
                        <c:v>40572</c:v>
                      </c:pt>
                      <c:pt idx="60">
                        <c:v>40573</c:v>
                      </c:pt>
                      <c:pt idx="61">
                        <c:v>40574</c:v>
                      </c:pt>
                      <c:pt idx="62">
                        <c:v>40575</c:v>
                      </c:pt>
                      <c:pt idx="63">
                        <c:v>40576</c:v>
                      </c:pt>
                      <c:pt idx="64">
                        <c:v>40577</c:v>
                      </c:pt>
                      <c:pt idx="65">
                        <c:v>40578</c:v>
                      </c:pt>
                      <c:pt idx="66">
                        <c:v>40579</c:v>
                      </c:pt>
                      <c:pt idx="67">
                        <c:v>40580</c:v>
                      </c:pt>
                      <c:pt idx="68">
                        <c:v>40581</c:v>
                      </c:pt>
                      <c:pt idx="69">
                        <c:v>40582</c:v>
                      </c:pt>
                      <c:pt idx="70">
                        <c:v>40583</c:v>
                      </c:pt>
                      <c:pt idx="71">
                        <c:v>40584</c:v>
                      </c:pt>
                      <c:pt idx="72">
                        <c:v>40585</c:v>
                      </c:pt>
                      <c:pt idx="73">
                        <c:v>40586</c:v>
                      </c:pt>
                      <c:pt idx="74">
                        <c:v>40587</c:v>
                      </c:pt>
                      <c:pt idx="75">
                        <c:v>40588</c:v>
                      </c:pt>
                      <c:pt idx="76">
                        <c:v>40589</c:v>
                      </c:pt>
                      <c:pt idx="77">
                        <c:v>40590</c:v>
                      </c:pt>
                      <c:pt idx="78">
                        <c:v>40591</c:v>
                      </c:pt>
                      <c:pt idx="79">
                        <c:v>40592</c:v>
                      </c:pt>
                      <c:pt idx="80">
                        <c:v>40593</c:v>
                      </c:pt>
                      <c:pt idx="81">
                        <c:v>40594</c:v>
                      </c:pt>
                      <c:pt idx="82">
                        <c:v>40595</c:v>
                      </c:pt>
                      <c:pt idx="83">
                        <c:v>40596</c:v>
                      </c:pt>
                      <c:pt idx="84">
                        <c:v>40597</c:v>
                      </c:pt>
                      <c:pt idx="85">
                        <c:v>40598</c:v>
                      </c:pt>
                      <c:pt idx="86">
                        <c:v>40599</c:v>
                      </c:pt>
                      <c:pt idx="87">
                        <c:v>40600</c:v>
                      </c:pt>
                      <c:pt idx="88">
                        <c:v>40601</c:v>
                      </c:pt>
                      <c:pt idx="89">
                        <c:v>40602</c:v>
                      </c:pt>
                      <c:pt idx="90">
                        <c:v>40603</c:v>
                      </c:pt>
                      <c:pt idx="91">
                        <c:v>40604</c:v>
                      </c:pt>
                      <c:pt idx="92">
                        <c:v>40605</c:v>
                      </c:pt>
                      <c:pt idx="93">
                        <c:v>40606</c:v>
                      </c:pt>
                      <c:pt idx="94">
                        <c:v>40607</c:v>
                      </c:pt>
                      <c:pt idx="95">
                        <c:v>40608</c:v>
                      </c:pt>
                      <c:pt idx="96">
                        <c:v>40609</c:v>
                      </c:pt>
                      <c:pt idx="97">
                        <c:v>40610</c:v>
                      </c:pt>
                      <c:pt idx="98">
                        <c:v>40611</c:v>
                      </c:pt>
                      <c:pt idx="99">
                        <c:v>40612</c:v>
                      </c:pt>
                      <c:pt idx="100">
                        <c:v>40613</c:v>
                      </c:pt>
                      <c:pt idx="101">
                        <c:v>40614</c:v>
                      </c:pt>
                      <c:pt idx="102">
                        <c:v>40615</c:v>
                      </c:pt>
                      <c:pt idx="103">
                        <c:v>40616</c:v>
                      </c:pt>
                      <c:pt idx="104">
                        <c:v>40617</c:v>
                      </c:pt>
                      <c:pt idx="105">
                        <c:v>40618</c:v>
                      </c:pt>
                      <c:pt idx="106">
                        <c:v>40619</c:v>
                      </c:pt>
                      <c:pt idx="107">
                        <c:v>40620</c:v>
                      </c:pt>
                      <c:pt idx="108">
                        <c:v>40621</c:v>
                      </c:pt>
                      <c:pt idx="109">
                        <c:v>40622</c:v>
                      </c:pt>
                      <c:pt idx="110">
                        <c:v>40623</c:v>
                      </c:pt>
                      <c:pt idx="111">
                        <c:v>40624</c:v>
                      </c:pt>
                      <c:pt idx="112">
                        <c:v>40625</c:v>
                      </c:pt>
                      <c:pt idx="113">
                        <c:v>40626</c:v>
                      </c:pt>
                      <c:pt idx="114">
                        <c:v>40627</c:v>
                      </c:pt>
                      <c:pt idx="115">
                        <c:v>40628</c:v>
                      </c:pt>
                      <c:pt idx="116">
                        <c:v>40629</c:v>
                      </c:pt>
                      <c:pt idx="117">
                        <c:v>40630</c:v>
                      </c:pt>
                      <c:pt idx="118">
                        <c:v>40631</c:v>
                      </c:pt>
                      <c:pt idx="119">
                        <c:v>40632</c:v>
                      </c:pt>
                      <c:pt idx="120">
                        <c:v>40633</c:v>
                      </c:pt>
                      <c:pt idx="121">
                        <c:v>40634</c:v>
                      </c:pt>
                      <c:pt idx="122">
                        <c:v>40635</c:v>
                      </c:pt>
                      <c:pt idx="123">
                        <c:v>40636</c:v>
                      </c:pt>
                      <c:pt idx="124">
                        <c:v>40637</c:v>
                      </c:pt>
                      <c:pt idx="125">
                        <c:v>40638</c:v>
                      </c:pt>
                      <c:pt idx="126">
                        <c:v>40639</c:v>
                      </c:pt>
                      <c:pt idx="127">
                        <c:v>40640</c:v>
                      </c:pt>
                      <c:pt idx="128">
                        <c:v>40641</c:v>
                      </c:pt>
                      <c:pt idx="129">
                        <c:v>40642</c:v>
                      </c:pt>
                      <c:pt idx="130">
                        <c:v>40643</c:v>
                      </c:pt>
                      <c:pt idx="131">
                        <c:v>40644</c:v>
                      </c:pt>
                      <c:pt idx="132">
                        <c:v>40645</c:v>
                      </c:pt>
                      <c:pt idx="133">
                        <c:v>40646</c:v>
                      </c:pt>
                      <c:pt idx="134">
                        <c:v>40647</c:v>
                      </c:pt>
                      <c:pt idx="135">
                        <c:v>40648</c:v>
                      </c:pt>
                      <c:pt idx="136">
                        <c:v>40649</c:v>
                      </c:pt>
                      <c:pt idx="137">
                        <c:v>40650</c:v>
                      </c:pt>
                      <c:pt idx="138">
                        <c:v>40651</c:v>
                      </c:pt>
                      <c:pt idx="139">
                        <c:v>40652</c:v>
                      </c:pt>
                      <c:pt idx="140">
                        <c:v>40653</c:v>
                      </c:pt>
                      <c:pt idx="141">
                        <c:v>40654</c:v>
                      </c:pt>
                      <c:pt idx="142">
                        <c:v>40655</c:v>
                      </c:pt>
                      <c:pt idx="143">
                        <c:v>40656</c:v>
                      </c:pt>
                      <c:pt idx="144">
                        <c:v>40657</c:v>
                      </c:pt>
                      <c:pt idx="145">
                        <c:v>40658</c:v>
                      </c:pt>
                      <c:pt idx="146">
                        <c:v>40659</c:v>
                      </c:pt>
                      <c:pt idx="147">
                        <c:v>40660</c:v>
                      </c:pt>
                      <c:pt idx="148">
                        <c:v>40661</c:v>
                      </c:pt>
                      <c:pt idx="149">
                        <c:v>40662</c:v>
                      </c:pt>
                      <c:pt idx="150">
                        <c:v>40663</c:v>
                      </c:pt>
                      <c:pt idx="151">
                        <c:v>40664</c:v>
                      </c:pt>
                      <c:pt idx="152">
                        <c:v>40665</c:v>
                      </c:pt>
                      <c:pt idx="153">
                        <c:v>40666</c:v>
                      </c:pt>
                      <c:pt idx="154">
                        <c:v>40667</c:v>
                      </c:pt>
                      <c:pt idx="155">
                        <c:v>40668</c:v>
                      </c:pt>
                      <c:pt idx="156">
                        <c:v>40669</c:v>
                      </c:pt>
                      <c:pt idx="157">
                        <c:v>40670</c:v>
                      </c:pt>
                      <c:pt idx="158">
                        <c:v>40671</c:v>
                      </c:pt>
                      <c:pt idx="159">
                        <c:v>40672</c:v>
                      </c:pt>
                      <c:pt idx="160">
                        <c:v>40673</c:v>
                      </c:pt>
                      <c:pt idx="161">
                        <c:v>40674</c:v>
                      </c:pt>
                      <c:pt idx="162">
                        <c:v>40675</c:v>
                      </c:pt>
                      <c:pt idx="163">
                        <c:v>40676</c:v>
                      </c:pt>
                      <c:pt idx="164">
                        <c:v>40677</c:v>
                      </c:pt>
                      <c:pt idx="165">
                        <c:v>40678</c:v>
                      </c:pt>
                      <c:pt idx="166">
                        <c:v>40679</c:v>
                      </c:pt>
                      <c:pt idx="167">
                        <c:v>40680</c:v>
                      </c:pt>
                      <c:pt idx="168">
                        <c:v>40681</c:v>
                      </c:pt>
                      <c:pt idx="169">
                        <c:v>40682</c:v>
                      </c:pt>
                      <c:pt idx="170">
                        <c:v>40683</c:v>
                      </c:pt>
                      <c:pt idx="171">
                        <c:v>40684</c:v>
                      </c:pt>
                      <c:pt idx="172">
                        <c:v>40685</c:v>
                      </c:pt>
                      <c:pt idx="173">
                        <c:v>40686</c:v>
                      </c:pt>
                      <c:pt idx="174">
                        <c:v>40687</c:v>
                      </c:pt>
                      <c:pt idx="175">
                        <c:v>40688</c:v>
                      </c:pt>
                      <c:pt idx="176">
                        <c:v>40689</c:v>
                      </c:pt>
                      <c:pt idx="177">
                        <c:v>40690</c:v>
                      </c:pt>
                      <c:pt idx="178">
                        <c:v>40691</c:v>
                      </c:pt>
                      <c:pt idx="179">
                        <c:v>40692</c:v>
                      </c:pt>
                      <c:pt idx="180">
                        <c:v>40693</c:v>
                      </c:pt>
                      <c:pt idx="181">
                        <c:v>40694</c:v>
                      </c:pt>
                      <c:pt idx="182">
                        <c:v>40695</c:v>
                      </c:pt>
                      <c:pt idx="183">
                        <c:v>40696</c:v>
                      </c:pt>
                      <c:pt idx="184">
                        <c:v>40697</c:v>
                      </c:pt>
                      <c:pt idx="185">
                        <c:v>40698</c:v>
                      </c:pt>
                      <c:pt idx="186">
                        <c:v>40699</c:v>
                      </c:pt>
                      <c:pt idx="187">
                        <c:v>40700</c:v>
                      </c:pt>
                      <c:pt idx="188">
                        <c:v>40701</c:v>
                      </c:pt>
                      <c:pt idx="189">
                        <c:v>40702</c:v>
                      </c:pt>
                      <c:pt idx="190">
                        <c:v>40703</c:v>
                      </c:pt>
                      <c:pt idx="191">
                        <c:v>40704</c:v>
                      </c:pt>
                      <c:pt idx="192">
                        <c:v>40705</c:v>
                      </c:pt>
                      <c:pt idx="193">
                        <c:v>40706</c:v>
                      </c:pt>
                      <c:pt idx="194">
                        <c:v>40707</c:v>
                      </c:pt>
                      <c:pt idx="195">
                        <c:v>40708</c:v>
                      </c:pt>
                      <c:pt idx="196">
                        <c:v>40709</c:v>
                      </c:pt>
                      <c:pt idx="197">
                        <c:v>40710</c:v>
                      </c:pt>
                      <c:pt idx="198">
                        <c:v>40711</c:v>
                      </c:pt>
                      <c:pt idx="199">
                        <c:v>40712</c:v>
                      </c:pt>
                      <c:pt idx="200">
                        <c:v>40713</c:v>
                      </c:pt>
                      <c:pt idx="201">
                        <c:v>40714</c:v>
                      </c:pt>
                      <c:pt idx="202">
                        <c:v>40715</c:v>
                      </c:pt>
                      <c:pt idx="203">
                        <c:v>40716</c:v>
                      </c:pt>
                      <c:pt idx="204">
                        <c:v>40717</c:v>
                      </c:pt>
                      <c:pt idx="205">
                        <c:v>40718</c:v>
                      </c:pt>
                      <c:pt idx="206">
                        <c:v>40719</c:v>
                      </c:pt>
                      <c:pt idx="207">
                        <c:v>40720</c:v>
                      </c:pt>
                      <c:pt idx="208">
                        <c:v>40721</c:v>
                      </c:pt>
                      <c:pt idx="209">
                        <c:v>40722</c:v>
                      </c:pt>
                      <c:pt idx="210">
                        <c:v>40723</c:v>
                      </c:pt>
                      <c:pt idx="211">
                        <c:v>40724</c:v>
                      </c:pt>
                      <c:pt idx="212">
                        <c:v>40725</c:v>
                      </c:pt>
                      <c:pt idx="213">
                        <c:v>40726</c:v>
                      </c:pt>
                      <c:pt idx="214">
                        <c:v>40727</c:v>
                      </c:pt>
                      <c:pt idx="215">
                        <c:v>40728</c:v>
                      </c:pt>
                      <c:pt idx="216">
                        <c:v>40729</c:v>
                      </c:pt>
                      <c:pt idx="217">
                        <c:v>40730</c:v>
                      </c:pt>
                      <c:pt idx="218">
                        <c:v>40731</c:v>
                      </c:pt>
                      <c:pt idx="219">
                        <c:v>40732</c:v>
                      </c:pt>
                      <c:pt idx="220">
                        <c:v>40733</c:v>
                      </c:pt>
                      <c:pt idx="221">
                        <c:v>40734</c:v>
                      </c:pt>
                      <c:pt idx="222">
                        <c:v>40735</c:v>
                      </c:pt>
                      <c:pt idx="223">
                        <c:v>40736</c:v>
                      </c:pt>
                      <c:pt idx="224">
                        <c:v>40737</c:v>
                      </c:pt>
                      <c:pt idx="225">
                        <c:v>40738</c:v>
                      </c:pt>
                      <c:pt idx="226">
                        <c:v>40739</c:v>
                      </c:pt>
                      <c:pt idx="227">
                        <c:v>40740</c:v>
                      </c:pt>
                      <c:pt idx="228">
                        <c:v>40741</c:v>
                      </c:pt>
                      <c:pt idx="229">
                        <c:v>40742</c:v>
                      </c:pt>
                      <c:pt idx="230">
                        <c:v>40743</c:v>
                      </c:pt>
                      <c:pt idx="231">
                        <c:v>40744</c:v>
                      </c:pt>
                      <c:pt idx="232">
                        <c:v>40745</c:v>
                      </c:pt>
                      <c:pt idx="233">
                        <c:v>40746</c:v>
                      </c:pt>
                      <c:pt idx="234">
                        <c:v>40747</c:v>
                      </c:pt>
                      <c:pt idx="235">
                        <c:v>40748</c:v>
                      </c:pt>
                      <c:pt idx="236">
                        <c:v>40749</c:v>
                      </c:pt>
                      <c:pt idx="237">
                        <c:v>40750</c:v>
                      </c:pt>
                      <c:pt idx="238">
                        <c:v>40751</c:v>
                      </c:pt>
                      <c:pt idx="239">
                        <c:v>40752</c:v>
                      </c:pt>
                      <c:pt idx="240">
                        <c:v>40753</c:v>
                      </c:pt>
                      <c:pt idx="241">
                        <c:v>40754</c:v>
                      </c:pt>
                      <c:pt idx="242">
                        <c:v>40755</c:v>
                      </c:pt>
                      <c:pt idx="243">
                        <c:v>40756</c:v>
                      </c:pt>
                      <c:pt idx="244">
                        <c:v>40757</c:v>
                      </c:pt>
                      <c:pt idx="245">
                        <c:v>40758</c:v>
                      </c:pt>
                      <c:pt idx="246">
                        <c:v>40759</c:v>
                      </c:pt>
                      <c:pt idx="247">
                        <c:v>40760</c:v>
                      </c:pt>
                      <c:pt idx="248">
                        <c:v>40761</c:v>
                      </c:pt>
                      <c:pt idx="249">
                        <c:v>40762</c:v>
                      </c:pt>
                      <c:pt idx="250">
                        <c:v>40763</c:v>
                      </c:pt>
                      <c:pt idx="251">
                        <c:v>40764</c:v>
                      </c:pt>
                      <c:pt idx="252">
                        <c:v>40765</c:v>
                      </c:pt>
                      <c:pt idx="253">
                        <c:v>40766</c:v>
                      </c:pt>
                      <c:pt idx="254">
                        <c:v>40767</c:v>
                      </c:pt>
                      <c:pt idx="255">
                        <c:v>40768</c:v>
                      </c:pt>
                      <c:pt idx="256">
                        <c:v>40769</c:v>
                      </c:pt>
                      <c:pt idx="257">
                        <c:v>40770</c:v>
                      </c:pt>
                      <c:pt idx="258">
                        <c:v>40771</c:v>
                      </c:pt>
                      <c:pt idx="259">
                        <c:v>40772</c:v>
                      </c:pt>
                      <c:pt idx="260">
                        <c:v>40773</c:v>
                      </c:pt>
                      <c:pt idx="261">
                        <c:v>40774</c:v>
                      </c:pt>
                      <c:pt idx="262">
                        <c:v>40775</c:v>
                      </c:pt>
                      <c:pt idx="263">
                        <c:v>40776</c:v>
                      </c:pt>
                      <c:pt idx="264">
                        <c:v>40777</c:v>
                      </c:pt>
                      <c:pt idx="265">
                        <c:v>40778</c:v>
                      </c:pt>
                      <c:pt idx="266">
                        <c:v>40779</c:v>
                      </c:pt>
                      <c:pt idx="267">
                        <c:v>40780</c:v>
                      </c:pt>
                      <c:pt idx="268">
                        <c:v>40781</c:v>
                      </c:pt>
                      <c:pt idx="269">
                        <c:v>40782</c:v>
                      </c:pt>
                      <c:pt idx="270">
                        <c:v>40783</c:v>
                      </c:pt>
                      <c:pt idx="271">
                        <c:v>40784</c:v>
                      </c:pt>
                      <c:pt idx="272">
                        <c:v>40785</c:v>
                      </c:pt>
                      <c:pt idx="273">
                        <c:v>40786</c:v>
                      </c:pt>
                      <c:pt idx="274">
                        <c:v>40787</c:v>
                      </c:pt>
                      <c:pt idx="275">
                        <c:v>40788</c:v>
                      </c:pt>
                      <c:pt idx="276">
                        <c:v>40789</c:v>
                      </c:pt>
                      <c:pt idx="277">
                        <c:v>40790</c:v>
                      </c:pt>
                      <c:pt idx="278">
                        <c:v>40791</c:v>
                      </c:pt>
                      <c:pt idx="279">
                        <c:v>40792</c:v>
                      </c:pt>
                      <c:pt idx="280">
                        <c:v>40793</c:v>
                      </c:pt>
                      <c:pt idx="281">
                        <c:v>40794</c:v>
                      </c:pt>
                      <c:pt idx="282">
                        <c:v>40795</c:v>
                      </c:pt>
                      <c:pt idx="283">
                        <c:v>40796</c:v>
                      </c:pt>
                      <c:pt idx="284">
                        <c:v>40797</c:v>
                      </c:pt>
                      <c:pt idx="285">
                        <c:v>40798</c:v>
                      </c:pt>
                      <c:pt idx="286">
                        <c:v>40799</c:v>
                      </c:pt>
                      <c:pt idx="287">
                        <c:v>40800</c:v>
                      </c:pt>
                      <c:pt idx="288">
                        <c:v>40801</c:v>
                      </c:pt>
                      <c:pt idx="289">
                        <c:v>40802</c:v>
                      </c:pt>
                      <c:pt idx="290">
                        <c:v>40803</c:v>
                      </c:pt>
                      <c:pt idx="291">
                        <c:v>40804</c:v>
                      </c:pt>
                      <c:pt idx="292">
                        <c:v>40805</c:v>
                      </c:pt>
                      <c:pt idx="293">
                        <c:v>40806</c:v>
                      </c:pt>
                      <c:pt idx="294">
                        <c:v>40807</c:v>
                      </c:pt>
                      <c:pt idx="295">
                        <c:v>40808</c:v>
                      </c:pt>
                      <c:pt idx="296">
                        <c:v>40809</c:v>
                      </c:pt>
                      <c:pt idx="297">
                        <c:v>40810</c:v>
                      </c:pt>
                      <c:pt idx="298">
                        <c:v>40811</c:v>
                      </c:pt>
                      <c:pt idx="299">
                        <c:v>40812</c:v>
                      </c:pt>
                      <c:pt idx="300">
                        <c:v>40813</c:v>
                      </c:pt>
                      <c:pt idx="301">
                        <c:v>40814</c:v>
                      </c:pt>
                      <c:pt idx="302">
                        <c:v>40815</c:v>
                      </c:pt>
                      <c:pt idx="303">
                        <c:v>40816</c:v>
                      </c:pt>
                      <c:pt idx="304">
                        <c:v>40817</c:v>
                      </c:pt>
                      <c:pt idx="305">
                        <c:v>40818</c:v>
                      </c:pt>
                      <c:pt idx="306">
                        <c:v>40819</c:v>
                      </c:pt>
                      <c:pt idx="307">
                        <c:v>40820</c:v>
                      </c:pt>
                      <c:pt idx="308">
                        <c:v>40821</c:v>
                      </c:pt>
                      <c:pt idx="309">
                        <c:v>40822</c:v>
                      </c:pt>
                      <c:pt idx="310">
                        <c:v>40823</c:v>
                      </c:pt>
                      <c:pt idx="311">
                        <c:v>40824</c:v>
                      </c:pt>
                      <c:pt idx="312">
                        <c:v>40825</c:v>
                      </c:pt>
                      <c:pt idx="313">
                        <c:v>40826</c:v>
                      </c:pt>
                      <c:pt idx="314">
                        <c:v>40827</c:v>
                      </c:pt>
                      <c:pt idx="315">
                        <c:v>40828</c:v>
                      </c:pt>
                      <c:pt idx="316">
                        <c:v>40829</c:v>
                      </c:pt>
                      <c:pt idx="317">
                        <c:v>40830</c:v>
                      </c:pt>
                      <c:pt idx="318">
                        <c:v>40831</c:v>
                      </c:pt>
                      <c:pt idx="319">
                        <c:v>40832</c:v>
                      </c:pt>
                      <c:pt idx="320">
                        <c:v>40833</c:v>
                      </c:pt>
                      <c:pt idx="321">
                        <c:v>40834</c:v>
                      </c:pt>
                      <c:pt idx="322">
                        <c:v>40835</c:v>
                      </c:pt>
                      <c:pt idx="323">
                        <c:v>40836</c:v>
                      </c:pt>
                      <c:pt idx="324">
                        <c:v>40837</c:v>
                      </c:pt>
                      <c:pt idx="325">
                        <c:v>40838</c:v>
                      </c:pt>
                      <c:pt idx="326">
                        <c:v>40839</c:v>
                      </c:pt>
                      <c:pt idx="327">
                        <c:v>40840</c:v>
                      </c:pt>
                      <c:pt idx="328">
                        <c:v>40841</c:v>
                      </c:pt>
                      <c:pt idx="329">
                        <c:v>40842</c:v>
                      </c:pt>
                      <c:pt idx="330">
                        <c:v>40843</c:v>
                      </c:pt>
                      <c:pt idx="331">
                        <c:v>40844</c:v>
                      </c:pt>
                      <c:pt idx="332">
                        <c:v>40845</c:v>
                      </c:pt>
                      <c:pt idx="333">
                        <c:v>40846</c:v>
                      </c:pt>
                      <c:pt idx="334">
                        <c:v>40847</c:v>
                      </c:pt>
                      <c:pt idx="335">
                        <c:v>40848</c:v>
                      </c:pt>
                      <c:pt idx="336">
                        <c:v>40849</c:v>
                      </c:pt>
                      <c:pt idx="337">
                        <c:v>40850</c:v>
                      </c:pt>
                      <c:pt idx="338">
                        <c:v>40851</c:v>
                      </c:pt>
                      <c:pt idx="339">
                        <c:v>40852</c:v>
                      </c:pt>
                      <c:pt idx="340">
                        <c:v>40853</c:v>
                      </c:pt>
                      <c:pt idx="341">
                        <c:v>40854</c:v>
                      </c:pt>
                      <c:pt idx="342">
                        <c:v>40855</c:v>
                      </c:pt>
                      <c:pt idx="343">
                        <c:v>40856</c:v>
                      </c:pt>
                      <c:pt idx="344">
                        <c:v>40857</c:v>
                      </c:pt>
                      <c:pt idx="345">
                        <c:v>40858</c:v>
                      </c:pt>
                      <c:pt idx="346">
                        <c:v>40859</c:v>
                      </c:pt>
                      <c:pt idx="347">
                        <c:v>40860</c:v>
                      </c:pt>
                      <c:pt idx="348">
                        <c:v>40861</c:v>
                      </c:pt>
                      <c:pt idx="349">
                        <c:v>40862</c:v>
                      </c:pt>
                      <c:pt idx="350">
                        <c:v>40863</c:v>
                      </c:pt>
                      <c:pt idx="351">
                        <c:v>40864</c:v>
                      </c:pt>
                      <c:pt idx="352">
                        <c:v>40865</c:v>
                      </c:pt>
                      <c:pt idx="353">
                        <c:v>40866</c:v>
                      </c:pt>
                      <c:pt idx="354">
                        <c:v>40867</c:v>
                      </c:pt>
                      <c:pt idx="355">
                        <c:v>40868</c:v>
                      </c:pt>
                      <c:pt idx="356">
                        <c:v>40869</c:v>
                      </c:pt>
                      <c:pt idx="357">
                        <c:v>40870</c:v>
                      </c:pt>
                      <c:pt idx="358">
                        <c:v>40871</c:v>
                      </c:pt>
                      <c:pt idx="359">
                        <c:v>40872</c:v>
                      </c:pt>
                      <c:pt idx="360">
                        <c:v>40873</c:v>
                      </c:pt>
                      <c:pt idx="361">
                        <c:v>40874</c:v>
                      </c:pt>
                      <c:pt idx="362">
                        <c:v>40875</c:v>
                      </c:pt>
                      <c:pt idx="363">
                        <c:v>40876</c:v>
                      </c:pt>
                      <c:pt idx="364">
                        <c:v>40877</c:v>
                      </c:pt>
                      <c:pt idx="365">
                        <c:v>40878</c:v>
                      </c:pt>
                      <c:pt idx="366">
                        <c:v>40879</c:v>
                      </c:pt>
                      <c:pt idx="367">
                        <c:v>40880</c:v>
                      </c:pt>
                      <c:pt idx="368">
                        <c:v>40881</c:v>
                      </c:pt>
                      <c:pt idx="369">
                        <c:v>40882</c:v>
                      </c:pt>
                      <c:pt idx="370">
                        <c:v>40883</c:v>
                      </c:pt>
                      <c:pt idx="371">
                        <c:v>40884</c:v>
                      </c:pt>
                      <c:pt idx="372">
                        <c:v>40885</c:v>
                      </c:pt>
                      <c:pt idx="373">
                        <c:v>40886</c:v>
                      </c:pt>
                      <c:pt idx="374">
                        <c:v>40887</c:v>
                      </c:pt>
                      <c:pt idx="375">
                        <c:v>40888</c:v>
                      </c:pt>
                      <c:pt idx="376">
                        <c:v>40889</c:v>
                      </c:pt>
                      <c:pt idx="377">
                        <c:v>40890</c:v>
                      </c:pt>
                      <c:pt idx="378">
                        <c:v>40891</c:v>
                      </c:pt>
                      <c:pt idx="379">
                        <c:v>40892</c:v>
                      </c:pt>
                      <c:pt idx="380">
                        <c:v>40893</c:v>
                      </c:pt>
                      <c:pt idx="381">
                        <c:v>40894</c:v>
                      </c:pt>
                      <c:pt idx="382">
                        <c:v>40895</c:v>
                      </c:pt>
                      <c:pt idx="383">
                        <c:v>40896</c:v>
                      </c:pt>
                      <c:pt idx="384">
                        <c:v>40897</c:v>
                      </c:pt>
                      <c:pt idx="385">
                        <c:v>40898</c:v>
                      </c:pt>
                      <c:pt idx="386">
                        <c:v>40899</c:v>
                      </c:pt>
                      <c:pt idx="387">
                        <c:v>40900</c:v>
                      </c:pt>
                      <c:pt idx="388">
                        <c:v>40901</c:v>
                      </c:pt>
                      <c:pt idx="389">
                        <c:v>40902</c:v>
                      </c:pt>
                      <c:pt idx="390">
                        <c:v>40903</c:v>
                      </c:pt>
                      <c:pt idx="391">
                        <c:v>40904</c:v>
                      </c:pt>
                      <c:pt idx="392">
                        <c:v>40905</c:v>
                      </c:pt>
                      <c:pt idx="393">
                        <c:v>40906</c:v>
                      </c:pt>
                      <c:pt idx="394">
                        <c:v>40907</c:v>
                      </c:pt>
                      <c:pt idx="395">
                        <c:v>40908</c:v>
                      </c:pt>
                      <c:pt idx="396">
                        <c:v>40909</c:v>
                      </c:pt>
                      <c:pt idx="397">
                        <c:v>40910</c:v>
                      </c:pt>
                      <c:pt idx="398">
                        <c:v>40911</c:v>
                      </c:pt>
                      <c:pt idx="399">
                        <c:v>40912</c:v>
                      </c:pt>
                      <c:pt idx="400">
                        <c:v>40913</c:v>
                      </c:pt>
                      <c:pt idx="401">
                        <c:v>40914</c:v>
                      </c:pt>
                      <c:pt idx="402">
                        <c:v>40915</c:v>
                      </c:pt>
                      <c:pt idx="403">
                        <c:v>40916</c:v>
                      </c:pt>
                      <c:pt idx="404">
                        <c:v>40917</c:v>
                      </c:pt>
                      <c:pt idx="405">
                        <c:v>40918</c:v>
                      </c:pt>
                      <c:pt idx="406">
                        <c:v>40919</c:v>
                      </c:pt>
                      <c:pt idx="407">
                        <c:v>40920</c:v>
                      </c:pt>
                      <c:pt idx="408">
                        <c:v>40921</c:v>
                      </c:pt>
                      <c:pt idx="409">
                        <c:v>40922</c:v>
                      </c:pt>
                      <c:pt idx="410">
                        <c:v>40923</c:v>
                      </c:pt>
                      <c:pt idx="411">
                        <c:v>40924</c:v>
                      </c:pt>
                      <c:pt idx="412">
                        <c:v>40925</c:v>
                      </c:pt>
                      <c:pt idx="413">
                        <c:v>40926</c:v>
                      </c:pt>
                      <c:pt idx="414">
                        <c:v>40927</c:v>
                      </c:pt>
                      <c:pt idx="415">
                        <c:v>40928</c:v>
                      </c:pt>
                      <c:pt idx="416">
                        <c:v>40929</c:v>
                      </c:pt>
                      <c:pt idx="417">
                        <c:v>40930</c:v>
                      </c:pt>
                      <c:pt idx="418">
                        <c:v>40931</c:v>
                      </c:pt>
                      <c:pt idx="419">
                        <c:v>40932</c:v>
                      </c:pt>
                      <c:pt idx="420">
                        <c:v>40933</c:v>
                      </c:pt>
                      <c:pt idx="421">
                        <c:v>40934</c:v>
                      </c:pt>
                      <c:pt idx="422">
                        <c:v>40935</c:v>
                      </c:pt>
                      <c:pt idx="423">
                        <c:v>40936</c:v>
                      </c:pt>
                      <c:pt idx="424">
                        <c:v>40937</c:v>
                      </c:pt>
                      <c:pt idx="425">
                        <c:v>40938</c:v>
                      </c:pt>
                      <c:pt idx="426">
                        <c:v>40939</c:v>
                      </c:pt>
                      <c:pt idx="427">
                        <c:v>40940</c:v>
                      </c:pt>
                      <c:pt idx="428">
                        <c:v>40941</c:v>
                      </c:pt>
                      <c:pt idx="429">
                        <c:v>40942</c:v>
                      </c:pt>
                      <c:pt idx="430">
                        <c:v>40943</c:v>
                      </c:pt>
                      <c:pt idx="431">
                        <c:v>40944</c:v>
                      </c:pt>
                      <c:pt idx="432">
                        <c:v>40945</c:v>
                      </c:pt>
                      <c:pt idx="433">
                        <c:v>40946</c:v>
                      </c:pt>
                      <c:pt idx="434">
                        <c:v>40947</c:v>
                      </c:pt>
                      <c:pt idx="435">
                        <c:v>40948</c:v>
                      </c:pt>
                      <c:pt idx="436">
                        <c:v>40949</c:v>
                      </c:pt>
                      <c:pt idx="437">
                        <c:v>40950</c:v>
                      </c:pt>
                      <c:pt idx="438">
                        <c:v>40951</c:v>
                      </c:pt>
                      <c:pt idx="439">
                        <c:v>40952</c:v>
                      </c:pt>
                      <c:pt idx="440">
                        <c:v>40953</c:v>
                      </c:pt>
                      <c:pt idx="441">
                        <c:v>40954</c:v>
                      </c:pt>
                      <c:pt idx="442">
                        <c:v>40955</c:v>
                      </c:pt>
                      <c:pt idx="443">
                        <c:v>40956</c:v>
                      </c:pt>
                      <c:pt idx="444">
                        <c:v>40957</c:v>
                      </c:pt>
                      <c:pt idx="445">
                        <c:v>40958</c:v>
                      </c:pt>
                      <c:pt idx="446">
                        <c:v>40959</c:v>
                      </c:pt>
                      <c:pt idx="447">
                        <c:v>40960</c:v>
                      </c:pt>
                      <c:pt idx="448">
                        <c:v>40961</c:v>
                      </c:pt>
                      <c:pt idx="449">
                        <c:v>40962</c:v>
                      </c:pt>
                      <c:pt idx="450">
                        <c:v>40963</c:v>
                      </c:pt>
                      <c:pt idx="451">
                        <c:v>40964</c:v>
                      </c:pt>
                      <c:pt idx="452">
                        <c:v>40965</c:v>
                      </c:pt>
                      <c:pt idx="453">
                        <c:v>40966</c:v>
                      </c:pt>
                      <c:pt idx="454">
                        <c:v>40967</c:v>
                      </c:pt>
                      <c:pt idx="455">
                        <c:v>40968</c:v>
                      </c:pt>
                      <c:pt idx="456">
                        <c:v>40969</c:v>
                      </c:pt>
                      <c:pt idx="457">
                        <c:v>40970</c:v>
                      </c:pt>
                      <c:pt idx="458">
                        <c:v>40971</c:v>
                      </c:pt>
                      <c:pt idx="459">
                        <c:v>40972</c:v>
                      </c:pt>
                      <c:pt idx="460">
                        <c:v>40973</c:v>
                      </c:pt>
                      <c:pt idx="461">
                        <c:v>40974</c:v>
                      </c:pt>
                      <c:pt idx="462">
                        <c:v>40975</c:v>
                      </c:pt>
                      <c:pt idx="463">
                        <c:v>40976</c:v>
                      </c:pt>
                      <c:pt idx="464">
                        <c:v>40977</c:v>
                      </c:pt>
                      <c:pt idx="465">
                        <c:v>40978</c:v>
                      </c:pt>
                      <c:pt idx="466">
                        <c:v>40979</c:v>
                      </c:pt>
                      <c:pt idx="467">
                        <c:v>40980</c:v>
                      </c:pt>
                      <c:pt idx="468">
                        <c:v>40981</c:v>
                      </c:pt>
                      <c:pt idx="469">
                        <c:v>40982</c:v>
                      </c:pt>
                      <c:pt idx="470">
                        <c:v>40983</c:v>
                      </c:pt>
                      <c:pt idx="471">
                        <c:v>40984</c:v>
                      </c:pt>
                      <c:pt idx="472">
                        <c:v>40985</c:v>
                      </c:pt>
                      <c:pt idx="473">
                        <c:v>40986</c:v>
                      </c:pt>
                      <c:pt idx="474">
                        <c:v>40987</c:v>
                      </c:pt>
                      <c:pt idx="475">
                        <c:v>40988</c:v>
                      </c:pt>
                      <c:pt idx="476">
                        <c:v>40989</c:v>
                      </c:pt>
                      <c:pt idx="477">
                        <c:v>40990</c:v>
                      </c:pt>
                      <c:pt idx="478">
                        <c:v>40991</c:v>
                      </c:pt>
                      <c:pt idx="479">
                        <c:v>40992</c:v>
                      </c:pt>
                      <c:pt idx="480">
                        <c:v>40993</c:v>
                      </c:pt>
                      <c:pt idx="481">
                        <c:v>40994</c:v>
                      </c:pt>
                      <c:pt idx="482">
                        <c:v>40995</c:v>
                      </c:pt>
                      <c:pt idx="483">
                        <c:v>40996</c:v>
                      </c:pt>
                      <c:pt idx="484">
                        <c:v>40997</c:v>
                      </c:pt>
                      <c:pt idx="485">
                        <c:v>40998</c:v>
                      </c:pt>
                      <c:pt idx="486">
                        <c:v>40999</c:v>
                      </c:pt>
                      <c:pt idx="487">
                        <c:v>41000</c:v>
                      </c:pt>
                      <c:pt idx="488">
                        <c:v>41001</c:v>
                      </c:pt>
                      <c:pt idx="489">
                        <c:v>41002</c:v>
                      </c:pt>
                      <c:pt idx="490">
                        <c:v>41003</c:v>
                      </c:pt>
                      <c:pt idx="491">
                        <c:v>41004</c:v>
                      </c:pt>
                      <c:pt idx="492">
                        <c:v>41005</c:v>
                      </c:pt>
                      <c:pt idx="493">
                        <c:v>41006</c:v>
                      </c:pt>
                      <c:pt idx="494">
                        <c:v>41007</c:v>
                      </c:pt>
                      <c:pt idx="495">
                        <c:v>41008</c:v>
                      </c:pt>
                      <c:pt idx="496">
                        <c:v>41009</c:v>
                      </c:pt>
                      <c:pt idx="497">
                        <c:v>41010</c:v>
                      </c:pt>
                      <c:pt idx="498">
                        <c:v>41011</c:v>
                      </c:pt>
                      <c:pt idx="499">
                        <c:v>41012</c:v>
                      </c:pt>
                      <c:pt idx="500">
                        <c:v>41013</c:v>
                      </c:pt>
                      <c:pt idx="501">
                        <c:v>41014</c:v>
                      </c:pt>
                      <c:pt idx="502">
                        <c:v>41015</c:v>
                      </c:pt>
                      <c:pt idx="503">
                        <c:v>41016</c:v>
                      </c:pt>
                      <c:pt idx="504">
                        <c:v>41017</c:v>
                      </c:pt>
                      <c:pt idx="505">
                        <c:v>41018</c:v>
                      </c:pt>
                      <c:pt idx="506">
                        <c:v>41019</c:v>
                      </c:pt>
                      <c:pt idx="507">
                        <c:v>41020</c:v>
                      </c:pt>
                      <c:pt idx="508">
                        <c:v>41021</c:v>
                      </c:pt>
                      <c:pt idx="509">
                        <c:v>41022</c:v>
                      </c:pt>
                      <c:pt idx="510">
                        <c:v>41023</c:v>
                      </c:pt>
                      <c:pt idx="511">
                        <c:v>41024</c:v>
                      </c:pt>
                      <c:pt idx="512">
                        <c:v>41025</c:v>
                      </c:pt>
                      <c:pt idx="513">
                        <c:v>41026</c:v>
                      </c:pt>
                      <c:pt idx="514">
                        <c:v>41027</c:v>
                      </c:pt>
                      <c:pt idx="515">
                        <c:v>41028</c:v>
                      </c:pt>
                      <c:pt idx="516">
                        <c:v>41029</c:v>
                      </c:pt>
                      <c:pt idx="517">
                        <c:v>41030</c:v>
                      </c:pt>
                      <c:pt idx="518">
                        <c:v>41031</c:v>
                      </c:pt>
                      <c:pt idx="519">
                        <c:v>41032</c:v>
                      </c:pt>
                      <c:pt idx="520">
                        <c:v>41033</c:v>
                      </c:pt>
                      <c:pt idx="521">
                        <c:v>41034</c:v>
                      </c:pt>
                      <c:pt idx="522">
                        <c:v>41035</c:v>
                      </c:pt>
                      <c:pt idx="523">
                        <c:v>41036</c:v>
                      </c:pt>
                      <c:pt idx="524">
                        <c:v>41037</c:v>
                      </c:pt>
                      <c:pt idx="525">
                        <c:v>41038</c:v>
                      </c:pt>
                      <c:pt idx="526">
                        <c:v>41039</c:v>
                      </c:pt>
                      <c:pt idx="527">
                        <c:v>41040</c:v>
                      </c:pt>
                      <c:pt idx="528">
                        <c:v>41041</c:v>
                      </c:pt>
                      <c:pt idx="529">
                        <c:v>41042</c:v>
                      </c:pt>
                      <c:pt idx="530">
                        <c:v>41043</c:v>
                      </c:pt>
                      <c:pt idx="531">
                        <c:v>41044</c:v>
                      </c:pt>
                      <c:pt idx="532">
                        <c:v>41045</c:v>
                      </c:pt>
                      <c:pt idx="533">
                        <c:v>41046</c:v>
                      </c:pt>
                      <c:pt idx="534">
                        <c:v>41047</c:v>
                      </c:pt>
                      <c:pt idx="535">
                        <c:v>41048</c:v>
                      </c:pt>
                      <c:pt idx="536">
                        <c:v>41049</c:v>
                      </c:pt>
                      <c:pt idx="537">
                        <c:v>41050</c:v>
                      </c:pt>
                      <c:pt idx="538">
                        <c:v>41051</c:v>
                      </c:pt>
                      <c:pt idx="539">
                        <c:v>41052</c:v>
                      </c:pt>
                      <c:pt idx="540">
                        <c:v>41053</c:v>
                      </c:pt>
                      <c:pt idx="541">
                        <c:v>41054</c:v>
                      </c:pt>
                      <c:pt idx="542">
                        <c:v>41055</c:v>
                      </c:pt>
                      <c:pt idx="543">
                        <c:v>41056</c:v>
                      </c:pt>
                      <c:pt idx="544">
                        <c:v>41057</c:v>
                      </c:pt>
                      <c:pt idx="545">
                        <c:v>41058</c:v>
                      </c:pt>
                      <c:pt idx="546">
                        <c:v>41059</c:v>
                      </c:pt>
                      <c:pt idx="547">
                        <c:v>41060</c:v>
                      </c:pt>
                      <c:pt idx="548">
                        <c:v>41061</c:v>
                      </c:pt>
                      <c:pt idx="549">
                        <c:v>41062</c:v>
                      </c:pt>
                      <c:pt idx="550">
                        <c:v>41063</c:v>
                      </c:pt>
                      <c:pt idx="551">
                        <c:v>41064</c:v>
                      </c:pt>
                      <c:pt idx="552">
                        <c:v>41065</c:v>
                      </c:pt>
                      <c:pt idx="553">
                        <c:v>41066</c:v>
                      </c:pt>
                      <c:pt idx="554">
                        <c:v>41067</c:v>
                      </c:pt>
                      <c:pt idx="555">
                        <c:v>41068</c:v>
                      </c:pt>
                      <c:pt idx="556">
                        <c:v>41069</c:v>
                      </c:pt>
                      <c:pt idx="557">
                        <c:v>41070</c:v>
                      </c:pt>
                      <c:pt idx="558">
                        <c:v>41071</c:v>
                      </c:pt>
                      <c:pt idx="559">
                        <c:v>41072</c:v>
                      </c:pt>
                      <c:pt idx="560">
                        <c:v>41073</c:v>
                      </c:pt>
                      <c:pt idx="561">
                        <c:v>41074</c:v>
                      </c:pt>
                      <c:pt idx="562">
                        <c:v>41075</c:v>
                      </c:pt>
                      <c:pt idx="563">
                        <c:v>41076</c:v>
                      </c:pt>
                      <c:pt idx="564">
                        <c:v>41077</c:v>
                      </c:pt>
                      <c:pt idx="565">
                        <c:v>41078</c:v>
                      </c:pt>
                      <c:pt idx="566">
                        <c:v>41079</c:v>
                      </c:pt>
                      <c:pt idx="567">
                        <c:v>41080</c:v>
                      </c:pt>
                      <c:pt idx="568">
                        <c:v>41081</c:v>
                      </c:pt>
                      <c:pt idx="569">
                        <c:v>41082</c:v>
                      </c:pt>
                      <c:pt idx="570">
                        <c:v>41083</c:v>
                      </c:pt>
                      <c:pt idx="571">
                        <c:v>41084</c:v>
                      </c:pt>
                      <c:pt idx="572">
                        <c:v>41085</c:v>
                      </c:pt>
                      <c:pt idx="573">
                        <c:v>41086</c:v>
                      </c:pt>
                      <c:pt idx="574">
                        <c:v>41087</c:v>
                      </c:pt>
                      <c:pt idx="575">
                        <c:v>41088</c:v>
                      </c:pt>
                      <c:pt idx="576">
                        <c:v>41089</c:v>
                      </c:pt>
                      <c:pt idx="577">
                        <c:v>41090</c:v>
                      </c:pt>
                      <c:pt idx="578">
                        <c:v>41091</c:v>
                      </c:pt>
                      <c:pt idx="579">
                        <c:v>41092</c:v>
                      </c:pt>
                      <c:pt idx="580">
                        <c:v>41093</c:v>
                      </c:pt>
                      <c:pt idx="581">
                        <c:v>41094</c:v>
                      </c:pt>
                      <c:pt idx="582">
                        <c:v>41095</c:v>
                      </c:pt>
                      <c:pt idx="583">
                        <c:v>41096</c:v>
                      </c:pt>
                      <c:pt idx="584">
                        <c:v>41097</c:v>
                      </c:pt>
                      <c:pt idx="585">
                        <c:v>41098</c:v>
                      </c:pt>
                      <c:pt idx="586">
                        <c:v>41099</c:v>
                      </c:pt>
                      <c:pt idx="587">
                        <c:v>41100</c:v>
                      </c:pt>
                      <c:pt idx="588">
                        <c:v>41101</c:v>
                      </c:pt>
                      <c:pt idx="589">
                        <c:v>41102</c:v>
                      </c:pt>
                      <c:pt idx="590">
                        <c:v>41103</c:v>
                      </c:pt>
                      <c:pt idx="591">
                        <c:v>41104</c:v>
                      </c:pt>
                      <c:pt idx="592">
                        <c:v>41105</c:v>
                      </c:pt>
                      <c:pt idx="593">
                        <c:v>41106</c:v>
                      </c:pt>
                      <c:pt idx="594">
                        <c:v>41107</c:v>
                      </c:pt>
                      <c:pt idx="595">
                        <c:v>41108</c:v>
                      </c:pt>
                      <c:pt idx="596">
                        <c:v>41109</c:v>
                      </c:pt>
                      <c:pt idx="597">
                        <c:v>41110</c:v>
                      </c:pt>
                      <c:pt idx="598">
                        <c:v>41111</c:v>
                      </c:pt>
                      <c:pt idx="599">
                        <c:v>41112</c:v>
                      </c:pt>
                      <c:pt idx="600">
                        <c:v>41113</c:v>
                      </c:pt>
                      <c:pt idx="601">
                        <c:v>41114</c:v>
                      </c:pt>
                      <c:pt idx="602">
                        <c:v>41115</c:v>
                      </c:pt>
                      <c:pt idx="603">
                        <c:v>41116</c:v>
                      </c:pt>
                      <c:pt idx="604">
                        <c:v>41117</c:v>
                      </c:pt>
                      <c:pt idx="605">
                        <c:v>41118</c:v>
                      </c:pt>
                      <c:pt idx="606">
                        <c:v>41119</c:v>
                      </c:pt>
                      <c:pt idx="607">
                        <c:v>41120</c:v>
                      </c:pt>
                      <c:pt idx="608">
                        <c:v>41121</c:v>
                      </c:pt>
                      <c:pt idx="609">
                        <c:v>41122</c:v>
                      </c:pt>
                      <c:pt idx="610">
                        <c:v>41123</c:v>
                      </c:pt>
                      <c:pt idx="611">
                        <c:v>41124</c:v>
                      </c:pt>
                      <c:pt idx="612">
                        <c:v>41125</c:v>
                      </c:pt>
                      <c:pt idx="613">
                        <c:v>41126</c:v>
                      </c:pt>
                      <c:pt idx="614">
                        <c:v>41127</c:v>
                      </c:pt>
                      <c:pt idx="615">
                        <c:v>41128</c:v>
                      </c:pt>
                      <c:pt idx="616">
                        <c:v>41129</c:v>
                      </c:pt>
                      <c:pt idx="617">
                        <c:v>41130</c:v>
                      </c:pt>
                      <c:pt idx="618">
                        <c:v>41131</c:v>
                      </c:pt>
                      <c:pt idx="619">
                        <c:v>41132</c:v>
                      </c:pt>
                      <c:pt idx="620">
                        <c:v>41133</c:v>
                      </c:pt>
                      <c:pt idx="621">
                        <c:v>41134</c:v>
                      </c:pt>
                      <c:pt idx="622">
                        <c:v>41135</c:v>
                      </c:pt>
                      <c:pt idx="623">
                        <c:v>41136</c:v>
                      </c:pt>
                      <c:pt idx="624">
                        <c:v>41137</c:v>
                      </c:pt>
                      <c:pt idx="625">
                        <c:v>41138</c:v>
                      </c:pt>
                      <c:pt idx="626">
                        <c:v>41139</c:v>
                      </c:pt>
                      <c:pt idx="627">
                        <c:v>41140</c:v>
                      </c:pt>
                      <c:pt idx="628">
                        <c:v>41141</c:v>
                      </c:pt>
                      <c:pt idx="629">
                        <c:v>41142</c:v>
                      </c:pt>
                      <c:pt idx="630">
                        <c:v>41143</c:v>
                      </c:pt>
                      <c:pt idx="631">
                        <c:v>41144</c:v>
                      </c:pt>
                      <c:pt idx="632">
                        <c:v>41145</c:v>
                      </c:pt>
                      <c:pt idx="633">
                        <c:v>41146</c:v>
                      </c:pt>
                      <c:pt idx="634">
                        <c:v>41147</c:v>
                      </c:pt>
                      <c:pt idx="635">
                        <c:v>41148</c:v>
                      </c:pt>
                      <c:pt idx="636">
                        <c:v>41149</c:v>
                      </c:pt>
                      <c:pt idx="637">
                        <c:v>41150</c:v>
                      </c:pt>
                      <c:pt idx="638">
                        <c:v>41151</c:v>
                      </c:pt>
                      <c:pt idx="639">
                        <c:v>41152</c:v>
                      </c:pt>
                      <c:pt idx="640">
                        <c:v>41153</c:v>
                      </c:pt>
                      <c:pt idx="641">
                        <c:v>41154</c:v>
                      </c:pt>
                      <c:pt idx="642">
                        <c:v>41155</c:v>
                      </c:pt>
                      <c:pt idx="643">
                        <c:v>41156</c:v>
                      </c:pt>
                      <c:pt idx="644">
                        <c:v>41157</c:v>
                      </c:pt>
                      <c:pt idx="645">
                        <c:v>41158</c:v>
                      </c:pt>
                      <c:pt idx="646">
                        <c:v>41159</c:v>
                      </c:pt>
                      <c:pt idx="647">
                        <c:v>41160</c:v>
                      </c:pt>
                      <c:pt idx="648">
                        <c:v>41161</c:v>
                      </c:pt>
                      <c:pt idx="649">
                        <c:v>41162</c:v>
                      </c:pt>
                      <c:pt idx="650">
                        <c:v>41163</c:v>
                      </c:pt>
                      <c:pt idx="651">
                        <c:v>41164</c:v>
                      </c:pt>
                      <c:pt idx="652">
                        <c:v>41165</c:v>
                      </c:pt>
                      <c:pt idx="653">
                        <c:v>41166</c:v>
                      </c:pt>
                      <c:pt idx="654">
                        <c:v>41167</c:v>
                      </c:pt>
                      <c:pt idx="655">
                        <c:v>41168</c:v>
                      </c:pt>
                      <c:pt idx="656">
                        <c:v>41169</c:v>
                      </c:pt>
                      <c:pt idx="657">
                        <c:v>41170</c:v>
                      </c:pt>
                      <c:pt idx="658">
                        <c:v>41171</c:v>
                      </c:pt>
                      <c:pt idx="659">
                        <c:v>41172</c:v>
                      </c:pt>
                      <c:pt idx="660">
                        <c:v>41173</c:v>
                      </c:pt>
                      <c:pt idx="661">
                        <c:v>41174</c:v>
                      </c:pt>
                      <c:pt idx="662">
                        <c:v>41175</c:v>
                      </c:pt>
                      <c:pt idx="663">
                        <c:v>41176</c:v>
                      </c:pt>
                      <c:pt idx="664">
                        <c:v>41177</c:v>
                      </c:pt>
                      <c:pt idx="665">
                        <c:v>41178</c:v>
                      </c:pt>
                      <c:pt idx="666">
                        <c:v>41179</c:v>
                      </c:pt>
                      <c:pt idx="667">
                        <c:v>41180</c:v>
                      </c:pt>
                      <c:pt idx="668">
                        <c:v>41181</c:v>
                      </c:pt>
                      <c:pt idx="669">
                        <c:v>41182</c:v>
                      </c:pt>
                      <c:pt idx="670">
                        <c:v>41183</c:v>
                      </c:pt>
                      <c:pt idx="671">
                        <c:v>41184</c:v>
                      </c:pt>
                      <c:pt idx="672">
                        <c:v>41185</c:v>
                      </c:pt>
                      <c:pt idx="673">
                        <c:v>41186</c:v>
                      </c:pt>
                      <c:pt idx="674">
                        <c:v>41187</c:v>
                      </c:pt>
                      <c:pt idx="675">
                        <c:v>41188</c:v>
                      </c:pt>
                      <c:pt idx="676">
                        <c:v>41189</c:v>
                      </c:pt>
                      <c:pt idx="677">
                        <c:v>41190</c:v>
                      </c:pt>
                      <c:pt idx="678">
                        <c:v>41191</c:v>
                      </c:pt>
                      <c:pt idx="679">
                        <c:v>41192</c:v>
                      </c:pt>
                      <c:pt idx="680">
                        <c:v>41193</c:v>
                      </c:pt>
                      <c:pt idx="681">
                        <c:v>41194</c:v>
                      </c:pt>
                      <c:pt idx="682">
                        <c:v>41195</c:v>
                      </c:pt>
                      <c:pt idx="683">
                        <c:v>41196</c:v>
                      </c:pt>
                      <c:pt idx="684">
                        <c:v>41197</c:v>
                      </c:pt>
                      <c:pt idx="685">
                        <c:v>41198</c:v>
                      </c:pt>
                      <c:pt idx="686">
                        <c:v>41199</c:v>
                      </c:pt>
                      <c:pt idx="687">
                        <c:v>41200</c:v>
                      </c:pt>
                      <c:pt idx="688">
                        <c:v>41201</c:v>
                      </c:pt>
                      <c:pt idx="689">
                        <c:v>41202</c:v>
                      </c:pt>
                      <c:pt idx="690">
                        <c:v>41203</c:v>
                      </c:pt>
                      <c:pt idx="691">
                        <c:v>41204</c:v>
                      </c:pt>
                      <c:pt idx="692">
                        <c:v>41205</c:v>
                      </c:pt>
                      <c:pt idx="693">
                        <c:v>41206</c:v>
                      </c:pt>
                      <c:pt idx="694">
                        <c:v>41207</c:v>
                      </c:pt>
                      <c:pt idx="695">
                        <c:v>41208</c:v>
                      </c:pt>
                      <c:pt idx="696">
                        <c:v>41209</c:v>
                      </c:pt>
                      <c:pt idx="697">
                        <c:v>41210</c:v>
                      </c:pt>
                      <c:pt idx="698">
                        <c:v>41211</c:v>
                      </c:pt>
                      <c:pt idx="699">
                        <c:v>41212</c:v>
                      </c:pt>
                      <c:pt idx="700">
                        <c:v>41213</c:v>
                      </c:pt>
                      <c:pt idx="701">
                        <c:v>41214</c:v>
                      </c:pt>
                      <c:pt idx="702">
                        <c:v>41215</c:v>
                      </c:pt>
                      <c:pt idx="703">
                        <c:v>41216</c:v>
                      </c:pt>
                      <c:pt idx="704">
                        <c:v>41217</c:v>
                      </c:pt>
                      <c:pt idx="705">
                        <c:v>41218</c:v>
                      </c:pt>
                      <c:pt idx="706">
                        <c:v>41219</c:v>
                      </c:pt>
                      <c:pt idx="707">
                        <c:v>41220</c:v>
                      </c:pt>
                      <c:pt idx="708">
                        <c:v>41221</c:v>
                      </c:pt>
                      <c:pt idx="709">
                        <c:v>41222</c:v>
                      </c:pt>
                      <c:pt idx="710">
                        <c:v>41223</c:v>
                      </c:pt>
                      <c:pt idx="711">
                        <c:v>41224</c:v>
                      </c:pt>
                      <c:pt idx="712">
                        <c:v>41225</c:v>
                      </c:pt>
                      <c:pt idx="713">
                        <c:v>41226</c:v>
                      </c:pt>
                      <c:pt idx="714">
                        <c:v>41227</c:v>
                      </c:pt>
                      <c:pt idx="715">
                        <c:v>41228</c:v>
                      </c:pt>
                      <c:pt idx="716">
                        <c:v>41229</c:v>
                      </c:pt>
                      <c:pt idx="717">
                        <c:v>41230</c:v>
                      </c:pt>
                      <c:pt idx="718">
                        <c:v>41231</c:v>
                      </c:pt>
                      <c:pt idx="719">
                        <c:v>41232</c:v>
                      </c:pt>
                      <c:pt idx="720">
                        <c:v>41233</c:v>
                      </c:pt>
                      <c:pt idx="721">
                        <c:v>41234</c:v>
                      </c:pt>
                      <c:pt idx="722">
                        <c:v>41235</c:v>
                      </c:pt>
                      <c:pt idx="723">
                        <c:v>41236</c:v>
                      </c:pt>
                      <c:pt idx="724">
                        <c:v>41237</c:v>
                      </c:pt>
                      <c:pt idx="725">
                        <c:v>41238</c:v>
                      </c:pt>
                      <c:pt idx="726">
                        <c:v>41239</c:v>
                      </c:pt>
                      <c:pt idx="727">
                        <c:v>41240</c:v>
                      </c:pt>
                      <c:pt idx="728">
                        <c:v>41241</c:v>
                      </c:pt>
                      <c:pt idx="729">
                        <c:v>41242</c:v>
                      </c:pt>
                      <c:pt idx="730">
                        <c:v>41243</c:v>
                      </c:pt>
                      <c:pt idx="731">
                        <c:v>41244</c:v>
                      </c:pt>
                      <c:pt idx="732">
                        <c:v>41245</c:v>
                      </c:pt>
                      <c:pt idx="733">
                        <c:v>41246</c:v>
                      </c:pt>
                      <c:pt idx="734">
                        <c:v>41247</c:v>
                      </c:pt>
                      <c:pt idx="735">
                        <c:v>41248</c:v>
                      </c:pt>
                      <c:pt idx="736">
                        <c:v>41249</c:v>
                      </c:pt>
                      <c:pt idx="737">
                        <c:v>41250</c:v>
                      </c:pt>
                      <c:pt idx="738">
                        <c:v>41251</c:v>
                      </c:pt>
                      <c:pt idx="739">
                        <c:v>41252</c:v>
                      </c:pt>
                      <c:pt idx="740">
                        <c:v>41253</c:v>
                      </c:pt>
                      <c:pt idx="741">
                        <c:v>41254</c:v>
                      </c:pt>
                      <c:pt idx="742">
                        <c:v>41255</c:v>
                      </c:pt>
                      <c:pt idx="743">
                        <c:v>41256</c:v>
                      </c:pt>
                      <c:pt idx="744">
                        <c:v>41257</c:v>
                      </c:pt>
                      <c:pt idx="745">
                        <c:v>41258</c:v>
                      </c:pt>
                      <c:pt idx="746">
                        <c:v>41259</c:v>
                      </c:pt>
                      <c:pt idx="747">
                        <c:v>41260</c:v>
                      </c:pt>
                      <c:pt idx="748">
                        <c:v>41261</c:v>
                      </c:pt>
                      <c:pt idx="749">
                        <c:v>41262</c:v>
                      </c:pt>
                      <c:pt idx="750">
                        <c:v>41263</c:v>
                      </c:pt>
                      <c:pt idx="751">
                        <c:v>41264</c:v>
                      </c:pt>
                      <c:pt idx="752">
                        <c:v>41265</c:v>
                      </c:pt>
                      <c:pt idx="753">
                        <c:v>41266</c:v>
                      </c:pt>
                      <c:pt idx="754">
                        <c:v>41267</c:v>
                      </c:pt>
                      <c:pt idx="755">
                        <c:v>41268</c:v>
                      </c:pt>
                      <c:pt idx="756">
                        <c:v>41269</c:v>
                      </c:pt>
                      <c:pt idx="757">
                        <c:v>41270</c:v>
                      </c:pt>
                      <c:pt idx="758">
                        <c:v>41271</c:v>
                      </c:pt>
                      <c:pt idx="759">
                        <c:v>41272</c:v>
                      </c:pt>
                      <c:pt idx="760">
                        <c:v>41273</c:v>
                      </c:pt>
                      <c:pt idx="761">
                        <c:v>41274</c:v>
                      </c:pt>
                      <c:pt idx="762">
                        <c:v>41275</c:v>
                      </c:pt>
                      <c:pt idx="763">
                        <c:v>41276</c:v>
                      </c:pt>
                      <c:pt idx="764">
                        <c:v>41277</c:v>
                      </c:pt>
                      <c:pt idx="765">
                        <c:v>41278</c:v>
                      </c:pt>
                      <c:pt idx="766">
                        <c:v>41279</c:v>
                      </c:pt>
                      <c:pt idx="767">
                        <c:v>41280</c:v>
                      </c:pt>
                      <c:pt idx="768">
                        <c:v>41281</c:v>
                      </c:pt>
                      <c:pt idx="769">
                        <c:v>41282</c:v>
                      </c:pt>
                      <c:pt idx="770">
                        <c:v>41283</c:v>
                      </c:pt>
                      <c:pt idx="771">
                        <c:v>41284</c:v>
                      </c:pt>
                      <c:pt idx="772">
                        <c:v>41285</c:v>
                      </c:pt>
                      <c:pt idx="773">
                        <c:v>41286</c:v>
                      </c:pt>
                      <c:pt idx="774">
                        <c:v>41287</c:v>
                      </c:pt>
                      <c:pt idx="775">
                        <c:v>41288</c:v>
                      </c:pt>
                      <c:pt idx="776">
                        <c:v>41289</c:v>
                      </c:pt>
                      <c:pt idx="777">
                        <c:v>41290</c:v>
                      </c:pt>
                      <c:pt idx="778">
                        <c:v>41291</c:v>
                      </c:pt>
                      <c:pt idx="779">
                        <c:v>41292</c:v>
                      </c:pt>
                      <c:pt idx="780">
                        <c:v>41293</c:v>
                      </c:pt>
                      <c:pt idx="781">
                        <c:v>41294</c:v>
                      </c:pt>
                      <c:pt idx="782">
                        <c:v>41295</c:v>
                      </c:pt>
                      <c:pt idx="783">
                        <c:v>41296</c:v>
                      </c:pt>
                      <c:pt idx="784">
                        <c:v>41297</c:v>
                      </c:pt>
                      <c:pt idx="785">
                        <c:v>41298</c:v>
                      </c:pt>
                      <c:pt idx="786">
                        <c:v>41299</c:v>
                      </c:pt>
                      <c:pt idx="787">
                        <c:v>41300</c:v>
                      </c:pt>
                      <c:pt idx="788">
                        <c:v>41301</c:v>
                      </c:pt>
                      <c:pt idx="789">
                        <c:v>41302</c:v>
                      </c:pt>
                      <c:pt idx="790">
                        <c:v>41303</c:v>
                      </c:pt>
                      <c:pt idx="791">
                        <c:v>41304</c:v>
                      </c:pt>
                      <c:pt idx="792">
                        <c:v>41305</c:v>
                      </c:pt>
                      <c:pt idx="793">
                        <c:v>41306</c:v>
                      </c:pt>
                      <c:pt idx="794">
                        <c:v>41307</c:v>
                      </c:pt>
                      <c:pt idx="795">
                        <c:v>41308</c:v>
                      </c:pt>
                      <c:pt idx="796">
                        <c:v>41309</c:v>
                      </c:pt>
                      <c:pt idx="797">
                        <c:v>41310</c:v>
                      </c:pt>
                      <c:pt idx="798">
                        <c:v>41311</c:v>
                      </c:pt>
                      <c:pt idx="799">
                        <c:v>41312</c:v>
                      </c:pt>
                      <c:pt idx="800">
                        <c:v>41313</c:v>
                      </c:pt>
                      <c:pt idx="801">
                        <c:v>41314</c:v>
                      </c:pt>
                      <c:pt idx="802">
                        <c:v>41315</c:v>
                      </c:pt>
                      <c:pt idx="803">
                        <c:v>41316</c:v>
                      </c:pt>
                      <c:pt idx="804">
                        <c:v>41317</c:v>
                      </c:pt>
                      <c:pt idx="805">
                        <c:v>41318</c:v>
                      </c:pt>
                      <c:pt idx="806">
                        <c:v>41319</c:v>
                      </c:pt>
                      <c:pt idx="807">
                        <c:v>41320</c:v>
                      </c:pt>
                      <c:pt idx="808">
                        <c:v>41321</c:v>
                      </c:pt>
                      <c:pt idx="809">
                        <c:v>41322</c:v>
                      </c:pt>
                      <c:pt idx="810">
                        <c:v>41323</c:v>
                      </c:pt>
                      <c:pt idx="811">
                        <c:v>41324</c:v>
                      </c:pt>
                      <c:pt idx="812">
                        <c:v>41325</c:v>
                      </c:pt>
                      <c:pt idx="813">
                        <c:v>41326</c:v>
                      </c:pt>
                      <c:pt idx="814">
                        <c:v>41327</c:v>
                      </c:pt>
                      <c:pt idx="815">
                        <c:v>41328</c:v>
                      </c:pt>
                      <c:pt idx="816">
                        <c:v>41329</c:v>
                      </c:pt>
                      <c:pt idx="817">
                        <c:v>41330</c:v>
                      </c:pt>
                      <c:pt idx="818">
                        <c:v>41331</c:v>
                      </c:pt>
                      <c:pt idx="819">
                        <c:v>41332</c:v>
                      </c:pt>
                      <c:pt idx="820">
                        <c:v>41333</c:v>
                      </c:pt>
                      <c:pt idx="821">
                        <c:v>41334</c:v>
                      </c:pt>
                      <c:pt idx="822">
                        <c:v>41335</c:v>
                      </c:pt>
                      <c:pt idx="823">
                        <c:v>41336</c:v>
                      </c:pt>
                      <c:pt idx="824">
                        <c:v>41337</c:v>
                      </c:pt>
                      <c:pt idx="825">
                        <c:v>41338</c:v>
                      </c:pt>
                      <c:pt idx="826">
                        <c:v>41339</c:v>
                      </c:pt>
                      <c:pt idx="827">
                        <c:v>41340</c:v>
                      </c:pt>
                      <c:pt idx="828">
                        <c:v>41341</c:v>
                      </c:pt>
                      <c:pt idx="829">
                        <c:v>41342</c:v>
                      </c:pt>
                      <c:pt idx="830">
                        <c:v>41343</c:v>
                      </c:pt>
                      <c:pt idx="831">
                        <c:v>41344</c:v>
                      </c:pt>
                      <c:pt idx="832">
                        <c:v>41345</c:v>
                      </c:pt>
                      <c:pt idx="833">
                        <c:v>41346</c:v>
                      </c:pt>
                      <c:pt idx="834">
                        <c:v>41347</c:v>
                      </c:pt>
                      <c:pt idx="835">
                        <c:v>41348</c:v>
                      </c:pt>
                      <c:pt idx="836">
                        <c:v>41349</c:v>
                      </c:pt>
                      <c:pt idx="837">
                        <c:v>41350</c:v>
                      </c:pt>
                      <c:pt idx="838">
                        <c:v>41351</c:v>
                      </c:pt>
                      <c:pt idx="839">
                        <c:v>41352</c:v>
                      </c:pt>
                      <c:pt idx="840">
                        <c:v>41353</c:v>
                      </c:pt>
                      <c:pt idx="841">
                        <c:v>41354</c:v>
                      </c:pt>
                      <c:pt idx="842">
                        <c:v>41355</c:v>
                      </c:pt>
                      <c:pt idx="843">
                        <c:v>41356</c:v>
                      </c:pt>
                      <c:pt idx="844">
                        <c:v>41357</c:v>
                      </c:pt>
                      <c:pt idx="845">
                        <c:v>41358</c:v>
                      </c:pt>
                      <c:pt idx="846">
                        <c:v>41359</c:v>
                      </c:pt>
                      <c:pt idx="847">
                        <c:v>41360</c:v>
                      </c:pt>
                      <c:pt idx="848">
                        <c:v>41361</c:v>
                      </c:pt>
                      <c:pt idx="849">
                        <c:v>41362</c:v>
                      </c:pt>
                      <c:pt idx="850">
                        <c:v>41363</c:v>
                      </c:pt>
                      <c:pt idx="851">
                        <c:v>41364</c:v>
                      </c:pt>
                      <c:pt idx="852">
                        <c:v>41365</c:v>
                      </c:pt>
                      <c:pt idx="853">
                        <c:v>41366</c:v>
                      </c:pt>
                      <c:pt idx="854">
                        <c:v>41367</c:v>
                      </c:pt>
                      <c:pt idx="855">
                        <c:v>41368</c:v>
                      </c:pt>
                      <c:pt idx="856">
                        <c:v>41369</c:v>
                      </c:pt>
                      <c:pt idx="857">
                        <c:v>41370</c:v>
                      </c:pt>
                      <c:pt idx="858">
                        <c:v>41371</c:v>
                      </c:pt>
                      <c:pt idx="859">
                        <c:v>41372</c:v>
                      </c:pt>
                      <c:pt idx="860">
                        <c:v>41373</c:v>
                      </c:pt>
                      <c:pt idx="861">
                        <c:v>41374</c:v>
                      </c:pt>
                      <c:pt idx="862">
                        <c:v>41375</c:v>
                      </c:pt>
                      <c:pt idx="863">
                        <c:v>41376</c:v>
                      </c:pt>
                      <c:pt idx="864">
                        <c:v>41377</c:v>
                      </c:pt>
                      <c:pt idx="865">
                        <c:v>41378</c:v>
                      </c:pt>
                      <c:pt idx="866">
                        <c:v>41379</c:v>
                      </c:pt>
                      <c:pt idx="867">
                        <c:v>41380</c:v>
                      </c:pt>
                      <c:pt idx="868">
                        <c:v>41381</c:v>
                      </c:pt>
                      <c:pt idx="869">
                        <c:v>41382</c:v>
                      </c:pt>
                      <c:pt idx="870">
                        <c:v>41383</c:v>
                      </c:pt>
                      <c:pt idx="871">
                        <c:v>41384</c:v>
                      </c:pt>
                      <c:pt idx="872">
                        <c:v>41385</c:v>
                      </c:pt>
                      <c:pt idx="873">
                        <c:v>41386</c:v>
                      </c:pt>
                      <c:pt idx="874">
                        <c:v>41387</c:v>
                      </c:pt>
                      <c:pt idx="875">
                        <c:v>41388</c:v>
                      </c:pt>
                      <c:pt idx="876">
                        <c:v>41389</c:v>
                      </c:pt>
                      <c:pt idx="877">
                        <c:v>41390</c:v>
                      </c:pt>
                      <c:pt idx="878">
                        <c:v>41391</c:v>
                      </c:pt>
                      <c:pt idx="879">
                        <c:v>41392</c:v>
                      </c:pt>
                      <c:pt idx="880">
                        <c:v>41393</c:v>
                      </c:pt>
                      <c:pt idx="881">
                        <c:v>41394</c:v>
                      </c:pt>
                      <c:pt idx="882">
                        <c:v>41395</c:v>
                      </c:pt>
                      <c:pt idx="883">
                        <c:v>41396</c:v>
                      </c:pt>
                      <c:pt idx="884">
                        <c:v>41397</c:v>
                      </c:pt>
                      <c:pt idx="885">
                        <c:v>41398</c:v>
                      </c:pt>
                      <c:pt idx="886">
                        <c:v>41399</c:v>
                      </c:pt>
                      <c:pt idx="887">
                        <c:v>41400</c:v>
                      </c:pt>
                      <c:pt idx="888">
                        <c:v>41401</c:v>
                      </c:pt>
                      <c:pt idx="889">
                        <c:v>41402</c:v>
                      </c:pt>
                      <c:pt idx="890">
                        <c:v>41403</c:v>
                      </c:pt>
                      <c:pt idx="891">
                        <c:v>41404</c:v>
                      </c:pt>
                      <c:pt idx="892">
                        <c:v>41405</c:v>
                      </c:pt>
                      <c:pt idx="893">
                        <c:v>41406</c:v>
                      </c:pt>
                      <c:pt idx="894">
                        <c:v>41407</c:v>
                      </c:pt>
                      <c:pt idx="895">
                        <c:v>41408</c:v>
                      </c:pt>
                      <c:pt idx="896">
                        <c:v>41409</c:v>
                      </c:pt>
                      <c:pt idx="897">
                        <c:v>41410</c:v>
                      </c:pt>
                      <c:pt idx="898">
                        <c:v>41411</c:v>
                      </c:pt>
                      <c:pt idx="899">
                        <c:v>41412</c:v>
                      </c:pt>
                      <c:pt idx="900">
                        <c:v>41413</c:v>
                      </c:pt>
                      <c:pt idx="901">
                        <c:v>41414</c:v>
                      </c:pt>
                      <c:pt idx="902">
                        <c:v>41415</c:v>
                      </c:pt>
                      <c:pt idx="903">
                        <c:v>41416</c:v>
                      </c:pt>
                      <c:pt idx="904">
                        <c:v>41417</c:v>
                      </c:pt>
                      <c:pt idx="905">
                        <c:v>41418</c:v>
                      </c:pt>
                      <c:pt idx="906">
                        <c:v>41419</c:v>
                      </c:pt>
                      <c:pt idx="907">
                        <c:v>41420</c:v>
                      </c:pt>
                      <c:pt idx="908">
                        <c:v>41421</c:v>
                      </c:pt>
                      <c:pt idx="909">
                        <c:v>41422</c:v>
                      </c:pt>
                      <c:pt idx="910">
                        <c:v>41423</c:v>
                      </c:pt>
                      <c:pt idx="911">
                        <c:v>41424</c:v>
                      </c:pt>
                      <c:pt idx="912">
                        <c:v>41425</c:v>
                      </c:pt>
                      <c:pt idx="913">
                        <c:v>41426</c:v>
                      </c:pt>
                      <c:pt idx="914">
                        <c:v>41427</c:v>
                      </c:pt>
                      <c:pt idx="915">
                        <c:v>41428</c:v>
                      </c:pt>
                      <c:pt idx="916">
                        <c:v>41429</c:v>
                      </c:pt>
                      <c:pt idx="917">
                        <c:v>41430</c:v>
                      </c:pt>
                      <c:pt idx="918">
                        <c:v>41431</c:v>
                      </c:pt>
                      <c:pt idx="919">
                        <c:v>41432</c:v>
                      </c:pt>
                      <c:pt idx="920">
                        <c:v>41433</c:v>
                      </c:pt>
                      <c:pt idx="921">
                        <c:v>41434</c:v>
                      </c:pt>
                      <c:pt idx="922">
                        <c:v>41435</c:v>
                      </c:pt>
                      <c:pt idx="923">
                        <c:v>41436</c:v>
                      </c:pt>
                      <c:pt idx="924">
                        <c:v>41437</c:v>
                      </c:pt>
                      <c:pt idx="925">
                        <c:v>41438</c:v>
                      </c:pt>
                      <c:pt idx="926">
                        <c:v>41439</c:v>
                      </c:pt>
                      <c:pt idx="927">
                        <c:v>41440</c:v>
                      </c:pt>
                      <c:pt idx="928">
                        <c:v>41441</c:v>
                      </c:pt>
                      <c:pt idx="929">
                        <c:v>41442</c:v>
                      </c:pt>
                      <c:pt idx="930">
                        <c:v>41443</c:v>
                      </c:pt>
                      <c:pt idx="931">
                        <c:v>41444</c:v>
                      </c:pt>
                      <c:pt idx="932">
                        <c:v>41445</c:v>
                      </c:pt>
                      <c:pt idx="933">
                        <c:v>41446</c:v>
                      </c:pt>
                      <c:pt idx="934">
                        <c:v>41447</c:v>
                      </c:pt>
                      <c:pt idx="935">
                        <c:v>41448</c:v>
                      </c:pt>
                      <c:pt idx="936">
                        <c:v>41449</c:v>
                      </c:pt>
                      <c:pt idx="937">
                        <c:v>41450</c:v>
                      </c:pt>
                      <c:pt idx="938">
                        <c:v>41451</c:v>
                      </c:pt>
                      <c:pt idx="939">
                        <c:v>41452</c:v>
                      </c:pt>
                      <c:pt idx="940">
                        <c:v>41453</c:v>
                      </c:pt>
                      <c:pt idx="941">
                        <c:v>41454</c:v>
                      </c:pt>
                      <c:pt idx="942">
                        <c:v>41455</c:v>
                      </c:pt>
                      <c:pt idx="943">
                        <c:v>41456</c:v>
                      </c:pt>
                      <c:pt idx="944">
                        <c:v>41457</c:v>
                      </c:pt>
                      <c:pt idx="945">
                        <c:v>41458</c:v>
                      </c:pt>
                      <c:pt idx="946">
                        <c:v>41459</c:v>
                      </c:pt>
                      <c:pt idx="947">
                        <c:v>41460</c:v>
                      </c:pt>
                      <c:pt idx="948">
                        <c:v>41461</c:v>
                      </c:pt>
                      <c:pt idx="949">
                        <c:v>41462</c:v>
                      </c:pt>
                      <c:pt idx="950">
                        <c:v>41463</c:v>
                      </c:pt>
                      <c:pt idx="951">
                        <c:v>41464</c:v>
                      </c:pt>
                      <c:pt idx="952">
                        <c:v>41465</c:v>
                      </c:pt>
                      <c:pt idx="953">
                        <c:v>41466</c:v>
                      </c:pt>
                      <c:pt idx="954">
                        <c:v>41467</c:v>
                      </c:pt>
                      <c:pt idx="955">
                        <c:v>41468</c:v>
                      </c:pt>
                      <c:pt idx="956">
                        <c:v>41469</c:v>
                      </c:pt>
                      <c:pt idx="957">
                        <c:v>41470</c:v>
                      </c:pt>
                      <c:pt idx="958">
                        <c:v>41471</c:v>
                      </c:pt>
                      <c:pt idx="959">
                        <c:v>41472</c:v>
                      </c:pt>
                      <c:pt idx="960">
                        <c:v>41473</c:v>
                      </c:pt>
                      <c:pt idx="961">
                        <c:v>41474</c:v>
                      </c:pt>
                      <c:pt idx="962">
                        <c:v>41475</c:v>
                      </c:pt>
                      <c:pt idx="963">
                        <c:v>41476</c:v>
                      </c:pt>
                      <c:pt idx="964">
                        <c:v>41477</c:v>
                      </c:pt>
                      <c:pt idx="965">
                        <c:v>41478</c:v>
                      </c:pt>
                      <c:pt idx="966">
                        <c:v>41479</c:v>
                      </c:pt>
                      <c:pt idx="967">
                        <c:v>41480</c:v>
                      </c:pt>
                      <c:pt idx="968">
                        <c:v>41481</c:v>
                      </c:pt>
                      <c:pt idx="969">
                        <c:v>41482</c:v>
                      </c:pt>
                      <c:pt idx="970">
                        <c:v>41483</c:v>
                      </c:pt>
                      <c:pt idx="971">
                        <c:v>41484</c:v>
                      </c:pt>
                      <c:pt idx="972">
                        <c:v>41485</c:v>
                      </c:pt>
                      <c:pt idx="973">
                        <c:v>41486</c:v>
                      </c:pt>
                      <c:pt idx="974">
                        <c:v>41487</c:v>
                      </c:pt>
                      <c:pt idx="975">
                        <c:v>41488</c:v>
                      </c:pt>
                      <c:pt idx="976">
                        <c:v>41489</c:v>
                      </c:pt>
                      <c:pt idx="977">
                        <c:v>41490</c:v>
                      </c:pt>
                      <c:pt idx="978">
                        <c:v>41491</c:v>
                      </c:pt>
                      <c:pt idx="979">
                        <c:v>41492</c:v>
                      </c:pt>
                      <c:pt idx="980">
                        <c:v>41493</c:v>
                      </c:pt>
                      <c:pt idx="981">
                        <c:v>41494</c:v>
                      </c:pt>
                      <c:pt idx="982">
                        <c:v>41495</c:v>
                      </c:pt>
                      <c:pt idx="983">
                        <c:v>41496</c:v>
                      </c:pt>
                      <c:pt idx="984">
                        <c:v>41497</c:v>
                      </c:pt>
                      <c:pt idx="985">
                        <c:v>41498</c:v>
                      </c:pt>
                      <c:pt idx="986">
                        <c:v>41499</c:v>
                      </c:pt>
                      <c:pt idx="987">
                        <c:v>41500</c:v>
                      </c:pt>
                      <c:pt idx="988">
                        <c:v>41501</c:v>
                      </c:pt>
                      <c:pt idx="989">
                        <c:v>41502</c:v>
                      </c:pt>
                      <c:pt idx="990">
                        <c:v>41503</c:v>
                      </c:pt>
                      <c:pt idx="991">
                        <c:v>41504</c:v>
                      </c:pt>
                      <c:pt idx="992">
                        <c:v>41505</c:v>
                      </c:pt>
                      <c:pt idx="993">
                        <c:v>41506</c:v>
                      </c:pt>
                      <c:pt idx="994">
                        <c:v>41507</c:v>
                      </c:pt>
                      <c:pt idx="995">
                        <c:v>41508</c:v>
                      </c:pt>
                      <c:pt idx="996">
                        <c:v>41509</c:v>
                      </c:pt>
                      <c:pt idx="997">
                        <c:v>41510</c:v>
                      </c:pt>
                      <c:pt idx="998">
                        <c:v>41511</c:v>
                      </c:pt>
                      <c:pt idx="999">
                        <c:v>41512</c:v>
                      </c:pt>
                      <c:pt idx="1000">
                        <c:v>41513</c:v>
                      </c:pt>
                      <c:pt idx="1001">
                        <c:v>41514</c:v>
                      </c:pt>
                      <c:pt idx="1002">
                        <c:v>41515</c:v>
                      </c:pt>
                      <c:pt idx="1003">
                        <c:v>41516</c:v>
                      </c:pt>
                      <c:pt idx="1004">
                        <c:v>41517</c:v>
                      </c:pt>
                      <c:pt idx="1005">
                        <c:v>41518</c:v>
                      </c:pt>
                      <c:pt idx="1006">
                        <c:v>41519</c:v>
                      </c:pt>
                      <c:pt idx="1007">
                        <c:v>41520</c:v>
                      </c:pt>
                      <c:pt idx="1008">
                        <c:v>41521</c:v>
                      </c:pt>
                      <c:pt idx="1009">
                        <c:v>41522</c:v>
                      </c:pt>
                      <c:pt idx="1010">
                        <c:v>41523</c:v>
                      </c:pt>
                      <c:pt idx="1011">
                        <c:v>41524</c:v>
                      </c:pt>
                      <c:pt idx="1012">
                        <c:v>41525</c:v>
                      </c:pt>
                      <c:pt idx="1013">
                        <c:v>41526</c:v>
                      </c:pt>
                      <c:pt idx="1014">
                        <c:v>41527</c:v>
                      </c:pt>
                      <c:pt idx="1015">
                        <c:v>41528</c:v>
                      </c:pt>
                      <c:pt idx="1016">
                        <c:v>41529</c:v>
                      </c:pt>
                      <c:pt idx="1017">
                        <c:v>41530</c:v>
                      </c:pt>
                      <c:pt idx="1018">
                        <c:v>41531</c:v>
                      </c:pt>
                      <c:pt idx="1019">
                        <c:v>41532</c:v>
                      </c:pt>
                      <c:pt idx="1020">
                        <c:v>41533</c:v>
                      </c:pt>
                      <c:pt idx="1021">
                        <c:v>41534</c:v>
                      </c:pt>
                      <c:pt idx="1022">
                        <c:v>41535</c:v>
                      </c:pt>
                      <c:pt idx="1023">
                        <c:v>41536</c:v>
                      </c:pt>
                      <c:pt idx="1024">
                        <c:v>41537</c:v>
                      </c:pt>
                      <c:pt idx="1025">
                        <c:v>41538</c:v>
                      </c:pt>
                      <c:pt idx="1026">
                        <c:v>41539</c:v>
                      </c:pt>
                      <c:pt idx="1027">
                        <c:v>41540</c:v>
                      </c:pt>
                      <c:pt idx="1028">
                        <c:v>41541</c:v>
                      </c:pt>
                      <c:pt idx="1029">
                        <c:v>41542</c:v>
                      </c:pt>
                      <c:pt idx="1030">
                        <c:v>41543</c:v>
                      </c:pt>
                      <c:pt idx="1031">
                        <c:v>41544</c:v>
                      </c:pt>
                      <c:pt idx="1032">
                        <c:v>41545</c:v>
                      </c:pt>
                      <c:pt idx="1033">
                        <c:v>41546</c:v>
                      </c:pt>
                      <c:pt idx="1034">
                        <c:v>41547</c:v>
                      </c:pt>
                      <c:pt idx="1035">
                        <c:v>41548</c:v>
                      </c:pt>
                      <c:pt idx="1036">
                        <c:v>41549</c:v>
                      </c:pt>
                      <c:pt idx="1037">
                        <c:v>41550</c:v>
                      </c:pt>
                      <c:pt idx="1038">
                        <c:v>41551</c:v>
                      </c:pt>
                      <c:pt idx="1039">
                        <c:v>41552</c:v>
                      </c:pt>
                      <c:pt idx="1040">
                        <c:v>41553</c:v>
                      </c:pt>
                      <c:pt idx="1041">
                        <c:v>41554</c:v>
                      </c:pt>
                      <c:pt idx="1042">
                        <c:v>41555</c:v>
                      </c:pt>
                      <c:pt idx="1043">
                        <c:v>41556</c:v>
                      </c:pt>
                      <c:pt idx="1044">
                        <c:v>41557</c:v>
                      </c:pt>
                      <c:pt idx="1045">
                        <c:v>41558</c:v>
                      </c:pt>
                      <c:pt idx="1046">
                        <c:v>41559</c:v>
                      </c:pt>
                      <c:pt idx="1047">
                        <c:v>41560</c:v>
                      </c:pt>
                      <c:pt idx="1048">
                        <c:v>41561</c:v>
                      </c:pt>
                      <c:pt idx="1049">
                        <c:v>41562</c:v>
                      </c:pt>
                      <c:pt idx="1050">
                        <c:v>41563</c:v>
                      </c:pt>
                      <c:pt idx="1051">
                        <c:v>41564</c:v>
                      </c:pt>
                      <c:pt idx="1052">
                        <c:v>41565</c:v>
                      </c:pt>
                      <c:pt idx="1053">
                        <c:v>41566</c:v>
                      </c:pt>
                      <c:pt idx="1054">
                        <c:v>41567</c:v>
                      </c:pt>
                      <c:pt idx="1055">
                        <c:v>41568</c:v>
                      </c:pt>
                      <c:pt idx="1056">
                        <c:v>41569</c:v>
                      </c:pt>
                      <c:pt idx="1057">
                        <c:v>41570</c:v>
                      </c:pt>
                      <c:pt idx="1058">
                        <c:v>41571</c:v>
                      </c:pt>
                      <c:pt idx="1059">
                        <c:v>41572</c:v>
                      </c:pt>
                      <c:pt idx="1060">
                        <c:v>41573</c:v>
                      </c:pt>
                      <c:pt idx="1061">
                        <c:v>41574</c:v>
                      </c:pt>
                      <c:pt idx="1062">
                        <c:v>41575</c:v>
                      </c:pt>
                      <c:pt idx="1063">
                        <c:v>41576</c:v>
                      </c:pt>
                      <c:pt idx="1064">
                        <c:v>41577</c:v>
                      </c:pt>
                      <c:pt idx="1065">
                        <c:v>41578</c:v>
                      </c:pt>
                      <c:pt idx="1066">
                        <c:v>41579</c:v>
                      </c:pt>
                      <c:pt idx="1067">
                        <c:v>41580</c:v>
                      </c:pt>
                      <c:pt idx="1068">
                        <c:v>41581</c:v>
                      </c:pt>
                      <c:pt idx="1069">
                        <c:v>41582</c:v>
                      </c:pt>
                      <c:pt idx="1070">
                        <c:v>41583</c:v>
                      </c:pt>
                      <c:pt idx="1071">
                        <c:v>41584</c:v>
                      </c:pt>
                      <c:pt idx="1072">
                        <c:v>41585</c:v>
                      </c:pt>
                      <c:pt idx="1073">
                        <c:v>41586</c:v>
                      </c:pt>
                      <c:pt idx="1074">
                        <c:v>41587</c:v>
                      </c:pt>
                      <c:pt idx="1075">
                        <c:v>41588</c:v>
                      </c:pt>
                      <c:pt idx="1076">
                        <c:v>41589</c:v>
                      </c:pt>
                      <c:pt idx="1077">
                        <c:v>41590</c:v>
                      </c:pt>
                      <c:pt idx="1078">
                        <c:v>41591</c:v>
                      </c:pt>
                      <c:pt idx="1079">
                        <c:v>41592</c:v>
                      </c:pt>
                      <c:pt idx="1080">
                        <c:v>41593</c:v>
                      </c:pt>
                      <c:pt idx="1081">
                        <c:v>41594</c:v>
                      </c:pt>
                      <c:pt idx="1082">
                        <c:v>41595</c:v>
                      </c:pt>
                      <c:pt idx="1083">
                        <c:v>41596</c:v>
                      </c:pt>
                      <c:pt idx="1084">
                        <c:v>41597</c:v>
                      </c:pt>
                      <c:pt idx="1085">
                        <c:v>41598</c:v>
                      </c:pt>
                      <c:pt idx="1086">
                        <c:v>41599</c:v>
                      </c:pt>
                      <c:pt idx="1087">
                        <c:v>41600</c:v>
                      </c:pt>
                      <c:pt idx="1088">
                        <c:v>41601</c:v>
                      </c:pt>
                      <c:pt idx="1089">
                        <c:v>41602</c:v>
                      </c:pt>
                      <c:pt idx="1090">
                        <c:v>41603</c:v>
                      </c:pt>
                      <c:pt idx="1091">
                        <c:v>41604</c:v>
                      </c:pt>
                      <c:pt idx="1092">
                        <c:v>41605</c:v>
                      </c:pt>
                      <c:pt idx="1093">
                        <c:v>41606</c:v>
                      </c:pt>
                      <c:pt idx="1094">
                        <c:v>41607</c:v>
                      </c:pt>
                      <c:pt idx="1095">
                        <c:v>41608</c:v>
                      </c:pt>
                      <c:pt idx="1096">
                        <c:v>41609</c:v>
                      </c:pt>
                      <c:pt idx="1097">
                        <c:v>41610</c:v>
                      </c:pt>
                      <c:pt idx="1098">
                        <c:v>41611</c:v>
                      </c:pt>
                      <c:pt idx="1099">
                        <c:v>41612</c:v>
                      </c:pt>
                      <c:pt idx="1100">
                        <c:v>41613</c:v>
                      </c:pt>
                      <c:pt idx="1101">
                        <c:v>41614</c:v>
                      </c:pt>
                      <c:pt idx="1102">
                        <c:v>41615</c:v>
                      </c:pt>
                      <c:pt idx="1103">
                        <c:v>41616</c:v>
                      </c:pt>
                      <c:pt idx="1104">
                        <c:v>41617</c:v>
                      </c:pt>
                      <c:pt idx="1105">
                        <c:v>41618</c:v>
                      </c:pt>
                      <c:pt idx="1106">
                        <c:v>41619</c:v>
                      </c:pt>
                      <c:pt idx="1107">
                        <c:v>41620</c:v>
                      </c:pt>
                      <c:pt idx="1108">
                        <c:v>41621</c:v>
                      </c:pt>
                      <c:pt idx="1109">
                        <c:v>41622</c:v>
                      </c:pt>
                      <c:pt idx="1110">
                        <c:v>41623</c:v>
                      </c:pt>
                      <c:pt idx="1111">
                        <c:v>41624</c:v>
                      </c:pt>
                      <c:pt idx="1112">
                        <c:v>41625</c:v>
                      </c:pt>
                      <c:pt idx="1113">
                        <c:v>41626</c:v>
                      </c:pt>
                      <c:pt idx="1114">
                        <c:v>41627</c:v>
                      </c:pt>
                      <c:pt idx="1115">
                        <c:v>41628</c:v>
                      </c:pt>
                      <c:pt idx="1116">
                        <c:v>41629</c:v>
                      </c:pt>
                      <c:pt idx="1117">
                        <c:v>41630</c:v>
                      </c:pt>
                      <c:pt idx="1118">
                        <c:v>41631</c:v>
                      </c:pt>
                      <c:pt idx="1119">
                        <c:v>41632</c:v>
                      </c:pt>
                      <c:pt idx="1120">
                        <c:v>41633</c:v>
                      </c:pt>
                      <c:pt idx="1121">
                        <c:v>41634</c:v>
                      </c:pt>
                      <c:pt idx="1122">
                        <c:v>41635</c:v>
                      </c:pt>
                      <c:pt idx="1123">
                        <c:v>41636</c:v>
                      </c:pt>
                      <c:pt idx="1124">
                        <c:v>41637</c:v>
                      </c:pt>
                      <c:pt idx="1125">
                        <c:v>41638</c:v>
                      </c:pt>
                      <c:pt idx="1126">
                        <c:v>41639</c:v>
                      </c:pt>
                      <c:pt idx="1127">
                        <c:v>41640</c:v>
                      </c:pt>
                      <c:pt idx="1128">
                        <c:v>41641</c:v>
                      </c:pt>
                      <c:pt idx="1129">
                        <c:v>41642</c:v>
                      </c:pt>
                      <c:pt idx="1130">
                        <c:v>41643</c:v>
                      </c:pt>
                      <c:pt idx="1131">
                        <c:v>41644</c:v>
                      </c:pt>
                      <c:pt idx="1132">
                        <c:v>41645</c:v>
                      </c:pt>
                      <c:pt idx="1133">
                        <c:v>41646</c:v>
                      </c:pt>
                      <c:pt idx="1134">
                        <c:v>41647</c:v>
                      </c:pt>
                      <c:pt idx="1135">
                        <c:v>41648</c:v>
                      </c:pt>
                      <c:pt idx="1136">
                        <c:v>41649</c:v>
                      </c:pt>
                      <c:pt idx="1137">
                        <c:v>41650</c:v>
                      </c:pt>
                      <c:pt idx="1138">
                        <c:v>41651</c:v>
                      </c:pt>
                      <c:pt idx="1139">
                        <c:v>41652</c:v>
                      </c:pt>
                      <c:pt idx="1140">
                        <c:v>41653</c:v>
                      </c:pt>
                      <c:pt idx="1141">
                        <c:v>41654</c:v>
                      </c:pt>
                      <c:pt idx="1142">
                        <c:v>41655</c:v>
                      </c:pt>
                      <c:pt idx="1143">
                        <c:v>41656</c:v>
                      </c:pt>
                      <c:pt idx="1144">
                        <c:v>41657</c:v>
                      </c:pt>
                      <c:pt idx="1145">
                        <c:v>41658</c:v>
                      </c:pt>
                      <c:pt idx="1146">
                        <c:v>41659</c:v>
                      </c:pt>
                      <c:pt idx="1147">
                        <c:v>41660</c:v>
                      </c:pt>
                      <c:pt idx="1148">
                        <c:v>41661</c:v>
                      </c:pt>
                      <c:pt idx="1149">
                        <c:v>41662</c:v>
                      </c:pt>
                      <c:pt idx="1150">
                        <c:v>41663</c:v>
                      </c:pt>
                      <c:pt idx="1151">
                        <c:v>41664</c:v>
                      </c:pt>
                      <c:pt idx="1152">
                        <c:v>41665</c:v>
                      </c:pt>
                      <c:pt idx="1153">
                        <c:v>41666</c:v>
                      </c:pt>
                      <c:pt idx="1154">
                        <c:v>41667</c:v>
                      </c:pt>
                      <c:pt idx="1155">
                        <c:v>41668</c:v>
                      </c:pt>
                      <c:pt idx="1156">
                        <c:v>41669</c:v>
                      </c:pt>
                      <c:pt idx="1157">
                        <c:v>41670</c:v>
                      </c:pt>
                      <c:pt idx="1158">
                        <c:v>41671</c:v>
                      </c:pt>
                      <c:pt idx="1159">
                        <c:v>41672</c:v>
                      </c:pt>
                      <c:pt idx="1160">
                        <c:v>41673</c:v>
                      </c:pt>
                      <c:pt idx="1161">
                        <c:v>41674</c:v>
                      </c:pt>
                      <c:pt idx="1162">
                        <c:v>41675</c:v>
                      </c:pt>
                      <c:pt idx="1163">
                        <c:v>41676</c:v>
                      </c:pt>
                      <c:pt idx="1164">
                        <c:v>41677</c:v>
                      </c:pt>
                      <c:pt idx="1165">
                        <c:v>41678</c:v>
                      </c:pt>
                      <c:pt idx="1166">
                        <c:v>41679</c:v>
                      </c:pt>
                      <c:pt idx="1167">
                        <c:v>41680</c:v>
                      </c:pt>
                      <c:pt idx="1168">
                        <c:v>41681</c:v>
                      </c:pt>
                      <c:pt idx="1169">
                        <c:v>41682</c:v>
                      </c:pt>
                      <c:pt idx="1170">
                        <c:v>41683</c:v>
                      </c:pt>
                      <c:pt idx="1171">
                        <c:v>41684</c:v>
                      </c:pt>
                      <c:pt idx="1172">
                        <c:v>41685</c:v>
                      </c:pt>
                      <c:pt idx="1173">
                        <c:v>41686</c:v>
                      </c:pt>
                      <c:pt idx="1174">
                        <c:v>41687</c:v>
                      </c:pt>
                      <c:pt idx="1175">
                        <c:v>41688</c:v>
                      </c:pt>
                      <c:pt idx="1176">
                        <c:v>41689</c:v>
                      </c:pt>
                      <c:pt idx="1177">
                        <c:v>41690</c:v>
                      </c:pt>
                      <c:pt idx="1178">
                        <c:v>41691</c:v>
                      </c:pt>
                      <c:pt idx="1179">
                        <c:v>41692</c:v>
                      </c:pt>
                      <c:pt idx="1180">
                        <c:v>41693</c:v>
                      </c:pt>
                      <c:pt idx="1181">
                        <c:v>41694</c:v>
                      </c:pt>
                      <c:pt idx="1182">
                        <c:v>41695</c:v>
                      </c:pt>
                      <c:pt idx="1183">
                        <c:v>41696</c:v>
                      </c:pt>
                      <c:pt idx="1184">
                        <c:v>41697</c:v>
                      </c:pt>
                      <c:pt idx="1185">
                        <c:v>41698</c:v>
                      </c:pt>
                      <c:pt idx="1186">
                        <c:v>41699</c:v>
                      </c:pt>
                      <c:pt idx="1187">
                        <c:v>41700</c:v>
                      </c:pt>
                      <c:pt idx="1188">
                        <c:v>41701</c:v>
                      </c:pt>
                      <c:pt idx="1189">
                        <c:v>41702</c:v>
                      </c:pt>
                      <c:pt idx="1190">
                        <c:v>41703</c:v>
                      </c:pt>
                      <c:pt idx="1191">
                        <c:v>41704</c:v>
                      </c:pt>
                      <c:pt idx="1192">
                        <c:v>41705</c:v>
                      </c:pt>
                      <c:pt idx="1193">
                        <c:v>41706</c:v>
                      </c:pt>
                      <c:pt idx="1194">
                        <c:v>41707</c:v>
                      </c:pt>
                      <c:pt idx="1195">
                        <c:v>41708</c:v>
                      </c:pt>
                      <c:pt idx="1196">
                        <c:v>41709</c:v>
                      </c:pt>
                      <c:pt idx="1197">
                        <c:v>41710</c:v>
                      </c:pt>
                      <c:pt idx="1198">
                        <c:v>41711</c:v>
                      </c:pt>
                      <c:pt idx="1199">
                        <c:v>41712</c:v>
                      </c:pt>
                      <c:pt idx="1200">
                        <c:v>41713</c:v>
                      </c:pt>
                      <c:pt idx="1201">
                        <c:v>41714</c:v>
                      </c:pt>
                      <c:pt idx="1202">
                        <c:v>41715</c:v>
                      </c:pt>
                      <c:pt idx="1203">
                        <c:v>41716</c:v>
                      </c:pt>
                      <c:pt idx="1204">
                        <c:v>41717</c:v>
                      </c:pt>
                      <c:pt idx="1205">
                        <c:v>41718</c:v>
                      </c:pt>
                      <c:pt idx="1206">
                        <c:v>41719</c:v>
                      </c:pt>
                      <c:pt idx="1207">
                        <c:v>41720</c:v>
                      </c:pt>
                      <c:pt idx="1208">
                        <c:v>41721</c:v>
                      </c:pt>
                      <c:pt idx="1209">
                        <c:v>41722</c:v>
                      </c:pt>
                      <c:pt idx="1210">
                        <c:v>41723</c:v>
                      </c:pt>
                      <c:pt idx="1211">
                        <c:v>41724</c:v>
                      </c:pt>
                      <c:pt idx="1212">
                        <c:v>41725</c:v>
                      </c:pt>
                      <c:pt idx="1213">
                        <c:v>41726</c:v>
                      </c:pt>
                      <c:pt idx="1214">
                        <c:v>41727</c:v>
                      </c:pt>
                      <c:pt idx="1215">
                        <c:v>41728</c:v>
                      </c:pt>
                      <c:pt idx="1216">
                        <c:v>41729</c:v>
                      </c:pt>
                      <c:pt idx="1217">
                        <c:v>41730</c:v>
                      </c:pt>
                      <c:pt idx="1218">
                        <c:v>41731</c:v>
                      </c:pt>
                      <c:pt idx="1219">
                        <c:v>41732</c:v>
                      </c:pt>
                      <c:pt idx="1220">
                        <c:v>41733</c:v>
                      </c:pt>
                      <c:pt idx="1221">
                        <c:v>41734</c:v>
                      </c:pt>
                      <c:pt idx="1222">
                        <c:v>41735</c:v>
                      </c:pt>
                      <c:pt idx="1223">
                        <c:v>41736</c:v>
                      </c:pt>
                      <c:pt idx="1224">
                        <c:v>41737</c:v>
                      </c:pt>
                      <c:pt idx="1225">
                        <c:v>41738</c:v>
                      </c:pt>
                      <c:pt idx="1226">
                        <c:v>41739</c:v>
                      </c:pt>
                      <c:pt idx="1227">
                        <c:v>41740</c:v>
                      </c:pt>
                      <c:pt idx="1228">
                        <c:v>41741</c:v>
                      </c:pt>
                      <c:pt idx="1229">
                        <c:v>41742</c:v>
                      </c:pt>
                      <c:pt idx="1230">
                        <c:v>41743</c:v>
                      </c:pt>
                      <c:pt idx="1231">
                        <c:v>41744</c:v>
                      </c:pt>
                      <c:pt idx="1232">
                        <c:v>41745</c:v>
                      </c:pt>
                      <c:pt idx="1233">
                        <c:v>41746</c:v>
                      </c:pt>
                      <c:pt idx="1234">
                        <c:v>41747</c:v>
                      </c:pt>
                      <c:pt idx="1235">
                        <c:v>41748</c:v>
                      </c:pt>
                      <c:pt idx="1236">
                        <c:v>41749</c:v>
                      </c:pt>
                      <c:pt idx="1237">
                        <c:v>41750</c:v>
                      </c:pt>
                      <c:pt idx="1238">
                        <c:v>41751</c:v>
                      </c:pt>
                      <c:pt idx="1239">
                        <c:v>41752</c:v>
                      </c:pt>
                      <c:pt idx="1240">
                        <c:v>41753</c:v>
                      </c:pt>
                      <c:pt idx="1241">
                        <c:v>41754</c:v>
                      </c:pt>
                      <c:pt idx="1242">
                        <c:v>41755</c:v>
                      </c:pt>
                      <c:pt idx="1243">
                        <c:v>41756</c:v>
                      </c:pt>
                      <c:pt idx="1244">
                        <c:v>41757</c:v>
                      </c:pt>
                      <c:pt idx="1245">
                        <c:v>41758</c:v>
                      </c:pt>
                      <c:pt idx="1246">
                        <c:v>41759</c:v>
                      </c:pt>
                      <c:pt idx="1247">
                        <c:v>41760</c:v>
                      </c:pt>
                      <c:pt idx="1248">
                        <c:v>41761</c:v>
                      </c:pt>
                      <c:pt idx="1249">
                        <c:v>41762</c:v>
                      </c:pt>
                      <c:pt idx="1250">
                        <c:v>41763</c:v>
                      </c:pt>
                      <c:pt idx="1251">
                        <c:v>41764</c:v>
                      </c:pt>
                      <c:pt idx="1252">
                        <c:v>41765</c:v>
                      </c:pt>
                      <c:pt idx="1253">
                        <c:v>41766</c:v>
                      </c:pt>
                      <c:pt idx="1254">
                        <c:v>41767</c:v>
                      </c:pt>
                      <c:pt idx="1255">
                        <c:v>41768</c:v>
                      </c:pt>
                      <c:pt idx="1256">
                        <c:v>41769</c:v>
                      </c:pt>
                      <c:pt idx="1257">
                        <c:v>41770</c:v>
                      </c:pt>
                      <c:pt idx="1258">
                        <c:v>41771</c:v>
                      </c:pt>
                      <c:pt idx="1259">
                        <c:v>41772</c:v>
                      </c:pt>
                      <c:pt idx="1260">
                        <c:v>41773</c:v>
                      </c:pt>
                      <c:pt idx="1261">
                        <c:v>41774</c:v>
                      </c:pt>
                      <c:pt idx="1262">
                        <c:v>41775</c:v>
                      </c:pt>
                      <c:pt idx="1263">
                        <c:v>41776</c:v>
                      </c:pt>
                      <c:pt idx="1264">
                        <c:v>41777</c:v>
                      </c:pt>
                      <c:pt idx="1265">
                        <c:v>41778</c:v>
                      </c:pt>
                      <c:pt idx="1266">
                        <c:v>41779</c:v>
                      </c:pt>
                      <c:pt idx="1267">
                        <c:v>41780</c:v>
                      </c:pt>
                      <c:pt idx="1268">
                        <c:v>41781</c:v>
                      </c:pt>
                      <c:pt idx="1269">
                        <c:v>41782</c:v>
                      </c:pt>
                      <c:pt idx="1270">
                        <c:v>41783</c:v>
                      </c:pt>
                      <c:pt idx="1271">
                        <c:v>41784</c:v>
                      </c:pt>
                      <c:pt idx="1272">
                        <c:v>41785</c:v>
                      </c:pt>
                      <c:pt idx="1273">
                        <c:v>41786</c:v>
                      </c:pt>
                      <c:pt idx="1274">
                        <c:v>41787</c:v>
                      </c:pt>
                      <c:pt idx="1275">
                        <c:v>41788</c:v>
                      </c:pt>
                      <c:pt idx="1276">
                        <c:v>41789</c:v>
                      </c:pt>
                      <c:pt idx="1277">
                        <c:v>41790</c:v>
                      </c:pt>
                      <c:pt idx="1278">
                        <c:v>41791</c:v>
                      </c:pt>
                      <c:pt idx="1279">
                        <c:v>41792</c:v>
                      </c:pt>
                      <c:pt idx="1280">
                        <c:v>41793</c:v>
                      </c:pt>
                      <c:pt idx="1281">
                        <c:v>41794</c:v>
                      </c:pt>
                      <c:pt idx="1282">
                        <c:v>41795</c:v>
                      </c:pt>
                      <c:pt idx="1283">
                        <c:v>41796</c:v>
                      </c:pt>
                      <c:pt idx="1284">
                        <c:v>41797</c:v>
                      </c:pt>
                      <c:pt idx="1285">
                        <c:v>41798</c:v>
                      </c:pt>
                      <c:pt idx="1286">
                        <c:v>41799</c:v>
                      </c:pt>
                      <c:pt idx="1287">
                        <c:v>41800</c:v>
                      </c:pt>
                      <c:pt idx="1288">
                        <c:v>41801</c:v>
                      </c:pt>
                      <c:pt idx="1289">
                        <c:v>41802</c:v>
                      </c:pt>
                      <c:pt idx="1290">
                        <c:v>41803</c:v>
                      </c:pt>
                      <c:pt idx="1291">
                        <c:v>41804</c:v>
                      </c:pt>
                      <c:pt idx="1292">
                        <c:v>41805</c:v>
                      </c:pt>
                      <c:pt idx="1293">
                        <c:v>41806</c:v>
                      </c:pt>
                      <c:pt idx="1294">
                        <c:v>41807</c:v>
                      </c:pt>
                      <c:pt idx="1295">
                        <c:v>41808</c:v>
                      </c:pt>
                      <c:pt idx="1296">
                        <c:v>41809</c:v>
                      </c:pt>
                      <c:pt idx="1297">
                        <c:v>41810</c:v>
                      </c:pt>
                      <c:pt idx="1298">
                        <c:v>41811</c:v>
                      </c:pt>
                      <c:pt idx="1299">
                        <c:v>41812</c:v>
                      </c:pt>
                      <c:pt idx="1300">
                        <c:v>41813</c:v>
                      </c:pt>
                      <c:pt idx="1301">
                        <c:v>41814</c:v>
                      </c:pt>
                      <c:pt idx="1302">
                        <c:v>41815</c:v>
                      </c:pt>
                      <c:pt idx="1303">
                        <c:v>41816</c:v>
                      </c:pt>
                      <c:pt idx="1304">
                        <c:v>41817</c:v>
                      </c:pt>
                      <c:pt idx="1305">
                        <c:v>41818</c:v>
                      </c:pt>
                      <c:pt idx="1306">
                        <c:v>41819</c:v>
                      </c:pt>
                      <c:pt idx="1307">
                        <c:v>41820</c:v>
                      </c:pt>
                      <c:pt idx="1308">
                        <c:v>41821</c:v>
                      </c:pt>
                      <c:pt idx="1309">
                        <c:v>41822</c:v>
                      </c:pt>
                      <c:pt idx="1310">
                        <c:v>41823</c:v>
                      </c:pt>
                      <c:pt idx="1311">
                        <c:v>41824</c:v>
                      </c:pt>
                      <c:pt idx="1312">
                        <c:v>41825</c:v>
                      </c:pt>
                      <c:pt idx="1313">
                        <c:v>41826</c:v>
                      </c:pt>
                      <c:pt idx="1314">
                        <c:v>41827</c:v>
                      </c:pt>
                      <c:pt idx="1315">
                        <c:v>41828</c:v>
                      </c:pt>
                      <c:pt idx="1316">
                        <c:v>41829</c:v>
                      </c:pt>
                      <c:pt idx="1317">
                        <c:v>41830</c:v>
                      </c:pt>
                      <c:pt idx="1318">
                        <c:v>41831</c:v>
                      </c:pt>
                      <c:pt idx="1319">
                        <c:v>41832</c:v>
                      </c:pt>
                      <c:pt idx="1320">
                        <c:v>41833</c:v>
                      </c:pt>
                      <c:pt idx="1321">
                        <c:v>41834</c:v>
                      </c:pt>
                      <c:pt idx="1322">
                        <c:v>41835</c:v>
                      </c:pt>
                      <c:pt idx="1323">
                        <c:v>41836</c:v>
                      </c:pt>
                      <c:pt idx="1324">
                        <c:v>41837</c:v>
                      </c:pt>
                      <c:pt idx="1325">
                        <c:v>41838</c:v>
                      </c:pt>
                      <c:pt idx="1326">
                        <c:v>41839</c:v>
                      </c:pt>
                      <c:pt idx="1327">
                        <c:v>41840</c:v>
                      </c:pt>
                      <c:pt idx="1328">
                        <c:v>41841</c:v>
                      </c:pt>
                      <c:pt idx="1329">
                        <c:v>41842</c:v>
                      </c:pt>
                      <c:pt idx="1330">
                        <c:v>41843</c:v>
                      </c:pt>
                      <c:pt idx="1331">
                        <c:v>41844</c:v>
                      </c:pt>
                      <c:pt idx="1332">
                        <c:v>41845</c:v>
                      </c:pt>
                      <c:pt idx="1333">
                        <c:v>41846</c:v>
                      </c:pt>
                      <c:pt idx="1334">
                        <c:v>41847</c:v>
                      </c:pt>
                      <c:pt idx="1335">
                        <c:v>41848</c:v>
                      </c:pt>
                      <c:pt idx="1336">
                        <c:v>41849</c:v>
                      </c:pt>
                      <c:pt idx="1337">
                        <c:v>41850</c:v>
                      </c:pt>
                      <c:pt idx="1338">
                        <c:v>41851</c:v>
                      </c:pt>
                      <c:pt idx="1339">
                        <c:v>41852</c:v>
                      </c:pt>
                      <c:pt idx="1340">
                        <c:v>41853</c:v>
                      </c:pt>
                      <c:pt idx="1341">
                        <c:v>41854</c:v>
                      </c:pt>
                      <c:pt idx="1342">
                        <c:v>41855</c:v>
                      </c:pt>
                      <c:pt idx="1343">
                        <c:v>41856</c:v>
                      </c:pt>
                      <c:pt idx="1344">
                        <c:v>41857</c:v>
                      </c:pt>
                      <c:pt idx="1345">
                        <c:v>41858</c:v>
                      </c:pt>
                      <c:pt idx="1346">
                        <c:v>41859</c:v>
                      </c:pt>
                      <c:pt idx="1347">
                        <c:v>41860</c:v>
                      </c:pt>
                      <c:pt idx="1348">
                        <c:v>41861</c:v>
                      </c:pt>
                      <c:pt idx="1349">
                        <c:v>41862</c:v>
                      </c:pt>
                      <c:pt idx="1350">
                        <c:v>41863</c:v>
                      </c:pt>
                      <c:pt idx="1351">
                        <c:v>41864</c:v>
                      </c:pt>
                      <c:pt idx="1352">
                        <c:v>41865</c:v>
                      </c:pt>
                      <c:pt idx="1353">
                        <c:v>41866</c:v>
                      </c:pt>
                      <c:pt idx="1354">
                        <c:v>41867</c:v>
                      </c:pt>
                      <c:pt idx="1355">
                        <c:v>41868</c:v>
                      </c:pt>
                      <c:pt idx="1356">
                        <c:v>41869</c:v>
                      </c:pt>
                      <c:pt idx="1357">
                        <c:v>41870</c:v>
                      </c:pt>
                      <c:pt idx="1358">
                        <c:v>41871</c:v>
                      </c:pt>
                      <c:pt idx="1359">
                        <c:v>41872</c:v>
                      </c:pt>
                      <c:pt idx="1360">
                        <c:v>41873</c:v>
                      </c:pt>
                      <c:pt idx="1361">
                        <c:v>41874</c:v>
                      </c:pt>
                      <c:pt idx="1362">
                        <c:v>41875</c:v>
                      </c:pt>
                      <c:pt idx="1363">
                        <c:v>41876</c:v>
                      </c:pt>
                      <c:pt idx="1364">
                        <c:v>41877</c:v>
                      </c:pt>
                      <c:pt idx="1365">
                        <c:v>41878</c:v>
                      </c:pt>
                      <c:pt idx="1366">
                        <c:v>41879</c:v>
                      </c:pt>
                      <c:pt idx="1367">
                        <c:v>41880</c:v>
                      </c:pt>
                      <c:pt idx="1368">
                        <c:v>41881</c:v>
                      </c:pt>
                      <c:pt idx="1369">
                        <c:v>41882</c:v>
                      </c:pt>
                      <c:pt idx="1370">
                        <c:v>41883</c:v>
                      </c:pt>
                      <c:pt idx="1371">
                        <c:v>41884</c:v>
                      </c:pt>
                      <c:pt idx="1372">
                        <c:v>41885</c:v>
                      </c:pt>
                      <c:pt idx="1373">
                        <c:v>41886</c:v>
                      </c:pt>
                      <c:pt idx="1374">
                        <c:v>41887</c:v>
                      </c:pt>
                      <c:pt idx="1375">
                        <c:v>41888</c:v>
                      </c:pt>
                      <c:pt idx="1376">
                        <c:v>41889</c:v>
                      </c:pt>
                      <c:pt idx="1377">
                        <c:v>41890</c:v>
                      </c:pt>
                      <c:pt idx="1378">
                        <c:v>41891</c:v>
                      </c:pt>
                      <c:pt idx="1379">
                        <c:v>41892</c:v>
                      </c:pt>
                      <c:pt idx="1380">
                        <c:v>41893</c:v>
                      </c:pt>
                      <c:pt idx="1381">
                        <c:v>41894</c:v>
                      </c:pt>
                      <c:pt idx="1382">
                        <c:v>41895</c:v>
                      </c:pt>
                      <c:pt idx="1383">
                        <c:v>41896</c:v>
                      </c:pt>
                      <c:pt idx="1384">
                        <c:v>41897</c:v>
                      </c:pt>
                      <c:pt idx="1385">
                        <c:v>41898</c:v>
                      </c:pt>
                      <c:pt idx="1386">
                        <c:v>41899</c:v>
                      </c:pt>
                      <c:pt idx="1387">
                        <c:v>41900</c:v>
                      </c:pt>
                      <c:pt idx="1388">
                        <c:v>41901</c:v>
                      </c:pt>
                      <c:pt idx="1389">
                        <c:v>41902</c:v>
                      </c:pt>
                      <c:pt idx="1390">
                        <c:v>41903</c:v>
                      </c:pt>
                      <c:pt idx="1391">
                        <c:v>41904</c:v>
                      </c:pt>
                      <c:pt idx="1392">
                        <c:v>41905</c:v>
                      </c:pt>
                      <c:pt idx="1393">
                        <c:v>41906</c:v>
                      </c:pt>
                      <c:pt idx="1394">
                        <c:v>41907</c:v>
                      </c:pt>
                      <c:pt idx="1395">
                        <c:v>41908</c:v>
                      </c:pt>
                      <c:pt idx="1396">
                        <c:v>41909</c:v>
                      </c:pt>
                      <c:pt idx="1397">
                        <c:v>41910</c:v>
                      </c:pt>
                      <c:pt idx="1398">
                        <c:v>41911</c:v>
                      </c:pt>
                      <c:pt idx="1399">
                        <c:v>41912</c:v>
                      </c:pt>
                      <c:pt idx="1400">
                        <c:v>41913</c:v>
                      </c:pt>
                      <c:pt idx="1401">
                        <c:v>41914</c:v>
                      </c:pt>
                      <c:pt idx="1402">
                        <c:v>41915</c:v>
                      </c:pt>
                      <c:pt idx="1403">
                        <c:v>41916</c:v>
                      </c:pt>
                      <c:pt idx="1404">
                        <c:v>41917</c:v>
                      </c:pt>
                      <c:pt idx="1405">
                        <c:v>41918</c:v>
                      </c:pt>
                      <c:pt idx="1406">
                        <c:v>41919</c:v>
                      </c:pt>
                      <c:pt idx="1407">
                        <c:v>41920</c:v>
                      </c:pt>
                      <c:pt idx="1408">
                        <c:v>41921</c:v>
                      </c:pt>
                      <c:pt idx="1409">
                        <c:v>41922</c:v>
                      </c:pt>
                      <c:pt idx="1410">
                        <c:v>41923</c:v>
                      </c:pt>
                      <c:pt idx="1411">
                        <c:v>41924</c:v>
                      </c:pt>
                      <c:pt idx="1412">
                        <c:v>41925</c:v>
                      </c:pt>
                      <c:pt idx="1413">
                        <c:v>41926</c:v>
                      </c:pt>
                      <c:pt idx="1414">
                        <c:v>41927</c:v>
                      </c:pt>
                      <c:pt idx="1415">
                        <c:v>41928</c:v>
                      </c:pt>
                      <c:pt idx="1416">
                        <c:v>41929</c:v>
                      </c:pt>
                      <c:pt idx="1417">
                        <c:v>41930</c:v>
                      </c:pt>
                      <c:pt idx="1418">
                        <c:v>41931</c:v>
                      </c:pt>
                      <c:pt idx="1419">
                        <c:v>41932</c:v>
                      </c:pt>
                      <c:pt idx="1420">
                        <c:v>41933</c:v>
                      </c:pt>
                      <c:pt idx="1421">
                        <c:v>41934</c:v>
                      </c:pt>
                      <c:pt idx="1422">
                        <c:v>41935</c:v>
                      </c:pt>
                      <c:pt idx="1423">
                        <c:v>41936</c:v>
                      </c:pt>
                      <c:pt idx="1424">
                        <c:v>41937</c:v>
                      </c:pt>
                      <c:pt idx="1425">
                        <c:v>41938</c:v>
                      </c:pt>
                      <c:pt idx="1426">
                        <c:v>41939</c:v>
                      </c:pt>
                      <c:pt idx="1427">
                        <c:v>41940</c:v>
                      </c:pt>
                      <c:pt idx="1428">
                        <c:v>41941</c:v>
                      </c:pt>
                      <c:pt idx="1429">
                        <c:v>41942</c:v>
                      </c:pt>
                      <c:pt idx="1430">
                        <c:v>41943</c:v>
                      </c:pt>
                      <c:pt idx="1431">
                        <c:v>41944</c:v>
                      </c:pt>
                      <c:pt idx="1432">
                        <c:v>41945</c:v>
                      </c:pt>
                      <c:pt idx="1433">
                        <c:v>41946</c:v>
                      </c:pt>
                      <c:pt idx="1434">
                        <c:v>41947</c:v>
                      </c:pt>
                      <c:pt idx="1435">
                        <c:v>41948</c:v>
                      </c:pt>
                      <c:pt idx="1436">
                        <c:v>41949</c:v>
                      </c:pt>
                      <c:pt idx="1437">
                        <c:v>41950</c:v>
                      </c:pt>
                      <c:pt idx="1438">
                        <c:v>41951</c:v>
                      </c:pt>
                      <c:pt idx="1439">
                        <c:v>41952</c:v>
                      </c:pt>
                      <c:pt idx="1440">
                        <c:v>41953</c:v>
                      </c:pt>
                      <c:pt idx="1441">
                        <c:v>41954</c:v>
                      </c:pt>
                      <c:pt idx="1442">
                        <c:v>41955</c:v>
                      </c:pt>
                      <c:pt idx="1443">
                        <c:v>41956</c:v>
                      </c:pt>
                      <c:pt idx="1444">
                        <c:v>41957</c:v>
                      </c:pt>
                      <c:pt idx="1445">
                        <c:v>41958</c:v>
                      </c:pt>
                      <c:pt idx="1446">
                        <c:v>41959</c:v>
                      </c:pt>
                      <c:pt idx="1447">
                        <c:v>41960</c:v>
                      </c:pt>
                      <c:pt idx="1448">
                        <c:v>41961</c:v>
                      </c:pt>
                      <c:pt idx="1449">
                        <c:v>41962</c:v>
                      </c:pt>
                      <c:pt idx="1450">
                        <c:v>41963</c:v>
                      </c:pt>
                      <c:pt idx="1451">
                        <c:v>41964</c:v>
                      </c:pt>
                      <c:pt idx="1452">
                        <c:v>41965</c:v>
                      </c:pt>
                      <c:pt idx="1453">
                        <c:v>41966</c:v>
                      </c:pt>
                      <c:pt idx="1454">
                        <c:v>41967</c:v>
                      </c:pt>
                      <c:pt idx="1455">
                        <c:v>41968</c:v>
                      </c:pt>
                      <c:pt idx="1456">
                        <c:v>41969</c:v>
                      </c:pt>
                      <c:pt idx="1457">
                        <c:v>41970</c:v>
                      </c:pt>
                      <c:pt idx="1458">
                        <c:v>41971</c:v>
                      </c:pt>
                      <c:pt idx="1459">
                        <c:v>41972</c:v>
                      </c:pt>
                      <c:pt idx="1460">
                        <c:v>41973</c:v>
                      </c:pt>
                      <c:pt idx="1461">
                        <c:v>41974</c:v>
                      </c:pt>
                      <c:pt idx="1462">
                        <c:v>41975</c:v>
                      </c:pt>
                      <c:pt idx="1463">
                        <c:v>41976</c:v>
                      </c:pt>
                      <c:pt idx="1464">
                        <c:v>41977</c:v>
                      </c:pt>
                      <c:pt idx="1465">
                        <c:v>41978</c:v>
                      </c:pt>
                      <c:pt idx="1466">
                        <c:v>41979</c:v>
                      </c:pt>
                      <c:pt idx="1467">
                        <c:v>41980</c:v>
                      </c:pt>
                      <c:pt idx="1468">
                        <c:v>41981</c:v>
                      </c:pt>
                      <c:pt idx="1469">
                        <c:v>41982</c:v>
                      </c:pt>
                      <c:pt idx="1470">
                        <c:v>41983</c:v>
                      </c:pt>
                      <c:pt idx="1471">
                        <c:v>41984</c:v>
                      </c:pt>
                      <c:pt idx="1472">
                        <c:v>41985</c:v>
                      </c:pt>
                      <c:pt idx="1473">
                        <c:v>41986</c:v>
                      </c:pt>
                      <c:pt idx="1474">
                        <c:v>41987</c:v>
                      </c:pt>
                      <c:pt idx="1475">
                        <c:v>41988</c:v>
                      </c:pt>
                      <c:pt idx="1476">
                        <c:v>41989</c:v>
                      </c:pt>
                      <c:pt idx="1477">
                        <c:v>41990</c:v>
                      </c:pt>
                      <c:pt idx="1478">
                        <c:v>41991</c:v>
                      </c:pt>
                      <c:pt idx="1479">
                        <c:v>41992</c:v>
                      </c:pt>
                      <c:pt idx="1480">
                        <c:v>41993</c:v>
                      </c:pt>
                      <c:pt idx="1481">
                        <c:v>41994</c:v>
                      </c:pt>
                      <c:pt idx="1482">
                        <c:v>41995</c:v>
                      </c:pt>
                      <c:pt idx="1483">
                        <c:v>41996</c:v>
                      </c:pt>
                      <c:pt idx="1484">
                        <c:v>41997</c:v>
                      </c:pt>
                      <c:pt idx="1485">
                        <c:v>41998</c:v>
                      </c:pt>
                      <c:pt idx="1486">
                        <c:v>41999</c:v>
                      </c:pt>
                      <c:pt idx="1487">
                        <c:v>42000</c:v>
                      </c:pt>
                      <c:pt idx="1488">
                        <c:v>42001</c:v>
                      </c:pt>
                      <c:pt idx="1489">
                        <c:v>42002</c:v>
                      </c:pt>
                      <c:pt idx="1490">
                        <c:v>42003</c:v>
                      </c:pt>
                      <c:pt idx="1491">
                        <c:v>42004</c:v>
                      </c:pt>
                      <c:pt idx="1492">
                        <c:v>42005</c:v>
                      </c:pt>
                      <c:pt idx="1493">
                        <c:v>42006</c:v>
                      </c:pt>
                      <c:pt idx="1494">
                        <c:v>42007</c:v>
                      </c:pt>
                      <c:pt idx="1495">
                        <c:v>42008</c:v>
                      </c:pt>
                      <c:pt idx="1496">
                        <c:v>42009</c:v>
                      </c:pt>
                      <c:pt idx="1497">
                        <c:v>42010</c:v>
                      </c:pt>
                      <c:pt idx="1498">
                        <c:v>42011</c:v>
                      </c:pt>
                      <c:pt idx="1499">
                        <c:v>42012</c:v>
                      </c:pt>
                      <c:pt idx="1500">
                        <c:v>42013</c:v>
                      </c:pt>
                      <c:pt idx="1501">
                        <c:v>42014</c:v>
                      </c:pt>
                      <c:pt idx="1502">
                        <c:v>42015</c:v>
                      </c:pt>
                      <c:pt idx="1503">
                        <c:v>42016</c:v>
                      </c:pt>
                      <c:pt idx="1504">
                        <c:v>42017</c:v>
                      </c:pt>
                      <c:pt idx="1505">
                        <c:v>42018</c:v>
                      </c:pt>
                      <c:pt idx="1506">
                        <c:v>42019</c:v>
                      </c:pt>
                      <c:pt idx="1507">
                        <c:v>42020</c:v>
                      </c:pt>
                      <c:pt idx="1508">
                        <c:v>42021</c:v>
                      </c:pt>
                      <c:pt idx="1509">
                        <c:v>42022</c:v>
                      </c:pt>
                      <c:pt idx="1510">
                        <c:v>42023</c:v>
                      </c:pt>
                      <c:pt idx="1511">
                        <c:v>42024</c:v>
                      </c:pt>
                      <c:pt idx="1512">
                        <c:v>42025</c:v>
                      </c:pt>
                      <c:pt idx="1513">
                        <c:v>42026</c:v>
                      </c:pt>
                      <c:pt idx="1514">
                        <c:v>42027</c:v>
                      </c:pt>
                      <c:pt idx="1515">
                        <c:v>42028</c:v>
                      </c:pt>
                      <c:pt idx="1516">
                        <c:v>42029</c:v>
                      </c:pt>
                      <c:pt idx="1517">
                        <c:v>42030</c:v>
                      </c:pt>
                      <c:pt idx="1518">
                        <c:v>42031</c:v>
                      </c:pt>
                      <c:pt idx="1519">
                        <c:v>42032</c:v>
                      </c:pt>
                      <c:pt idx="1520">
                        <c:v>42033</c:v>
                      </c:pt>
                      <c:pt idx="1521">
                        <c:v>42034</c:v>
                      </c:pt>
                      <c:pt idx="1522">
                        <c:v>42035</c:v>
                      </c:pt>
                      <c:pt idx="1523">
                        <c:v>42036</c:v>
                      </c:pt>
                      <c:pt idx="1524">
                        <c:v>42037</c:v>
                      </c:pt>
                      <c:pt idx="1525">
                        <c:v>42038</c:v>
                      </c:pt>
                      <c:pt idx="1526">
                        <c:v>42039</c:v>
                      </c:pt>
                      <c:pt idx="1527">
                        <c:v>42040</c:v>
                      </c:pt>
                      <c:pt idx="1528">
                        <c:v>42041</c:v>
                      </c:pt>
                      <c:pt idx="1529">
                        <c:v>42042</c:v>
                      </c:pt>
                      <c:pt idx="1530">
                        <c:v>42043</c:v>
                      </c:pt>
                      <c:pt idx="1531">
                        <c:v>42044</c:v>
                      </c:pt>
                      <c:pt idx="1532">
                        <c:v>42045</c:v>
                      </c:pt>
                      <c:pt idx="1533">
                        <c:v>42046</c:v>
                      </c:pt>
                      <c:pt idx="1534">
                        <c:v>42047</c:v>
                      </c:pt>
                      <c:pt idx="1535">
                        <c:v>42048</c:v>
                      </c:pt>
                      <c:pt idx="1536">
                        <c:v>42049</c:v>
                      </c:pt>
                      <c:pt idx="1537">
                        <c:v>42050</c:v>
                      </c:pt>
                      <c:pt idx="1538">
                        <c:v>42051</c:v>
                      </c:pt>
                      <c:pt idx="1539">
                        <c:v>42052</c:v>
                      </c:pt>
                      <c:pt idx="1540">
                        <c:v>42053</c:v>
                      </c:pt>
                      <c:pt idx="1541">
                        <c:v>42054</c:v>
                      </c:pt>
                      <c:pt idx="1542">
                        <c:v>42055</c:v>
                      </c:pt>
                      <c:pt idx="1543">
                        <c:v>42056</c:v>
                      </c:pt>
                      <c:pt idx="1544">
                        <c:v>42057</c:v>
                      </c:pt>
                      <c:pt idx="1545">
                        <c:v>42058</c:v>
                      </c:pt>
                      <c:pt idx="1546">
                        <c:v>42059</c:v>
                      </c:pt>
                      <c:pt idx="1547">
                        <c:v>42060</c:v>
                      </c:pt>
                      <c:pt idx="1548">
                        <c:v>42061</c:v>
                      </c:pt>
                      <c:pt idx="1549">
                        <c:v>42062</c:v>
                      </c:pt>
                      <c:pt idx="1550">
                        <c:v>42063</c:v>
                      </c:pt>
                      <c:pt idx="1551">
                        <c:v>42064</c:v>
                      </c:pt>
                      <c:pt idx="1552">
                        <c:v>42065</c:v>
                      </c:pt>
                      <c:pt idx="1553">
                        <c:v>42066</c:v>
                      </c:pt>
                      <c:pt idx="1554">
                        <c:v>42067</c:v>
                      </c:pt>
                      <c:pt idx="1555">
                        <c:v>42068</c:v>
                      </c:pt>
                      <c:pt idx="1556">
                        <c:v>42069</c:v>
                      </c:pt>
                      <c:pt idx="1557">
                        <c:v>42070</c:v>
                      </c:pt>
                      <c:pt idx="1558">
                        <c:v>42071</c:v>
                      </c:pt>
                      <c:pt idx="1559">
                        <c:v>42072</c:v>
                      </c:pt>
                      <c:pt idx="1560">
                        <c:v>42073</c:v>
                      </c:pt>
                      <c:pt idx="1561">
                        <c:v>42074</c:v>
                      </c:pt>
                      <c:pt idx="1562">
                        <c:v>42075</c:v>
                      </c:pt>
                      <c:pt idx="1563">
                        <c:v>42076</c:v>
                      </c:pt>
                      <c:pt idx="1564">
                        <c:v>42077</c:v>
                      </c:pt>
                      <c:pt idx="1565">
                        <c:v>42078</c:v>
                      </c:pt>
                      <c:pt idx="1566">
                        <c:v>42079</c:v>
                      </c:pt>
                      <c:pt idx="1567">
                        <c:v>42080</c:v>
                      </c:pt>
                      <c:pt idx="1568">
                        <c:v>42081</c:v>
                      </c:pt>
                      <c:pt idx="1569">
                        <c:v>42082</c:v>
                      </c:pt>
                      <c:pt idx="1570">
                        <c:v>42083</c:v>
                      </c:pt>
                      <c:pt idx="1571">
                        <c:v>42084</c:v>
                      </c:pt>
                      <c:pt idx="1572">
                        <c:v>42085</c:v>
                      </c:pt>
                      <c:pt idx="1573">
                        <c:v>42086</c:v>
                      </c:pt>
                      <c:pt idx="1574">
                        <c:v>42087</c:v>
                      </c:pt>
                      <c:pt idx="1575">
                        <c:v>42088</c:v>
                      </c:pt>
                      <c:pt idx="1576">
                        <c:v>42089</c:v>
                      </c:pt>
                      <c:pt idx="1577">
                        <c:v>42090</c:v>
                      </c:pt>
                      <c:pt idx="1578">
                        <c:v>42091</c:v>
                      </c:pt>
                      <c:pt idx="1579">
                        <c:v>42092</c:v>
                      </c:pt>
                      <c:pt idx="1580">
                        <c:v>42093</c:v>
                      </c:pt>
                      <c:pt idx="1581">
                        <c:v>42094</c:v>
                      </c:pt>
                      <c:pt idx="1582">
                        <c:v>42095</c:v>
                      </c:pt>
                      <c:pt idx="1583">
                        <c:v>42096</c:v>
                      </c:pt>
                      <c:pt idx="1584">
                        <c:v>42097</c:v>
                      </c:pt>
                      <c:pt idx="1585">
                        <c:v>42098</c:v>
                      </c:pt>
                      <c:pt idx="1586">
                        <c:v>42099</c:v>
                      </c:pt>
                      <c:pt idx="1587">
                        <c:v>42100</c:v>
                      </c:pt>
                      <c:pt idx="1588">
                        <c:v>42101</c:v>
                      </c:pt>
                      <c:pt idx="1589">
                        <c:v>42102</c:v>
                      </c:pt>
                      <c:pt idx="1590">
                        <c:v>42103</c:v>
                      </c:pt>
                      <c:pt idx="1591">
                        <c:v>42104</c:v>
                      </c:pt>
                      <c:pt idx="1592">
                        <c:v>42105</c:v>
                      </c:pt>
                      <c:pt idx="1593">
                        <c:v>42106</c:v>
                      </c:pt>
                      <c:pt idx="1594">
                        <c:v>42107</c:v>
                      </c:pt>
                      <c:pt idx="1595">
                        <c:v>42108</c:v>
                      </c:pt>
                      <c:pt idx="1596">
                        <c:v>42109</c:v>
                      </c:pt>
                      <c:pt idx="1597">
                        <c:v>42110</c:v>
                      </c:pt>
                      <c:pt idx="1598">
                        <c:v>42111</c:v>
                      </c:pt>
                      <c:pt idx="1599">
                        <c:v>42112</c:v>
                      </c:pt>
                      <c:pt idx="1600">
                        <c:v>42113</c:v>
                      </c:pt>
                      <c:pt idx="1601">
                        <c:v>42114</c:v>
                      </c:pt>
                      <c:pt idx="1602">
                        <c:v>42115</c:v>
                      </c:pt>
                      <c:pt idx="1603">
                        <c:v>42116</c:v>
                      </c:pt>
                      <c:pt idx="1604">
                        <c:v>42117</c:v>
                      </c:pt>
                      <c:pt idx="1605">
                        <c:v>42118</c:v>
                      </c:pt>
                      <c:pt idx="1606">
                        <c:v>42119</c:v>
                      </c:pt>
                      <c:pt idx="1607">
                        <c:v>42120</c:v>
                      </c:pt>
                      <c:pt idx="1608">
                        <c:v>42121</c:v>
                      </c:pt>
                      <c:pt idx="1609">
                        <c:v>42122</c:v>
                      </c:pt>
                      <c:pt idx="1610">
                        <c:v>42123</c:v>
                      </c:pt>
                      <c:pt idx="1611">
                        <c:v>42124</c:v>
                      </c:pt>
                      <c:pt idx="1612">
                        <c:v>42125</c:v>
                      </c:pt>
                      <c:pt idx="1613">
                        <c:v>42126</c:v>
                      </c:pt>
                      <c:pt idx="1614">
                        <c:v>42127</c:v>
                      </c:pt>
                      <c:pt idx="1615">
                        <c:v>42128</c:v>
                      </c:pt>
                      <c:pt idx="1616">
                        <c:v>42129</c:v>
                      </c:pt>
                      <c:pt idx="1617">
                        <c:v>42130</c:v>
                      </c:pt>
                      <c:pt idx="1618">
                        <c:v>42131</c:v>
                      </c:pt>
                      <c:pt idx="1619">
                        <c:v>42132</c:v>
                      </c:pt>
                      <c:pt idx="1620">
                        <c:v>42133</c:v>
                      </c:pt>
                      <c:pt idx="1621">
                        <c:v>42134</c:v>
                      </c:pt>
                      <c:pt idx="1622">
                        <c:v>42135</c:v>
                      </c:pt>
                      <c:pt idx="1623">
                        <c:v>42136</c:v>
                      </c:pt>
                      <c:pt idx="1624">
                        <c:v>42137</c:v>
                      </c:pt>
                      <c:pt idx="1625">
                        <c:v>42138</c:v>
                      </c:pt>
                      <c:pt idx="1626">
                        <c:v>42139</c:v>
                      </c:pt>
                      <c:pt idx="1627">
                        <c:v>42140</c:v>
                      </c:pt>
                      <c:pt idx="1628">
                        <c:v>42141</c:v>
                      </c:pt>
                      <c:pt idx="1629">
                        <c:v>42142</c:v>
                      </c:pt>
                      <c:pt idx="1630">
                        <c:v>42143</c:v>
                      </c:pt>
                      <c:pt idx="1631">
                        <c:v>42144</c:v>
                      </c:pt>
                      <c:pt idx="1632">
                        <c:v>42145</c:v>
                      </c:pt>
                      <c:pt idx="1633">
                        <c:v>42146</c:v>
                      </c:pt>
                      <c:pt idx="1634">
                        <c:v>42147</c:v>
                      </c:pt>
                      <c:pt idx="1635">
                        <c:v>42148</c:v>
                      </c:pt>
                      <c:pt idx="1636">
                        <c:v>42149</c:v>
                      </c:pt>
                      <c:pt idx="1637">
                        <c:v>42150</c:v>
                      </c:pt>
                      <c:pt idx="1638">
                        <c:v>42151</c:v>
                      </c:pt>
                      <c:pt idx="1639">
                        <c:v>42152</c:v>
                      </c:pt>
                      <c:pt idx="1640">
                        <c:v>42153</c:v>
                      </c:pt>
                      <c:pt idx="1641">
                        <c:v>42154</c:v>
                      </c:pt>
                      <c:pt idx="1642">
                        <c:v>42155</c:v>
                      </c:pt>
                      <c:pt idx="1643">
                        <c:v>42156</c:v>
                      </c:pt>
                      <c:pt idx="1644">
                        <c:v>42157</c:v>
                      </c:pt>
                      <c:pt idx="1645">
                        <c:v>42158</c:v>
                      </c:pt>
                      <c:pt idx="1646">
                        <c:v>42159</c:v>
                      </c:pt>
                      <c:pt idx="1647">
                        <c:v>42160</c:v>
                      </c:pt>
                      <c:pt idx="1648">
                        <c:v>42161</c:v>
                      </c:pt>
                      <c:pt idx="1649">
                        <c:v>42162</c:v>
                      </c:pt>
                      <c:pt idx="1650">
                        <c:v>42163</c:v>
                      </c:pt>
                      <c:pt idx="1651">
                        <c:v>42164</c:v>
                      </c:pt>
                      <c:pt idx="1652">
                        <c:v>42165</c:v>
                      </c:pt>
                      <c:pt idx="1653">
                        <c:v>42166</c:v>
                      </c:pt>
                      <c:pt idx="1654">
                        <c:v>42167</c:v>
                      </c:pt>
                      <c:pt idx="1655">
                        <c:v>42168</c:v>
                      </c:pt>
                      <c:pt idx="1656">
                        <c:v>42169</c:v>
                      </c:pt>
                      <c:pt idx="1657">
                        <c:v>42170</c:v>
                      </c:pt>
                      <c:pt idx="1658">
                        <c:v>42171</c:v>
                      </c:pt>
                      <c:pt idx="1659">
                        <c:v>42172</c:v>
                      </c:pt>
                      <c:pt idx="1660">
                        <c:v>42173</c:v>
                      </c:pt>
                      <c:pt idx="1661">
                        <c:v>42174</c:v>
                      </c:pt>
                      <c:pt idx="1662">
                        <c:v>42175</c:v>
                      </c:pt>
                      <c:pt idx="1663">
                        <c:v>42176</c:v>
                      </c:pt>
                      <c:pt idx="1664">
                        <c:v>42177</c:v>
                      </c:pt>
                      <c:pt idx="1665">
                        <c:v>42178</c:v>
                      </c:pt>
                      <c:pt idx="1666">
                        <c:v>42179</c:v>
                      </c:pt>
                      <c:pt idx="1667">
                        <c:v>42180</c:v>
                      </c:pt>
                      <c:pt idx="1668">
                        <c:v>42181</c:v>
                      </c:pt>
                      <c:pt idx="1669">
                        <c:v>42182</c:v>
                      </c:pt>
                      <c:pt idx="1670">
                        <c:v>42183</c:v>
                      </c:pt>
                      <c:pt idx="1671">
                        <c:v>42184</c:v>
                      </c:pt>
                      <c:pt idx="1672">
                        <c:v>42185</c:v>
                      </c:pt>
                      <c:pt idx="1673">
                        <c:v>42186</c:v>
                      </c:pt>
                      <c:pt idx="1674">
                        <c:v>42187</c:v>
                      </c:pt>
                      <c:pt idx="1675">
                        <c:v>42188</c:v>
                      </c:pt>
                      <c:pt idx="1676">
                        <c:v>42189</c:v>
                      </c:pt>
                      <c:pt idx="1677">
                        <c:v>42190</c:v>
                      </c:pt>
                      <c:pt idx="1678">
                        <c:v>42191</c:v>
                      </c:pt>
                      <c:pt idx="1679">
                        <c:v>42192</c:v>
                      </c:pt>
                      <c:pt idx="1680">
                        <c:v>42193</c:v>
                      </c:pt>
                      <c:pt idx="1681">
                        <c:v>42194</c:v>
                      </c:pt>
                      <c:pt idx="1682">
                        <c:v>42195</c:v>
                      </c:pt>
                      <c:pt idx="1683">
                        <c:v>42196</c:v>
                      </c:pt>
                      <c:pt idx="1684">
                        <c:v>42197</c:v>
                      </c:pt>
                      <c:pt idx="1685">
                        <c:v>42198</c:v>
                      </c:pt>
                      <c:pt idx="1686">
                        <c:v>42199</c:v>
                      </c:pt>
                      <c:pt idx="1687">
                        <c:v>42200</c:v>
                      </c:pt>
                      <c:pt idx="1688">
                        <c:v>42201</c:v>
                      </c:pt>
                      <c:pt idx="1689">
                        <c:v>42202</c:v>
                      </c:pt>
                      <c:pt idx="1690">
                        <c:v>42203</c:v>
                      </c:pt>
                      <c:pt idx="1691">
                        <c:v>42204</c:v>
                      </c:pt>
                      <c:pt idx="1692">
                        <c:v>42205</c:v>
                      </c:pt>
                      <c:pt idx="1693">
                        <c:v>42206</c:v>
                      </c:pt>
                      <c:pt idx="1694">
                        <c:v>42207</c:v>
                      </c:pt>
                      <c:pt idx="1695">
                        <c:v>42208</c:v>
                      </c:pt>
                      <c:pt idx="1696">
                        <c:v>42209</c:v>
                      </c:pt>
                      <c:pt idx="1697">
                        <c:v>42210</c:v>
                      </c:pt>
                      <c:pt idx="1698">
                        <c:v>42211</c:v>
                      </c:pt>
                      <c:pt idx="1699">
                        <c:v>42212</c:v>
                      </c:pt>
                      <c:pt idx="1700">
                        <c:v>42213</c:v>
                      </c:pt>
                      <c:pt idx="1701">
                        <c:v>42214</c:v>
                      </c:pt>
                      <c:pt idx="1702">
                        <c:v>42215</c:v>
                      </c:pt>
                      <c:pt idx="1703">
                        <c:v>42216</c:v>
                      </c:pt>
                      <c:pt idx="1704">
                        <c:v>42217</c:v>
                      </c:pt>
                      <c:pt idx="1705">
                        <c:v>42218</c:v>
                      </c:pt>
                      <c:pt idx="1706">
                        <c:v>42219</c:v>
                      </c:pt>
                      <c:pt idx="1707">
                        <c:v>42220</c:v>
                      </c:pt>
                      <c:pt idx="1708">
                        <c:v>42221</c:v>
                      </c:pt>
                      <c:pt idx="1709">
                        <c:v>42222</c:v>
                      </c:pt>
                      <c:pt idx="1710">
                        <c:v>42223</c:v>
                      </c:pt>
                      <c:pt idx="1711">
                        <c:v>42224</c:v>
                      </c:pt>
                      <c:pt idx="1712">
                        <c:v>42225</c:v>
                      </c:pt>
                      <c:pt idx="1713">
                        <c:v>42226</c:v>
                      </c:pt>
                      <c:pt idx="1714">
                        <c:v>42227</c:v>
                      </c:pt>
                      <c:pt idx="1715">
                        <c:v>42228</c:v>
                      </c:pt>
                      <c:pt idx="1716">
                        <c:v>42229</c:v>
                      </c:pt>
                      <c:pt idx="1717">
                        <c:v>42230</c:v>
                      </c:pt>
                      <c:pt idx="1718">
                        <c:v>42231</c:v>
                      </c:pt>
                      <c:pt idx="1719">
                        <c:v>42232</c:v>
                      </c:pt>
                      <c:pt idx="1720">
                        <c:v>42233</c:v>
                      </c:pt>
                      <c:pt idx="1721">
                        <c:v>42234</c:v>
                      </c:pt>
                      <c:pt idx="1722">
                        <c:v>42235</c:v>
                      </c:pt>
                      <c:pt idx="1723">
                        <c:v>42236</c:v>
                      </c:pt>
                      <c:pt idx="1724">
                        <c:v>42237</c:v>
                      </c:pt>
                      <c:pt idx="1725">
                        <c:v>42238</c:v>
                      </c:pt>
                      <c:pt idx="1726">
                        <c:v>42239</c:v>
                      </c:pt>
                      <c:pt idx="1727">
                        <c:v>42240</c:v>
                      </c:pt>
                      <c:pt idx="1728">
                        <c:v>42241</c:v>
                      </c:pt>
                      <c:pt idx="1729">
                        <c:v>42242</c:v>
                      </c:pt>
                      <c:pt idx="1730">
                        <c:v>42243</c:v>
                      </c:pt>
                      <c:pt idx="1731">
                        <c:v>42244</c:v>
                      </c:pt>
                      <c:pt idx="1732">
                        <c:v>42245</c:v>
                      </c:pt>
                      <c:pt idx="1733">
                        <c:v>42246</c:v>
                      </c:pt>
                      <c:pt idx="1734">
                        <c:v>42247</c:v>
                      </c:pt>
                      <c:pt idx="1735">
                        <c:v>42248</c:v>
                      </c:pt>
                      <c:pt idx="1736">
                        <c:v>42249</c:v>
                      </c:pt>
                      <c:pt idx="1737">
                        <c:v>42250</c:v>
                      </c:pt>
                      <c:pt idx="1738">
                        <c:v>42251</c:v>
                      </c:pt>
                      <c:pt idx="1739">
                        <c:v>42252</c:v>
                      </c:pt>
                      <c:pt idx="1740">
                        <c:v>42253</c:v>
                      </c:pt>
                      <c:pt idx="1741">
                        <c:v>42254</c:v>
                      </c:pt>
                      <c:pt idx="1742">
                        <c:v>42255</c:v>
                      </c:pt>
                      <c:pt idx="1743">
                        <c:v>42256</c:v>
                      </c:pt>
                      <c:pt idx="1744">
                        <c:v>42257</c:v>
                      </c:pt>
                      <c:pt idx="1745">
                        <c:v>42258</c:v>
                      </c:pt>
                      <c:pt idx="1746">
                        <c:v>42259</c:v>
                      </c:pt>
                      <c:pt idx="1747">
                        <c:v>42260</c:v>
                      </c:pt>
                      <c:pt idx="1748">
                        <c:v>42261</c:v>
                      </c:pt>
                      <c:pt idx="1749">
                        <c:v>42262</c:v>
                      </c:pt>
                      <c:pt idx="1750">
                        <c:v>42263</c:v>
                      </c:pt>
                      <c:pt idx="1751">
                        <c:v>42264</c:v>
                      </c:pt>
                      <c:pt idx="1752">
                        <c:v>42265</c:v>
                      </c:pt>
                      <c:pt idx="1753">
                        <c:v>42266</c:v>
                      </c:pt>
                      <c:pt idx="1754">
                        <c:v>42267</c:v>
                      </c:pt>
                      <c:pt idx="1755">
                        <c:v>42268</c:v>
                      </c:pt>
                      <c:pt idx="1756">
                        <c:v>42269</c:v>
                      </c:pt>
                      <c:pt idx="1757">
                        <c:v>42270</c:v>
                      </c:pt>
                      <c:pt idx="1758">
                        <c:v>42271</c:v>
                      </c:pt>
                      <c:pt idx="1759">
                        <c:v>42272</c:v>
                      </c:pt>
                      <c:pt idx="1760">
                        <c:v>42273</c:v>
                      </c:pt>
                      <c:pt idx="1761">
                        <c:v>42274</c:v>
                      </c:pt>
                      <c:pt idx="1762">
                        <c:v>42275</c:v>
                      </c:pt>
                      <c:pt idx="1763">
                        <c:v>42276</c:v>
                      </c:pt>
                      <c:pt idx="1764">
                        <c:v>42277</c:v>
                      </c:pt>
                      <c:pt idx="1765">
                        <c:v>42278</c:v>
                      </c:pt>
                      <c:pt idx="1766">
                        <c:v>42279</c:v>
                      </c:pt>
                      <c:pt idx="1767">
                        <c:v>42280</c:v>
                      </c:pt>
                      <c:pt idx="1768">
                        <c:v>42281</c:v>
                      </c:pt>
                      <c:pt idx="1769">
                        <c:v>42282</c:v>
                      </c:pt>
                      <c:pt idx="1770">
                        <c:v>42283</c:v>
                      </c:pt>
                      <c:pt idx="1771">
                        <c:v>42284</c:v>
                      </c:pt>
                      <c:pt idx="1772">
                        <c:v>42285</c:v>
                      </c:pt>
                      <c:pt idx="1773">
                        <c:v>42286</c:v>
                      </c:pt>
                      <c:pt idx="1774">
                        <c:v>42287</c:v>
                      </c:pt>
                      <c:pt idx="1775">
                        <c:v>42288</c:v>
                      </c:pt>
                      <c:pt idx="1776">
                        <c:v>42289</c:v>
                      </c:pt>
                      <c:pt idx="1777">
                        <c:v>42290</c:v>
                      </c:pt>
                      <c:pt idx="1778">
                        <c:v>42291</c:v>
                      </c:pt>
                      <c:pt idx="1779">
                        <c:v>42292</c:v>
                      </c:pt>
                      <c:pt idx="1780">
                        <c:v>42293</c:v>
                      </c:pt>
                      <c:pt idx="1781">
                        <c:v>42294</c:v>
                      </c:pt>
                      <c:pt idx="1782">
                        <c:v>42295</c:v>
                      </c:pt>
                      <c:pt idx="1783">
                        <c:v>42296</c:v>
                      </c:pt>
                      <c:pt idx="1784">
                        <c:v>42297</c:v>
                      </c:pt>
                      <c:pt idx="1785">
                        <c:v>42298</c:v>
                      </c:pt>
                      <c:pt idx="1786">
                        <c:v>42299</c:v>
                      </c:pt>
                      <c:pt idx="1787">
                        <c:v>42300</c:v>
                      </c:pt>
                      <c:pt idx="1788">
                        <c:v>42301</c:v>
                      </c:pt>
                      <c:pt idx="1789">
                        <c:v>42302</c:v>
                      </c:pt>
                      <c:pt idx="1790">
                        <c:v>42303</c:v>
                      </c:pt>
                      <c:pt idx="1791">
                        <c:v>42304</c:v>
                      </c:pt>
                      <c:pt idx="1792">
                        <c:v>42305</c:v>
                      </c:pt>
                      <c:pt idx="1793">
                        <c:v>42306</c:v>
                      </c:pt>
                      <c:pt idx="1794">
                        <c:v>42307</c:v>
                      </c:pt>
                      <c:pt idx="1795">
                        <c:v>42308</c:v>
                      </c:pt>
                      <c:pt idx="1796">
                        <c:v>42309</c:v>
                      </c:pt>
                      <c:pt idx="1797">
                        <c:v>42310</c:v>
                      </c:pt>
                      <c:pt idx="1798">
                        <c:v>42311</c:v>
                      </c:pt>
                      <c:pt idx="1799">
                        <c:v>42312</c:v>
                      </c:pt>
                      <c:pt idx="1800">
                        <c:v>42313</c:v>
                      </c:pt>
                      <c:pt idx="1801">
                        <c:v>42314</c:v>
                      </c:pt>
                      <c:pt idx="1802">
                        <c:v>42315</c:v>
                      </c:pt>
                      <c:pt idx="1803">
                        <c:v>42316</c:v>
                      </c:pt>
                      <c:pt idx="1804">
                        <c:v>42317</c:v>
                      </c:pt>
                      <c:pt idx="1805">
                        <c:v>42318</c:v>
                      </c:pt>
                      <c:pt idx="1806">
                        <c:v>42319</c:v>
                      </c:pt>
                      <c:pt idx="1807">
                        <c:v>42320</c:v>
                      </c:pt>
                      <c:pt idx="1808">
                        <c:v>42321</c:v>
                      </c:pt>
                      <c:pt idx="1809">
                        <c:v>42322</c:v>
                      </c:pt>
                      <c:pt idx="1810">
                        <c:v>42323</c:v>
                      </c:pt>
                      <c:pt idx="1811">
                        <c:v>42324</c:v>
                      </c:pt>
                      <c:pt idx="1812">
                        <c:v>42325</c:v>
                      </c:pt>
                      <c:pt idx="1813">
                        <c:v>42326</c:v>
                      </c:pt>
                      <c:pt idx="1814">
                        <c:v>42327</c:v>
                      </c:pt>
                      <c:pt idx="1815">
                        <c:v>42328</c:v>
                      </c:pt>
                      <c:pt idx="1816">
                        <c:v>42329</c:v>
                      </c:pt>
                      <c:pt idx="1817">
                        <c:v>42330</c:v>
                      </c:pt>
                      <c:pt idx="1818">
                        <c:v>42331</c:v>
                      </c:pt>
                      <c:pt idx="1819">
                        <c:v>42332</c:v>
                      </c:pt>
                      <c:pt idx="1820">
                        <c:v>42333</c:v>
                      </c:pt>
                      <c:pt idx="1821">
                        <c:v>42334</c:v>
                      </c:pt>
                      <c:pt idx="1822">
                        <c:v>42335</c:v>
                      </c:pt>
                      <c:pt idx="1823">
                        <c:v>42336</c:v>
                      </c:pt>
                      <c:pt idx="1824">
                        <c:v>42337</c:v>
                      </c:pt>
                      <c:pt idx="1825">
                        <c:v>42338</c:v>
                      </c:pt>
                      <c:pt idx="1826">
                        <c:v>42339</c:v>
                      </c:pt>
                      <c:pt idx="1827">
                        <c:v>42340</c:v>
                      </c:pt>
                      <c:pt idx="1828">
                        <c:v>42341</c:v>
                      </c:pt>
                      <c:pt idx="1829">
                        <c:v>42342</c:v>
                      </c:pt>
                      <c:pt idx="1830">
                        <c:v>42343</c:v>
                      </c:pt>
                      <c:pt idx="1831">
                        <c:v>42344</c:v>
                      </c:pt>
                      <c:pt idx="1832">
                        <c:v>42345</c:v>
                      </c:pt>
                      <c:pt idx="1833">
                        <c:v>42346</c:v>
                      </c:pt>
                      <c:pt idx="1834">
                        <c:v>42347</c:v>
                      </c:pt>
                      <c:pt idx="1835">
                        <c:v>42348</c:v>
                      </c:pt>
                      <c:pt idx="1836">
                        <c:v>42349</c:v>
                      </c:pt>
                      <c:pt idx="1837">
                        <c:v>42350</c:v>
                      </c:pt>
                      <c:pt idx="1838">
                        <c:v>42351</c:v>
                      </c:pt>
                      <c:pt idx="1839">
                        <c:v>42352</c:v>
                      </c:pt>
                      <c:pt idx="1840">
                        <c:v>42353</c:v>
                      </c:pt>
                      <c:pt idx="1841">
                        <c:v>42354</c:v>
                      </c:pt>
                      <c:pt idx="1842">
                        <c:v>42355</c:v>
                      </c:pt>
                      <c:pt idx="1843">
                        <c:v>42356</c:v>
                      </c:pt>
                      <c:pt idx="1844">
                        <c:v>42357</c:v>
                      </c:pt>
                      <c:pt idx="1845">
                        <c:v>42358</c:v>
                      </c:pt>
                      <c:pt idx="1846">
                        <c:v>42359</c:v>
                      </c:pt>
                      <c:pt idx="1847">
                        <c:v>42360</c:v>
                      </c:pt>
                      <c:pt idx="1848">
                        <c:v>42361</c:v>
                      </c:pt>
                      <c:pt idx="1849">
                        <c:v>42362</c:v>
                      </c:pt>
                      <c:pt idx="1850">
                        <c:v>42363</c:v>
                      </c:pt>
                      <c:pt idx="1851">
                        <c:v>42364</c:v>
                      </c:pt>
                      <c:pt idx="1852">
                        <c:v>42365</c:v>
                      </c:pt>
                      <c:pt idx="1853">
                        <c:v>42366</c:v>
                      </c:pt>
                      <c:pt idx="1854">
                        <c:v>42367</c:v>
                      </c:pt>
                      <c:pt idx="1855">
                        <c:v>42368</c:v>
                      </c:pt>
                      <c:pt idx="1856">
                        <c:v>42369</c:v>
                      </c:pt>
                      <c:pt idx="1857">
                        <c:v>42370</c:v>
                      </c:pt>
                      <c:pt idx="1858">
                        <c:v>42371</c:v>
                      </c:pt>
                      <c:pt idx="1859">
                        <c:v>42372</c:v>
                      </c:pt>
                      <c:pt idx="1860">
                        <c:v>42373</c:v>
                      </c:pt>
                      <c:pt idx="1861">
                        <c:v>42374</c:v>
                      </c:pt>
                      <c:pt idx="1862">
                        <c:v>42375</c:v>
                      </c:pt>
                      <c:pt idx="1863">
                        <c:v>42376</c:v>
                      </c:pt>
                      <c:pt idx="1864">
                        <c:v>42377</c:v>
                      </c:pt>
                      <c:pt idx="1865">
                        <c:v>42378</c:v>
                      </c:pt>
                      <c:pt idx="1866">
                        <c:v>42379</c:v>
                      </c:pt>
                      <c:pt idx="1867">
                        <c:v>42380</c:v>
                      </c:pt>
                      <c:pt idx="1868">
                        <c:v>42381</c:v>
                      </c:pt>
                      <c:pt idx="1869">
                        <c:v>42382</c:v>
                      </c:pt>
                      <c:pt idx="1870">
                        <c:v>42383</c:v>
                      </c:pt>
                      <c:pt idx="1871">
                        <c:v>42384</c:v>
                      </c:pt>
                      <c:pt idx="1872">
                        <c:v>42385</c:v>
                      </c:pt>
                      <c:pt idx="1873">
                        <c:v>42386</c:v>
                      </c:pt>
                      <c:pt idx="1874">
                        <c:v>42387</c:v>
                      </c:pt>
                      <c:pt idx="1875">
                        <c:v>42388</c:v>
                      </c:pt>
                      <c:pt idx="1876">
                        <c:v>42389</c:v>
                      </c:pt>
                      <c:pt idx="1877">
                        <c:v>42390</c:v>
                      </c:pt>
                      <c:pt idx="1878">
                        <c:v>42391</c:v>
                      </c:pt>
                      <c:pt idx="1879">
                        <c:v>42392</c:v>
                      </c:pt>
                      <c:pt idx="1880">
                        <c:v>42393</c:v>
                      </c:pt>
                      <c:pt idx="1881">
                        <c:v>42394</c:v>
                      </c:pt>
                      <c:pt idx="1882">
                        <c:v>42395</c:v>
                      </c:pt>
                      <c:pt idx="1883">
                        <c:v>42396</c:v>
                      </c:pt>
                      <c:pt idx="1884">
                        <c:v>42397</c:v>
                      </c:pt>
                      <c:pt idx="1885">
                        <c:v>42398</c:v>
                      </c:pt>
                      <c:pt idx="1886">
                        <c:v>42399</c:v>
                      </c:pt>
                      <c:pt idx="1887">
                        <c:v>42400</c:v>
                      </c:pt>
                      <c:pt idx="1888">
                        <c:v>42401</c:v>
                      </c:pt>
                      <c:pt idx="1889">
                        <c:v>42402</c:v>
                      </c:pt>
                      <c:pt idx="1890">
                        <c:v>42403</c:v>
                      </c:pt>
                      <c:pt idx="1891">
                        <c:v>42404</c:v>
                      </c:pt>
                      <c:pt idx="1892">
                        <c:v>42405</c:v>
                      </c:pt>
                      <c:pt idx="1893">
                        <c:v>42406</c:v>
                      </c:pt>
                      <c:pt idx="1894">
                        <c:v>42407</c:v>
                      </c:pt>
                      <c:pt idx="1895">
                        <c:v>42408</c:v>
                      </c:pt>
                      <c:pt idx="1896">
                        <c:v>42409</c:v>
                      </c:pt>
                      <c:pt idx="1897">
                        <c:v>42410</c:v>
                      </c:pt>
                      <c:pt idx="1898">
                        <c:v>42411</c:v>
                      </c:pt>
                      <c:pt idx="1899">
                        <c:v>42412</c:v>
                      </c:pt>
                      <c:pt idx="1900">
                        <c:v>42413</c:v>
                      </c:pt>
                      <c:pt idx="1901">
                        <c:v>42414</c:v>
                      </c:pt>
                      <c:pt idx="1902">
                        <c:v>42415</c:v>
                      </c:pt>
                      <c:pt idx="1903">
                        <c:v>42416</c:v>
                      </c:pt>
                      <c:pt idx="1904">
                        <c:v>42417</c:v>
                      </c:pt>
                      <c:pt idx="1905">
                        <c:v>42418</c:v>
                      </c:pt>
                      <c:pt idx="1906">
                        <c:v>42419</c:v>
                      </c:pt>
                      <c:pt idx="1907">
                        <c:v>42420</c:v>
                      </c:pt>
                      <c:pt idx="1908">
                        <c:v>42421</c:v>
                      </c:pt>
                      <c:pt idx="1909">
                        <c:v>42422</c:v>
                      </c:pt>
                      <c:pt idx="1910">
                        <c:v>42423</c:v>
                      </c:pt>
                      <c:pt idx="1911">
                        <c:v>42424</c:v>
                      </c:pt>
                      <c:pt idx="1912">
                        <c:v>42425</c:v>
                      </c:pt>
                      <c:pt idx="1913">
                        <c:v>42426</c:v>
                      </c:pt>
                      <c:pt idx="1914">
                        <c:v>42427</c:v>
                      </c:pt>
                      <c:pt idx="1915">
                        <c:v>42428</c:v>
                      </c:pt>
                      <c:pt idx="1916">
                        <c:v>42429</c:v>
                      </c:pt>
                      <c:pt idx="1917">
                        <c:v>42430</c:v>
                      </c:pt>
                      <c:pt idx="1918">
                        <c:v>42431</c:v>
                      </c:pt>
                      <c:pt idx="1919">
                        <c:v>42432</c:v>
                      </c:pt>
                      <c:pt idx="1920">
                        <c:v>42433</c:v>
                      </c:pt>
                      <c:pt idx="1921">
                        <c:v>42434</c:v>
                      </c:pt>
                      <c:pt idx="1922">
                        <c:v>42435</c:v>
                      </c:pt>
                      <c:pt idx="1923">
                        <c:v>42436</c:v>
                      </c:pt>
                      <c:pt idx="1924">
                        <c:v>42437</c:v>
                      </c:pt>
                      <c:pt idx="1925">
                        <c:v>42438</c:v>
                      </c:pt>
                      <c:pt idx="1926">
                        <c:v>42439</c:v>
                      </c:pt>
                      <c:pt idx="1927">
                        <c:v>42440</c:v>
                      </c:pt>
                      <c:pt idx="1928">
                        <c:v>42441</c:v>
                      </c:pt>
                      <c:pt idx="1929">
                        <c:v>42442</c:v>
                      </c:pt>
                      <c:pt idx="1930">
                        <c:v>42443</c:v>
                      </c:pt>
                      <c:pt idx="1931">
                        <c:v>42444</c:v>
                      </c:pt>
                      <c:pt idx="1932">
                        <c:v>42445</c:v>
                      </c:pt>
                      <c:pt idx="1933">
                        <c:v>42446</c:v>
                      </c:pt>
                      <c:pt idx="1934">
                        <c:v>42447</c:v>
                      </c:pt>
                      <c:pt idx="1935">
                        <c:v>42448</c:v>
                      </c:pt>
                      <c:pt idx="1936">
                        <c:v>42449</c:v>
                      </c:pt>
                      <c:pt idx="1937">
                        <c:v>42450</c:v>
                      </c:pt>
                      <c:pt idx="1938">
                        <c:v>42451</c:v>
                      </c:pt>
                      <c:pt idx="1939">
                        <c:v>42452</c:v>
                      </c:pt>
                      <c:pt idx="1940">
                        <c:v>42453</c:v>
                      </c:pt>
                      <c:pt idx="1941">
                        <c:v>42454</c:v>
                      </c:pt>
                      <c:pt idx="1942">
                        <c:v>42455</c:v>
                      </c:pt>
                      <c:pt idx="1943">
                        <c:v>42456</c:v>
                      </c:pt>
                      <c:pt idx="1944">
                        <c:v>42457</c:v>
                      </c:pt>
                      <c:pt idx="1945">
                        <c:v>42458</c:v>
                      </c:pt>
                      <c:pt idx="1946">
                        <c:v>42459</c:v>
                      </c:pt>
                      <c:pt idx="1947">
                        <c:v>42460</c:v>
                      </c:pt>
                      <c:pt idx="1948">
                        <c:v>42461</c:v>
                      </c:pt>
                      <c:pt idx="1949">
                        <c:v>42462</c:v>
                      </c:pt>
                      <c:pt idx="1950">
                        <c:v>42463</c:v>
                      </c:pt>
                      <c:pt idx="1951">
                        <c:v>42464</c:v>
                      </c:pt>
                      <c:pt idx="1952">
                        <c:v>42465</c:v>
                      </c:pt>
                      <c:pt idx="1953">
                        <c:v>42466</c:v>
                      </c:pt>
                      <c:pt idx="1954">
                        <c:v>42467</c:v>
                      </c:pt>
                      <c:pt idx="1955">
                        <c:v>42468</c:v>
                      </c:pt>
                      <c:pt idx="1956">
                        <c:v>42469</c:v>
                      </c:pt>
                      <c:pt idx="1957">
                        <c:v>42470</c:v>
                      </c:pt>
                      <c:pt idx="1958">
                        <c:v>42471</c:v>
                      </c:pt>
                      <c:pt idx="1959">
                        <c:v>42472</c:v>
                      </c:pt>
                      <c:pt idx="1960">
                        <c:v>42473</c:v>
                      </c:pt>
                      <c:pt idx="1961">
                        <c:v>42474</c:v>
                      </c:pt>
                      <c:pt idx="1962">
                        <c:v>42475</c:v>
                      </c:pt>
                      <c:pt idx="1963">
                        <c:v>42476</c:v>
                      </c:pt>
                      <c:pt idx="1964">
                        <c:v>42477</c:v>
                      </c:pt>
                      <c:pt idx="1965">
                        <c:v>42478</c:v>
                      </c:pt>
                      <c:pt idx="1966">
                        <c:v>42479</c:v>
                      </c:pt>
                      <c:pt idx="1967">
                        <c:v>42480</c:v>
                      </c:pt>
                      <c:pt idx="1968">
                        <c:v>42481</c:v>
                      </c:pt>
                      <c:pt idx="1969">
                        <c:v>42482</c:v>
                      </c:pt>
                      <c:pt idx="1970">
                        <c:v>42483</c:v>
                      </c:pt>
                      <c:pt idx="1971">
                        <c:v>42484</c:v>
                      </c:pt>
                      <c:pt idx="1972">
                        <c:v>42485</c:v>
                      </c:pt>
                      <c:pt idx="1973">
                        <c:v>42486</c:v>
                      </c:pt>
                      <c:pt idx="1974">
                        <c:v>42487</c:v>
                      </c:pt>
                      <c:pt idx="1975">
                        <c:v>42488</c:v>
                      </c:pt>
                      <c:pt idx="1976">
                        <c:v>42489</c:v>
                      </c:pt>
                      <c:pt idx="1977">
                        <c:v>42490</c:v>
                      </c:pt>
                      <c:pt idx="1978">
                        <c:v>42491</c:v>
                      </c:pt>
                      <c:pt idx="1979">
                        <c:v>42492</c:v>
                      </c:pt>
                      <c:pt idx="1980">
                        <c:v>42493</c:v>
                      </c:pt>
                      <c:pt idx="1981">
                        <c:v>42494</c:v>
                      </c:pt>
                      <c:pt idx="1982">
                        <c:v>42495</c:v>
                      </c:pt>
                      <c:pt idx="1983">
                        <c:v>42496</c:v>
                      </c:pt>
                      <c:pt idx="1984">
                        <c:v>42497</c:v>
                      </c:pt>
                      <c:pt idx="1985">
                        <c:v>42498</c:v>
                      </c:pt>
                      <c:pt idx="1986">
                        <c:v>42499</c:v>
                      </c:pt>
                      <c:pt idx="1987">
                        <c:v>42500</c:v>
                      </c:pt>
                      <c:pt idx="1988">
                        <c:v>42501</c:v>
                      </c:pt>
                      <c:pt idx="1989">
                        <c:v>42502</c:v>
                      </c:pt>
                      <c:pt idx="1990">
                        <c:v>42503</c:v>
                      </c:pt>
                      <c:pt idx="1991">
                        <c:v>42504</c:v>
                      </c:pt>
                      <c:pt idx="1992">
                        <c:v>42505</c:v>
                      </c:pt>
                      <c:pt idx="1993">
                        <c:v>42506</c:v>
                      </c:pt>
                      <c:pt idx="1994">
                        <c:v>42507</c:v>
                      </c:pt>
                      <c:pt idx="1995">
                        <c:v>42508</c:v>
                      </c:pt>
                      <c:pt idx="1996">
                        <c:v>42509</c:v>
                      </c:pt>
                      <c:pt idx="1997">
                        <c:v>42510</c:v>
                      </c:pt>
                      <c:pt idx="1998">
                        <c:v>42511</c:v>
                      </c:pt>
                      <c:pt idx="1999">
                        <c:v>42512</c:v>
                      </c:pt>
                      <c:pt idx="2000">
                        <c:v>42513</c:v>
                      </c:pt>
                      <c:pt idx="2001">
                        <c:v>42514</c:v>
                      </c:pt>
                      <c:pt idx="2002">
                        <c:v>42515</c:v>
                      </c:pt>
                      <c:pt idx="2003">
                        <c:v>42516</c:v>
                      </c:pt>
                      <c:pt idx="2004">
                        <c:v>42517</c:v>
                      </c:pt>
                      <c:pt idx="2005">
                        <c:v>42518</c:v>
                      </c:pt>
                      <c:pt idx="2006">
                        <c:v>42519</c:v>
                      </c:pt>
                      <c:pt idx="2007">
                        <c:v>42520</c:v>
                      </c:pt>
                      <c:pt idx="2008">
                        <c:v>42521</c:v>
                      </c:pt>
                      <c:pt idx="2009">
                        <c:v>42522</c:v>
                      </c:pt>
                      <c:pt idx="2010">
                        <c:v>42523</c:v>
                      </c:pt>
                      <c:pt idx="2011">
                        <c:v>42524</c:v>
                      </c:pt>
                      <c:pt idx="2012">
                        <c:v>42525</c:v>
                      </c:pt>
                      <c:pt idx="2013">
                        <c:v>42526</c:v>
                      </c:pt>
                      <c:pt idx="2014">
                        <c:v>42527</c:v>
                      </c:pt>
                      <c:pt idx="2015">
                        <c:v>42528</c:v>
                      </c:pt>
                      <c:pt idx="2016">
                        <c:v>42529</c:v>
                      </c:pt>
                      <c:pt idx="2017">
                        <c:v>42530</c:v>
                      </c:pt>
                      <c:pt idx="2018">
                        <c:v>42531</c:v>
                      </c:pt>
                      <c:pt idx="2019">
                        <c:v>42532</c:v>
                      </c:pt>
                      <c:pt idx="2020">
                        <c:v>42533</c:v>
                      </c:pt>
                      <c:pt idx="2021">
                        <c:v>42534</c:v>
                      </c:pt>
                      <c:pt idx="2022">
                        <c:v>42535</c:v>
                      </c:pt>
                      <c:pt idx="2023">
                        <c:v>42536</c:v>
                      </c:pt>
                      <c:pt idx="2024">
                        <c:v>42537</c:v>
                      </c:pt>
                      <c:pt idx="2025">
                        <c:v>42538</c:v>
                      </c:pt>
                      <c:pt idx="2026">
                        <c:v>42539</c:v>
                      </c:pt>
                      <c:pt idx="2027">
                        <c:v>42540</c:v>
                      </c:pt>
                      <c:pt idx="2028">
                        <c:v>42541</c:v>
                      </c:pt>
                      <c:pt idx="2029">
                        <c:v>42542</c:v>
                      </c:pt>
                      <c:pt idx="2030">
                        <c:v>42543</c:v>
                      </c:pt>
                      <c:pt idx="2031">
                        <c:v>42544</c:v>
                      </c:pt>
                      <c:pt idx="2032">
                        <c:v>42545</c:v>
                      </c:pt>
                      <c:pt idx="2033">
                        <c:v>42546</c:v>
                      </c:pt>
                      <c:pt idx="2034">
                        <c:v>42547</c:v>
                      </c:pt>
                      <c:pt idx="2035">
                        <c:v>42548</c:v>
                      </c:pt>
                      <c:pt idx="2036">
                        <c:v>42549</c:v>
                      </c:pt>
                      <c:pt idx="2037">
                        <c:v>42550</c:v>
                      </c:pt>
                      <c:pt idx="2038">
                        <c:v>42551</c:v>
                      </c:pt>
                      <c:pt idx="2039">
                        <c:v>42552</c:v>
                      </c:pt>
                      <c:pt idx="2040">
                        <c:v>42553</c:v>
                      </c:pt>
                      <c:pt idx="2041">
                        <c:v>42554</c:v>
                      </c:pt>
                      <c:pt idx="2042">
                        <c:v>42555</c:v>
                      </c:pt>
                      <c:pt idx="2043">
                        <c:v>42556</c:v>
                      </c:pt>
                      <c:pt idx="2044">
                        <c:v>42557</c:v>
                      </c:pt>
                      <c:pt idx="2045">
                        <c:v>42558</c:v>
                      </c:pt>
                      <c:pt idx="2046">
                        <c:v>42559</c:v>
                      </c:pt>
                      <c:pt idx="2047">
                        <c:v>42560</c:v>
                      </c:pt>
                      <c:pt idx="2048">
                        <c:v>42561</c:v>
                      </c:pt>
                      <c:pt idx="2049">
                        <c:v>42562</c:v>
                      </c:pt>
                      <c:pt idx="2050">
                        <c:v>42563</c:v>
                      </c:pt>
                      <c:pt idx="2051">
                        <c:v>42564</c:v>
                      </c:pt>
                      <c:pt idx="2052">
                        <c:v>42565</c:v>
                      </c:pt>
                      <c:pt idx="2053">
                        <c:v>42566</c:v>
                      </c:pt>
                      <c:pt idx="2054">
                        <c:v>42567</c:v>
                      </c:pt>
                      <c:pt idx="2055">
                        <c:v>42568</c:v>
                      </c:pt>
                      <c:pt idx="2056">
                        <c:v>42569</c:v>
                      </c:pt>
                      <c:pt idx="2057">
                        <c:v>42570</c:v>
                      </c:pt>
                      <c:pt idx="2058">
                        <c:v>42571</c:v>
                      </c:pt>
                      <c:pt idx="2059">
                        <c:v>42572</c:v>
                      </c:pt>
                      <c:pt idx="2060">
                        <c:v>42573</c:v>
                      </c:pt>
                      <c:pt idx="2061">
                        <c:v>42574</c:v>
                      </c:pt>
                      <c:pt idx="2062">
                        <c:v>42575</c:v>
                      </c:pt>
                      <c:pt idx="2063">
                        <c:v>42576</c:v>
                      </c:pt>
                      <c:pt idx="2064">
                        <c:v>42577</c:v>
                      </c:pt>
                      <c:pt idx="2065">
                        <c:v>42578</c:v>
                      </c:pt>
                      <c:pt idx="2066">
                        <c:v>42579</c:v>
                      </c:pt>
                      <c:pt idx="2067">
                        <c:v>42580</c:v>
                      </c:pt>
                      <c:pt idx="2068">
                        <c:v>42581</c:v>
                      </c:pt>
                      <c:pt idx="2069">
                        <c:v>42582</c:v>
                      </c:pt>
                      <c:pt idx="2070">
                        <c:v>42583</c:v>
                      </c:pt>
                      <c:pt idx="2071">
                        <c:v>42584</c:v>
                      </c:pt>
                      <c:pt idx="2072">
                        <c:v>42585</c:v>
                      </c:pt>
                      <c:pt idx="2073">
                        <c:v>42586</c:v>
                      </c:pt>
                      <c:pt idx="2074">
                        <c:v>42587</c:v>
                      </c:pt>
                      <c:pt idx="2075">
                        <c:v>42588</c:v>
                      </c:pt>
                      <c:pt idx="2076">
                        <c:v>42589</c:v>
                      </c:pt>
                      <c:pt idx="2077">
                        <c:v>42590</c:v>
                      </c:pt>
                      <c:pt idx="2078">
                        <c:v>42591</c:v>
                      </c:pt>
                      <c:pt idx="2079">
                        <c:v>42592</c:v>
                      </c:pt>
                      <c:pt idx="2080">
                        <c:v>42593</c:v>
                      </c:pt>
                      <c:pt idx="2081">
                        <c:v>42594</c:v>
                      </c:pt>
                      <c:pt idx="2082">
                        <c:v>42595</c:v>
                      </c:pt>
                      <c:pt idx="2083">
                        <c:v>42596</c:v>
                      </c:pt>
                      <c:pt idx="2084">
                        <c:v>42597</c:v>
                      </c:pt>
                      <c:pt idx="2085">
                        <c:v>42598</c:v>
                      </c:pt>
                      <c:pt idx="2086">
                        <c:v>42599</c:v>
                      </c:pt>
                      <c:pt idx="2087">
                        <c:v>42600</c:v>
                      </c:pt>
                      <c:pt idx="2088">
                        <c:v>42601</c:v>
                      </c:pt>
                      <c:pt idx="2089">
                        <c:v>42602</c:v>
                      </c:pt>
                      <c:pt idx="2090">
                        <c:v>42603</c:v>
                      </c:pt>
                      <c:pt idx="2091">
                        <c:v>42604</c:v>
                      </c:pt>
                      <c:pt idx="2092">
                        <c:v>42605</c:v>
                      </c:pt>
                      <c:pt idx="2093">
                        <c:v>42606</c:v>
                      </c:pt>
                      <c:pt idx="2094">
                        <c:v>42607</c:v>
                      </c:pt>
                      <c:pt idx="2095">
                        <c:v>42608</c:v>
                      </c:pt>
                      <c:pt idx="2096">
                        <c:v>42609</c:v>
                      </c:pt>
                      <c:pt idx="2097">
                        <c:v>42610</c:v>
                      </c:pt>
                      <c:pt idx="2098">
                        <c:v>42611</c:v>
                      </c:pt>
                      <c:pt idx="2099">
                        <c:v>42612</c:v>
                      </c:pt>
                      <c:pt idx="2100">
                        <c:v>42613</c:v>
                      </c:pt>
                      <c:pt idx="2101">
                        <c:v>42614</c:v>
                      </c:pt>
                      <c:pt idx="2102">
                        <c:v>42615</c:v>
                      </c:pt>
                      <c:pt idx="2103">
                        <c:v>42616</c:v>
                      </c:pt>
                      <c:pt idx="2104">
                        <c:v>42617</c:v>
                      </c:pt>
                      <c:pt idx="2105">
                        <c:v>42618</c:v>
                      </c:pt>
                      <c:pt idx="2106">
                        <c:v>42619</c:v>
                      </c:pt>
                      <c:pt idx="2107">
                        <c:v>42620</c:v>
                      </c:pt>
                      <c:pt idx="2108">
                        <c:v>42621</c:v>
                      </c:pt>
                      <c:pt idx="2109">
                        <c:v>42622</c:v>
                      </c:pt>
                      <c:pt idx="2110">
                        <c:v>42623</c:v>
                      </c:pt>
                      <c:pt idx="2111">
                        <c:v>42624</c:v>
                      </c:pt>
                      <c:pt idx="2112">
                        <c:v>42625</c:v>
                      </c:pt>
                      <c:pt idx="2113">
                        <c:v>42626</c:v>
                      </c:pt>
                      <c:pt idx="2114">
                        <c:v>42627</c:v>
                      </c:pt>
                      <c:pt idx="2115">
                        <c:v>42628</c:v>
                      </c:pt>
                      <c:pt idx="2116">
                        <c:v>42629</c:v>
                      </c:pt>
                      <c:pt idx="2117">
                        <c:v>42630</c:v>
                      </c:pt>
                      <c:pt idx="2118">
                        <c:v>42631</c:v>
                      </c:pt>
                      <c:pt idx="2119">
                        <c:v>42632</c:v>
                      </c:pt>
                      <c:pt idx="2120">
                        <c:v>42633</c:v>
                      </c:pt>
                      <c:pt idx="2121">
                        <c:v>42634</c:v>
                      </c:pt>
                      <c:pt idx="2122">
                        <c:v>42635</c:v>
                      </c:pt>
                      <c:pt idx="2123">
                        <c:v>42636</c:v>
                      </c:pt>
                      <c:pt idx="2124">
                        <c:v>42637</c:v>
                      </c:pt>
                      <c:pt idx="2125">
                        <c:v>42638</c:v>
                      </c:pt>
                      <c:pt idx="2126">
                        <c:v>42639</c:v>
                      </c:pt>
                      <c:pt idx="2127">
                        <c:v>42640</c:v>
                      </c:pt>
                      <c:pt idx="2128">
                        <c:v>42641</c:v>
                      </c:pt>
                      <c:pt idx="2129">
                        <c:v>42642</c:v>
                      </c:pt>
                      <c:pt idx="2130">
                        <c:v>42643</c:v>
                      </c:pt>
                      <c:pt idx="2131">
                        <c:v>42644</c:v>
                      </c:pt>
                      <c:pt idx="2132">
                        <c:v>42645</c:v>
                      </c:pt>
                      <c:pt idx="2133">
                        <c:v>42646</c:v>
                      </c:pt>
                      <c:pt idx="2134">
                        <c:v>42647</c:v>
                      </c:pt>
                      <c:pt idx="2135">
                        <c:v>42648</c:v>
                      </c:pt>
                      <c:pt idx="2136">
                        <c:v>42649</c:v>
                      </c:pt>
                      <c:pt idx="2137">
                        <c:v>42650</c:v>
                      </c:pt>
                      <c:pt idx="2138">
                        <c:v>42651</c:v>
                      </c:pt>
                      <c:pt idx="2139">
                        <c:v>42652</c:v>
                      </c:pt>
                      <c:pt idx="2140">
                        <c:v>42653</c:v>
                      </c:pt>
                      <c:pt idx="2141">
                        <c:v>42654</c:v>
                      </c:pt>
                      <c:pt idx="2142">
                        <c:v>42655</c:v>
                      </c:pt>
                      <c:pt idx="2143">
                        <c:v>42656</c:v>
                      </c:pt>
                      <c:pt idx="2144">
                        <c:v>42657</c:v>
                      </c:pt>
                      <c:pt idx="2145">
                        <c:v>42658</c:v>
                      </c:pt>
                      <c:pt idx="2146">
                        <c:v>42659</c:v>
                      </c:pt>
                      <c:pt idx="2147">
                        <c:v>42660</c:v>
                      </c:pt>
                      <c:pt idx="2148">
                        <c:v>42661</c:v>
                      </c:pt>
                      <c:pt idx="2149">
                        <c:v>42662</c:v>
                      </c:pt>
                      <c:pt idx="2150">
                        <c:v>42663</c:v>
                      </c:pt>
                      <c:pt idx="2151">
                        <c:v>42664</c:v>
                      </c:pt>
                      <c:pt idx="2152">
                        <c:v>42665</c:v>
                      </c:pt>
                      <c:pt idx="2153">
                        <c:v>42666</c:v>
                      </c:pt>
                      <c:pt idx="2154">
                        <c:v>42667</c:v>
                      </c:pt>
                      <c:pt idx="2155">
                        <c:v>42668</c:v>
                      </c:pt>
                      <c:pt idx="2156">
                        <c:v>42669</c:v>
                      </c:pt>
                      <c:pt idx="2157">
                        <c:v>42670</c:v>
                      </c:pt>
                      <c:pt idx="2158">
                        <c:v>42671</c:v>
                      </c:pt>
                      <c:pt idx="2159">
                        <c:v>42672</c:v>
                      </c:pt>
                      <c:pt idx="2160">
                        <c:v>42673</c:v>
                      </c:pt>
                      <c:pt idx="2161">
                        <c:v>42674</c:v>
                      </c:pt>
                      <c:pt idx="2162">
                        <c:v>42675</c:v>
                      </c:pt>
                      <c:pt idx="2163">
                        <c:v>42676</c:v>
                      </c:pt>
                      <c:pt idx="2164">
                        <c:v>42677</c:v>
                      </c:pt>
                      <c:pt idx="2165">
                        <c:v>42678</c:v>
                      </c:pt>
                      <c:pt idx="2166">
                        <c:v>42679</c:v>
                      </c:pt>
                      <c:pt idx="2167">
                        <c:v>42680</c:v>
                      </c:pt>
                      <c:pt idx="2168">
                        <c:v>42681</c:v>
                      </c:pt>
                      <c:pt idx="2169">
                        <c:v>42682</c:v>
                      </c:pt>
                      <c:pt idx="2170">
                        <c:v>42683</c:v>
                      </c:pt>
                      <c:pt idx="2171">
                        <c:v>42684</c:v>
                      </c:pt>
                      <c:pt idx="2172">
                        <c:v>42685</c:v>
                      </c:pt>
                      <c:pt idx="2173">
                        <c:v>42686</c:v>
                      </c:pt>
                      <c:pt idx="2174">
                        <c:v>42687</c:v>
                      </c:pt>
                      <c:pt idx="2175">
                        <c:v>42688</c:v>
                      </c:pt>
                      <c:pt idx="2176">
                        <c:v>42689</c:v>
                      </c:pt>
                      <c:pt idx="2177">
                        <c:v>42690</c:v>
                      </c:pt>
                      <c:pt idx="2178">
                        <c:v>42691</c:v>
                      </c:pt>
                      <c:pt idx="2179">
                        <c:v>42692</c:v>
                      </c:pt>
                      <c:pt idx="2180">
                        <c:v>42693</c:v>
                      </c:pt>
                      <c:pt idx="2181">
                        <c:v>42694</c:v>
                      </c:pt>
                      <c:pt idx="2182">
                        <c:v>42695</c:v>
                      </c:pt>
                      <c:pt idx="2183">
                        <c:v>42696</c:v>
                      </c:pt>
                      <c:pt idx="2184">
                        <c:v>42697</c:v>
                      </c:pt>
                      <c:pt idx="2185">
                        <c:v>42698</c:v>
                      </c:pt>
                      <c:pt idx="2186">
                        <c:v>42699</c:v>
                      </c:pt>
                      <c:pt idx="2187">
                        <c:v>42700</c:v>
                      </c:pt>
                      <c:pt idx="2188">
                        <c:v>42701</c:v>
                      </c:pt>
                      <c:pt idx="2189">
                        <c:v>42702</c:v>
                      </c:pt>
                      <c:pt idx="2190">
                        <c:v>42703</c:v>
                      </c:pt>
                      <c:pt idx="2191">
                        <c:v>42704</c:v>
                      </c:pt>
                      <c:pt idx="2192">
                        <c:v>42705</c:v>
                      </c:pt>
                      <c:pt idx="2193">
                        <c:v>42706</c:v>
                      </c:pt>
                      <c:pt idx="2194">
                        <c:v>42707</c:v>
                      </c:pt>
                      <c:pt idx="2195">
                        <c:v>42708</c:v>
                      </c:pt>
                      <c:pt idx="2196">
                        <c:v>42709</c:v>
                      </c:pt>
                      <c:pt idx="2197">
                        <c:v>42710</c:v>
                      </c:pt>
                      <c:pt idx="2198">
                        <c:v>42711</c:v>
                      </c:pt>
                      <c:pt idx="2199">
                        <c:v>42712</c:v>
                      </c:pt>
                      <c:pt idx="2200">
                        <c:v>42713</c:v>
                      </c:pt>
                      <c:pt idx="2201">
                        <c:v>42714</c:v>
                      </c:pt>
                      <c:pt idx="2202">
                        <c:v>42715</c:v>
                      </c:pt>
                      <c:pt idx="2203">
                        <c:v>42716</c:v>
                      </c:pt>
                      <c:pt idx="2204">
                        <c:v>42717</c:v>
                      </c:pt>
                      <c:pt idx="2205">
                        <c:v>42718</c:v>
                      </c:pt>
                      <c:pt idx="2206">
                        <c:v>42719</c:v>
                      </c:pt>
                      <c:pt idx="2207">
                        <c:v>42720</c:v>
                      </c:pt>
                      <c:pt idx="2208">
                        <c:v>42721</c:v>
                      </c:pt>
                      <c:pt idx="2209">
                        <c:v>42722</c:v>
                      </c:pt>
                      <c:pt idx="2210">
                        <c:v>42723</c:v>
                      </c:pt>
                      <c:pt idx="2211">
                        <c:v>42724</c:v>
                      </c:pt>
                      <c:pt idx="2212">
                        <c:v>42725</c:v>
                      </c:pt>
                      <c:pt idx="2213">
                        <c:v>42726</c:v>
                      </c:pt>
                      <c:pt idx="2214">
                        <c:v>42727</c:v>
                      </c:pt>
                      <c:pt idx="2215">
                        <c:v>42728</c:v>
                      </c:pt>
                      <c:pt idx="2216">
                        <c:v>42729</c:v>
                      </c:pt>
                      <c:pt idx="2217">
                        <c:v>42730</c:v>
                      </c:pt>
                      <c:pt idx="2218">
                        <c:v>42731</c:v>
                      </c:pt>
                      <c:pt idx="2219">
                        <c:v>42732</c:v>
                      </c:pt>
                      <c:pt idx="2220">
                        <c:v>42733</c:v>
                      </c:pt>
                      <c:pt idx="2221">
                        <c:v>42734</c:v>
                      </c:pt>
                      <c:pt idx="2222">
                        <c:v>42735</c:v>
                      </c:pt>
                      <c:pt idx="2223">
                        <c:v>42736</c:v>
                      </c:pt>
                      <c:pt idx="2224">
                        <c:v>42737</c:v>
                      </c:pt>
                      <c:pt idx="2225">
                        <c:v>42738</c:v>
                      </c:pt>
                      <c:pt idx="2226">
                        <c:v>42739</c:v>
                      </c:pt>
                      <c:pt idx="2227">
                        <c:v>42740</c:v>
                      </c:pt>
                      <c:pt idx="2228">
                        <c:v>42741</c:v>
                      </c:pt>
                      <c:pt idx="2229">
                        <c:v>42742</c:v>
                      </c:pt>
                      <c:pt idx="2230">
                        <c:v>42743</c:v>
                      </c:pt>
                      <c:pt idx="2231">
                        <c:v>42744</c:v>
                      </c:pt>
                      <c:pt idx="2232">
                        <c:v>42745</c:v>
                      </c:pt>
                      <c:pt idx="2233">
                        <c:v>42746</c:v>
                      </c:pt>
                      <c:pt idx="2234">
                        <c:v>42747</c:v>
                      </c:pt>
                      <c:pt idx="2235">
                        <c:v>42748</c:v>
                      </c:pt>
                      <c:pt idx="2236">
                        <c:v>42749</c:v>
                      </c:pt>
                      <c:pt idx="2237">
                        <c:v>42750</c:v>
                      </c:pt>
                      <c:pt idx="2238">
                        <c:v>42751</c:v>
                      </c:pt>
                      <c:pt idx="2239">
                        <c:v>42752</c:v>
                      </c:pt>
                      <c:pt idx="2240">
                        <c:v>42753</c:v>
                      </c:pt>
                      <c:pt idx="2241">
                        <c:v>42754</c:v>
                      </c:pt>
                      <c:pt idx="2242">
                        <c:v>42755</c:v>
                      </c:pt>
                      <c:pt idx="2243">
                        <c:v>42756</c:v>
                      </c:pt>
                      <c:pt idx="2244">
                        <c:v>42757</c:v>
                      </c:pt>
                      <c:pt idx="2245">
                        <c:v>42758</c:v>
                      </c:pt>
                      <c:pt idx="2246">
                        <c:v>42759</c:v>
                      </c:pt>
                      <c:pt idx="2247">
                        <c:v>42760</c:v>
                      </c:pt>
                      <c:pt idx="2248">
                        <c:v>42761</c:v>
                      </c:pt>
                      <c:pt idx="2249">
                        <c:v>42762</c:v>
                      </c:pt>
                      <c:pt idx="2250">
                        <c:v>42763</c:v>
                      </c:pt>
                      <c:pt idx="2251">
                        <c:v>42764</c:v>
                      </c:pt>
                      <c:pt idx="2252">
                        <c:v>42765</c:v>
                      </c:pt>
                      <c:pt idx="2253">
                        <c:v>42766</c:v>
                      </c:pt>
                      <c:pt idx="2254">
                        <c:v>42767</c:v>
                      </c:pt>
                      <c:pt idx="2255">
                        <c:v>42768</c:v>
                      </c:pt>
                      <c:pt idx="2256">
                        <c:v>42769</c:v>
                      </c:pt>
                      <c:pt idx="2257">
                        <c:v>42770</c:v>
                      </c:pt>
                      <c:pt idx="2258">
                        <c:v>42771</c:v>
                      </c:pt>
                      <c:pt idx="2259">
                        <c:v>42772</c:v>
                      </c:pt>
                      <c:pt idx="2260">
                        <c:v>42773</c:v>
                      </c:pt>
                      <c:pt idx="2261">
                        <c:v>42774</c:v>
                      </c:pt>
                      <c:pt idx="2262">
                        <c:v>42775</c:v>
                      </c:pt>
                      <c:pt idx="2263">
                        <c:v>42776</c:v>
                      </c:pt>
                      <c:pt idx="2264">
                        <c:v>42777</c:v>
                      </c:pt>
                      <c:pt idx="2265">
                        <c:v>42778</c:v>
                      </c:pt>
                      <c:pt idx="2266">
                        <c:v>42779</c:v>
                      </c:pt>
                      <c:pt idx="2267">
                        <c:v>42780</c:v>
                      </c:pt>
                      <c:pt idx="2268">
                        <c:v>42781</c:v>
                      </c:pt>
                      <c:pt idx="2269">
                        <c:v>42782</c:v>
                      </c:pt>
                      <c:pt idx="2270">
                        <c:v>42783</c:v>
                      </c:pt>
                      <c:pt idx="2271">
                        <c:v>42784</c:v>
                      </c:pt>
                      <c:pt idx="2272">
                        <c:v>42785</c:v>
                      </c:pt>
                      <c:pt idx="2273">
                        <c:v>42786</c:v>
                      </c:pt>
                      <c:pt idx="2274">
                        <c:v>42787</c:v>
                      </c:pt>
                      <c:pt idx="2275">
                        <c:v>42788</c:v>
                      </c:pt>
                      <c:pt idx="2276">
                        <c:v>42789</c:v>
                      </c:pt>
                      <c:pt idx="2277">
                        <c:v>42790</c:v>
                      </c:pt>
                      <c:pt idx="2278">
                        <c:v>42791</c:v>
                      </c:pt>
                      <c:pt idx="2279">
                        <c:v>42792</c:v>
                      </c:pt>
                      <c:pt idx="2280">
                        <c:v>42793</c:v>
                      </c:pt>
                      <c:pt idx="2281">
                        <c:v>42794</c:v>
                      </c:pt>
                      <c:pt idx="2282">
                        <c:v>42795</c:v>
                      </c:pt>
                      <c:pt idx="2283">
                        <c:v>42796</c:v>
                      </c:pt>
                      <c:pt idx="2284">
                        <c:v>42797</c:v>
                      </c:pt>
                      <c:pt idx="2285">
                        <c:v>42798</c:v>
                      </c:pt>
                      <c:pt idx="2286">
                        <c:v>42799</c:v>
                      </c:pt>
                      <c:pt idx="2287">
                        <c:v>42800</c:v>
                      </c:pt>
                      <c:pt idx="2288">
                        <c:v>42801</c:v>
                      </c:pt>
                      <c:pt idx="2289">
                        <c:v>42802</c:v>
                      </c:pt>
                      <c:pt idx="2290">
                        <c:v>42803</c:v>
                      </c:pt>
                      <c:pt idx="2291">
                        <c:v>42804</c:v>
                      </c:pt>
                      <c:pt idx="2292">
                        <c:v>42805</c:v>
                      </c:pt>
                      <c:pt idx="2293">
                        <c:v>42806</c:v>
                      </c:pt>
                      <c:pt idx="2294">
                        <c:v>42807</c:v>
                      </c:pt>
                      <c:pt idx="2295">
                        <c:v>42808</c:v>
                      </c:pt>
                      <c:pt idx="2296">
                        <c:v>42809</c:v>
                      </c:pt>
                      <c:pt idx="2297">
                        <c:v>42810</c:v>
                      </c:pt>
                      <c:pt idx="2298">
                        <c:v>42811</c:v>
                      </c:pt>
                      <c:pt idx="2299">
                        <c:v>42812</c:v>
                      </c:pt>
                      <c:pt idx="2300">
                        <c:v>42813</c:v>
                      </c:pt>
                      <c:pt idx="2301">
                        <c:v>42814</c:v>
                      </c:pt>
                      <c:pt idx="2302">
                        <c:v>42815</c:v>
                      </c:pt>
                      <c:pt idx="2303">
                        <c:v>42816</c:v>
                      </c:pt>
                      <c:pt idx="2304">
                        <c:v>42817</c:v>
                      </c:pt>
                      <c:pt idx="2305">
                        <c:v>42818</c:v>
                      </c:pt>
                      <c:pt idx="2306">
                        <c:v>42819</c:v>
                      </c:pt>
                      <c:pt idx="2307">
                        <c:v>42820</c:v>
                      </c:pt>
                      <c:pt idx="2308">
                        <c:v>42821</c:v>
                      </c:pt>
                      <c:pt idx="2309">
                        <c:v>42822</c:v>
                      </c:pt>
                      <c:pt idx="2310">
                        <c:v>42823</c:v>
                      </c:pt>
                      <c:pt idx="2311">
                        <c:v>42824</c:v>
                      </c:pt>
                      <c:pt idx="2312">
                        <c:v>42825</c:v>
                      </c:pt>
                      <c:pt idx="2313">
                        <c:v>42826</c:v>
                      </c:pt>
                      <c:pt idx="2314">
                        <c:v>42827</c:v>
                      </c:pt>
                      <c:pt idx="2315">
                        <c:v>42828</c:v>
                      </c:pt>
                      <c:pt idx="2316">
                        <c:v>42829</c:v>
                      </c:pt>
                      <c:pt idx="2317">
                        <c:v>42830</c:v>
                      </c:pt>
                      <c:pt idx="2318">
                        <c:v>42831</c:v>
                      </c:pt>
                      <c:pt idx="2319">
                        <c:v>42832</c:v>
                      </c:pt>
                      <c:pt idx="2320">
                        <c:v>42833</c:v>
                      </c:pt>
                      <c:pt idx="2321">
                        <c:v>42834</c:v>
                      </c:pt>
                      <c:pt idx="2322">
                        <c:v>42835</c:v>
                      </c:pt>
                      <c:pt idx="2323">
                        <c:v>42836</c:v>
                      </c:pt>
                      <c:pt idx="2324">
                        <c:v>42837</c:v>
                      </c:pt>
                      <c:pt idx="2325">
                        <c:v>42838</c:v>
                      </c:pt>
                      <c:pt idx="2326">
                        <c:v>42839</c:v>
                      </c:pt>
                      <c:pt idx="2327">
                        <c:v>42840</c:v>
                      </c:pt>
                      <c:pt idx="2328">
                        <c:v>42841</c:v>
                      </c:pt>
                      <c:pt idx="2329">
                        <c:v>42842</c:v>
                      </c:pt>
                      <c:pt idx="2330">
                        <c:v>42843</c:v>
                      </c:pt>
                      <c:pt idx="2331">
                        <c:v>42844</c:v>
                      </c:pt>
                      <c:pt idx="2332">
                        <c:v>42845</c:v>
                      </c:pt>
                      <c:pt idx="2333">
                        <c:v>42846</c:v>
                      </c:pt>
                      <c:pt idx="2334">
                        <c:v>42847</c:v>
                      </c:pt>
                      <c:pt idx="2335">
                        <c:v>42848</c:v>
                      </c:pt>
                      <c:pt idx="2336">
                        <c:v>42849</c:v>
                      </c:pt>
                      <c:pt idx="2337">
                        <c:v>42850</c:v>
                      </c:pt>
                      <c:pt idx="2338">
                        <c:v>42851</c:v>
                      </c:pt>
                      <c:pt idx="2339">
                        <c:v>42852</c:v>
                      </c:pt>
                      <c:pt idx="2340">
                        <c:v>42853</c:v>
                      </c:pt>
                      <c:pt idx="2341">
                        <c:v>42854</c:v>
                      </c:pt>
                      <c:pt idx="2342">
                        <c:v>42855</c:v>
                      </c:pt>
                      <c:pt idx="2343">
                        <c:v>42856</c:v>
                      </c:pt>
                      <c:pt idx="2344">
                        <c:v>42857</c:v>
                      </c:pt>
                      <c:pt idx="2345">
                        <c:v>42858</c:v>
                      </c:pt>
                      <c:pt idx="2346">
                        <c:v>42859</c:v>
                      </c:pt>
                      <c:pt idx="2347">
                        <c:v>42860</c:v>
                      </c:pt>
                      <c:pt idx="2348">
                        <c:v>42861</c:v>
                      </c:pt>
                      <c:pt idx="2349">
                        <c:v>42862</c:v>
                      </c:pt>
                      <c:pt idx="2350">
                        <c:v>42863</c:v>
                      </c:pt>
                      <c:pt idx="2351">
                        <c:v>42864</c:v>
                      </c:pt>
                      <c:pt idx="2352">
                        <c:v>42865</c:v>
                      </c:pt>
                      <c:pt idx="2353">
                        <c:v>42866</c:v>
                      </c:pt>
                      <c:pt idx="2354">
                        <c:v>42867</c:v>
                      </c:pt>
                      <c:pt idx="2355">
                        <c:v>42868</c:v>
                      </c:pt>
                      <c:pt idx="2356">
                        <c:v>42869</c:v>
                      </c:pt>
                      <c:pt idx="2357">
                        <c:v>42870</c:v>
                      </c:pt>
                      <c:pt idx="2358">
                        <c:v>42871</c:v>
                      </c:pt>
                      <c:pt idx="2359">
                        <c:v>42872</c:v>
                      </c:pt>
                      <c:pt idx="2360">
                        <c:v>42873</c:v>
                      </c:pt>
                      <c:pt idx="2361">
                        <c:v>42874</c:v>
                      </c:pt>
                      <c:pt idx="2362">
                        <c:v>42875</c:v>
                      </c:pt>
                      <c:pt idx="2363">
                        <c:v>42876</c:v>
                      </c:pt>
                      <c:pt idx="2364">
                        <c:v>42877</c:v>
                      </c:pt>
                      <c:pt idx="2365">
                        <c:v>42878</c:v>
                      </c:pt>
                      <c:pt idx="2366">
                        <c:v>42879</c:v>
                      </c:pt>
                      <c:pt idx="2367">
                        <c:v>42880</c:v>
                      </c:pt>
                      <c:pt idx="2368">
                        <c:v>42881</c:v>
                      </c:pt>
                      <c:pt idx="2369">
                        <c:v>42882</c:v>
                      </c:pt>
                      <c:pt idx="2370">
                        <c:v>42883</c:v>
                      </c:pt>
                      <c:pt idx="2371">
                        <c:v>42884</c:v>
                      </c:pt>
                      <c:pt idx="2372">
                        <c:v>42885</c:v>
                      </c:pt>
                      <c:pt idx="2373">
                        <c:v>42886</c:v>
                      </c:pt>
                      <c:pt idx="2374">
                        <c:v>42887</c:v>
                      </c:pt>
                      <c:pt idx="2375">
                        <c:v>42888</c:v>
                      </c:pt>
                      <c:pt idx="2376">
                        <c:v>42889</c:v>
                      </c:pt>
                      <c:pt idx="2377">
                        <c:v>42890</c:v>
                      </c:pt>
                      <c:pt idx="2378">
                        <c:v>42891</c:v>
                      </c:pt>
                      <c:pt idx="2379">
                        <c:v>42892</c:v>
                      </c:pt>
                      <c:pt idx="2380">
                        <c:v>42893</c:v>
                      </c:pt>
                      <c:pt idx="2381">
                        <c:v>42894</c:v>
                      </c:pt>
                      <c:pt idx="2382">
                        <c:v>42895</c:v>
                      </c:pt>
                      <c:pt idx="2383">
                        <c:v>42896</c:v>
                      </c:pt>
                      <c:pt idx="2384">
                        <c:v>42897</c:v>
                      </c:pt>
                      <c:pt idx="2385">
                        <c:v>42898</c:v>
                      </c:pt>
                      <c:pt idx="2386">
                        <c:v>42899</c:v>
                      </c:pt>
                      <c:pt idx="2387">
                        <c:v>42900</c:v>
                      </c:pt>
                      <c:pt idx="2388">
                        <c:v>42901</c:v>
                      </c:pt>
                      <c:pt idx="2389">
                        <c:v>42902</c:v>
                      </c:pt>
                      <c:pt idx="2390">
                        <c:v>42903</c:v>
                      </c:pt>
                      <c:pt idx="2391">
                        <c:v>42904</c:v>
                      </c:pt>
                      <c:pt idx="2392">
                        <c:v>42905</c:v>
                      </c:pt>
                      <c:pt idx="2393">
                        <c:v>42906</c:v>
                      </c:pt>
                      <c:pt idx="2394">
                        <c:v>42907</c:v>
                      </c:pt>
                      <c:pt idx="2395">
                        <c:v>42908</c:v>
                      </c:pt>
                      <c:pt idx="2396">
                        <c:v>42909</c:v>
                      </c:pt>
                      <c:pt idx="2397">
                        <c:v>42910</c:v>
                      </c:pt>
                      <c:pt idx="2398">
                        <c:v>42911</c:v>
                      </c:pt>
                      <c:pt idx="2399">
                        <c:v>42912</c:v>
                      </c:pt>
                      <c:pt idx="2400">
                        <c:v>42913</c:v>
                      </c:pt>
                      <c:pt idx="2401">
                        <c:v>42914</c:v>
                      </c:pt>
                      <c:pt idx="2402">
                        <c:v>42915</c:v>
                      </c:pt>
                      <c:pt idx="2403">
                        <c:v>42916</c:v>
                      </c:pt>
                      <c:pt idx="2404">
                        <c:v>42917</c:v>
                      </c:pt>
                      <c:pt idx="2405">
                        <c:v>42918</c:v>
                      </c:pt>
                      <c:pt idx="2406">
                        <c:v>42919</c:v>
                      </c:pt>
                      <c:pt idx="2407">
                        <c:v>42920</c:v>
                      </c:pt>
                      <c:pt idx="2408">
                        <c:v>42921</c:v>
                      </c:pt>
                      <c:pt idx="2409">
                        <c:v>42922</c:v>
                      </c:pt>
                      <c:pt idx="2410">
                        <c:v>42923</c:v>
                      </c:pt>
                      <c:pt idx="2411">
                        <c:v>42924</c:v>
                      </c:pt>
                      <c:pt idx="2412">
                        <c:v>42925</c:v>
                      </c:pt>
                      <c:pt idx="2413">
                        <c:v>42926</c:v>
                      </c:pt>
                      <c:pt idx="2414">
                        <c:v>42927</c:v>
                      </c:pt>
                      <c:pt idx="2415">
                        <c:v>42928</c:v>
                      </c:pt>
                      <c:pt idx="2416">
                        <c:v>42929</c:v>
                      </c:pt>
                      <c:pt idx="2417">
                        <c:v>42930</c:v>
                      </c:pt>
                      <c:pt idx="2418">
                        <c:v>42931</c:v>
                      </c:pt>
                      <c:pt idx="2419">
                        <c:v>42932</c:v>
                      </c:pt>
                      <c:pt idx="2420">
                        <c:v>42933</c:v>
                      </c:pt>
                      <c:pt idx="2421">
                        <c:v>42934</c:v>
                      </c:pt>
                      <c:pt idx="2422">
                        <c:v>42935</c:v>
                      </c:pt>
                      <c:pt idx="2423">
                        <c:v>42936</c:v>
                      </c:pt>
                      <c:pt idx="2424">
                        <c:v>42937</c:v>
                      </c:pt>
                      <c:pt idx="2425">
                        <c:v>42938</c:v>
                      </c:pt>
                      <c:pt idx="2426">
                        <c:v>42939</c:v>
                      </c:pt>
                      <c:pt idx="2427">
                        <c:v>42940</c:v>
                      </c:pt>
                      <c:pt idx="2428">
                        <c:v>42941</c:v>
                      </c:pt>
                      <c:pt idx="2429">
                        <c:v>42942</c:v>
                      </c:pt>
                      <c:pt idx="2430">
                        <c:v>42943</c:v>
                      </c:pt>
                      <c:pt idx="2431">
                        <c:v>42944</c:v>
                      </c:pt>
                      <c:pt idx="2432">
                        <c:v>42945</c:v>
                      </c:pt>
                      <c:pt idx="2433">
                        <c:v>42946</c:v>
                      </c:pt>
                      <c:pt idx="2434">
                        <c:v>42947</c:v>
                      </c:pt>
                      <c:pt idx="2435">
                        <c:v>42948</c:v>
                      </c:pt>
                      <c:pt idx="2436">
                        <c:v>42949</c:v>
                      </c:pt>
                      <c:pt idx="2437">
                        <c:v>42950</c:v>
                      </c:pt>
                      <c:pt idx="2438">
                        <c:v>42951</c:v>
                      </c:pt>
                      <c:pt idx="2439">
                        <c:v>42952</c:v>
                      </c:pt>
                      <c:pt idx="2440">
                        <c:v>42953</c:v>
                      </c:pt>
                      <c:pt idx="2441">
                        <c:v>42954</c:v>
                      </c:pt>
                      <c:pt idx="2442">
                        <c:v>42955</c:v>
                      </c:pt>
                      <c:pt idx="2443">
                        <c:v>42956</c:v>
                      </c:pt>
                      <c:pt idx="2444">
                        <c:v>42957</c:v>
                      </c:pt>
                      <c:pt idx="2445">
                        <c:v>42958</c:v>
                      </c:pt>
                      <c:pt idx="2446">
                        <c:v>42959</c:v>
                      </c:pt>
                      <c:pt idx="2447">
                        <c:v>42960</c:v>
                      </c:pt>
                      <c:pt idx="2448">
                        <c:v>42961</c:v>
                      </c:pt>
                      <c:pt idx="2449">
                        <c:v>42962</c:v>
                      </c:pt>
                      <c:pt idx="2450">
                        <c:v>42963</c:v>
                      </c:pt>
                      <c:pt idx="2451">
                        <c:v>42964</c:v>
                      </c:pt>
                      <c:pt idx="2452">
                        <c:v>42965</c:v>
                      </c:pt>
                      <c:pt idx="2453">
                        <c:v>42966</c:v>
                      </c:pt>
                      <c:pt idx="2454">
                        <c:v>42967</c:v>
                      </c:pt>
                      <c:pt idx="2455">
                        <c:v>42968</c:v>
                      </c:pt>
                      <c:pt idx="2456">
                        <c:v>42969</c:v>
                      </c:pt>
                      <c:pt idx="2457">
                        <c:v>42970</c:v>
                      </c:pt>
                      <c:pt idx="2458">
                        <c:v>42971</c:v>
                      </c:pt>
                      <c:pt idx="2459">
                        <c:v>42972</c:v>
                      </c:pt>
                      <c:pt idx="2460">
                        <c:v>42973</c:v>
                      </c:pt>
                      <c:pt idx="2461">
                        <c:v>42974</c:v>
                      </c:pt>
                      <c:pt idx="2462">
                        <c:v>42975</c:v>
                      </c:pt>
                      <c:pt idx="2463">
                        <c:v>42976</c:v>
                      </c:pt>
                      <c:pt idx="2464">
                        <c:v>42977</c:v>
                      </c:pt>
                      <c:pt idx="2465">
                        <c:v>42978</c:v>
                      </c:pt>
                      <c:pt idx="2466">
                        <c:v>42979</c:v>
                      </c:pt>
                      <c:pt idx="2467">
                        <c:v>42980</c:v>
                      </c:pt>
                      <c:pt idx="2468">
                        <c:v>42981</c:v>
                      </c:pt>
                      <c:pt idx="2469">
                        <c:v>42982</c:v>
                      </c:pt>
                      <c:pt idx="2470">
                        <c:v>42983</c:v>
                      </c:pt>
                      <c:pt idx="2471">
                        <c:v>42984</c:v>
                      </c:pt>
                      <c:pt idx="2472">
                        <c:v>42985</c:v>
                      </c:pt>
                      <c:pt idx="2473">
                        <c:v>42986</c:v>
                      </c:pt>
                      <c:pt idx="2474">
                        <c:v>42987</c:v>
                      </c:pt>
                      <c:pt idx="2475">
                        <c:v>42988</c:v>
                      </c:pt>
                      <c:pt idx="2476">
                        <c:v>42989</c:v>
                      </c:pt>
                      <c:pt idx="2477">
                        <c:v>42990</c:v>
                      </c:pt>
                      <c:pt idx="2478">
                        <c:v>42991</c:v>
                      </c:pt>
                      <c:pt idx="2479">
                        <c:v>42992</c:v>
                      </c:pt>
                      <c:pt idx="2480">
                        <c:v>42993</c:v>
                      </c:pt>
                      <c:pt idx="2481">
                        <c:v>42994</c:v>
                      </c:pt>
                      <c:pt idx="2482">
                        <c:v>42995</c:v>
                      </c:pt>
                      <c:pt idx="2483">
                        <c:v>42996</c:v>
                      </c:pt>
                      <c:pt idx="2484">
                        <c:v>42997</c:v>
                      </c:pt>
                      <c:pt idx="2485">
                        <c:v>42998</c:v>
                      </c:pt>
                      <c:pt idx="2486">
                        <c:v>42999</c:v>
                      </c:pt>
                      <c:pt idx="2487">
                        <c:v>43000</c:v>
                      </c:pt>
                      <c:pt idx="2488">
                        <c:v>43001</c:v>
                      </c:pt>
                      <c:pt idx="2489">
                        <c:v>43002</c:v>
                      </c:pt>
                      <c:pt idx="2490">
                        <c:v>43003</c:v>
                      </c:pt>
                      <c:pt idx="2491">
                        <c:v>43004</c:v>
                      </c:pt>
                      <c:pt idx="2492">
                        <c:v>43005</c:v>
                      </c:pt>
                      <c:pt idx="2493">
                        <c:v>43006</c:v>
                      </c:pt>
                      <c:pt idx="2494">
                        <c:v>43007</c:v>
                      </c:pt>
                      <c:pt idx="2495">
                        <c:v>43008</c:v>
                      </c:pt>
                      <c:pt idx="2496">
                        <c:v>43009</c:v>
                      </c:pt>
                      <c:pt idx="2497">
                        <c:v>43010</c:v>
                      </c:pt>
                      <c:pt idx="2498">
                        <c:v>43011</c:v>
                      </c:pt>
                      <c:pt idx="2499">
                        <c:v>43012</c:v>
                      </c:pt>
                      <c:pt idx="2500">
                        <c:v>43013</c:v>
                      </c:pt>
                      <c:pt idx="2501">
                        <c:v>43014</c:v>
                      </c:pt>
                      <c:pt idx="2502">
                        <c:v>43015</c:v>
                      </c:pt>
                      <c:pt idx="2503">
                        <c:v>43016</c:v>
                      </c:pt>
                      <c:pt idx="2504">
                        <c:v>43017</c:v>
                      </c:pt>
                      <c:pt idx="2505">
                        <c:v>43018</c:v>
                      </c:pt>
                      <c:pt idx="2506">
                        <c:v>43019</c:v>
                      </c:pt>
                      <c:pt idx="2507">
                        <c:v>43020</c:v>
                      </c:pt>
                      <c:pt idx="2508">
                        <c:v>43021</c:v>
                      </c:pt>
                      <c:pt idx="2509">
                        <c:v>43022</c:v>
                      </c:pt>
                      <c:pt idx="2510">
                        <c:v>43023</c:v>
                      </c:pt>
                      <c:pt idx="2511">
                        <c:v>43024</c:v>
                      </c:pt>
                      <c:pt idx="2512">
                        <c:v>43025</c:v>
                      </c:pt>
                      <c:pt idx="2513">
                        <c:v>43026</c:v>
                      </c:pt>
                      <c:pt idx="2514">
                        <c:v>43027</c:v>
                      </c:pt>
                      <c:pt idx="2515">
                        <c:v>43028</c:v>
                      </c:pt>
                      <c:pt idx="2516">
                        <c:v>43029</c:v>
                      </c:pt>
                      <c:pt idx="2517">
                        <c:v>43030</c:v>
                      </c:pt>
                      <c:pt idx="2518">
                        <c:v>43031</c:v>
                      </c:pt>
                      <c:pt idx="2519">
                        <c:v>43032</c:v>
                      </c:pt>
                      <c:pt idx="2520">
                        <c:v>43033</c:v>
                      </c:pt>
                      <c:pt idx="2521">
                        <c:v>43034</c:v>
                      </c:pt>
                      <c:pt idx="2522">
                        <c:v>43035</c:v>
                      </c:pt>
                      <c:pt idx="2523">
                        <c:v>43036</c:v>
                      </c:pt>
                      <c:pt idx="2524">
                        <c:v>43037</c:v>
                      </c:pt>
                      <c:pt idx="2525">
                        <c:v>43038</c:v>
                      </c:pt>
                      <c:pt idx="2526">
                        <c:v>43039</c:v>
                      </c:pt>
                      <c:pt idx="2527">
                        <c:v>43040</c:v>
                      </c:pt>
                      <c:pt idx="2528">
                        <c:v>43041</c:v>
                      </c:pt>
                      <c:pt idx="2529">
                        <c:v>43042</c:v>
                      </c:pt>
                      <c:pt idx="2530">
                        <c:v>43043</c:v>
                      </c:pt>
                      <c:pt idx="2531">
                        <c:v>43044</c:v>
                      </c:pt>
                      <c:pt idx="2532">
                        <c:v>43045</c:v>
                      </c:pt>
                      <c:pt idx="2533">
                        <c:v>43046</c:v>
                      </c:pt>
                      <c:pt idx="2534">
                        <c:v>43047</c:v>
                      </c:pt>
                      <c:pt idx="2535">
                        <c:v>43048</c:v>
                      </c:pt>
                      <c:pt idx="2536">
                        <c:v>43049</c:v>
                      </c:pt>
                      <c:pt idx="2537">
                        <c:v>43050</c:v>
                      </c:pt>
                      <c:pt idx="2538">
                        <c:v>43051</c:v>
                      </c:pt>
                      <c:pt idx="2539">
                        <c:v>43052</c:v>
                      </c:pt>
                      <c:pt idx="2540">
                        <c:v>43053</c:v>
                      </c:pt>
                      <c:pt idx="2541">
                        <c:v>43054</c:v>
                      </c:pt>
                      <c:pt idx="2542">
                        <c:v>43055</c:v>
                      </c:pt>
                      <c:pt idx="2543">
                        <c:v>43056</c:v>
                      </c:pt>
                      <c:pt idx="2544">
                        <c:v>43057</c:v>
                      </c:pt>
                      <c:pt idx="2545">
                        <c:v>43058</c:v>
                      </c:pt>
                      <c:pt idx="2546">
                        <c:v>43059</c:v>
                      </c:pt>
                      <c:pt idx="2547">
                        <c:v>43060</c:v>
                      </c:pt>
                      <c:pt idx="2548">
                        <c:v>43061</c:v>
                      </c:pt>
                      <c:pt idx="2549">
                        <c:v>43062</c:v>
                      </c:pt>
                      <c:pt idx="2550">
                        <c:v>43063</c:v>
                      </c:pt>
                      <c:pt idx="2551">
                        <c:v>43064</c:v>
                      </c:pt>
                      <c:pt idx="2552">
                        <c:v>43065</c:v>
                      </c:pt>
                      <c:pt idx="2553">
                        <c:v>43066</c:v>
                      </c:pt>
                      <c:pt idx="2554">
                        <c:v>43067</c:v>
                      </c:pt>
                      <c:pt idx="2555">
                        <c:v>43068</c:v>
                      </c:pt>
                      <c:pt idx="2556">
                        <c:v>43069</c:v>
                      </c:pt>
                      <c:pt idx="2557">
                        <c:v>43070</c:v>
                      </c:pt>
                      <c:pt idx="2558">
                        <c:v>43071</c:v>
                      </c:pt>
                      <c:pt idx="2559">
                        <c:v>43072</c:v>
                      </c:pt>
                      <c:pt idx="2560">
                        <c:v>43073</c:v>
                      </c:pt>
                      <c:pt idx="2561">
                        <c:v>43074</c:v>
                      </c:pt>
                      <c:pt idx="2562">
                        <c:v>43075</c:v>
                      </c:pt>
                      <c:pt idx="2563">
                        <c:v>43076</c:v>
                      </c:pt>
                      <c:pt idx="2564">
                        <c:v>43077</c:v>
                      </c:pt>
                      <c:pt idx="2565">
                        <c:v>43078</c:v>
                      </c:pt>
                      <c:pt idx="2566">
                        <c:v>43079</c:v>
                      </c:pt>
                      <c:pt idx="2567">
                        <c:v>43080</c:v>
                      </c:pt>
                      <c:pt idx="2568">
                        <c:v>43081</c:v>
                      </c:pt>
                      <c:pt idx="2569">
                        <c:v>43082</c:v>
                      </c:pt>
                      <c:pt idx="2570">
                        <c:v>43083</c:v>
                      </c:pt>
                      <c:pt idx="2571">
                        <c:v>43084</c:v>
                      </c:pt>
                      <c:pt idx="2572">
                        <c:v>43085</c:v>
                      </c:pt>
                      <c:pt idx="2573">
                        <c:v>43086</c:v>
                      </c:pt>
                      <c:pt idx="2574">
                        <c:v>43087</c:v>
                      </c:pt>
                      <c:pt idx="2575">
                        <c:v>43088</c:v>
                      </c:pt>
                      <c:pt idx="2576">
                        <c:v>43089</c:v>
                      </c:pt>
                      <c:pt idx="2577">
                        <c:v>43090</c:v>
                      </c:pt>
                      <c:pt idx="2578">
                        <c:v>43091</c:v>
                      </c:pt>
                      <c:pt idx="2579">
                        <c:v>43092</c:v>
                      </c:pt>
                      <c:pt idx="2580">
                        <c:v>43093</c:v>
                      </c:pt>
                      <c:pt idx="2581">
                        <c:v>43094</c:v>
                      </c:pt>
                      <c:pt idx="2582">
                        <c:v>43095</c:v>
                      </c:pt>
                      <c:pt idx="2583">
                        <c:v>43096</c:v>
                      </c:pt>
                      <c:pt idx="2584">
                        <c:v>43097</c:v>
                      </c:pt>
                      <c:pt idx="2585">
                        <c:v>43098</c:v>
                      </c:pt>
                      <c:pt idx="2586">
                        <c:v>43099</c:v>
                      </c:pt>
                      <c:pt idx="2587">
                        <c:v>43100</c:v>
                      </c:pt>
                      <c:pt idx="2588">
                        <c:v>43101</c:v>
                      </c:pt>
                      <c:pt idx="2589">
                        <c:v>43102</c:v>
                      </c:pt>
                      <c:pt idx="2590">
                        <c:v>43103</c:v>
                      </c:pt>
                      <c:pt idx="2591">
                        <c:v>43104</c:v>
                      </c:pt>
                      <c:pt idx="2592">
                        <c:v>43105</c:v>
                      </c:pt>
                      <c:pt idx="2593">
                        <c:v>43106</c:v>
                      </c:pt>
                      <c:pt idx="2594">
                        <c:v>43107</c:v>
                      </c:pt>
                      <c:pt idx="2595">
                        <c:v>43108</c:v>
                      </c:pt>
                      <c:pt idx="2596">
                        <c:v>43109</c:v>
                      </c:pt>
                      <c:pt idx="2597">
                        <c:v>43110</c:v>
                      </c:pt>
                      <c:pt idx="2598">
                        <c:v>43111</c:v>
                      </c:pt>
                      <c:pt idx="2599">
                        <c:v>43112</c:v>
                      </c:pt>
                      <c:pt idx="2600">
                        <c:v>43113</c:v>
                      </c:pt>
                      <c:pt idx="2601">
                        <c:v>43114</c:v>
                      </c:pt>
                      <c:pt idx="2602">
                        <c:v>43115</c:v>
                      </c:pt>
                      <c:pt idx="2603">
                        <c:v>43116</c:v>
                      </c:pt>
                      <c:pt idx="2604">
                        <c:v>43117</c:v>
                      </c:pt>
                      <c:pt idx="2605">
                        <c:v>43118</c:v>
                      </c:pt>
                      <c:pt idx="2606">
                        <c:v>43119</c:v>
                      </c:pt>
                      <c:pt idx="2607">
                        <c:v>43120</c:v>
                      </c:pt>
                      <c:pt idx="2608">
                        <c:v>43121</c:v>
                      </c:pt>
                      <c:pt idx="2609">
                        <c:v>43122</c:v>
                      </c:pt>
                      <c:pt idx="2610">
                        <c:v>43123</c:v>
                      </c:pt>
                      <c:pt idx="2611">
                        <c:v>43124</c:v>
                      </c:pt>
                      <c:pt idx="2612">
                        <c:v>43125</c:v>
                      </c:pt>
                      <c:pt idx="2613">
                        <c:v>43126</c:v>
                      </c:pt>
                      <c:pt idx="2614">
                        <c:v>43127</c:v>
                      </c:pt>
                      <c:pt idx="2615">
                        <c:v>43128</c:v>
                      </c:pt>
                      <c:pt idx="2616">
                        <c:v>43129</c:v>
                      </c:pt>
                      <c:pt idx="2617">
                        <c:v>43130</c:v>
                      </c:pt>
                      <c:pt idx="2618">
                        <c:v>43131</c:v>
                      </c:pt>
                      <c:pt idx="2619">
                        <c:v>43132</c:v>
                      </c:pt>
                      <c:pt idx="2620">
                        <c:v>43133</c:v>
                      </c:pt>
                      <c:pt idx="2621">
                        <c:v>43134</c:v>
                      </c:pt>
                      <c:pt idx="2622">
                        <c:v>43135</c:v>
                      </c:pt>
                      <c:pt idx="2623">
                        <c:v>43136</c:v>
                      </c:pt>
                      <c:pt idx="2624">
                        <c:v>43137</c:v>
                      </c:pt>
                      <c:pt idx="2625">
                        <c:v>43138</c:v>
                      </c:pt>
                      <c:pt idx="2626">
                        <c:v>43139</c:v>
                      </c:pt>
                      <c:pt idx="2627">
                        <c:v>43140</c:v>
                      </c:pt>
                      <c:pt idx="2628">
                        <c:v>43141</c:v>
                      </c:pt>
                      <c:pt idx="2629">
                        <c:v>43142</c:v>
                      </c:pt>
                      <c:pt idx="2630">
                        <c:v>43143</c:v>
                      </c:pt>
                      <c:pt idx="2631">
                        <c:v>43144</c:v>
                      </c:pt>
                      <c:pt idx="2632">
                        <c:v>43145</c:v>
                      </c:pt>
                      <c:pt idx="2633">
                        <c:v>43146</c:v>
                      </c:pt>
                      <c:pt idx="2634">
                        <c:v>43147</c:v>
                      </c:pt>
                      <c:pt idx="2635">
                        <c:v>43148</c:v>
                      </c:pt>
                      <c:pt idx="2636">
                        <c:v>43149</c:v>
                      </c:pt>
                      <c:pt idx="2637">
                        <c:v>43150</c:v>
                      </c:pt>
                      <c:pt idx="2638">
                        <c:v>43151</c:v>
                      </c:pt>
                      <c:pt idx="2639">
                        <c:v>43152</c:v>
                      </c:pt>
                      <c:pt idx="2640">
                        <c:v>43153</c:v>
                      </c:pt>
                      <c:pt idx="2641">
                        <c:v>43154</c:v>
                      </c:pt>
                      <c:pt idx="2642">
                        <c:v>43155</c:v>
                      </c:pt>
                      <c:pt idx="2643">
                        <c:v>43156</c:v>
                      </c:pt>
                      <c:pt idx="2644">
                        <c:v>43157</c:v>
                      </c:pt>
                      <c:pt idx="2645">
                        <c:v>43158</c:v>
                      </c:pt>
                      <c:pt idx="2646">
                        <c:v>43159</c:v>
                      </c:pt>
                      <c:pt idx="2647">
                        <c:v>43160</c:v>
                      </c:pt>
                      <c:pt idx="2648">
                        <c:v>43161</c:v>
                      </c:pt>
                      <c:pt idx="2649">
                        <c:v>43162</c:v>
                      </c:pt>
                      <c:pt idx="2650">
                        <c:v>43163</c:v>
                      </c:pt>
                      <c:pt idx="2651">
                        <c:v>43164</c:v>
                      </c:pt>
                      <c:pt idx="2652">
                        <c:v>43165</c:v>
                      </c:pt>
                      <c:pt idx="2653">
                        <c:v>43166</c:v>
                      </c:pt>
                      <c:pt idx="2654">
                        <c:v>43167</c:v>
                      </c:pt>
                      <c:pt idx="2655">
                        <c:v>43168</c:v>
                      </c:pt>
                      <c:pt idx="2656">
                        <c:v>43169</c:v>
                      </c:pt>
                      <c:pt idx="2657">
                        <c:v>43170</c:v>
                      </c:pt>
                      <c:pt idx="2658">
                        <c:v>43171</c:v>
                      </c:pt>
                      <c:pt idx="2659">
                        <c:v>43172</c:v>
                      </c:pt>
                      <c:pt idx="2660">
                        <c:v>43173</c:v>
                      </c:pt>
                      <c:pt idx="2661">
                        <c:v>43174</c:v>
                      </c:pt>
                      <c:pt idx="2662">
                        <c:v>43175</c:v>
                      </c:pt>
                      <c:pt idx="2663">
                        <c:v>43176</c:v>
                      </c:pt>
                      <c:pt idx="2664">
                        <c:v>43177</c:v>
                      </c:pt>
                      <c:pt idx="2665">
                        <c:v>43178</c:v>
                      </c:pt>
                      <c:pt idx="2666">
                        <c:v>43179</c:v>
                      </c:pt>
                      <c:pt idx="2667">
                        <c:v>43180</c:v>
                      </c:pt>
                      <c:pt idx="2668">
                        <c:v>43181</c:v>
                      </c:pt>
                      <c:pt idx="2669">
                        <c:v>43182</c:v>
                      </c:pt>
                      <c:pt idx="2670">
                        <c:v>43183</c:v>
                      </c:pt>
                      <c:pt idx="2671">
                        <c:v>43184</c:v>
                      </c:pt>
                      <c:pt idx="2672">
                        <c:v>43185</c:v>
                      </c:pt>
                      <c:pt idx="2673">
                        <c:v>43186</c:v>
                      </c:pt>
                      <c:pt idx="2674">
                        <c:v>43187</c:v>
                      </c:pt>
                      <c:pt idx="2675">
                        <c:v>43188</c:v>
                      </c:pt>
                      <c:pt idx="2676">
                        <c:v>43189</c:v>
                      </c:pt>
                      <c:pt idx="2677">
                        <c:v>43190</c:v>
                      </c:pt>
                      <c:pt idx="2678">
                        <c:v>43191</c:v>
                      </c:pt>
                      <c:pt idx="2679">
                        <c:v>43192</c:v>
                      </c:pt>
                      <c:pt idx="2680">
                        <c:v>43193</c:v>
                      </c:pt>
                      <c:pt idx="2681">
                        <c:v>43194</c:v>
                      </c:pt>
                      <c:pt idx="2682">
                        <c:v>43195</c:v>
                      </c:pt>
                      <c:pt idx="2683">
                        <c:v>43196</c:v>
                      </c:pt>
                      <c:pt idx="2684">
                        <c:v>43197</c:v>
                      </c:pt>
                      <c:pt idx="2685">
                        <c:v>43198</c:v>
                      </c:pt>
                      <c:pt idx="2686">
                        <c:v>43199</c:v>
                      </c:pt>
                      <c:pt idx="2687">
                        <c:v>43200</c:v>
                      </c:pt>
                      <c:pt idx="2688">
                        <c:v>43201</c:v>
                      </c:pt>
                      <c:pt idx="2689">
                        <c:v>43202</c:v>
                      </c:pt>
                      <c:pt idx="2690">
                        <c:v>43203</c:v>
                      </c:pt>
                      <c:pt idx="2691">
                        <c:v>43204</c:v>
                      </c:pt>
                      <c:pt idx="2692">
                        <c:v>43205</c:v>
                      </c:pt>
                      <c:pt idx="2693">
                        <c:v>43206</c:v>
                      </c:pt>
                      <c:pt idx="2694">
                        <c:v>43207</c:v>
                      </c:pt>
                      <c:pt idx="2695">
                        <c:v>43208</c:v>
                      </c:pt>
                      <c:pt idx="2696">
                        <c:v>43209</c:v>
                      </c:pt>
                      <c:pt idx="2697">
                        <c:v>43210</c:v>
                      </c:pt>
                      <c:pt idx="2698">
                        <c:v>43211</c:v>
                      </c:pt>
                      <c:pt idx="2699">
                        <c:v>43212</c:v>
                      </c:pt>
                      <c:pt idx="2700">
                        <c:v>43213</c:v>
                      </c:pt>
                      <c:pt idx="2701">
                        <c:v>43214</c:v>
                      </c:pt>
                      <c:pt idx="2702">
                        <c:v>43215</c:v>
                      </c:pt>
                      <c:pt idx="2703">
                        <c:v>43216</c:v>
                      </c:pt>
                      <c:pt idx="2704">
                        <c:v>43217</c:v>
                      </c:pt>
                      <c:pt idx="2705">
                        <c:v>43218</c:v>
                      </c:pt>
                      <c:pt idx="2706">
                        <c:v>43219</c:v>
                      </c:pt>
                      <c:pt idx="2707">
                        <c:v>43220</c:v>
                      </c:pt>
                      <c:pt idx="2708">
                        <c:v>43221</c:v>
                      </c:pt>
                      <c:pt idx="2709">
                        <c:v>43222</c:v>
                      </c:pt>
                      <c:pt idx="2710">
                        <c:v>43223</c:v>
                      </c:pt>
                      <c:pt idx="2711">
                        <c:v>43224</c:v>
                      </c:pt>
                      <c:pt idx="2712">
                        <c:v>43225</c:v>
                      </c:pt>
                      <c:pt idx="2713">
                        <c:v>43226</c:v>
                      </c:pt>
                      <c:pt idx="2714">
                        <c:v>43227</c:v>
                      </c:pt>
                      <c:pt idx="2715">
                        <c:v>43228</c:v>
                      </c:pt>
                      <c:pt idx="2716">
                        <c:v>43229</c:v>
                      </c:pt>
                      <c:pt idx="2717">
                        <c:v>43230</c:v>
                      </c:pt>
                      <c:pt idx="2718">
                        <c:v>43231</c:v>
                      </c:pt>
                      <c:pt idx="2719">
                        <c:v>43232</c:v>
                      </c:pt>
                      <c:pt idx="2720">
                        <c:v>43233</c:v>
                      </c:pt>
                      <c:pt idx="2721">
                        <c:v>43234</c:v>
                      </c:pt>
                      <c:pt idx="2722">
                        <c:v>43235</c:v>
                      </c:pt>
                      <c:pt idx="2723">
                        <c:v>43236</c:v>
                      </c:pt>
                      <c:pt idx="2724">
                        <c:v>43237</c:v>
                      </c:pt>
                      <c:pt idx="2725">
                        <c:v>43238</c:v>
                      </c:pt>
                      <c:pt idx="2726">
                        <c:v>43239</c:v>
                      </c:pt>
                      <c:pt idx="2727">
                        <c:v>43240</c:v>
                      </c:pt>
                      <c:pt idx="2728">
                        <c:v>43241</c:v>
                      </c:pt>
                      <c:pt idx="2729">
                        <c:v>43242</c:v>
                      </c:pt>
                      <c:pt idx="2730">
                        <c:v>43243</c:v>
                      </c:pt>
                      <c:pt idx="2731">
                        <c:v>43244</c:v>
                      </c:pt>
                      <c:pt idx="2732">
                        <c:v>43245</c:v>
                      </c:pt>
                      <c:pt idx="2733">
                        <c:v>43246</c:v>
                      </c:pt>
                      <c:pt idx="2734">
                        <c:v>43247</c:v>
                      </c:pt>
                      <c:pt idx="2735">
                        <c:v>43248</c:v>
                      </c:pt>
                      <c:pt idx="2736">
                        <c:v>43249</c:v>
                      </c:pt>
                      <c:pt idx="2737">
                        <c:v>43250</c:v>
                      </c:pt>
                      <c:pt idx="2738">
                        <c:v>43251</c:v>
                      </c:pt>
                      <c:pt idx="2739">
                        <c:v>43252</c:v>
                      </c:pt>
                      <c:pt idx="2740">
                        <c:v>43253</c:v>
                      </c:pt>
                      <c:pt idx="2741">
                        <c:v>43254</c:v>
                      </c:pt>
                      <c:pt idx="2742">
                        <c:v>43255</c:v>
                      </c:pt>
                      <c:pt idx="2743">
                        <c:v>43256</c:v>
                      </c:pt>
                      <c:pt idx="2744">
                        <c:v>43257</c:v>
                      </c:pt>
                      <c:pt idx="2745">
                        <c:v>43258</c:v>
                      </c:pt>
                      <c:pt idx="2746">
                        <c:v>43259</c:v>
                      </c:pt>
                      <c:pt idx="2747">
                        <c:v>43260</c:v>
                      </c:pt>
                      <c:pt idx="2748">
                        <c:v>43261</c:v>
                      </c:pt>
                      <c:pt idx="2749">
                        <c:v>43262</c:v>
                      </c:pt>
                      <c:pt idx="2750">
                        <c:v>43263</c:v>
                      </c:pt>
                      <c:pt idx="2751">
                        <c:v>43264</c:v>
                      </c:pt>
                      <c:pt idx="2752">
                        <c:v>43265</c:v>
                      </c:pt>
                      <c:pt idx="2753">
                        <c:v>43266</c:v>
                      </c:pt>
                      <c:pt idx="2754">
                        <c:v>43267</c:v>
                      </c:pt>
                      <c:pt idx="2755">
                        <c:v>43268</c:v>
                      </c:pt>
                      <c:pt idx="2756">
                        <c:v>43269</c:v>
                      </c:pt>
                      <c:pt idx="2757">
                        <c:v>43270</c:v>
                      </c:pt>
                      <c:pt idx="2758">
                        <c:v>43271</c:v>
                      </c:pt>
                      <c:pt idx="2759">
                        <c:v>43272</c:v>
                      </c:pt>
                      <c:pt idx="2760">
                        <c:v>43273</c:v>
                      </c:pt>
                      <c:pt idx="2761">
                        <c:v>43274</c:v>
                      </c:pt>
                      <c:pt idx="2762">
                        <c:v>43275</c:v>
                      </c:pt>
                      <c:pt idx="2763">
                        <c:v>43276</c:v>
                      </c:pt>
                      <c:pt idx="2764">
                        <c:v>43277</c:v>
                      </c:pt>
                      <c:pt idx="2765">
                        <c:v>43278</c:v>
                      </c:pt>
                      <c:pt idx="2766">
                        <c:v>43279</c:v>
                      </c:pt>
                      <c:pt idx="2767">
                        <c:v>43280</c:v>
                      </c:pt>
                      <c:pt idx="2768">
                        <c:v>43281</c:v>
                      </c:pt>
                      <c:pt idx="2769">
                        <c:v>43282</c:v>
                      </c:pt>
                      <c:pt idx="2770">
                        <c:v>43283</c:v>
                      </c:pt>
                      <c:pt idx="2771">
                        <c:v>43284</c:v>
                      </c:pt>
                      <c:pt idx="2772">
                        <c:v>43285</c:v>
                      </c:pt>
                      <c:pt idx="2773">
                        <c:v>43286</c:v>
                      </c:pt>
                      <c:pt idx="2774">
                        <c:v>43287</c:v>
                      </c:pt>
                      <c:pt idx="2775">
                        <c:v>43288</c:v>
                      </c:pt>
                      <c:pt idx="2776">
                        <c:v>43289</c:v>
                      </c:pt>
                      <c:pt idx="2777">
                        <c:v>43290</c:v>
                      </c:pt>
                      <c:pt idx="2778">
                        <c:v>43291</c:v>
                      </c:pt>
                      <c:pt idx="2779">
                        <c:v>43292</c:v>
                      </c:pt>
                      <c:pt idx="2780">
                        <c:v>43293</c:v>
                      </c:pt>
                      <c:pt idx="2781">
                        <c:v>43294</c:v>
                      </c:pt>
                      <c:pt idx="2782">
                        <c:v>43295</c:v>
                      </c:pt>
                      <c:pt idx="2783">
                        <c:v>43296</c:v>
                      </c:pt>
                      <c:pt idx="2784">
                        <c:v>43297</c:v>
                      </c:pt>
                      <c:pt idx="2785">
                        <c:v>43298</c:v>
                      </c:pt>
                      <c:pt idx="2786">
                        <c:v>43299</c:v>
                      </c:pt>
                      <c:pt idx="2787">
                        <c:v>43300</c:v>
                      </c:pt>
                      <c:pt idx="2788">
                        <c:v>43301</c:v>
                      </c:pt>
                      <c:pt idx="2789">
                        <c:v>43302</c:v>
                      </c:pt>
                      <c:pt idx="2790">
                        <c:v>43303</c:v>
                      </c:pt>
                      <c:pt idx="2791">
                        <c:v>43304</c:v>
                      </c:pt>
                      <c:pt idx="2792">
                        <c:v>43305</c:v>
                      </c:pt>
                      <c:pt idx="2793">
                        <c:v>43306</c:v>
                      </c:pt>
                      <c:pt idx="2794">
                        <c:v>43307</c:v>
                      </c:pt>
                      <c:pt idx="2795">
                        <c:v>43308</c:v>
                      </c:pt>
                      <c:pt idx="2796">
                        <c:v>43309</c:v>
                      </c:pt>
                      <c:pt idx="2797">
                        <c:v>43310</c:v>
                      </c:pt>
                      <c:pt idx="2798">
                        <c:v>43311</c:v>
                      </c:pt>
                      <c:pt idx="2799">
                        <c:v>43312</c:v>
                      </c:pt>
                      <c:pt idx="2800">
                        <c:v>43313</c:v>
                      </c:pt>
                      <c:pt idx="2801">
                        <c:v>43314</c:v>
                      </c:pt>
                      <c:pt idx="2802">
                        <c:v>43315</c:v>
                      </c:pt>
                      <c:pt idx="2803">
                        <c:v>43316</c:v>
                      </c:pt>
                      <c:pt idx="2804">
                        <c:v>43317</c:v>
                      </c:pt>
                      <c:pt idx="2805">
                        <c:v>43318</c:v>
                      </c:pt>
                      <c:pt idx="2806">
                        <c:v>43319</c:v>
                      </c:pt>
                      <c:pt idx="2807">
                        <c:v>43320</c:v>
                      </c:pt>
                      <c:pt idx="2808">
                        <c:v>43321</c:v>
                      </c:pt>
                      <c:pt idx="2809">
                        <c:v>43322</c:v>
                      </c:pt>
                      <c:pt idx="2810">
                        <c:v>43323</c:v>
                      </c:pt>
                      <c:pt idx="2811">
                        <c:v>43324</c:v>
                      </c:pt>
                      <c:pt idx="2812">
                        <c:v>43325</c:v>
                      </c:pt>
                      <c:pt idx="2813">
                        <c:v>43326</c:v>
                      </c:pt>
                      <c:pt idx="2814">
                        <c:v>43327</c:v>
                      </c:pt>
                      <c:pt idx="2815">
                        <c:v>43328</c:v>
                      </c:pt>
                      <c:pt idx="2816">
                        <c:v>43329</c:v>
                      </c:pt>
                      <c:pt idx="2817">
                        <c:v>43330</c:v>
                      </c:pt>
                      <c:pt idx="2818">
                        <c:v>43331</c:v>
                      </c:pt>
                      <c:pt idx="2819">
                        <c:v>43332</c:v>
                      </c:pt>
                      <c:pt idx="2820">
                        <c:v>43333</c:v>
                      </c:pt>
                      <c:pt idx="2821">
                        <c:v>43334</c:v>
                      </c:pt>
                      <c:pt idx="2822">
                        <c:v>43335</c:v>
                      </c:pt>
                      <c:pt idx="2823">
                        <c:v>43336</c:v>
                      </c:pt>
                      <c:pt idx="2824">
                        <c:v>43337</c:v>
                      </c:pt>
                      <c:pt idx="2825">
                        <c:v>43338</c:v>
                      </c:pt>
                      <c:pt idx="2826">
                        <c:v>43339</c:v>
                      </c:pt>
                      <c:pt idx="2827">
                        <c:v>43340</c:v>
                      </c:pt>
                      <c:pt idx="2828">
                        <c:v>43341</c:v>
                      </c:pt>
                      <c:pt idx="2829">
                        <c:v>43342</c:v>
                      </c:pt>
                      <c:pt idx="2830">
                        <c:v>43343</c:v>
                      </c:pt>
                      <c:pt idx="2831">
                        <c:v>43344</c:v>
                      </c:pt>
                      <c:pt idx="2832">
                        <c:v>43345</c:v>
                      </c:pt>
                      <c:pt idx="2833">
                        <c:v>43346</c:v>
                      </c:pt>
                      <c:pt idx="2834">
                        <c:v>43347</c:v>
                      </c:pt>
                      <c:pt idx="2835">
                        <c:v>43348</c:v>
                      </c:pt>
                      <c:pt idx="2836">
                        <c:v>43349</c:v>
                      </c:pt>
                      <c:pt idx="2837">
                        <c:v>43350</c:v>
                      </c:pt>
                      <c:pt idx="2838">
                        <c:v>43351</c:v>
                      </c:pt>
                      <c:pt idx="2839">
                        <c:v>43352</c:v>
                      </c:pt>
                      <c:pt idx="2840">
                        <c:v>43353</c:v>
                      </c:pt>
                      <c:pt idx="2841">
                        <c:v>43354</c:v>
                      </c:pt>
                      <c:pt idx="2842">
                        <c:v>43355</c:v>
                      </c:pt>
                      <c:pt idx="2843">
                        <c:v>43356</c:v>
                      </c:pt>
                      <c:pt idx="2844">
                        <c:v>43357</c:v>
                      </c:pt>
                      <c:pt idx="2845">
                        <c:v>43358</c:v>
                      </c:pt>
                      <c:pt idx="2846">
                        <c:v>43359</c:v>
                      </c:pt>
                      <c:pt idx="2847">
                        <c:v>43360</c:v>
                      </c:pt>
                      <c:pt idx="2848">
                        <c:v>43361</c:v>
                      </c:pt>
                      <c:pt idx="2849">
                        <c:v>43362</c:v>
                      </c:pt>
                      <c:pt idx="2850">
                        <c:v>43363</c:v>
                      </c:pt>
                      <c:pt idx="2851">
                        <c:v>43364</c:v>
                      </c:pt>
                      <c:pt idx="2852">
                        <c:v>43365</c:v>
                      </c:pt>
                      <c:pt idx="2853">
                        <c:v>43366</c:v>
                      </c:pt>
                      <c:pt idx="2854">
                        <c:v>43367</c:v>
                      </c:pt>
                      <c:pt idx="2855">
                        <c:v>43368</c:v>
                      </c:pt>
                      <c:pt idx="2856">
                        <c:v>43369</c:v>
                      </c:pt>
                      <c:pt idx="2857">
                        <c:v>43370</c:v>
                      </c:pt>
                      <c:pt idx="2858">
                        <c:v>43371</c:v>
                      </c:pt>
                      <c:pt idx="2859">
                        <c:v>43372</c:v>
                      </c:pt>
                      <c:pt idx="2860">
                        <c:v>43373</c:v>
                      </c:pt>
                      <c:pt idx="2861">
                        <c:v>43374</c:v>
                      </c:pt>
                      <c:pt idx="2862">
                        <c:v>43375</c:v>
                      </c:pt>
                      <c:pt idx="2863">
                        <c:v>43376</c:v>
                      </c:pt>
                      <c:pt idx="2864">
                        <c:v>43377</c:v>
                      </c:pt>
                      <c:pt idx="2865">
                        <c:v>43378</c:v>
                      </c:pt>
                      <c:pt idx="2866">
                        <c:v>43379</c:v>
                      </c:pt>
                      <c:pt idx="2867">
                        <c:v>43380</c:v>
                      </c:pt>
                      <c:pt idx="2868">
                        <c:v>43381</c:v>
                      </c:pt>
                      <c:pt idx="2869">
                        <c:v>43382</c:v>
                      </c:pt>
                      <c:pt idx="2870">
                        <c:v>43383</c:v>
                      </c:pt>
                      <c:pt idx="2871">
                        <c:v>43384</c:v>
                      </c:pt>
                      <c:pt idx="2872">
                        <c:v>43385</c:v>
                      </c:pt>
                      <c:pt idx="2873">
                        <c:v>43386</c:v>
                      </c:pt>
                      <c:pt idx="2874">
                        <c:v>43387</c:v>
                      </c:pt>
                      <c:pt idx="2875">
                        <c:v>43388</c:v>
                      </c:pt>
                      <c:pt idx="2876">
                        <c:v>43389</c:v>
                      </c:pt>
                      <c:pt idx="2877">
                        <c:v>43390</c:v>
                      </c:pt>
                      <c:pt idx="2878">
                        <c:v>43391</c:v>
                      </c:pt>
                      <c:pt idx="2879">
                        <c:v>43392</c:v>
                      </c:pt>
                      <c:pt idx="2880">
                        <c:v>43393</c:v>
                      </c:pt>
                      <c:pt idx="2881">
                        <c:v>43394</c:v>
                      </c:pt>
                      <c:pt idx="2882">
                        <c:v>43395</c:v>
                      </c:pt>
                      <c:pt idx="2883">
                        <c:v>43396</c:v>
                      </c:pt>
                      <c:pt idx="2884">
                        <c:v>43397</c:v>
                      </c:pt>
                      <c:pt idx="2885">
                        <c:v>43398</c:v>
                      </c:pt>
                      <c:pt idx="2886">
                        <c:v>43399</c:v>
                      </c:pt>
                      <c:pt idx="2887">
                        <c:v>43400</c:v>
                      </c:pt>
                      <c:pt idx="2888">
                        <c:v>43401</c:v>
                      </c:pt>
                      <c:pt idx="2889">
                        <c:v>43402</c:v>
                      </c:pt>
                      <c:pt idx="2890">
                        <c:v>43403</c:v>
                      </c:pt>
                      <c:pt idx="2891">
                        <c:v>43404</c:v>
                      </c:pt>
                      <c:pt idx="2892">
                        <c:v>43405</c:v>
                      </c:pt>
                      <c:pt idx="2893">
                        <c:v>43406</c:v>
                      </c:pt>
                      <c:pt idx="2894">
                        <c:v>43407</c:v>
                      </c:pt>
                      <c:pt idx="2895">
                        <c:v>43408</c:v>
                      </c:pt>
                      <c:pt idx="2896">
                        <c:v>43409</c:v>
                      </c:pt>
                      <c:pt idx="2897">
                        <c:v>43410</c:v>
                      </c:pt>
                      <c:pt idx="2898">
                        <c:v>43411</c:v>
                      </c:pt>
                      <c:pt idx="2899">
                        <c:v>43412</c:v>
                      </c:pt>
                      <c:pt idx="2900">
                        <c:v>43413</c:v>
                      </c:pt>
                      <c:pt idx="2901">
                        <c:v>43414</c:v>
                      </c:pt>
                      <c:pt idx="2902">
                        <c:v>43415</c:v>
                      </c:pt>
                      <c:pt idx="2903">
                        <c:v>43416</c:v>
                      </c:pt>
                      <c:pt idx="2904">
                        <c:v>43417</c:v>
                      </c:pt>
                      <c:pt idx="2905">
                        <c:v>43418</c:v>
                      </c:pt>
                      <c:pt idx="2906">
                        <c:v>43419</c:v>
                      </c:pt>
                      <c:pt idx="2907">
                        <c:v>43420</c:v>
                      </c:pt>
                      <c:pt idx="2908">
                        <c:v>43421</c:v>
                      </c:pt>
                      <c:pt idx="2909">
                        <c:v>43422</c:v>
                      </c:pt>
                      <c:pt idx="2910">
                        <c:v>43423</c:v>
                      </c:pt>
                      <c:pt idx="2911">
                        <c:v>43424</c:v>
                      </c:pt>
                      <c:pt idx="2912">
                        <c:v>43425</c:v>
                      </c:pt>
                      <c:pt idx="2913">
                        <c:v>43426</c:v>
                      </c:pt>
                      <c:pt idx="2914">
                        <c:v>43427</c:v>
                      </c:pt>
                      <c:pt idx="2915">
                        <c:v>43428</c:v>
                      </c:pt>
                      <c:pt idx="2916">
                        <c:v>43429</c:v>
                      </c:pt>
                      <c:pt idx="2917">
                        <c:v>43430</c:v>
                      </c:pt>
                      <c:pt idx="2918">
                        <c:v>43431</c:v>
                      </c:pt>
                      <c:pt idx="2919">
                        <c:v>43432</c:v>
                      </c:pt>
                      <c:pt idx="2920">
                        <c:v>43433</c:v>
                      </c:pt>
                      <c:pt idx="2921">
                        <c:v>43434</c:v>
                      </c:pt>
                      <c:pt idx="2922">
                        <c:v>43435</c:v>
                      </c:pt>
                      <c:pt idx="2923">
                        <c:v>43436</c:v>
                      </c:pt>
                      <c:pt idx="2924">
                        <c:v>43437</c:v>
                      </c:pt>
                      <c:pt idx="2925">
                        <c:v>43438</c:v>
                      </c:pt>
                      <c:pt idx="2926">
                        <c:v>43439</c:v>
                      </c:pt>
                      <c:pt idx="2927">
                        <c:v>43440</c:v>
                      </c:pt>
                      <c:pt idx="2928">
                        <c:v>43441</c:v>
                      </c:pt>
                      <c:pt idx="2929">
                        <c:v>43442</c:v>
                      </c:pt>
                      <c:pt idx="2930">
                        <c:v>43443</c:v>
                      </c:pt>
                      <c:pt idx="2931">
                        <c:v>43444</c:v>
                      </c:pt>
                      <c:pt idx="2932">
                        <c:v>43445</c:v>
                      </c:pt>
                      <c:pt idx="2933">
                        <c:v>43446</c:v>
                      </c:pt>
                      <c:pt idx="2934">
                        <c:v>43447</c:v>
                      </c:pt>
                      <c:pt idx="2935">
                        <c:v>43448</c:v>
                      </c:pt>
                      <c:pt idx="2936">
                        <c:v>43449</c:v>
                      </c:pt>
                      <c:pt idx="2937">
                        <c:v>43450</c:v>
                      </c:pt>
                      <c:pt idx="2938">
                        <c:v>43451</c:v>
                      </c:pt>
                      <c:pt idx="2939">
                        <c:v>43452</c:v>
                      </c:pt>
                      <c:pt idx="2940">
                        <c:v>43453</c:v>
                      </c:pt>
                      <c:pt idx="2941">
                        <c:v>43454</c:v>
                      </c:pt>
                      <c:pt idx="2942">
                        <c:v>43455</c:v>
                      </c:pt>
                      <c:pt idx="2943">
                        <c:v>43456</c:v>
                      </c:pt>
                      <c:pt idx="2944">
                        <c:v>43457</c:v>
                      </c:pt>
                      <c:pt idx="2945">
                        <c:v>43458</c:v>
                      </c:pt>
                      <c:pt idx="2946">
                        <c:v>43459</c:v>
                      </c:pt>
                      <c:pt idx="2947">
                        <c:v>43460</c:v>
                      </c:pt>
                      <c:pt idx="2948">
                        <c:v>43461</c:v>
                      </c:pt>
                      <c:pt idx="2949">
                        <c:v>43462</c:v>
                      </c:pt>
                      <c:pt idx="2950">
                        <c:v>43463</c:v>
                      </c:pt>
                      <c:pt idx="2951">
                        <c:v>43464</c:v>
                      </c:pt>
                      <c:pt idx="2952">
                        <c:v>43465</c:v>
                      </c:pt>
                      <c:pt idx="2953">
                        <c:v>43466</c:v>
                      </c:pt>
                      <c:pt idx="2954">
                        <c:v>43467</c:v>
                      </c:pt>
                      <c:pt idx="2955">
                        <c:v>43468</c:v>
                      </c:pt>
                      <c:pt idx="2956">
                        <c:v>43469</c:v>
                      </c:pt>
                      <c:pt idx="2957">
                        <c:v>43470</c:v>
                      </c:pt>
                      <c:pt idx="2958">
                        <c:v>43471</c:v>
                      </c:pt>
                      <c:pt idx="2959">
                        <c:v>43472</c:v>
                      </c:pt>
                      <c:pt idx="2960">
                        <c:v>43473</c:v>
                      </c:pt>
                      <c:pt idx="2961">
                        <c:v>43474</c:v>
                      </c:pt>
                      <c:pt idx="2962">
                        <c:v>43475</c:v>
                      </c:pt>
                      <c:pt idx="2963">
                        <c:v>43476</c:v>
                      </c:pt>
                      <c:pt idx="2964">
                        <c:v>43477</c:v>
                      </c:pt>
                      <c:pt idx="2965">
                        <c:v>43478</c:v>
                      </c:pt>
                      <c:pt idx="2966">
                        <c:v>43479</c:v>
                      </c:pt>
                      <c:pt idx="2967">
                        <c:v>43480</c:v>
                      </c:pt>
                      <c:pt idx="2968">
                        <c:v>43481</c:v>
                      </c:pt>
                      <c:pt idx="2969">
                        <c:v>43482</c:v>
                      </c:pt>
                      <c:pt idx="2970">
                        <c:v>43483</c:v>
                      </c:pt>
                      <c:pt idx="2971">
                        <c:v>43484</c:v>
                      </c:pt>
                      <c:pt idx="2972">
                        <c:v>43485</c:v>
                      </c:pt>
                      <c:pt idx="2973">
                        <c:v>43486</c:v>
                      </c:pt>
                      <c:pt idx="2974">
                        <c:v>43487</c:v>
                      </c:pt>
                      <c:pt idx="2975">
                        <c:v>43488</c:v>
                      </c:pt>
                      <c:pt idx="2976">
                        <c:v>43489</c:v>
                      </c:pt>
                      <c:pt idx="2977">
                        <c:v>43490</c:v>
                      </c:pt>
                      <c:pt idx="2978">
                        <c:v>43491</c:v>
                      </c:pt>
                      <c:pt idx="2979">
                        <c:v>43492</c:v>
                      </c:pt>
                      <c:pt idx="2980">
                        <c:v>43493</c:v>
                      </c:pt>
                      <c:pt idx="2981">
                        <c:v>43494</c:v>
                      </c:pt>
                      <c:pt idx="2982">
                        <c:v>43495</c:v>
                      </c:pt>
                      <c:pt idx="2983">
                        <c:v>43496</c:v>
                      </c:pt>
                      <c:pt idx="2984">
                        <c:v>43497</c:v>
                      </c:pt>
                      <c:pt idx="2985">
                        <c:v>43498</c:v>
                      </c:pt>
                      <c:pt idx="2986">
                        <c:v>43499</c:v>
                      </c:pt>
                      <c:pt idx="2987">
                        <c:v>43500</c:v>
                      </c:pt>
                      <c:pt idx="2988">
                        <c:v>43501</c:v>
                      </c:pt>
                      <c:pt idx="2989">
                        <c:v>43502</c:v>
                      </c:pt>
                      <c:pt idx="2990">
                        <c:v>43503</c:v>
                      </c:pt>
                      <c:pt idx="2991">
                        <c:v>43504</c:v>
                      </c:pt>
                      <c:pt idx="2992">
                        <c:v>43505</c:v>
                      </c:pt>
                      <c:pt idx="2993">
                        <c:v>43506</c:v>
                      </c:pt>
                      <c:pt idx="2994">
                        <c:v>43507</c:v>
                      </c:pt>
                      <c:pt idx="2995">
                        <c:v>43508</c:v>
                      </c:pt>
                      <c:pt idx="2996">
                        <c:v>43509</c:v>
                      </c:pt>
                      <c:pt idx="2997">
                        <c:v>43510</c:v>
                      </c:pt>
                      <c:pt idx="2998">
                        <c:v>43511</c:v>
                      </c:pt>
                      <c:pt idx="2999">
                        <c:v>43512</c:v>
                      </c:pt>
                      <c:pt idx="3000">
                        <c:v>43513</c:v>
                      </c:pt>
                      <c:pt idx="3001">
                        <c:v>43514</c:v>
                      </c:pt>
                      <c:pt idx="3002">
                        <c:v>43515</c:v>
                      </c:pt>
                      <c:pt idx="3003">
                        <c:v>43516</c:v>
                      </c:pt>
                      <c:pt idx="3004">
                        <c:v>43517</c:v>
                      </c:pt>
                      <c:pt idx="3005">
                        <c:v>43518</c:v>
                      </c:pt>
                      <c:pt idx="3006">
                        <c:v>43519</c:v>
                      </c:pt>
                      <c:pt idx="3007">
                        <c:v>43520</c:v>
                      </c:pt>
                      <c:pt idx="3008">
                        <c:v>43521</c:v>
                      </c:pt>
                      <c:pt idx="3009">
                        <c:v>43522</c:v>
                      </c:pt>
                      <c:pt idx="3010">
                        <c:v>43523</c:v>
                      </c:pt>
                      <c:pt idx="3011">
                        <c:v>43524</c:v>
                      </c:pt>
                      <c:pt idx="3012">
                        <c:v>43525</c:v>
                      </c:pt>
                      <c:pt idx="3013">
                        <c:v>43526</c:v>
                      </c:pt>
                      <c:pt idx="3014">
                        <c:v>43527</c:v>
                      </c:pt>
                      <c:pt idx="3015">
                        <c:v>43528</c:v>
                      </c:pt>
                      <c:pt idx="3016">
                        <c:v>43529</c:v>
                      </c:pt>
                      <c:pt idx="3017">
                        <c:v>43530</c:v>
                      </c:pt>
                      <c:pt idx="3018">
                        <c:v>43531</c:v>
                      </c:pt>
                      <c:pt idx="3019">
                        <c:v>43532</c:v>
                      </c:pt>
                      <c:pt idx="3020">
                        <c:v>43533</c:v>
                      </c:pt>
                      <c:pt idx="3021">
                        <c:v>43534</c:v>
                      </c:pt>
                      <c:pt idx="3022">
                        <c:v>43535</c:v>
                      </c:pt>
                      <c:pt idx="3023">
                        <c:v>43536</c:v>
                      </c:pt>
                      <c:pt idx="3024">
                        <c:v>43537</c:v>
                      </c:pt>
                      <c:pt idx="3025">
                        <c:v>43538</c:v>
                      </c:pt>
                      <c:pt idx="3026">
                        <c:v>43539</c:v>
                      </c:pt>
                      <c:pt idx="3027">
                        <c:v>43540</c:v>
                      </c:pt>
                      <c:pt idx="3028">
                        <c:v>43541</c:v>
                      </c:pt>
                      <c:pt idx="3029">
                        <c:v>43542</c:v>
                      </c:pt>
                      <c:pt idx="3030">
                        <c:v>43543</c:v>
                      </c:pt>
                      <c:pt idx="3031">
                        <c:v>43544</c:v>
                      </c:pt>
                      <c:pt idx="3032">
                        <c:v>43545</c:v>
                      </c:pt>
                      <c:pt idx="3033">
                        <c:v>43546</c:v>
                      </c:pt>
                      <c:pt idx="3034">
                        <c:v>43547</c:v>
                      </c:pt>
                      <c:pt idx="3035">
                        <c:v>43548</c:v>
                      </c:pt>
                      <c:pt idx="3036">
                        <c:v>43549</c:v>
                      </c:pt>
                      <c:pt idx="3037">
                        <c:v>43550</c:v>
                      </c:pt>
                      <c:pt idx="3038">
                        <c:v>43551</c:v>
                      </c:pt>
                      <c:pt idx="3039">
                        <c:v>43552</c:v>
                      </c:pt>
                      <c:pt idx="3040">
                        <c:v>43553</c:v>
                      </c:pt>
                      <c:pt idx="3041">
                        <c:v>43554</c:v>
                      </c:pt>
                      <c:pt idx="3042">
                        <c:v>43555</c:v>
                      </c:pt>
                      <c:pt idx="3043">
                        <c:v>43556</c:v>
                      </c:pt>
                      <c:pt idx="3044">
                        <c:v>43557</c:v>
                      </c:pt>
                      <c:pt idx="3045">
                        <c:v>43558</c:v>
                      </c:pt>
                      <c:pt idx="3046">
                        <c:v>43559</c:v>
                      </c:pt>
                      <c:pt idx="3047">
                        <c:v>43560</c:v>
                      </c:pt>
                      <c:pt idx="3048">
                        <c:v>43561</c:v>
                      </c:pt>
                      <c:pt idx="3049">
                        <c:v>43562</c:v>
                      </c:pt>
                      <c:pt idx="3050">
                        <c:v>43563</c:v>
                      </c:pt>
                      <c:pt idx="3051">
                        <c:v>43564</c:v>
                      </c:pt>
                      <c:pt idx="3052">
                        <c:v>43565</c:v>
                      </c:pt>
                      <c:pt idx="3053">
                        <c:v>43566</c:v>
                      </c:pt>
                      <c:pt idx="3054">
                        <c:v>43567</c:v>
                      </c:pt>
                      <c:pt idx="3055">
                        <c:v>43568</c:v>
                      </c:pt>
                      <c:pt idx="3056">
                        <c:v>43569</c:v>
                      </c:pt>
                      <c:pt idx="3057">
                        <c:v>43570</c:v>
                      </c:pt>
                      <c:pt idx="3058">
                        <c:v>43571</c:v>
                      </c:pt>
                      <c:pt idx="3059">
                        <c:v>43572</c:v>
                      </c:pt>
                      <c:pt idx="3060">
                        <c:v>43573</c:v>
                      </c:pt>
                      <c:pt idx="3061">
                        <c:v>43574</c:v>
                      </c:pt>
                      <c:pt idx="3062">
                        <c:v>43575</c:v>
                      </c:pt>
                      <c:pt idx="3063">
                        <c:v>43576</c:v>
                      </c:pt>
                      <c:pt idx="3064">
                        <c:v>43577</c:v>
                      </c:pt>
                      <c:pt idx="3065">
                        <c:v>43578</c:v>
                      </c:pt>
                      <c:pt idx="3066">
                        <c:v>43579</c:v>
                      </c:pt>
                      <c:pt idx="3067">
                        <c:v>43580</c:v>
                      </c:pt>
                      <c:pt idx="3068">
                        <c:v>43581</c:v>
                      </c:pt>
                      <c:pt idx="3069">
                        <c:v>43582</c:v>
                      </c:pt>
                      <c:pt idx="3070">
                        <c:v>43583</c:v>
                      </c:pt>
                      <c:pt idx="3071">
                        <c:v>43584</c:v>
                      </c:pt>
                      <c:pt idx="3072">
                        <c:v>43585</c:v>
                      </c:pt>
                      <c:pt idx="3073">
                        <c:v>43586</c:v>
                      </c:pt>
                      <c:pt idx="3074">
                        <c:v>43587</c:v>
                      </c:pt>
                      <c:pt idx="3075">
                        <c:v>43588</c:v>
                      </c:pt>
                      <c:pt idx="3076">
                        <c:v>43589</c:v>
                      </c:pt>
                      <c:pt idx="3077">
                        <c:v>43590</c:v>
                      </c:pt>
                      <c:pt idx="3078">
                        <c:v>43591</c:v>
                      </c:pt>
                      <c:pt idx="3079">
                        <c:v>43592</c:v>
                      </c:pt>
                      <c:pt idx="3080">
                        <c:v>43593</c:v>
                      </c:pt>
                      <c:pt idx="3081">
                        <c:v>43594</c:v>
                      </c:pt>
                      <c:pt idx="3082">
                        <c:v>43595</c:v>
                      </c:pt>
                      <c:pt idx="3083">
                        <c:v>43596</c:v>
                      </c:pt>
                      <c:pt idx="3084">
                        <c:v>43597</c:v>
                      </c:pt>
                      <c:pt idx="3085">
                        <c:v>43598</c:v>
                      </c:pt>
                      <c:pt idx="3086">
                        <c:v>43599</c:v>
                      </c:pt>
                      <c:pt idx="3087">
                        <c:v>43600</c:v>
                      </c:pt>
                      <c:pt idx="3088">
                        <c:v>43601</c:v>
                      </c:pt>
                      <c:pt idx="3089">
                        <c:v>43602</c:v>
                      </c:pt>
                      <c:pt idx="3090">
                        <c:v>43603</c:v>
                      </c:pt>
                      <c:pt idx="3091">
                        <c:v>43604</c:v>
                      </c:pt>
                      <c:pt idx="3092">
                        <c:v>43605</c:v>
                      </c:pt>
                      <c:pt idx="3093">
                        <c:v>43606</c:v>
                      </c:pt>
                      <c:pt idx="3094">
                        <c:v>43607</c:v>
                      </c:pt>
                      <c:pt idx="3095">
                        <c:v>43608</c:v>
                      </c:pt>
                      <c:pt idx="3096">
                        <c:v>43609</c:v>
                      </c:pt>
                      <c:pt idx="3097">
                        <c:v>43610</c:v>
                      </c:pt>
                      <c:pt idx="3098">
                        <c:v>43611</c:v>
                      </c:pt>
                      <c:pt idx="3099">
                        <c:v>43612</c:v>
                      </c:pt>
                      <c:pt idx="3100">
                        <c:v>43613</c:v>
                      </c:pt>
                      <c:pt idx="3101">
                        <c:v>43614</c:v>
                      </c:pt>
                      <c:pt idx="3102">
                        <c:v>43615</c:v>
                      </c:pt>
                      <c:pt idx="3103">
                        <c:v>43616</c:v>
                      </c:pt>
                      <c:pt idx="3104">
                        <c:v>43617</c:v>
                      </c:pt>
                      <c:pt idx="3105">
                        <c:v>43618</c:v>
                      </c:pt>
                      <c:pt idx="3106">
                        <c:v>43619</c:v>
                      </c:pt>
                      <c:pt idx="3107">
                        <c:v>43620</c:v>
                      </c:pt>
                      <c:pt idx="3108">
                        <c:v>43621</c:v>
                      </c:pt>
                      <c:pt idx="3109">
                        <c:v>43622</c:v>
                      </c:pt>
                      <c:pt idx="3110">
                        <c:v>43623</c:v>
                      </c:pt>
                      <c:pt idx="3111">
                        <c:v>43624</c:v>
                      </c:pt>
                      <c:pt idx="3112">
                        <c:v>43625</c:v>
                      </c:pt>
                      <c:pt idx="3113">
                        <c:v>43626</c:v>
                      </c:pt>
                      <c:pt idx="3114">
                        <c:v>43627</c:v>
                      </c:pt>
                      <c:pt idx="3115">
                        <c:v>43628</c:v>
                      </c:pt>
                      <c:pt idx="3116">
                        <c:v>43629</c:v>
                      </c:pt>
                      <c:pt idx="3117">
                        <c:v>43630</c:v>
                      </c:pt>
                      <c:pt idx="3118">
                        <c:v>43631</c:v>
                      </c:pt>
                      <c:pt idx="3119">
                        <c:v>43632</c:v>
                      </c:pt>
                      <c:pt idx="3120">
                        <c:v>43633</c:v>
                      </c:pt>
                      <c:pt idx="3121">
                        <c:v>43634</c:v>
                      </c:pt>
                      <c:pt idx="3122">
                        <c:v>43635</c:v>
                      </c:pt>
                      <c:pt idx="3123">
                        <c:v>43636</c:v>
                      </c:pt>
                      <c:pt idx="3124">
                        <c:v>43637</c:v>
                      </c:pt>
                      <c:pt idx="3125">
                        <c:v>43638</c:v>
                      </c:pt>
                      <c:pt idx="3126">
                        <c:v>43639</c:v>
                      </c:pt>
                      <c:pt idx="3127">
                        <c:v>43640</c:v>
                      </c:pt>
                      <c:pt idx="3128">
                        <c:v>43641</c:v>
                      </c:pt>
                      <c:pt idx="3129">
                        <c:v>43642</c:v>
                      </c:pt>
                      <c:pt idx="3130">
                        <c:v>43643</c:v>
                      </c:pt>
                      <c:pt idx="3131">
                        <c:v>43644</c:v>
                      </c:pt>
                      <c:pt idx="3132">
                        <c:v>43645</c:v>
                      </c:pt>
                      <c:pt idx="3133">
                        <c:v>43646</c:v>
                      </c:pt>
                      <c:pt idx="3134">
                        <c:v>43647</c:v>
                      </c:pt>
                      <c:pt idx="3135">
                        <c:v>43648</c:v>
                      </c:pt>
                      <c:pt idx="3136">
                        <c:v>43649</c:v>
                      </c:pt>
                      <c:pt idx="3137">
                        <c:v>43650</c:v>
                      </c:pt>
                      <c:pt idx="3138">
                        <c:v>43651</c:v>
                      </c:pt>
                      <c:pt idx="3139">
                        <c:v>43652</c:v>
                      </c:pt>
                      <c:pt idx="3140">
                        <c:v>43653</c:v>
                      </c:pt>
                      <c:pt idx="3141">
                        <c:v>43654</c:v>
                      </c:pt>
                      <c:pt idx="3142">
                        <c:v>43655</c:v>
                      </c:pt>
                      <c:pt idx="3143">
                        <c:v>43656</c:v>
                      </c:pt>
                      <c:pt idx="3144">
                        <c:v>43657</c:v>
                      </c:pt>
                      <c:pt idx="3145">
                        <c:v>43658</c:v>
                      </c:pt>
                      <c:pt idx="3146">
                        <c:v>43659</c:v>
                      </c:pt>
                      <c:pt idx="3147">
                        <c:v>43660</c:v>
                      </c:pt>
                      <c:pt idx="3148">
                        <c:v>43661</c:v>
                      </c:pt>
                      <c:pt idx="3149">
                        <c:v>43662</c:v>
                      </c:pt>
                      <c:pt idx="3150">
                        <c:v>43663</c:v>
                      </c:pt>
                      <c:pt idx="3151">
                        <c:v>43664</c:v>
                      </c:pt>
                      <c:pt idx="3152">
                        <c:v>43665</c:v>
                      </c:pt>
                      <c:pt idx="3153">
                        <c:v>43666</c:v>
                      </c:pt>
                      <c:pt idx="3154">
                        <c:v>43667</c:v>
                      </c:pt>
                      <c:pt idx="3155">
                        <c:v>43668</c:v>
                      </c:pt>
                      <c:pt idx="3156">
                        <c:v>43669</c:v>
                      </c:pt>
                      <c:pt idx="3157">
                        <c:v>43670</c:v>
                      </c:pt>
                      <c:pt idx="3158">
                        <c:v>43671</c:v>
                      </c:pt>
                      <c:pt idx="3159">
                        <c:v>43672</c:v>
                      </c:pt>
                      <c:pt idx="3160">
                        <c:v>43673</c:v>
                      </c:pt>
                      <c:pt idx="3161">
                        <c:v>43674</c:v>
                      </c:pt>
                      <c:pt idx="3162">
                        <c:v>43675</c:v>
                      </c:pt>
                      <c:pt idx="3163">
                        <c:v>43676</c:v>
                      </c:pt>
                      <c:pt idx="3164">
                        <c:v>43677</c:v>
                      </c:pt>
                      <c:pt idx="3165">
                        <c:v>43678</c:v>
                      </c:pt>
                      <c:pt idx="3166">
                        <c:v>43679</c:v>
                      </c:pt>
                      <c:pt idx="3167">
                        <c:v>43680</c:v>
                      </c:pt>
                      <c:pt idx="3168">
                        <c:v>43681</c:v>
                      </c:pt>
                      <c:pt idx="3169">
                        <c:v>43682</c:v>
                      </c:pt>
                      <c:pt idx="3170">
                        <c:v>43683</c:v>
                      </c:pt>
                      <c:pt idx="3171">
                        <c:v>43684</c:v>
                      </c:pt>
                      <c:pt idx="3172">
                        <c:v>43685</c:v>
                      </c:pt>
                      <c:pt idx="3173">
                        <c:v>43686</c:v>
                      </c:pt>
                      <c:pt idx="3174">
                        <c:v>43687</c:v>
                      </c:pt>
                      <c:pt idx="3175">
                        <c:v>43688</c:v>
                      </c:pt>
                      <c:pt idx="3176">
                        <c:v>43689</c:v>
                      </c:pt>
                      <c:pt idx="3177">
                        <c:v>43690</c:v>
                      </c:pt>
                      <c:pt idx="3178">
                        <c:v>43691</c:v>
                      </c:pt>
                      <c:pt idx="3179">
                        <c:v>43692</c:v>
                      </c:pt>
                      <c:pt idx="3180">
                        <c:v>43693</c:v>
                      </c:pt>
                      <c:pt idx="3181">
                        <c:v>43694</c:v>
                      </c:pt>
                      <c:pt idx="3182">
                        <c:v>43695</c:v>
                      </c:pt>
                      <c:pt idx="3183">
                        <c:v>43696</c:v>
                      </c:pt>
                      <c:pt idx="3184">
                        <c:v>43697</c:v>
                      </c:pt>
                      <c:pt idx="3185">
                        <c:v>43698</c:v>
                      </c:pt>
                      <c:pt idx="3186">
                        <c:v>43699</c:v>
                      </c:pt>
                      <c:pt idx="3187">
                        <c:v>43700</c:v>
                      </c:pt>
                      <c:pt idx="3188">
                        <c:v>43701</c:v>
                      </c:pt>
                      <c:pt idx="3189">
                        <c:v>43702</c:v>
                      </c:pt>
                      <c:pt idx="3190">
                        <c:v>43703</c:v>
                      </c:pt>
                      <c:pt idx="3191">
                        <c:v>43704</c:v>
                      </c:pt>
                      <c:pt idx="3192">
                        <c:v>43705</c:v>
                      </c:pt>
                      <c:pt idx="3193">
                        <c:v>43706</c:v>
                      </c:pt>
                      <c:pt idx="3194">
                        <c:v>43707</c:v>
                      </c:pt>
                      <c:pt idx="3195">
                        <c:v>43708</c:v>
                      </c:pt>
                      <c:pt idx="3196">
                        <c:v>43709</c:v>
                      </c:pt>
                      <c:pt idx="3197">
                        <c:v>43710</c:v>
                      </c:pt>
                      <c:pt idx="3198">
                        <c:v>43711</c:v>
                      </c:pt>
                      <c:pt idx="3199">
                        <c:v>43712</c:v>
                      </c:pt>
                      <c:pt idx="3200">
                        <c:v>43713</c:v>
                      </c:pt>
                      <c:pt idx="3201">
                        <c:v>43714</c:v>
                      </c:pt>
                      <c:pt idx="3202">
                        <c:v>43715</c:v>
                      </c:pt>
                      <c:pt idx="3203">
                        <c:v>43716</c:v>
                      </c:pt>
                      <c:pt idx="3204">
                        <c:v>43717</c:v>
                      </c:pt>
                      <c:pt idx="3205">
                        <c:v>43718</c:v>
                      </c:pt>
                      <c:pt idx="3206">
                        <c:v>43719</c:v>
                      </c:pt>
                      <c:pt idx="3207">
                        <c:v>43720</c:v>
                      </c:pt>
                      <c:pt idx="3208">
                        <c:v>43721</c:v>
                      </c:pt>
                      <c:pt idx="3209">
                        <c:v>43722</c:v>
                      </c:pt>
                      <c:pt idx="3210">
                        <c:v>43723</c:v>
                      </c:pt>
                      <c:pt idx="3211">
                        <c:v>43724</c:v>
                      </c:pt>
                      <c:pt idx="3212">
                        <c:v>43725</c:v>
                      </c:pt>
                      <c:pt idx="3213">
                        <c:v>43726</c:v>
                      </c:pt>
                      <c:pt idx="3214">
                        <c:v>43727</c:v>
                      </c:pt>
                      <c:pt idx="3215">
                        <c:v>43728</c:v>
                      </c:pt>
                      <c:pt idx="3216">
                        <c:v>43729</c:v>
                      </c:pt>
                      <c:pt idx="3217">
                        <c:v>43730</c:v>
                      </c:pt>
                      <c:pt idx="3218">
                        <c:v>43731</c:v>
                      </c:pt>
                      <c:pt idx="3219">
                        <c:v>43732</c:v>
                      </c:pt>
                      <c:pt idx="3220">
                        <c:v>43733</c:v>
                      </c:pt>
                      <c:pt idx="3221">
                        <c:v>43734</c:v>
                      </c:pt>
                      <c:pt idx="3222">
                        <c:v>43735</c:v>
                      </c:pt>
                      <c:pt idx="3223">
                        <c:v>43736</c:v>
                      </c:pt>
                      <c:pt idx="3224">
                        <c:v>43737</c:v>
                      </c:pt>
                      <c:pt idx="3225">
                        <c:v>43738</c:v>
                      </c:pt>
                      <c:pt idx="3226">
                        <c:v>43739</c:v>
                      </c:pt>
                      <c:pt idx="3227">
                        <c:v>43740</c:v>
                      </c:pt>
                      <c:pt idx="3228">
                        <c:v>43741</c:v>
                      </c:pt>
                      <c:pt idx="3229">
                        <c:v>43742</c:v>
                      </c:pt>
                      <c:pt idx="3230">
                        <c:v>43743</c:v>
                      </c:pt>
                      <c:pt idx="3231">
                        <c:v>43744</c:v>
                      </c:pt>
                      <c:pt idx="3232">
                        <c:v>43745</c:v>
                      </c:pt>
                      <c:pt idx="3233">
                        <c:v>43746</c:v>
                      </c:pt>
                      <c:pt idx="3234">
                        <c:v>43747</c:v>
                      </c:pt>
                      <c:pt idx="3235">
                        <c:v>43748</c:v>
                      </c:pt>
                      <c:pt idx="3236">
                        <c:v>43749</c:v>
                      </c:pt>
                      <c:pt idx="3237">
                        <c:v>43750</c:v>
                      </c:pt>
                      <c:pt idx="3238">
                        <c:v>43751</c:v>
                      </c:pt>
                      <c:pt idx="3239">
                        <c:v>43752</c:v>
                      </c:pt>
                      <c:pt idx="3240">
                        <c:v>43753</c:v>
                      </c:pt>
                      <c:pt idx="3241">
                        <c:v>43754</c:v>
                      </c:pt>
                      <c:pt idx="3242">
                        <c:v>43755</c:v>
                      </c:pt>
                      <c:pt idx="3243">
                        <c:v>43756</c:v>
                      </c:pt>
                      <c:pt idx="3244">
                        <c:v>43757</c:v>
                      </c:pt>
                      <c:pt idx="3245">
                        <c:v>43758</c:v>
                      </c:pt>
                      <c:pt idx="3246">
                        <c:v>43759</c:v>
                      </c:pt>
                      <c:pt idx="3247">
                        <c:v>43760</c:v>
                      </c:pt>
                      <c:pt idx="3248">
                        <c:v>43761</c:v>
                      </c:pt>
                      <c:pt idx="3249">
                        <c:v>43762</c:v>
                      </c:pt>
                      <c:pt idx="3250">
                        <c:v>43763</c:v>
                      </c:pt>
                      <c:pt idx="3251">
                        <c:v>43764</c:v>
                      </c:pt>
                      <c:pt idx="3252">
                        <c:v>43765</c:v>
                      </c:pt>
                      <c:pt idx="3253">
                        <c:v>43766</c:v>
                      </c:pt>
                      <c:pt idx="3254">
                        <c:v>43767</c:v>
                      </c:pt>
                      <c:pt idx="3255">
                        <c:v>43768</c:v>
                      </c:pt>
                      <c:pt idx="3256">
                        <c:v>43769</c:v>
                      </c:pt>
                      <c:pt idx="3257">
                        <c:v>43770</c:v>
                      </c:pt>
                      <c:pt idx="3258">
                        <c:v>43771</c:v>
                      </c:pt>
                      <c:pt idx="3259">
                        <c:v>43772</c:v>
                      </c:pt>
                      <c:pt idx="3260">
                        <c:v>43773</c:v>
                      </c:pt>
                      <c:pt idx="3261">
                        <c:v>43774</c:v>
                      </c:pt>
                      <c:pt idx="3262">
                        <c:v>43775</c:v>
                      </c:pt>
                      <c:pt idx="3263">
                        <c:v>43776</c:v>
                      </c:pt>
                      <c:pt idx="3264">
                        <c:v>43777</c:v>
                      </c:pt>
                      <c:pt idx="3265">
                        <c:v>43778</c:v>
                      </c:pt>
                      <c:pt idx="3266">
                        <c:v>43779</c:v>
                      </c:pt>
                      <c:pt idx="3267">
                        <c:v>43780</c:v>
                      </c:pt>
                      <c:pt idx="3268">
                        <c:v>43781</c:v>
                      </c:pt>
                      <c:pt idx="3269">
                        <c:v>43782</c:v>
                      </c:pt>
                      <c:pt idx="3270">
                        <c:v>43783</c:v>
                      </c:pt>
                      <c:pt idx="3271">
                        <c:v>43784</c:v>
                      </c:pt>
                      <c:pt idx="3272">
                        <c:v>43785</c:v>
                      </c:pt>
                      <c:pt idx="3273">
                        <c:v>43786</c:v>
                      </c:pt>
                      <c:pt idx="3274">
                        <c:v>43787</c:v>
                      </c:pt>
                      <c:pt idx="3275">
                        <c:v>43788</c:v>
                      </c:pt>
                      <c:pt idx="3276">
                        <c:v>43789</c:v>
                      </c:pt>
                      <c:pt idx="3277">
                        <c:v>43790</c:v>
                      </c:pt>
                      <c:pt idx="3278">
                        <c:v>43791</c:v>
                      </c:pt>
                      <c:pt idx="3279">
                        <c:v>43792</c:v>
                      </c:pt>
                      <c:pt idx="3280">
                        <c:v>43793</c:v>
                      </c:pt>
                      <c:pt idx="3281">
                        <c:v>43794</c:v>
                      </c:pt>
                      <c:pt idx="3282">
                        <c:v>43795</c:v>
                      </c:pt>
                      <c:pt idx="3283">
                        <c:v>43796</c:v>
                      </c:pt>
                      <c:pt idx="3284">
                        <c:v>43797</c:v>
                      </c:pt>
                      <c:pt idx="3285">
                        <c:v>43798</c:v>
                      </c:pt>
                      <c:pt idx="3286">
                        <c:v>43799</c:v>
                      </c:pt>
                      <c:pt idx="3287">
                        <c:v>43800</c:v>
                      </c:pt>
                      <c:pt idx="3288">
                        <c:v>43801</c:v>
                      </c:pt>
                      <c:pt idx="3289">
                        <c:v>43802</c:v>
                      </c:pt>
                      <c:pt idx="3290">
                        <c:v>43803</c:v>
                      </c:pt>
                      <c:pt idx="3291">
                        <c:v>43804</c:v>
                      </c:pt>
                      <c:pt idx="3292">
                        <c:v>43805</c:v>
                      </c:pt>
                      <c:pt idx="3293">
                        <c:v>43806</c:v>
                      </c:pt>
                      <c:pt idx="3294">
                        <c:v>43807</c:v>
                      </c:pt>
                      <c:pt idx="3295">
                        <c:v>43808</c:v>
                      </c:pt>
                      <c:pt idx="3296">
                        <c:v>43809</c:v>
                      </c:pt>
                      <c:pt idx="3297">
                        <c:v>43810</c:v>
                      </c:pt>
                      <c:pt idx="3298">
                        <c:v>43811</c:v>
                      </c:pt>
                      <c:pt idx="3299">
                        <c:v>43812</c:v>
                      </c:pt>
                      <c:pt idx="3300">
                        <c:v>43813</c:v>
                      </c:pt>
                      <c:pt idx="3301">
                        <c:v>43814</c:v>
                      </c:pt>
                      <c:pt idx="3302">
                        <c:v>43815</c:v>
                      </c:pt>
                      <c:pt idx="3303">
                        <c:v>43816</c:v>
                      </c:pt>
                      <c:pt idx="3304">
                        <c:v>43817</c:v>
                      </c:pt>
                      <c:pt idx="3305">
                        <c:v>43818</c:v>
                      </c:pt>
                      <c:pt idx="3306">
                        <c:v>43819</c:v>
                      </c:pt>
                      <c:pt idx="3307">
                        <c:v>43820</c:v>
                      </c:pt>
                      <c:pt idx="3308">
                        <c:v>43821</c:v>
                      </c:pt>
                      <c:pt idx="3309">
                        <c:v>43822</c:v>
                      </c:pt>
                      <c:pt idx="3310">
                        <c:v>43823</c:v>
                      </c:pt>
                      <c:pt idx="3311">
                        <c:v>43824</c:v>
                      </c:pt>
                      <c:pt idx="3312">
                        <c:v>43825</c:v>
                      </c:pt>
                      <c:pt idx="3313">
                        <c:v>43826</c:v>
                      </c:pt>
                      <c:pt idx="3314">
                        <c:v>43827</c:v>
                      </c:pt>
                      <c:pt idx="3315">
                        <c:v>43828</c:v>
                      </c:pt>
                      <c:pt idx="3316">
                        <c:v>43829</c:v>
                      </c:pt>
                      <c:pt idx="3317">
                        <c:v>43830</c:v>
                      </c:pt>
                      <c:pt idx="3318">
                        <c:v>43831</c:v>
                      </c:pt>
                      <c:pt idx="3319">
                        <c:v>43832</c:v>
                      </c:pt>
                      <c:pt idx="3320">
                        <c:v>43833</c:v>
                      </c:pt>
                      <c:pt idx="3321">
                        <c:v>43834</c:v>
                      </c:pt>
                      <c:pt idx="3322">
                        <c:v>43835</c:v>
                      </c:pt>
                      <c:pt idx="3323">
                        <c:v>43836</c:v>
                      </c:pt>
                      <c:pt idx="3324">
                        <c:v>43837</c:v>
                      </c:pt>
                      <c:pt idx="3325">
                        <c:v>43838</c:v>
                      </c:pt>
                      <c:pt idx="3326">
                        <c:v>43839</c:v>
                      </c:pt>
                      <c:pt idx="3327">
                        <c:v>43840</c:v>
                      </c:pt>
                      <c:pt idx="3328">
                        <c:v>43841</c:v>
                      </c:pt>
                      <c:pt idx="3329">
                        <c:v>43842</c:v>
                      </c:pt>
                      <c:pt idx="3330">
                        <c:v>43843</c:v>
                      </c:pt>
                      <c:pt idx="3331">
                        <c:v>43844</c:v>
                      </c:pt>
                      <c:pt idx="3332">
                        <c:v>43845</c:v>
                      </c:pt>
                      <c:pt idx="3333">
                        <c:v>43846</c:v>
                      </c:pt>
                      <c:pt idx="3334">
                        <c:v>43847</c:v>
                      </c:pt>
                      <c:pt idx="3335">
                        <c:v>43848</c:v>
                      </c:pt>
                      <c:pt idx="3336">
                        <c:v>43849</c:v>
                      </c:pt>
                      <c:pt idx="3337">
                        <c:v>43850</c:v>
                      </c:pt>
                      <c:pt idx="3338">
                        <c:v>43851</c:v>
                      </c:pt>
                      <c:pt idx="3339">
                        <c:v>43852</c:v>
                      </c:pt>
                      <c:pt idx="3340">
                        <c:v>43853</c:v>
                      </c:pt>
                      <c:pt idx="3341">
                        <c:v>43854</c:v>
                      </c:pt>
                      <c:pt idx="3342">
                        <c:v>43855</c:v>
                      </c:pt>
                      <c:pt idx="3343">
                        <c:v>43856</c:v>
                      </c:pt>
                      <c:pt idx="3344">
                        <c:v>43857</c:v>
                      </c:pt>
                      <c:pt idx="3345">
                        <c:v>43858</c:v>
                      </c:pt>
                      <c:pt idx="3346">
                        <c:v>43859</c:v>
                      </c:pt>
                      <c:pt idx="3347">
                        <c:v>43860</c:v>
                      </c:pt>
                      <c:pt idx="3348">
                        <c:v>43861</c:v>
                      </c:pt>
                      <c:pt idx="3349">
                        <c:v>43862</c:v>
                      </c:pt>
                      <c:pt idx="3350">
                        <c:v>43863</c:v>
                      </c:pt>
                      <c:pt idx="3351">
                        <c:v>43864</c:v>
                      </c:pt>
                      <c:pt idx="3352">
                        <c:v>43865</c:v>
                      </c:pt>
                      <c:pt idx="3353">
                        <c:v>43866</c:v>
                      </c:pt>
                      <c:pt idx="3354">
                        <c:v>43867</c:v>
                      </c:pt>
                      <c:pt idx="3355">
                        <c:v>43868</c:v>
                      </c:pt>
                      <c:pt idx="3356">
                        <c:v>43869</c:v>
                      </c:pt>
                      <c:pt idx="3357">
                        <c:v>43870</c:v>
                      </c:pt>
                      <c:pt idx="3358">
                        <c:v>43871</c:v>
                      </c:pt>
                      <c:pt idx="3359">
                        <c:v>43872</c:v>
                      </c:pt>
                      <c:pt idx="3360">
                        <c:v>43873</c:v>
                      </c:pt>
                      <c:pt idx="3361">
                        <c:v>43874</c:v>
                      </c:pt>
                      <c:pt idx="3362">
                        <c:v>43875</c:v>
                      </c:pt>
                      <c:pt idx="3363">
                        <c:v>43876</c:v>
                      </c:pt>
                      <c:pt idx="3364">
                        <c:v>43877</c:v>
                      </c:pt>
                      <c:pt idx="3365">
                        <c:v>43878</c:v>
                      </c:pt>
                      <c:pt idx="3366">
                        <c:v>43879</c:v>
                      </c:pt>
                      <c:pt idx="3367">
                        <c:v>43880</c:v>
                      </c:pt>
                      <c:pt idx="3368">
                        <c:v>43881</c:v>
                      </c:pt>
                      <c:pt idx="3369">
                        <c:v>43882</c:v>
                      </c:pt>
                      <c:pt idx="3370">
                        <c:v>43883</c:v>
                      </c:pt>
                      <c:pt idx="3371">
                        <c:v>43884</c:v>
                      </c:pt>
                      <c:pt idx="3372">
                        <c:v>43885</c:v>
                      </c:pt>
                      <c:pt idx="3373">
                        <c:v>43886</c:v>
                      </c:pt>
                      <c:pt idx="3374">
                        <c:v>43887</c:v>
                      </c:pt>
                      <c:pt idx="3375">
                        <c:v>43888</c:v>
                      </c:pt>
                      <c:pt idx="3376">
                        <c:v>43889</c:v>
                      </c:pt>
                      <c:pt idx="3377">
                        <c:v>43890</c:v>
                      </c:pt>
                      <c:pt idx="3378">
                        <c:v>43891</c:v>
                      </c:pt>
                      <c:pt idx="3379">
                        <c:v>43892</c:v>
                      </c:pt>
                      <c:pt idx="3380">
                        <c:v>43893</c:v>
                      </c:pt>
                      <c:pt idx="3381">
                        <c:v>43894</c:v>
                      </c:pt>
                      <c:pt idx="3382">
                        <c:v>43895</c:v>
                      </c:pt>
                      <c:pt idx="3383">
                        <c:v>43896</c:v>
                      </c:pt>
                      <c:pt idx="3384">
                        <c:v>43897</c:v>
                      </c:pt>
                      <c:pt idx="3385">
                        <c:v>43898</c:v>
                      </c:pt>
                      <c:pt idx="3386">
                        <c:v>43899</c:v>
                      </c:pt>
                      <c:pt idx="3387">
                        <c:v>43900</c:v>
                      </c:pt>
                      <c:pt idx="3388">
                        <c:v>43901</c:v>
                      </c:pt>
                      <c:pt idx="3389">
                        <c:v>43902</c:v>
                      </c:pt>
                      <c:pt idx="3390">
                        <c:v>43903</c:v>
                      </c:pt>
                      <c:pt idx="3391">
                        <c:v>43904</c:v>
                      </c:pt>
                      <c:pt idx="3392">
                        <c:v>43905</c:v>
                      </c:pt>
                      <c:pt idx="3393">
                        <c:v>43906</c:v>
                      </c:pt>
                      <c:pt idx="3394">
                        <c:v>43907</c:v>
                      </c:pt>
                      <c:pt idx="3395">
                        <c:v>43908</c:v>
                      </c:pt>
                      <c:pt idx="3396">
                        <c:v>43909</c:v>
                      </c:pt>
                      <c:pt idx="3397">
                        <c:v>43910</c:v>
                      </c:pt>
                      <c:pt idx="3398">
                        <c:v>43911</c:v>
                      </c:pt>
                      <c:pt idx="3399">
                        <c:v>43912</c:v>
                      </c:pt>
                      <c:pt idx="3400">
                        <c:v>43913</c:v>
                      </c:pt>
                      <c:pt idx="3401">
                        <c:v>43914</c:v>
                      </c:pt>
                      <c:pt idx="3402">
                        <c:v>43915</c:v>
                      </c:pt>
                      <c:pt idx="3403">
                        <c:v>43916</c:v>
                      </c:pt>
                      <c:pt idx="3404">
                        <c:v>43917</c:v>
                      </c:pt>
                      <c:pt idx="3405">
                        <c:v>43918</c:v>
                      </c:pt>
                      <c:pt idx="3406">
                        <c:v>43919</c:v>
                      </c:pt>
                      <c:pt idx="3407">
                        <c:v>43920</c:v>
                      </c:pt>
                      <c:pt idx="3408">
                        <c:v>43921</c:v>
                      </c:pt>
                      <c:pt idx="3409">
                        <c:v>43922</c:v>
                      </c:pt>
                      <c:pt idx="3410">
                        <c:v>43923</c:v>
                      </c:pt>
                      <c:pt idx="3411">
                        <c:v>43924</c:v>
                      </c:pt>
                      <c:pt idx="3412">
                        <c:v>43925</c:v>
                      </c:pt>
                      <c:pt idx="3413">
                        <c:v>43926</c:v>
                      </c:pt>
                      <c:pt idx="3414">
                        <c:v>43927</c:v>
                      </c:pt>
                      <c:pt idx="3415">
                        <c:v>43928</c:v>
                      </c:pt>
                      <c:pt idx="3416">
                        <c:v>43929</c:v>
                      </c:pt>
                      <c:pt idx="3417">
                        <c:v>43930</c:v>
                      </c:pt>
                      <c:pt idx="3418">
                        <c:v>43931</c:v>
                      </c:pt>
                      <c:pt idx="3419">
                        <c:v>43932</c:v>
                      </c:pt>
                      <c:pt idx="3420">
                        <c:v>43933</c:v>
                      </c:pt>
                      <c:pt idx="3421">
                        <c:v>43934</c:v>
                      </c:pt>
                      <c:pt idx="3422">
                        <c:v>43935</c:v>
                      </c:pt>
                      <c:pt idx="3423">
                        <c:v>43936</c:v>
                      </c:pt>
                      <c:pt idx="3424">
                        <c:v>43937</c:v>
                      </c:pt>
                      <c:pt idx="3425">
                        <c:v>43938</c:v>
                      </c:pt>
                      <c:pt idx="3426">
                        <c:v>43939</c:v>
                      </c:pt>
                      <c:pt idx="3427">
                        <c:v>43940</c:v>
                      </c:pt>
                      <c:pt idx="3428">
                        <c:v>43941</c:v>
                      </c:pt>
                      <c:pt idx="3429">
                        <c:v>43942</c:v>
                      </c:pt>
                      <c:pt idx="3430">
                        <c:v>43943</c:v>
                      </c:pt>
                      <c:pt idx="3431">
                        <c:v>43944</c:v>
                      </c:pt>
                      <c:pt idx="3432">
                        <c:v>43945</c:v>
                      </c:pt>
                      <c:pt idx="3433">
                        <c:v>43946</c:v>
                      </c:pt>
                      <c:pt idx="3434">
                        <c:v>43947</c:v>
                      </c:pt>
                      <c:pt idx="3435">
                        <c:v>43948</c:v>
                      </c:pt>
                      <c:pt idx="3436">
                        <c:v>43949</c:v>
                      </c:pt>
                      <c:pt idx="3437">
                        <c:v>43950</c:v>
                      </c:pt>
                      <c:pt idx="3438">
                        <c:v>43951</c:v>
                      </c:pt>
                      <c:pt idx="3439">
                        <c:v>43952</c:v>
                      </c:pt>
                      <c:pt idx="3440">
                        <c:v>43953</c:v>
                      </c:pt>
                      <c:pt idx="3441">
                        <c:v>43954</c:v>
                      </c:pt>
                      <c:pt idx="3442">
                        <c:v>43955</c:v>
                      </c:pt>
                      <c:pt idx="3443">
                        <c:v>43956</c:v>
                      </c:pt>
                      <c:pt idx="3444">
                        <c:v>43957</c:v>
                      </c:pt>
                      <c:pt idx="3445">
                        <c:v>43958</c:v>
                      </c:pt>
                      <c:pt idx="3446">
                        <c:v>43959</c:v>
                      </c:pt>
                      <c:pt idx="3447">
                        <c:v>43960</c:v>
                      </c:pt>
                      <c:pt idx="3448">
                        <c:v>43961</c:v>
                      </c:pt>
                      <c:pt idx="3449">
                        <c:v>43962</c:v>
                      </c:pt>
                      <c:pt idx="3450">
                        <c:v>43963</c:v>
                      </c:pt>
                      <c:pt idx="3451">
                        <c:v>43964</c:v>
                      </c:pt>
                      <c:pt idx="3452">
                        <c:v>43965</c:v>
                      </c:pt>
                      <c:pt idx="3453">
                        <c:v>43966</c:v>
                      </c:pt>
                      <c:pt idx="3454">
                        <c:v>43967</c:v>
                      </c:pt>
                      <c:pt idx="3455">
                        <c:v>43968</c:v>
                      </c:pt>
                      <c:pt idx="3456">
                        <c:v>43969</c:v>
                      </c:pt>
                      <c:pt idx="3457">
                        <c:v>43970</c:v>
                      </c:pt>
                      <c:pt idx="3458">
                        <c:v>43971</c:v>
                      </c:pt>
                      <c:pt idx="3459">
                        <c:v>43972</c:v>
                      </c:pt>
                      <c:pt idx="3460">
                        <c:v>43973</c:v>
                      </c:pt>
                      <c:pt idx="3461">
                        <c:v>43974</c:v>
                      </c:pt>
                      <c:pt idx="3462">
                        <c:v>43975</c:v>
                      </c:pt>
                      <c:pt idx="3463">
                        <c:v>43976</c:v>
                      </c:pt>
                      <c:pt idx="3464">
                        <c:v>43977</c:v>
                      </c:pt>
                      <c:pt idx="3465">
                        <c:v>43978</c:v>
                      </c:pt>
                      <c:pt idx="3466">
                        <c:v>43979</c:v>
                      </c:pt>
                      <c:pt idx="3467">
                        <c:v>43980</c:v>
                      </c:pt>
                      <c:pt idx="3468">
                        <c:v>43981</c:v>
                      </c:pt>
                      <c:pt idx="3469">
                        <c:v>43982</c:v>
                      </c:pt>
                      <c:pt idx="3470">
                        <c:v>43983</c:v>
                      </c:pt>
                      <c:pt idx="3471">
                        <c:v>43984</c:v>
                      </c:pt>
                      <c:pt idx="3472">
                        <c:v>43985</c:v>
                      </c:pt>
                      <c:pt idx="3473">
                        <c:v>43986</c:v>
                      </c:pt>
                      <c:pt idx="3474">
                        <c:v>43987</c:v>
                      </c:pt>
                      <c:pt idx="3475">
                        <c:v>43988</c:v>
                      </c:pt>
                      <c:pt idx="3476">
                        <c:v>43989</c:v>
                      </c:pt>
                      <c:pt idx="3477">
                        <c:v>43990</c:v>
                      </c:pt>
                      <c:pt idx="3478">
                        <c:v>43991</c:v>
                      </c:pt>
                      <c:pt idx="3479">
                        <c:v>43992</c:v>
                      </c:pt>
                      <c:pt idx="3480">
                        <c:v>43993</c:v>
                      </c:pt>
                      <c:pt idx="3481">
                        <c:v>43994</c:v>
                      </c:pt>
                      <c:pt idx="3482">
                        <c:v>43995</c:v>
                      </c:pt>
                      <c:pt idx="3483">
                        <c:v>43996</c:v>
                      </c:pt>
                      <c:pt idx="3484">
                        <c:v>43997</c:v>
                      </c:pt>
                      <c:pt idx="3485">
                        <c:v>43998</c:v>
                      </c:pt>
                      <c:pt idx="3486">
                        <c:v>43999</c:v>
                      </c:pt>
                      <c:pt idx="3487">
                        <c:v>44000</c:v>
                      </c:pt>
                      <c:pt idx="3488">
                        <c:v>44001</c:v>
                      </c:pt>
                      <c:pt idx="3489">
                        <c:v>44002</c:v>
                      </c:pt>
                      <c:pt idx="3490">
                        <c:v>44003</c:v>
                      </c:pt>
                      <c:pt idx="3491">
                        <c:v>44004</c:v>
                      </c:pt>
                      <c:pt idx="3492">
                        <c:v>44005</c:v>
                      </c:pt>
                      <c:pt idx="3493">
                        <c:v>44006</c:v>
                      </c:pt>
                      <c:pt idx="3494">
                        <c:v>44007</c:v>
                      </c:pt>
                      <c:pt idx="3495">
                        <c:v>44008</c:v>
                      </c:pt>
                      <c:pt idx="3496">
                        <c:v>44009</c:v>
                      </c:pt>
                      <c:pt idx="3497">
                        <c:v>44010</c:v>
                      </c:pt>
                      <c:pt idx="3498">
                        <c:v>44011</c:v>
                      </c:pt>
                      <c:pt idx="3499">
                        <c:v>44012</c:v>
                      </c:pt>
                      <c:pt idx="3500">
                        <c:v>44013</c:v>
                      </c:pt>
                      <c:pt idx="3501">
                        <c:v>44014</c:v>
                      </c:pt>
                      <c:pt idx="3502">
                        <c:v>44015</c:v>
                      </c:pt>
                      <c:pt idx="3503">
                        <c:v>44016</c:v>
                      </c:pt>
                      <c:pt idx="3504">
                        <c:v>44017</c:v>
                      </c:pt>
                      <c:pt idx="3505">
                        <c:v>44018</c:v>
                      </c:pt>
                      <c:pt idx="3506">
                        <c:v>44019</c:v>
                      </c:pt>
                      <c:pt idx="3507">
                        <c:v>44020</c:v>
                      </c:pt>
                      <c:pt idx="3508">
                        <c:v>44021</c:v>
                      </c:pt>
                      <c:pt idx="3509">
                        <c:v>44022</c:v>
                      </c:pt>
                      <c:pt idx="3510">
                        <c:v>44023</c:v>
                      </c:pt>
                      <c:pt idx="3511">
                        <c:v>44024</c:v>
                      </c:pt>
                      <c:pt idx="3512">
                        <c:v>44025</c:v>
                      </c:pt>
                      <c:pt idx="3513">
                        <c:v>44026</c:v>
                      </c:pt>
                      <c:pt idx="3514">
                        <c:v>44027</c:v>
                      </c:pt>
                      <c:pt idx="3515">
                        <c:v>44028</c:v>
                      </c:pt>
                      <c:pt idx="3516">
                        <c:v>44029</c:v>
                      </c:pt>
                      <c:pt idx="3517">
                        <c:v>44030</c:v>
                      </c:pt>
                      <c:pt idx="3518">
                        <c:v>44031</c:v>
                      </c:pt>
                      <c:pt idx="3519">
                        <c:v>44032</c:v>
                      </c:pt>
                      <c:pt idx="3520">
                        <c:v>44033</c:v>
                      </c:pt>
                      <c:pt idx="3521">
                        <c:v>44034</c:v>
                      </c:pt>
                      <c:pt idx="3522">
                        <c:v>44035</c:v>
                      </c:pt>
                      <c:pt idx="3523">
                        <c:v>44036</c:v>
                      </c:pt>
                      <c:pt idx="3524">
                        <c:v>44037</c:v>
                      </c:pt>
                      <c:pt idx="3525">
                        <c:v>44038</c:v>
                      </c:pt>
                      <c:pt idx="3526">
                        <c:v>44039</c:v>
                      </c:pt>
                      <c:pt idx="3527">
                        <c:v>44040</c:v>
                      </c:pt>
                      <c:pt idx="3528">
                        <c:v>44041</c:v>
                      </c:pt>
                      <c:pt idx="3529">
                        <c:v>44042</c:v>
                      </c:pt>
                      <c:pt idx="3530">
                        <c:v>44043</c:v>
                      </c:pt>
                      <c:pt idx="3531">
                        <c:v>44044</c:v>
                      </c:pt>
                      <c:pt idx="3532">
                        <c:v>44045</c:v>
                      </c:pt>
                      <c:pt idx="3533">
                        <c:v>44046</c:v>
                      </c:pt>
                      <c:pt idx="3534">
                        <c:v>44047</c:v>
                      </c:pt>
                      <c:pt idx="3535">
                        <c:v>44048</c:v>
                      </c:pt>
                      <c:pt idx="3536">
                        <c:v>44049</c:v>
                      </c:pt>
                      <c:pt idx="3537">
                        <c:v>44050</c:v>
                      </c:pt>
                      <c:pt idx="3538">
                        <c:v>44051</c:v>
                      </c:pt>
                      <c:pt idx="3539">
                        <c:v>44052</c:v>
                      </c:pt>
                      <c:pt idx="3540">
                        <c:v>44053</c:v>
                      </c:pt>
                      <c:pt idx="3541">
                        <c:v>44054</c:v>
                      </c:pt>
                      <c:pt idx="3542">
                        <c:v>44055</c:v>
                      </c:pt>
                      <c:pt idx="3543">
                        <c:v>44056</c:v>
                      </c:pt>
                      <c:pt idx="3544">
                        <c:v>44057</c:v>
                      </c:pt>
                      <c:pt idx="3545">
                        <c:v>44058</c:v>
                      </c:pt>
                      <c:pt idx="3546">
                        <c:v>44059</c:v>
                      </c:pt>
                      <c:pt idx="3547">
                        <c:v>44060</c:v>
                      </c:pt>
                      <c:pt idx="3548">
                        <c:v>44061</c:v>
                      </c:pt>
                      <c:pt idx="3549">
                        <c:v>44062</c:v>
                      </c:pt>
                      <c:pt idx="3550">
                        <c:v>44063</c:v>
                      </c:pt>
                      <c:pt idx="3551">
                        <c:v>44064</c:v>
                      </c:pt>
                      <c:pt idx="3552">
                        <c:v>44065</c:v>
                      </c:pt>
                      <c:pt idx="3553">
                        <c:v>44066</c:v>
                      </c:pt>
                      <c:pt idx="3554">
                        <c:v>44067</c:v>
                      </c:pt>
                      <c:pt idx="3555">
                        <c:v>44068</c:v>
                      </c:pt>
                      <c:pt idx="3556">
                        <c:v>44069</c:v>
                      </c:pt>
                      <c:pt idx="3557">
                        <c:v>44070</c:v>
                      </c:pt>
                      <c:pt idx="3558">
                        <c:v>44071</c:v>
                      </c:pt>
                      <c:pt idx="3559">
                        <c:v>44072</c:v>
                      </c:pt>
                      <c:pt idx="3560">
                        <c:v>44073</c:v>
                      </c:pt>
                      <c:pt idx="3561">
                        <c:v>44074</c:v>
                      </c:pt>
                      <c:pt idx="3562">
                        <c:v>44075</c:v>
                      </c:pt>
                      <c:pt idx="3563">
                        <c:v>44076</c:v>
                      </c:pt>
                      <c:pt idx="3564">
                        <c:v>44077</c:v>
                      </c:pt>
                      <c:pt idx="3565">
                        <c:v>44078</c:v>
                      </c:pt>
                      <c:pt idx="3566">
                        <c:v>44079</c:v>
                      </c:pt>
                      <c:pt idx="3567">
                        <c:v>44080</c:v>
                      </c:pt>
                      <c:pt idx="3568">
                        <c:v>44081</c:v>
                      </c:pt>
                      <c:pt idx="3569">
                        <c:v>44082</c:v>
                      </c:pt>
                      <c:pt idx="3570">
                        <c:v>44083</c:v>
                      </c:pt>
                      <c:pt idx="3571">
                        <c:v>44084</c:v>
                      </c:pt>
                      <c:pt idx="3572">
                        <c:v>44085</c:v>
                      </c:pt>
                      <c:pt idx="3573">
                        <c:v>44086</c:v>
                      </c:pt>
                      <c:pt idx="3574">
                        <c:v>44087</c:v>
                      </c:pt>
                      <c:pt idx="3575">
                        <c:v>44088</c:v>
                      </c:pt>
                      <c:pt idx="3576">
                        <c:v>44089</c:v>
                      </c:pt>
                      <c:pt idx="3577">
                        <c:v>44090</c:v>
                      </c:pt>
                      <c:pt idx="3578">
                        <c:v>44091</c:v>
                      </c:pt>
                      <c:pt idx="3579">
                        <c:v>44092</c:v>
                      </c:pt>
                      <c:pt idx="3580">
                        <c:v>44093</c:v>
                      </c:pt>
                      <c:pt idx="3581">
                        <c:v>44094</c:v>
                      </c:pt>
                      <c:pt idx="3582">
                        <c:v>44095</c:v>
                      </c:pt>
                      <c:pt idx="3583">
                        <c:v>44096</c:v>
                      </c:pt>
                      <c:pt idx="3584">
                        <c:v>44097</c:v>
                      </c:pt>
                      <c:pt idx="3585">
                        <c:v>44098</c:v>
                      </c:pt>
                      <c:pt idx="3586">
                        <c:v>44099</c:v>
                      </c:pt>
                      <c:pt idx="3587">
                        <c:v>44100</c:v>
                      </c:pt>
                      <c:pt idx="3588">
                        <c:v>44101</c:v>
                      </c:pt>
                      <c:pt idx="3589">
                        <c:v>44102</c:v>
                      </c:pt>
                      <c:pt idx="3590">
                        <c:v>44103</c:v>
                      </c:pt>
                      <c:pt idx="3591">
                        <c:v>44104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'Select select'!$D$2:$D$3593</c15:sqref>
                        </c15:formulaRef>
                      </c:ext>
                    </c:extLst>
                    <c:numCache>
                      <c:formatCode>General</c:formatCode>
                      <c:ptCount val="3592"/>
                      <c:pt idx="0">
                        <c:v>549</c:v>
                      </c:pt>
                      <c:pt idx="1">
                        <c:v>481</c:v>
                      </c:pt>
                      <c:pt idx="2">
                        <c:v>366</c:v>
                      </c:pt>
                      <c:pt idx="3">
                        <c:v>351</c:v>
                      </c:pt>
                      <c:pt idx="4">
                        <c:v>433</c:v>
                      </c:pt>
                      <c:pt idx="5">
                        <c:v>471</c:v>
                      </c:pt>
                      <c:pt idx="6">
                        <c:v>410</c:v>
                      </c:pt>
                      <c:pt idx="7">
                        <c:v>402</c:v>
                      </c:pt>
                      <c:pt idx="8">
                        <c:v>472</c:v>
                      </c:pt>
                      <c:pt idx="9">
                        <c:v>385</c:v>
                      </c:pt>
                      <c:pt idx="10">
                        <c:v>359</c:v>
                      </c:pt>
                      <c:pt idx="11">
                        <c:v>449</c:v>
                      </c:pt>
                      <c:pt idx="12">
                        <c:v>460</c:v>
                      </c:pt>
                      <c:pt idx="13">
                        <c:v>446</c:v>
                      </c:pt>
                      <c:pt idx="14">
                        <c:v>398</c:v>
                      </c:pt>
                      <c:pt idx="15">
                        <c:v>451</c:v>
                      </c:pt>
                      <c:pt idx="16">
                        <c:v>484</c:v>
                      </c:pt>
                      <c:pt idx="17">
                        <c:v>487</c:v>
                      </c:pt>
                      <c:pt idx="18">
                        <c:v>441</c:v>
                      </c:pt>
                      <c:pt idx="19">
                        <c:v>391</c:v>
                      </c:pt>
                      <c:pt idx="20">
                        <c:v>394</c:v>
                      </c:pt>
                      <c:pt idx="21">
                        <c:v>402</c:v>
                      </c:pt>
                      <c:pt idx="22">
                        <c:v>404</c:v>
                      </c:pt>
                      <c:pt idx="23">
                        <c:v>377</c:v>
                      </c:pt>
                      <c:pt idx="24">
                        <c:v>428</c:v>
                      </c:pt>
                      <c:pt idx="25">
                        <c:v>426</c:v>
                      </c:pt>
                      <c:pt idx="26">
                        <c:v>450</c:v>
                      </c:pt>
                      <c:pt idx="27">
                        <c:v>364</c:v>
                      </c:pt>
                      <c:pt idx="28">
                        <c:v>327</c:v>
                      </c:pt>
                      <c:pt idx="29">
                        <c:v>306</c:v>
                      </c:pt>
                      <c:pt idx="30">
                        <c:v>314</c:v>
                      </c:pt>
                      <c:pt idx="31">
                        <c:v>319</c:v>
                      </c:pt>
                      <c:pt idx="32">
                        <c:v>376</c:v>
                      </c:pt>
                      <c:pt idx="33">
                        <c:v>342</c:v>
                      </c:pt>
                      <c:pt idx="34">
                        <c:v>371</c:v>
                      </c:pt>
                      <c:pt idx="35">
                        <c:v>360</c:v>
                      </c:pt>
                      <c:pt idx="36">
                        <c:v>391</c:v>
                      </c:pt>
                      <c:pt idx="37">
                        <c:v>404</c:v>
                      </c:pt>
                      <c:pt idx="38">
                        <c:v>422</c:v>
                      </c:pt>
                      <c:pt idx="39">
                        <c:v>485</c:v>
                      </c:pt>
                      <c:pt idx="40">
                        <c:v>482</c:v>
                      </c:pt>
                      <c:pt idx="41">
                        <c:v>537</c:v>
                      </c:pt>
                      <c:pt idx="42">
                        <c:v>551</c:v>
                      </c:pt>
                      <c:pt idx="43">
                        <c:v>546</c:v>
                      </c:pt>
                      <c:pt idx="44">
                        <c:v>571</c:v>
                      </c:pt>
                      <c:pt idx="45">
                        <c:v>546</c:v>
                      </c:pt>
                      <c:pt idx="46">
                        <c:v>486</c:v>
                      </c:pt>
                      <c:pt idx="47">
                        <c:v>450</c:v>
                      </c:pt>
                      <c:pt idx="48">
                        <c:v>470</c:v>
                      </c:pt>
                      <c:pt idx="49">
                        <c:v>498</c:v>
                      </c:pt>
                      <c:pt idx="50">
                        <c:v>555</c:v>
                      </c:pt>
                      <c:pt idx="51">
                        <c:v>579</c:v>
                      </c:pt>
                      <c:pt idx="52">
                        <c:v>535</c:v>
                      </c:pt>
                      <c:pt idx="53">
                        <c:v>478</c:v>
                      </c:pt>
                      <c:pt idx="54">
                        <c:v>518</c:v>
                      </c:pt>
                      <c:pt idx="55">
                        <c:v>544</c:v>
                      </c:pt>
                      <c:pt idx="56">
                        <c:v>560</c:v>
                      </c:pt>
                      <c:pt idx="57">
                        <c:v>524</c:v>
                      </c:pt>
                      <c:pt idx="58">
                        <c:v>528</c:v>
                      </c:pt>
                      <c:pt idx="59">
                        <c:v>453</c:v>
                      </c:pt>
                      <c:pt idx="60">
                        <c:v>447</c:v>
                      </c:pt>
                      <c:pt idx="61">
                        <c:v>470</c:v>
                      </c:pt>
                      <c:pt idx="62">
                        <c:v>580</c:v>
                      </c:pt>
                      <c:pt idx="63">
                        <c:v>649</c:v>
                      </c:pt>
                      <c:pt idx="64">
                        <c:v>578</c:v>
                      </c:pt>
                      <c:pt idx="65">
                        <c:v>486</c:v>
                      </c:pt>
                      <c:pt idx="66">
                        <c:v>479</c:v>
                      </c:pt>
                      <c:pt idx="67">
                        <c:v>389</c:v>
                      </c:pt>
                      <c:pt idx="68">
                        <c:v>421</c:v>
                      </c:pt>
                      <c:pt idx="69">
                        <c:v>468</c:v>
                      </c:pt>
                      <c:pt idx="70">
                        <c:v>510</c:v>
                      </c:pt>
                      <c:pt idx="71">
                        <c:v>570</c:v>
                      </c:pt>
                      <c:pt idx="72">
                        <c:v>536</c:v>
                      </c:pt>
                      <c:pt idx="73">
                        <c:v>513</c:v>
                      </c:pt>
                      <c:pt idx="74">
                        <c:v>394</c:v>
                      </c:pt>
                      <c:pt idx="75">
                        <c:v>370</c:v>
                      </c:pt>
                      <c:pt idx="76">
                        <c:v>342</c:v>
                      </c:pt>
                      <c:pt idx="77">
                        <c:v>359</c:v>
                      </c:pt>
                      <c:pt idx="78">
                        <c:v>377</c:v>
                      </c:pt>
                      <c:pt idx="79">
                        <c:v>419</c:v>
                      </c:pt>
                      <c:pt idx="80">
                        <c:v>372</c:v>
                      </c:pt>
                      <c:pt idx="81">
                        <c:v>364</c:v>
                      </c:pt>
                      <c:pt idx="82">
                        <c:v>382</c:v>
                      </c:pt>
                      <c:pt idx="83">
                        <c:v>412</c:v>
                      </c:pt>
                      <c:pt idx="84">
                        <c:v>378</c:v>
                      </c:pt>
                      <c:pt idx="85">
                        <c:v>393</c:v>
                      </c:pt>
                      <c:pt idx="86">
                        <c:v>414</c:v>
                      </c:pt>
                      <c:pt idx="87">
                        <c:v>386</c:v>
                      </c:pt>
                      <c:pt idx="88">
                        <c:v>426</c:v>
                      </c:pt>
                      <c:pt idx="89">
                        <c:v>428</c:v>
                      </c:pt>
                      <c:pt idx="90">
                        <c:v>459</c:v>
                      </c:pt>
                      <c:pt idx="91">
                        <c:v>442</c:v>
                      </c:pt>
                      <c:pt idx="92">
                        <c:v>393</c:v>
                      </c:pt>
                      <c:pt idx="93">
                        <c:v>406</c:v>
                      </c:pt>
                      <c:pt idx="94">
                        <c:v>382</c:v>
                      </c:pt>
                      <c:pt idx="95">
                        <c:v>392</c:v>
                      </c:pt>
                      <c:pt idx="96">
                        <c:v>408</c:v>
                      </c:pt>
                      <c:pt idx="97">
                        <c:v>452</c:v>
                      </c:pt>
                      <c:pt idx="98">
                        <c:v>484</c:v>
                      </c:pt>
                      <c:pt idx="99">
                        <c:v>500</c:v>
                      </c:pt>
                      <c:pt idx="100">
                        <c:v>475</c:v>
                      </c:pt>
                      <c:pt idx="101">
                        <c:v>429</c:v>
                      </c:pt>
                      <c:pt idx="102">
                        <c:v>411</c:v>
                      </c:pt>
                      <c:pt idx="103">
                        <c:v>410</c:v>
                      </c:pt>
                      <c:pt idx="104">
                        <c:v>464</c:v>
                      </c:pt>
                      <c:pt idx="105">
                        <c:v>457</c:v>
                      </c:pt>
                      <c:pt idx="106">
                        <c:v>503</c:v>
                      </c:pt>
                      <c:pt idx="107">
                        <c:v>503</c:v>
                      </c:pt>
                      <c:pt idx="108">
                        <c:v>486</c:v>
                      </c:pt>
                      <c:pt idx="109">
                        <c:v>470</c:v>
                      </c:pt>
                      <c:pt idx="110">
                        <c:v>380</c:v>
                      </c:pt>
                      <c:pt idx="111">
                        <c:v>522</c:v>
                      </c:pt>
                      <c:pt idx="112">
                        <c:v>476</c:v>
                      </c:pt>
                      <c:pt idx="113">
                        <c:v>496</c:v>
                      </c:pt>
                      <c:pt idx="114">
                        <c:v>520</c:v>
                      </c:pt>
                      <c:pt idx="115">
                        <c:v>515</c:v>
                      </c:pt>
                      <c:pt idx="116">
                        <c:v>437</c:v>
                      </c:pt>
                      <c:pt idx="117">
                        <c:v>451</c:v>
                      </c:pt>
                      <c:pt idx="118">
                        <c:v>486</c:v>
                      </c:pt>
                      <c:pt idx="119">
                        <c:v>463</c:v>
                      </c:pt>
                      <c:pt idx="120">
                        <c:v>451</c:v>
                      </c:pt>
                      <c:pt idx="121">
                        <c:v>445</c:v>
                      </c:pt>
                      <c:pt idx="122">
                        <c:v>510</c:v>
                      </c:pt>
                      <c:pt idx="123">
                        <c:v>582</c:v>
                      </c:pt>
                      <c:pt idx="124">
                        <c:v>548</c:v>
                      </c:pt>
                      <c:pt idx="125">
                        <c:v>439</c:v>
                      </c:pt>
                      <c:pt idx="126">
                        <c:v>504</c:v>
                      </c:pt>
                      <c:pt idx="127">
                        <c:v>584</c:v>
                      </c:pt>
                      <c:pt idx="128">
                        <c:v>595</c:v>
                      </c:pt>
                      <c:pt idx="129">
                        <c:v>538</c:v>
                      </c:pt>
                      <c:pt idx="130">
                        <c:v>504</c:v>
                      </c:pt>
                      <c:pt idx="131">
                        <c:v>476</c:v>
                      </c:pt>
                      <c:pt idx="132">
                        <c:v>494</c:v>
                      </c:pt>
                      <c:pt idx="133">
                        <c:v>514</c:v>
                      </c:pt>
                      <c:pt idx="134">
                        <c:v>569</c:v>
                      </c:pt>
                      <c:pt idx="135">
                        <c:v>501</c:v>
                      </c:pt>
                      <c:pt idx="136">
                        <c:v>433</c:v>
                      </c:pt>
                      <c:pt idx="137">
                        <c:v>461</c:v>
                      </c:pt>
                      <c:pt idx="138">
                        <c:v>538</c:v>
                      </c:pt>
                      <c:pt idx="139">
                        <c:v>585</c:v>
                      </c:pt>
                      <c:pt idx="140">
                        <c:v>555</c:v>
                      </c:pt>
                      <c:pt idx="141">
                        <c:v>543</c:v>
                      </c:pt>
                      <c:pt idx="142">
                        <c:v>536</c:v>
                      </c:pt>
                      <c:pt idx="143">
                        <c:v>535</c:v>
                      </c:pt>
                      <c:pt idx="144">
                        <c:v>510</c:v>
                      </c:pt>
                      <c:pt idx="145">
                        <c:v>523</c:v>
                      </c:pt>
                      <c:pt idx="146">
                        <c:v>552</c:v>
                      </c:pt>
                      <c:pt idx="147">
                        <c:v>504</c:v>
                      </c:pt>
                      <c:pt idx="148">
                        <c:v>516</c:v>
                      </c:pt>
                      <c:pt idx="149">
                        <c:v>531</c:v>
                      </c:pt>
                      <c:pt idx="150">
                        <c:v>566</c:v>
                      </c:pt>
                      <c:pt idx="151">
                        <c:v>421</c:v>
                      </c:pt>
                      <c:pt idx="152">
                        <c:v>379</c:v>
                      </c:pt>
                      <c:pt idx="153">
                        <c:v>412</c:v>
                      </c:pt>
                      <c:pt idx="154">
                        <c:v>379</c:v>
                      </c:pt>
                      <c:pt idx="155">
                        <c:v>371</c:v>
                      </c:pt>
                      <c:pt idx="156">
                        <c:v>425</c:v>
                      </c:pt>
                      <c:pt idx="157">
                        <c:v>505</c:v>
                      </c:pt>
                      <c:pt idx="158">
                        <c:v>559</c:v>
                      </c:pt>
                      <c:pt idx="159">
                        <c:v>654</c:v>
                      </c:pt>
                      <c:pt idx="160">
                        <c:v>582</c:v>
                      </c:pt>
                      <c:pt idx="161">
                        <c:v>510</c:v>
                      </c:pt>
                      <c:pt idx="162">
                        <c:v>496</c:v>
                      </c:pt>
                      <c:pt idx="163">
                        <c:v>447</c:v>
                      </c:pt>
                      <c:pt idx="164">
                        <c:v>405</c:v>
                      </c:pt>
                      <c:pt idx="165">
                        <c:v>383</c:v>
                      </c:pt>
                      <c:pt idx="166">
                        <c:v>378</c:v>
                      </c:pt>
                      <c:pt idx="167">
                        <c:v>455</c:v>
                      </c:pt>
                      <c:pt idx="168">
                        <c:v>552</c:v>
                      </c:pt>
                      <c:pt idx="169">
                        <c:v>622</c:v>
                      </c:pt>
                      <c:pt idx="170">
                        <c:v>536</c:v>
                      </c:pt>
                      <c:pt idx="171">
                        <c:v>560</c:v>
                      </c:pt>
                      <c:pt idx="172">
                        <c:v>556</c:v>
                      </c:pt>
                      <c:pt idx="173">
                        <c:v>520</c:v>
                      </c:pt>
                      <c:pt idx="174">
                        <c:v>544</c:v>
                      </c:pt>
                      <c:pt idx="175">
                        <c:v>532</c:v>
                      </c:pt>
                      <c:pt idx="176">
                        <c:v>549</c:v>
                      </c:pt>
                      <c:pt idx="177">
                        <c:v>564</c:v>
                      </c:pt>
                      <c:pt idx="178">
                        <c:v>634</c:v>
                      </c:pt>
                      <c:pt idx="179">
                        <c:v>608</c:v>
                      </c:pt>
                      <c:pt idx="180">
                        <c:v>590</c:v>
                      </c:pt>
                      <c:pt idx="181">
                        <c:v>601</c:v>
                      </c:pt>
                      <c:pt idx="182">
                        <c:v>486</c:v>
                      </c:pt>
                      <c:pt idx="183">
                        <c:v>551</c:v>
                      </c:pt>
                      <c:pt idx="184">
                        <c:v>544</c:v>
                      </c:pt>
                      <c:pt idx="185">
                        <c:v>574</c:v>
                      </c:pt>
                      <c:pt idx="186">
                        <c:v>558</c:v>
                      </c:pt>
                      <c:pt idx="187">
                        <c:v>529</c:v>
                      </c:pt>
                      <c:pt idx="188">
                        <c:v>637</c:v>
                      </c:pt>
                      <c:pt idx="189">
                        <c:v>573</c:v>
                      </c:pt>
                      <c:pt idx="190">
                        <c:v>573</c:v>
                      </c:pt>
                      <c:pt idx="191">
                        <c:v>552</c:v>
                      </c:pt>
                      <c:pt idx="192">
                        <c:v>584</c:v>
                      </c:pt>
                      <c:pt idx="193">
                        <c:v>532</c:v>
                      </c:pt>
                      <c:pt idx="194">
                        <c:v>582</c:v>
                      </c:pt>
                      <c:pt idx="195">
                        <c:v>612</c:v>
                      </c:pt>
                      <c:pt idx="196">
                        <c:v>668</c:v>
                      </c:pt>
                      <c:pt idx="197">
                        <c:v>569</c:v>
                      </c:pt>
                      <c:pt idx="198">
                        <c:v>618</c:v>
                      </c:pt>
                      <c:pt idx="199">
                        <c:v>652</c:v>
                      </c:pt>
                      <c:pt idx="200">
                        <c:v>572</c:v>
                      </c:pt>
                      <c:pt idx="201">
                        <c:v>564</c:v>
                      </c:pt>
                      <c:pt idx="202">
                        <c:v>649</c:v>
                      </c:pt>
                      <c:pt idx="203">
                        <c:v>592</c:v>
                      </c:pt>
                      <c:pt idx="204">
                        <c:v>573</c:v>
                      </c:pt>
                      <c:pt idx="205">
                        <c:v>566</c:v>
                      </c:pt>
                      <c:pt idx="206">
                        <c:v>602</c:v>
                      </c:pt>
                      <c:pt idx="207">
                        <c:v>585</c:v>
                      </c:pt>
                      <c:pt idx="208">
                        <c:v>599</c:v>
                      </c:pt>
                      <c:pt idx="209">
                        <c:v>624</c:v>
                      </c:pt>
                      <c:pt idx="210">
                        <c:v>611</c:v>
                      </c:pt>
                      <c:pt idx="211">
                        <c:v>612</c:v>
                      </c:pt>
                      <c:pt idx="212">
                        <c:v>490</c:v>
                      </c:pt>
                      <c:pt idx="213">
                        <c:v>628</c:v>
                      </c:pt>
                      <c:pt idx="214">
                        <c:v>520</c:v>
                      </c:pt>
                      <c:pt idx="215">
                        <c:v>526</c:v>
                      </c:pt>
                      <c:pt idx="216">
                        <c:v>593</c:v>
                      </c:pt>
                      <c:pt idx="217">
                        <c:v>641</c:v>
                      </c:pt>
                      <c:pt idx="218">
                        <c:v>670</c:v>
                      </c:pt>
                      <c:pt idx="219">
                        <c:v>642</c:v>
                      </c:pt>
                      <c:pt idx="220">
                        <c:v>682</c:v>
                      </c:pt>
                      <c:pt idx="221">
                        <c:v>593</c:v>
                      </c:pt>
                      <c:pt idx="222">
                        <c:v>623</c:v>
                      </c:pt>
                      <c:pt idx="223">
                        <c:v>661</c:v>
                      </c:pt>
                      <c:pt idx="224">
                        <c:v>728</c:v>
                      </c:pt>
                      <c:pt idx="225">
                        <c:v>733</c:v>
                      </c:pt>
                      <c:pt idx="226">
                        <c:v>708</c:v>
                      </c:pt>
                      <c:pt idx="227">
                        <c:v>659</c:v>
                      </c:pt>
                      <c:pt idx="228">
                        <c:v>578</c:v>
                      </c:pt>
                      <c:pt idx="229">
                        <c:v>604</c:v>
                      </c:pt>
                      <c:pt idx="230">
                        <c:v>677</c:v>
                      </c:pt>
                      <c:pt idx="231">
                        <c:v>686</c:v>
                      </c:pt>
                      <c:pt idx="232">
                        <c:v>836</c:v>
                      </c:pt>
                      <c:pt idx="233">
                        <c:v>846</c:v>
                      </c:pt>
                      <c:pt idx="234">
                        <c:v>869</c:v>
                      </c:pt>
                      <c:pt idx="235">
                        <c:v>818</c:v>
                      </c:pt>
                      <c:pt idx="236">
                        <c:v>841</c:v>
                      </c:pt>
                      <c:pt idx="237">
                        <c:v>858</c:v>
                      </c:pt>
                      <c:pt idx="238">
                        <c:v>787</c:v>
                      </c:pt>
                      <c:pt idx="239">
                        <c:v>810</c:v>
                      </c:pt>
                      <c:pt idx="240">
                        <c:v>868</c:v>
                      </c:pt>
                      <c:pt idx="241">
                        <c:v>806</c:v>
                      </c:pt>
                      <c:pt idx="242">
                        <c:v>868</c:v>
                      </c:pt>
                      <c:pt idx="243">
                        <c:v>908</c:v>
                      </c:pt>
                      <c:pt idx="244">
                        <c:v>884</c:v>
                      </c:pt>
                      <c:pt idx="245">
                        <c:v>890</c:v>
                      </c:pt>
                      <c:pt idx="246">
                        <c:v>954</c:v>
                      </c:pt>
                      <c:pt idx="247">
                        <c:v>849</c:v>
                      </c:pt>
                      <c:pt idx="248">
                        <c:v>457</c:v>
                      </c:pt>
                      <c:pt idx="249">
                        <c:v>503</c:v>
                      </c:pt>
                      <c:pt idx="250">
                        <c:v>557</c:v>
                      </c:pt>
                      <c:pt idx="251">
                        <c:v>614</c:v>
                      </c:pt>
                      <c:pt idx="252">
                        <c:v>778</c:v>
                      </c:pt>
                      <c:pt idx="253">
                        <c:v>714</c:v>
                      </c:pt>
                      <c:pt idx="254">
                        <c:v>675</c:v>
                      </c:pt>
                      <c:pt idx="255">
                        <c:v>717</c:v>
                      </c:pt>
                      <c:pt idx="256">
                        <c:v>622</c:v>
                      </c:pt>
                      <c:pt idx="257">
                        <c:v>700</c:v>
                      </c:pt>
                      <c:pt idx="258">
                        <c:v>719</c:v>
                      </c:pt>
                      <c:pt idx="259">
                        <c:v>812</c:v>
                      </c:pt>
                      <c:pt idx="260">
                        <c:v>516</c:v>
                      </c:pt>
                      <c:pt idx="261">
                        <c:v>820</c:v>
                      </c:pt>
                      <c:pt idx="262">
                        <c:v>769</c:v>
                      </c:pt>
                      <c:pt idx="263">
                        <c:v>638</c:v>
                      </c:pt>
                      <c:pt idx="264">
                        <c:v>790</c:v>
                      </c:pt>
                      <c:pt idx="265">
                        <c:v>839</c:v>
                      </c:pt>
                      <c:pt idx="266">
                        <c:v>865</c:v>
                      </c:pt>
                      <c:pt idx="267">
                        <c:v>874</c:v>
                      </c:pt>
                      <c:pt idx="268">
                        <c:v>834</c:v>
                      </c:pt>
                      <c:pt idx="269">
                        <c:v>767</c:v>
                      </c:pt>
                      <c:pt idx="270">
                        <c:v>687</c:v>
                      </c:pt>
                      <c:pt idx="271">
                        <c:v>774</c:v>
                      </c:pt>
                      <c:pt idx="272">
                        <c:v>795</c:v>
                      </c:pt>
                      <c:pt idx="273">
                        <c:v>761</c:v>
                      </c:pt>
                      <c:pt idx="274">
                        <c:v>792</c:v>
                      </c:pt>
                      <c:pt idx="275">
                        <c:v>817</c:v>
                      </c:pt>
                      <c:pt idx="276">
                        <c:v>865</c:v>
                      </c:pt>
                      <c:pt idx="277">
                        <c:v>752</c:v>
                      </c:pt>
                      <c:pt idx="278">
                        <c:v>730</c:v>
                      </c:pt>
                      <c:pt idx="279">
                        <c:v>556</c:v>
                      </c:pt>
                      <c:pt idx="280">
                        <c:v>571</c:v>
                      </c:pt>
                      <c:pt idx="281">
                        <c:v>574</c:v>
                      </c:pt>
                      <c:pt idx="282">
                        <c:v>555</c:v>
                      </c:pt>
                      <c:pt idx="283">
                        <c:v>740</c:v>
                      </c:pt>
                      <c:pt idx="284">
                        <c:v>666</c:v>
                      </c:pt>
                      <c:pt idx="285">
                        <c:v>713</c:v>
                      </c:pt>
                      <c:pt idx="286">
                        <c:v>875</c:v>
                      </c:pt>
                      <c:pt idx="287">
                        <c:v>830</c:v>
                      </c:pt>
                      <c:pt idx="288">
                        <c:v>700</c:v>
                      </c:pt>
                      <c:pt idx="289">
                        <c:v>749</c:v>
                      </c:pt>
                      <c:pt idx="290">
                        <c:v>832</c:v>
                      </c:pt>
                      <c:pt idx="291">
                        <c:v>841</c:v>
                      </c:pt>
                      <c:pt idx="292">
                        <c:v>803</c:v>
                      </c:pt>
                      <c:pt idx="293">
                        <c:v>858</c:v>
                      </c:pt>
                      <c:pt idx="294">
                        <c:v>785</c:v>
                      </c:pt>
                      <c:pt idx="295">
                        <c:v>811</c:v>
                      </c:pt>
                      <c:pt idx="296">
                        <c:v>814</c:v>
                      </c:pt>
                      <c:pt idx="297">
                        <c:v>833</c:v>
                      </c:pt>
                      <c:pt idx="298">
                        <c:v>808</c:v>
                      </c:pt>
                      <c:pt idx="299">
                        <c:v>834</c:v>
                      </c:pt>
                      <c:pt idx="300">
                        <c:v>839</c:v>
                      </c:pt>
                      <c:pt idx="301">
                        <c:v>856</c:v>
                      </c:pt>
                      <c:pt idx="302">
                        <c:v>867</c:v>
                      </c:pt>
                      <c:pt idx="303">
                        <c:v>697</c:v>
                      </c:pt>
                      <c:pt idx="304">
                        <c:v>814</c:v>
                      </c:pt>
                      <c:pt idx="305">
                        <c:v>786</c:v>
                      </c:pt>
                      <c:pt idx="306">
                        <c:v>573</c:v>
                      </c:pt>
                      <c:pt idx="307">
                        <c:v>786</c:v>
                      </c:pt>
                      <c:pt idx="308">
                        <c:v>829</c:v>
                      </c:pt>
                      <c:pt idx="309">
                        <c:v>868</c:v>
                      </c:pt>
                      <c:pt idx="310">
                        <c:v>987</c:v>
                      </c:pt>
                      <c:pt idx="311">
                        <c:v>970</c:v>
                      </c:pt>
                      <c:pt idx="312">
                        <c:v>858</c:v>
                      </c:pt>
                      <c:pt idx="313">
                        <c:v>795</c:v>
                      </c:pt>
                      <c:pt idx="314">
                        <c:v>806</c:v>
                      </c:pt>
                      <c:pt idx="315">
                        <c:v>899</c:v>
                      </c:pt>
                      <c:pt idx="316">
                        <c:v>883</c:v>
                      </c:pt>
                      <c:pt idx="317">
                        <c:v>801</c:v>
                      </c:pt>
                      <c:pt idx="318">
                        <c:v>752</c:v>
                      </c:pt>
                      <c:pt idx="319">
                        <c:v>790</c:v>
                      </c:pt>
                      <c:pt idx="320">
                        <c:v>890</c:v>
                      </c:pt>
                      <c:pt idx="321">
                        <c:v>784</c:v>
                      </c:pt>
                      <c:pt idx="322">
                        <c:v>716</c:v>
                      </c:pt>
                      <c:pt idx="323">
                        <c:v>490</c:v>
                      </c:pt>
                      <c:pt idx="324">
                        <c:v>728</c:v>
                      </c:pt>
                      <c:pt idx="325">
                        <c:v>682</c:v>
                      </c:pt>
                      <c:pt idx="326">
                        <c:v>606</c:v>
                      </c:pt>
                      <c:pt idx="327">
                        <c:v>727</c:v>
                      </c:pt>
                      <c:pt idx="328">
                        <c:v>707</c:v>
                      </c:pt>
                      <c:pt idx="329">
                        <c:v>632</c:v>
                      </c:pt>
                      <c:pt idx="330">
                        <c:v>643</c:v>
                      </c:pt>
                      <c:pt idx="331">
                        <c:v>562</c:v>
                      </c:pt>
                      <c:pt idx="332">
                        <c:v>591</c:v>
                      </c:pt>
                      <c:pt idx="333">
                        <c:v>527</c:v>
                      </c:pt>
                      <c:pt idx="334">
                        <c:v>557</c:v>
                      </c:pt>
                      <c:pt idx="335">
                        <c:v>759</c:v>
                      </c:pt>
                      <c:pt idx="336">
                        <c:v>775</c:v>
                      </c:pt>
                      <c:pt idx="337">
                        <c:v>654</c:v>
                      </c:pt>
                      <c:pt idx="338">
                        <c:v>668</c:v>
                      </c:pt>
                      <c:pt idx="339">
                        <c:v>719</c:v>
                      </c:pt>
                      <c:pt idx="340">
                        <c:v>772</c:v>
                      </c:pt>
                      <c:pt idx="341">
                        <c:v>677</c:v>
                      </c:pt>
                      <c:pt idx="342">
                        <c:v>709</c:v>
                      </c:pt>
                      <c:pt idx="343">
                        <c:v>685</c:v>
                      </c:pt>
                      <c:pt idx="344">
                        <c:v>593</c:v>
                      </c:pt>
                      <c:pt idx="345">
                        <c:v>731</c:v>
                      </c:pt>
                      <c:pt idx="346">
                        <c:v>626</c:v>
                      </c:pt>
                      <c:pt idx="347">
                        <c:v>764</c:v>
                      </c:pt>
                      <c:pt idx="348">
                        <c:v>778</c:v>
                      </c:pt>
                      <c:pt idx="349">
                        <c:v>834</c:v>
                      </c:pt>
                      <c:pt idx="350">
                        <c:v>805</c:v>
                      </c:pt>
                      <c:pt idx="351">
                        <c:v>654</c:v>
                      </c:pt>
                      <c:pt idx="352">
                        <c:v>641</c:v>
                      </c:pt>
                      <c:pt idx="353">
                        <c:v>701</c:v>
                      </c:pt>
                      <c:pt idx="354">
                        <c:v>792</c:v>
                      </c:pt>
                      <c:pt idx="355">
                        <c:v>730</c:v>
                      </c:pt>
                      <c:pt idx="356">
                        <c:v>791</c:v>
                      </c:pt>
                      <c:pt idx="357">
                        <c:v>705</c:v>
                      </c:pt>
                      <c:pt idx="358">
                        <c:v>619</c:v>
                      </c:pt>
                      <c:pt idx="359">
                        <c:v>610</c:v>
                      </c:pt>
                      <c:pt idx="360">
                        <c:v>651</c:v>
                      </c:pt>
                      <c:pt idx="361">
                        <c:v>708</c:v>
                      </c:pt>
                      <c:pt idx="362">
                        <c:v>747</c:v>
                      </c:pt>
                      <c:pt idx="363">
                        <c:v>641</c:v>
                      </c:pt>
                      <c:pt idx="364">
                        <c:v>468</c:v>
                      </c:pt>
                      <c:pt idx="365">
                        <c:v>576</c:v>
                      </c:pt>
                      <c:pt idx="366">
                        <c:v>420</c:v>
                      </c:pt>
                      <c:pt idx="367">
                        <c:v>429</c:v>
                      </c:pt>
                      <c:pt idx="368">
                        <c:v>541</c:v>
                      </c:pt>
                      <c:pt idx="369">
                        <c:v>586</c:v>
                      </c:pt>
                      <c:pt idx="370">
                        <c:v>632</c:v>
                      </c:pt>
                      <c:pt idx="371">
                        <c:v>560</c:v>
                      </c:pt>
                      <c:pt idx="372">
                        <c:v>610</c:v>
                      </c:pt>
                      <c:pt idx="373">
                        <c:v>546</c:v>
                      </c:pt>
                      <c:pt idx="374">
                        <c:v>596</c:v>
                      </c:pt>
                      <c:pt idx="375">
                        <c:v>548</c:v>
                      </c:pt>
                      <c:pt idx="376">
                        <c:v>562</c:v>
                      </c:pt>
                      <c:pt idx="377">
                        <c:v>443</c:v>
                      </c:pt>
                      <c:pt idx="378">
                        <c:v>446</c:v>
                      </c:pt>
                      <c:pt idx="379">
                        <c:v>464</c:v>
                      </c:pt>
                      <c:pt idx="380">
                        <c:v>498</c:v>
                      </c:pt>
                      <c:pt idx="381">
                        <c:v>592</c:v>
                      </c:pt>
                      <c:pt idx="382">
                        <c:v>488</c:v>
                      </c:pt>
                      <c:pt idx="383">
                        <c:v>502</c:v>
                      </c:pt>
                      <c:pt idx="384">
                        <c:v>512</c:v>
                      </c:pt>
                      <c:pt idx="385">
                        <c:v>534</c:v>
                      </c:pt>
                      <c:pt idx="386">
                        <c:v>441</c:v>
                      </c:pt>
                      <c:pt idx="387">
                        <c:v>535</c:v>
                      </c:pt>
                      <c:pt idx="388">
                        <c:v>597</c:v>
                      </c:pt>
                      <c:pt idx="389">
                        <c:v>639</c:v>
                      </c:pt>
                      <c:pt idx="390">
                        <c:v>523</c:v>
                      </c:pt>
                      <c:pt idx="391">
                        <c:v>513</c:v>
                      </c:pt>
                      <c:pt idx="392">
                        <c:v>504</c:v>
                      </c:pt>
                      <c:pt idx="393">
                        <c:v>491</c:v>
                      </c:pt>
                      <c:pt idx="394">
                        <c:v>411</c:v>
                      </c:pt>
                      <c:pt idx="395">
                        <c:v>405</c:v>
                      </c:pt>
                      <c:pt idx="396">
                        <c:v>457</c:v>
                      </c:pt>
                      <c:pt idx="397">
                        <c:v>585</c:v>
                      </c:pt>
                      <c:pt idx="398">
                        <c:v>566</c:v>
                      </c:pt>
                      <c:pt idx="399">
                        <c:v>525</c:v>
                      </c:pt>
                      <c:pt idx="400">
                        <c:v>551</c:v>
                      </c:pt>
                      <c:pt idx="401">
                        <c:v>427</c:v>
                      </c:pt>
                      <c:pt idx="402">
                        <c:v>401</c:v>
                      </c:pt>
                      <c:pt idx="403">
                        <c:v>403</c:v>
                      </c:pt>
                      <c:pt idx="404">
                        <c:v>486</c:v>
                      </c:pt>
                      <c:pt idx="405">
                        <c:v>538</c:v>
                      </c:pt>
                      <c:pt idx="406">
                        <c:v>503</c:v>
                      </c:pt>
                      <c:pt idx="407">
                        <c:v>622</c:v>
                      </c:pt>
                      <c:pt idx="408">
                        <c:v>597</c:v>
                      </c:pt>
                      <c:pt idx="409">
                        <c:v>523</c:v>
                      </c:pt>
                      <c:pt idx="410">
                        <c:v>423</c:v>
                      </c:pt>
                      <c:pt idx="411">
                        <c:v>384</c:v>
                      </c:pt>
                      <c:pt idx="412">
                        <c:v>475</c:v>
                      </c:pt>
                      <c:pt idx="413">
                        <c:v>532</c:v>
                      </c:pt>
                      <c:pt idx="414">
                        <c:v>433</c:v>
                      </c:pt>
                      <c:pt idx="415">
                        <c:v>410</c:v>
                      </c:pt>
                      <c:pt idx="416">
                        <c:v>442</c:v>
                      </c:pt>
                      <c:pt idx="417">
                        <c:v>381</c:v>
                      </c:pt>
                      <c:pt idx="418">
                        <c:v>457</c:v>
                      </c:pt>
                      <c:pt idx="419">
                        <c:v>488</c:v>
                      </c:pt>
                      <c:pt idx="420">
                        <c:v>544</c:v>
                      </c:pt>
                      <c:pt idx="421">
                        <c:v>581</c:v>
                      </c:pt>
                      <c:pt idx="422">
                        <c:v>720</c:v>
                      </c:pt>
                      <c:pt idx="423">
                        <c:v>623</c:v>
                      </c:pt>
                      <c:pt idx="424">
                        <c:v>660</c:v>
                      </c:pt>
                      <c:pt idx="425">
                        <c:v>540</c:v>
                      </c:pt>
                      <c:pt idx="426">
                        <c:v>549</c:v>
                      </c:pt>
                      <c:pt idx="427">
                        <c:v>647</c:v>
                      </c:pt>
                      <c:pt idx="428">
                        <c:v>576</c:v>
                      </c:pt>
                      <c:pt idx="429">
                        <c:v>449</c:v>
                      </c:pt>
                      <c:pt idx="430">
                        <c:v>540</c:v>
                      </c:pt>
                      <c:pt idx="431">
                        <c:v>686</c:v>
                      </c:pt>
                      <c:pt idx="432">
                        <c:v>789</c:v>
                      </c:pt>
                      <c:pt idx="433">
                        <c:v>640</c:v>
                      </c:pt>
                      <c:pt idx="434">
                        <c:v>586</c:v>
                      </c:pt>
                      <c:pt idx="435">
                        <c:v>604</c:v>
                      </c:pt>
                      <c:pt idx="436">
                        <c:v>527</c:v>
                      </c:pt>
                      <c:pt idx="437">
                        <c:v>642</c:v>
                      </c:pt>
                      <c:pt idx="438">
                        <c:v>603</c:v>
                      </c:pt>
                      <c:pt idx="439">
                        <c:v>475</c:v>
                      </c:pt>
                      <c:pt idx="440">
                        <c:v>687</c:v>
                      </c:pt>
                      <c:pt idx="441">
                        <c:v>541</c:v>
                      </c:pt>
                      <c:pt idx="442">
                        <c:v>808</c:v>
                      </c:pt>
                      <c:pt idx="443">
                        <c:v>476</c:v>
                      </c:pt>
                      <c:pt idx="444">
                        <c:v>552</c:v>
                      </c:pt>
                      <c:pt idx="445">
                        <c:v>533</c:v>
                      </c:pt>
                      <c:pt idx="446">
                        <c:v>500</c:v>
                      </c:pt>
                      <c:pt idx="447">
                        <c:v>620</c:v>
                      </c:pt>
                      <c:pt idx="448">
                        <c:v>451</c:v>
                      </c:pt>
                      <c:pt idx="449">
                        <c:v>420</c:v>
                      </c:pt>
                      <c:pt idx="450">
                        <c:v>548</c:v>
                      </c:pt>
                      <c:pt idx="451">
                        <c:v>423</c:v>
                      </c:pt>
                      <c:pt idx="452">
                        <c:v>419</c:v>
                      </c:pt>
                      <c:pt idx="453">
                        <c:v>517</c:v>
                      </c:pt>
                      <c:pt idx="454">
                        <c:v>512</c:v>
                      </c:pt>
                      <c:pt idx="455">
                        <c:v>615</c:v>
                      </c:pt>
                      <c:pt idx="456">
                        <c:v>742</c:v>
                      </c:pt>
                      <c:pt idx="457">
                        <c:v>576</c:v>
                      </c:pt>
                      <c:pt idx="458">
                        <c:v>632</c:v>
                      </c:pt>
                      <c:pt idx="459">
                        <c:v>796</c:v>
                      </c:pt>
                      <c:pt idx="460">
                        <c:v>663</c:v>
                      </c:pt>
                      <c:pt idx="461">
                        <c:v>394</c:v>
                      </c:pt>
                      <c:pt idx="462">
                        <c:v>643</c:v>
                      </c:pt>
                      <c:pt idx="463">
                        <c:v>735</c:v>
                      </c:pt>
                      <c:pt idx="464">
                        <c:v>631</c:v>
                      </c:pt>
                      <c:pt idx="465">
                        <c:v>635</c:v>
                      </c:pt>
                      <c:pt idx="466">
                        <c:v>574</c:v>
                      </c:pt>
                      <c:pt idx="467">
                        <c:v>550</c:v>
                      </c:pt>
                      <c:pt idx="468">
                        <c:v>540</c:v>
                      </c:pt>
                      <c:pt idx="469">
                        <c:v>670</c:v>
                      </c:pt>
                      <c:pt idx="470">
                        <c:v>685</c:v>
                      </c:pt>
                      <c:pt idx="471">
                        <c:v>681</c:v>
                      </c:pt>
                      <c:pt idx="472">
                        <c:v>527</c:v>
                      </c:pt>
                      <c:pt idx="473">
                        <c:v>645</c:v>
                      </c:pt>
                      <c:pt idx="474">
                        <c:v>531</c:v>
                      </c:pt>
                      <c:pt idx="475">
                        <c:v>641</c:v>
                      </c:pt>
                      <c:pt idx="476">
                        <c:v>654</c:v>
                      </c:pt>
                      <c:pt idx="477">
                        <c:v>547</c:v>
                      </c:pt>
                      <c:pt idx="478">
                        <c:v>616</c:v>
                      </c:pt>
                      <c:pt idx="479">
                        <c:v>680</c:v>
                      </c:pt>
                      <c:pt idx="480">
                        <c:v>686</c:v>
                      </c:pt>
                      <c:pt idx="481">
                        <c:v>669</c:v>
                      </c:pt>
                      <c:pt idx="482">
                        <c:v>676</c:v>
                      </c:pt>
                      <c:pt idx="483">
                        <c:v>701</c:v>
                      </c:pt>
                      <c:pt idx="484">
                        <c:v>655</c:v>
                      </c:pt>
                      <c:pt idx="485">
                        <c:v>715</c:v>
                      </c:pt>
                      <c:pt idx="486">
                        <c:v>719</c:v>
                      </c:pt>
                      <c:pt idx="487">
                        <c:v>715</c:v>
                      </c:pt>
                      <c:pt idx="488">
                        <c:v>703</c:v>
                      </c:pt>
                      <c:pt idx="489">
                        <c:v>641</c:v>
                      </c:pt>
                      <c:pt idx="490">
                        <c:v>781</c:v>
                      </c:pt>
                      <c:pt idx="491">
                        <c:v>745</c:v>
                      </c:pt>
                      <c:pt idx="492">
                        <c:v>606</c:v>
                      </c:pt>
                      <c:pt idx="493">
                        <c:v>695</c:v>
                      </c:pt>
                      <c:pt idx="494">
                        <c:v>501</c:v>
                      </c:pt>
                      <c:pt idx="495">
                        <c:v>702</c:v>
                      </c:pt>
                      <c:pt idx="496">
                        <c:v>525</c:v>
                      </c:pt>
                      <c:pt idx="497">
                        <c:v>681</c:v>
                      </c:pt>
                      <c:pt idx="498">
                        <c:v>705</c:v>
                      </c:pt>
                      <c:pt idx="499">
                        <c:v>849</c:v>
                      </c:pt>
                      <c:pt idx="500">
                        <c:v>829</c:v>
                      </c:pt>
                      <c:pt idx="501">
                        <c:v>714</c:v>
                      </c:pt>
                      <c:pt idx="502">
                        <c:v>697</c:v>
                      </c:pt>
                      <c:pt idx="503">
                        <c:v>607</c:v>
                      </c:pt>
                      <c:pt idx="504">
                        <c:v>464</c:v>
                      </c:pt>
                      <c:pt idx="505">
                        <c:v>640</c:v>
                      </c:pt>
                      <c:pt idx="506">
                        <c:v>685</c:v>
                      </c:pt>
                      <c:pt idx="507">
                        <c:v>799</c:v>
                      </c:pt>
                      <c:pt idx="508">
                        <c:v>467</c:v>
                      </c:pt>
                      <c:pt idx="509">
                        <c:v>406</c:v>
                      </c:pt>
                      <c:pt idx="510">
                        <c:v>453</c:v>
                      </c:pt>
                      <c:pt idx="511">
                        <c:v>627</c:v>
                      </c:pt>
                      <c:pt idx="512">
                        <c:v>778</c:v>
                      </c:pt>
                      <c:pt idx="513">
                        <c:v>866</c:v>
                      </c:pt>
                      <c:pt idx="514">
                        <c:v>599</c:v>
                      </c:pt>
                      <c:pt idx="515">
                        <c:v>471</c:v>
                      </c:pt>
                      <c:pt idx="516">
                        <c:v>555</c:v>
                      </c:pt>
                      <c:pt idx="517">
                        <c:v>440</c:v>
                      </c:pt>
                      <c:pt idx="518">
                        <c:v>464</c:v>
                      </c:pt>
                      <c:pt idx="519">
                        <c:v>499</c:v>
                      </c:pt>
                      <c:pt idx="520">
                        <c:v>507</c:v>
                      </c:pt>
                      <c:pt idx="521">
                        <c:v>497</c:v>
                      </c:pt>
                      <c:pt idx="522">
                        <c:v>434</c:v>
                      </c:pt>
                      <c:pt idx="523">
                        <c:v>380</c:v>
                      </c:pt>
                      <c:pt idx="524">
                        <c:v>358</c:v>
                      </c:pt>
                      <c:pt idx="525">
                        <c:v>395</c:v>
                      </c:pt>
                      <c:pt idx="526">
                        <c:v>426</c:v>
                      </c:pt>
                      <c:pt idx="527">
                        <c:v>397</c:v>
                      </c:pt>
                      <c:pt idx="528">
                        <c:v>376</c:v>
                      </c:pt>
                      <c:pt idx="529">
                        <c:v>377</c:v>
                      </c:pt>
                      <c:pt idx="530">
                        <c:v>388</c:v>
                      </c:pt>
                      <c:pt idx="531">
                        <c:v>391</c:v>
                      </c:pt>
                      <c:pt idx="532">
                        <c:v>461</c:v>
                      </c:pt>
                      <c:pt idx="533">
                        <c:v>444</c:v>
                      </c:pt>
                      <c:pt idx="534">
                        <c:v>424</c:v>
                      </c:pt>
                      <c:pt idx="535">
                        <c:v>413</c:v>
                      </c:pt>
                      <c:pt idx="536">
                        <c:v>440</c:v>
                      </c:pt>
                      <c:pt idx="537">
                        <c:v>434</c:v>
                      </c:pt>
                      <c:pt idx="538">
                        <c:v>467</c:v>
                      </c:pt>
                      <c:pt idx="539">
                        <c:v>490</c:v>
                      </c:pt>
                      <c:pt idx="540">
                        <c:v>579</c:v>
                      </c:pt>
                      <c:pt idx="541">
                        <c:v>544</c:v>
                      </c:pt>
                      <c:pt idx="542">
                        <c:v>509</c:v>
                      </c:pt>
                      <c:pt idx="543">
                        <c:v>453</c:v>
                      </c:pt>
                      <c:pt idx="544">
                        <c:v>458</c:v>
                      </c:pt>
                      <c:pt idx="545">
                        <c:v>527</c:v>
                      </c:pt>
                      <c:pt idx="546">
                        <c:v>484</c:v>
                      </c:pt>
                      <c:pt idx="547">
                        <c:v>524</c:v>
                      </c:pt>
                      <c:pt idx="548">
                        <c:v>347</c:v>
                      </c:pt>
                      <c:pt idx="549">
                        <c:v>382</c:v>
                      </c:pt>
                      <c:pt idx="550">
                        <c:v>401</c:v>
                      </c:pt>
                      <c:pt idx="551">
                        <c:v>494</c:v>
                      </c:pt>
                      <c:pt idx="552">
                        <c:v>512</c:v>
                      </c:pt>
                      <c:pt idx="553">
                        <c:v>443</c:v>
                      </c:pt>
                      <c:pt idx="554">
                        <c:v>456</c:v>
                      </c:pt>
                      <c:pt idx="555">
                        <c:v>378</c:v>
                      </c:pt>
                      <c:pt idx="556">
                        <c:v>438</c:v>
                      </c:pt>
                      <c:pt idx="557">
                        <c:v>480</c:v>
                      </c:pt>
                      <c:pt idx="558">
                        <c:v>618</c:v>
                      </c:pt>
                      <c:pt idx="559">
                        <c:v>546</c:v>
                      </c:pt>
                      <c:pt idx="560">
                        <c:v>485</c:v>
                      </c:pt>
                      <c:pt idx="561">
                        <c:v>460</c:v>
                      </c:pt>
                      <c:pt idx="562">
                        <c:v>496</c:v>
                      </c:pt>
                      <c:pt idx="563">
                        <c:v>496</c:v>
                      </c:pt>
                      <c:pt idx="564">
                        <c:v>467</c:v>
                      </c:pt>
                      <c:pt idx="565">
                        <c:v>427</c:v>
                      </c:pt>
                      <c:pt idx="566">
                        <c:v>472</c:v>
                      </c:pt>
                      <c:pt idx="567">
                        <c:v>426</c:v>
                      </c:pt>
                      <c:pt idx="568">
                        <c:v>480</c:v>
                      </c:pt>
                      <c:pt idx="569">
                        <c:v>538</c:v>
                      </c:pt>
                      <c:pt idx="570">
                        <c:v>591</c:v>
                      </c:pt>
                      <c:pt idx="571">
                        <c:v>676</c:v>
                      </c:pt>
                      <c:pt idx="572">
                        <c:v>715</c:v>
                      </c:pt>
                      <c:pt idx="573">
                        <c:v>712</c:v>
                      </c:pt>
                      <c:pt idx="574">
                        <c:v>654</c:v>
                      </c:pt>
                      <c:pt idx="575">
                        <c:v>609</c:v>
                      </c:pt>
                      <c:pt idx="576">
                        <c:v>492</c:v>
                      </c:pt>
                      <c:pt idx="577">
                        <c:v>446</c:v>
                      </c:pt>
                      <c:pt idx="578">
                        <c:v>384</c:v>
                      </c:pt>
                      <c:pt idx="579">
                        <c:v>301</c:v>
                      </c:pt>
                      <c:pt idx="580">
                        <c:v>450</c:v>
                      </c:pt>
                      <c:pt idx="581">
                        <c:v>459</c:v>
                      </c:pt>
                      <c:pt idx="582">
                        <c:v>478</c:v>
                      </c:pt>
                      <c:pt idx="583">
                        <c:v>611</c:v>
                      </c:pt>
                      <c:pt idx="584">
                        <c:v>588</c:v>
                      </c:pt>
                      <c:pt idx="585">
                        <c:v>504</c:v>
                      </c:pt>
                      <c:pt idx="586">
                        <c:v>487</c:v>
                      </c:pt>
                      <c:pt idx="587">
                        <c:v>427</c:v>
                      </c:pt>
                      <c:pt idx="588">
                        <c:v>404</c:v>
                      </c:pt>
                      <c:pt idx="589">
                        <c:v>422</c:v>
                      </c:pt>
                      <c:pt idx="590">
                        <c:v>430</c:v>
                      </c:pt>
                      <c:pt idx="591">
                        <c:v>419</c:v>
                      </c:pt>
                      <c:pt idx="592">
                        <c:v>451</c:v>
                      </c:pt>
                      <c:pt idx="593">
                        <c:v>489</c:v>
                      </c:pt>
                      <c:pt idx="594">
                        <c:v>453</c:v>
                      </c:pt>
                      <c:pt idx="595">
                        <c:v>532</c:v>
                      </c:pt>
                      <c:pt idx="596">
                        <c:v>589</c:v>
                      </c:pt>
                      <c:pt idx="597">
                        <c:v>585</c:v>
                      </c:pt>
                      <c:pt idx="598">
                        <c:v>635</c:v>
                      </c:pt>
                      <c:pt idx="599">
                        <c:v>474</c:v>
                      </c:pt>
                      <c:pt idx="600">
                        <c:v>444</c:v>
                      </c:pt>
                      <c:pt idx="601">
                        <c:v>500</c:v>
                      </c:pt>
                      <c:pt idx="602">
                        <c:v>513</c:v>
                      </c:pt>
                      <c:pt idx="603">
                        <c:v>555</c:v>
                      </c:pt>
                      <c:pt idx="604">
                        <c:v>585</c:v>
                      </c:pt>
                      <c:pt idx="605">
                        <c:v>577</c:v>
                      </c:pt>
                      <c:pt idx="606">
                        <c:v>593</c:v>
                      </c:pt>
                      <c:pt idx="607">
                        <c:v>668</c:v>
                      </c:pt>
                      <c:pt idx="608">
                        <c:v>628</c:v>
                      </c:pt>
                      <c:pt idx="609">
                        <c:v>593</c:v>
                      </c:pt>
                      <c:pt idx="610">
                        <c:v>625</c:v>
                      </c:pt>
                      <c:pt idx="611">
                        <c:v>626</c:v>
                      </c:pt>
                      <c:pt idx="612">
                        <c:v>516</c:v>
                      </c:pt>
                      <c:pt idx="613">
                        <c:v>530</c:v>
                      </c:pt>
                      <c:pt idx="614">
                        <c:v>562</c:v>
                      </c:pt>
                      <c:pt idx="615">
                        <c:v>587</c:v>
                      </c:pt>
                      <c:pt idx="616">
                        <c:v>595</c:v>
                      </c:pt>
                      <c:pt idx="617">
                        <c:v>524</c:v>
                      </c:pt>
                      <c:pt idx="618">
                        <c:v>499</c:v>
                      </c:pt>
                      <c:pt idx="619">
                        <c:v>530</c:v>
                      </c:pt>
                      <c:pt idx="620">
                        <c:v>464</c:v>
                      </c:pt>
                      <c:pt idx="621">
                        <c:v>494</c:v>
                      </c:pt>
                      <c:pt idx="622">
                        <c:v>489</c:v>
                      </c:pt>
                      <c:pt idx="623">
                        <c:v>449</c:v>
                      </c:pt>
                      <c:pt idx="624">
                        <c:v>504</c:v>
                      </c:pt>
                      <c:pt idx="625">
                        <c:v>477</c:v>
                      </c:pt>
                      <c:pt idx="626">
                        <c:v>451</c:v>
                      </c:pt>
                      <c:pt idx="627">
                        <c:v>397</c:v>
                      </c:pt>
                      <c:pt idx="628">
                        <c:v>409</c:v>
                      </c:pt>
                      <c:pt idx="629">
                        <c:v>404</c:v>
                      </c:pt>
                      <c:pt idx="630">
                        <c:v>443</c:v>
                      </c:pt>
                      <c:pt idx="631">
                        <c:v>446</c:v>
                      </c:pt>
                      <c:pt idx="632">
                        <c:v>402</c:v>
                      </c:pt>
                      <c:pt idx="633">
                        <c:v>422</c:v>
                      </c:pt>
                      <c:pt idx="634">
                        <c:v>491</c:v>
                      </c:pt>
                      <c:pt idx="635">
                        <c:v>524</c:v>
                      </c:pt>
                      <c:pt idx="636">
                        <c:v>484</c:v>
                      </c:pt>
                      <c:pt idx="637">
                        <c:v>489</c:v>
                      </c:pt>
                      <c:pt idx="638">
                        <c:v>488</c:v>
                      </c:pt>
                      <c:pt idx="639">
                        <c:v>569</c:v>
                      </c:pt>
                      <c:pt idx="640">
                        <c:v>539</c:v>
                      </c:pt>
                      <c:pt idx="641">
                        <c:v>533</c:v>
                      </c:pt>
                      <c:pt idx="642">
                        <c:v>537</c:v>
                      </c:pt>
                      <c:pt idx="643">
                        <c:v>564</c:v>
                      </c:pt>
                      <c:pt idx="644">
                        <c:v>620</c:v>
                      </c:pt>
                      <c:pt idx="645">
                        <c:v>622</c:v>
                      </c:pt>
                      <c:pt idx="646">
                        <c:v>632</c:v>
                      </c:pt>
                      <c:pt idx="647">
                        <c:v>462</c:v>
                      </c:pt>
                      <c:pt idx="648">
                        <c:v>427</c:v>
                      </c:pt>
                      <c:pt idx="649">
                        <c:v>442</c:v>
                      </c:pt>
                      <c:pt idx="650">
                        <c:v>455</c:v>
                      </c:pt>
                      <c:pt idx="651">
                        <c:v>506</c:v>
                      </c:pt>
                      <c:pt idx="652">
                        <c:v>518</c:v>
                      </c:pt>
                      <c:pt idx="653">
                        <c:v>440</c:v>
                      </c:pt>
                      <c:pt idx="654">
                        <c:v>456</c:v>
                      </c:pt>
                      <c:pt idx="655">
                        <c:v>451</c:v>
                      </c:pt>
                      <c:pt idx="656">
                        <c:v>420</c:v>
                      </c:pt>
                      <c:pt idx="657">
                        <c:v>443</c:v>
                      </c:pt>
                      <c:pt idx="658">
                        <c:v>433</c:v>
                      </c:pt>
                      <c:pt idx="659">
                        <c:v>439</c:v>
                      </c:pt>
                      <c:pt idx="660">
                        <c:v>474</c:v>
                      </c:pt>
                      <c:pt idx="661">
                        <c:v>536</c:v>
                      </c:pt>
                      <c:pt idx="662">
                        <c:v>495</c:v>
                      </c:pt>
                      <c:pt idx="663">
                        <c:v>507</c:v>
                      </c:pt>
                      <c:pt idx="664">
                        <c:v>497</c:v>
                      </c:pt>
                      <c:pt idx="665">
                        <c:v>533</c:v>
                      </c:pt>
                      <c:pt idx="666">
                        <c:v>548</c:v>
                      </c:pt>
                      <c:pt idx="667">
                        <c:v>557</c:v>
                      </c:pt>
                      <c:pt idx="668">
                        <c:v>488</c:v>
                      </c:pt>
                      <c:pt idx="669">
                        <c:v>414</c:v>
                      </c:pt>
                      <c:pt idx="670">
                        <c:v>488</c:v>
                      </c:pt>
                      <c:pt idx="671">
                        <c:v>437</c:v>
                      </c:pt>
                      <c:pt idx="672">
                        <c:v>470</c:v>
                      </c:pt>
                      <c:pt idx="673">
                        <c:v>574</c:v>
                      </c:pt>
                      <c:pt idx="674">
                        <c:v>599</c:v>
                      </c:pt>
                      <c:pt idx="675">
                        <c:v>473</c:v>
                      </c:pt>
                      <c:pt idx="676">
                        <c:v>386</c:v>
                      </c:pt>
                      <c:pt idx="677">
                        <c:v>448</c:v>
                      </c:pt>
                      <c:pt idx="678">
                        <c:v>500</c:v>
                      </c:pt>
                      <c:pt idx="679">
                        <c:v>571</c:v>
                      </c:pt>
                      <c:pt idx="680">
                        <c:v>568</c:v>
                      </c:pt>
                      <c:pt idx="681">
                        <c:v>531</c:v>
                      </c:pt>
                      <c:pt idx="682">
                        <c:v>545</c:v>
                      </c:pt>
                      <c:pt idx="683">
                        <c:v>542</c:v>
                      </c:pt>
                      <c:pt idx="684">
                        <c:v>569</c:v>
                      </c:pt>
                      <c:pt idx="685">
                        <c:v>544</c:v>
                      </c:pt>
                      <c:pt idx="686">
                        <c:v>580</c:v>
                      </c:pt>
                      <c:pt idx="687">
                        <c:v>501</c:v>
                      </c:pt>
                      <c:pt idx="688">
                        <c:v>498</c:v>
                      </c:pt>
                      <c:pt idx="689">
                        <c:v>513</c:v>
                      </c:pt>
                      <c:pt idx="690">
                        <c:v>598</c:v>
                      </c:pt>
                      <c:pt idx="691">
                        <c:v>614</c:v>
                      </c:pt>
                      <c:pt idx="692">
                        <c:v>613</c:v>
                      </c:pt>
                      <c:pt idx="693">
                        <c:v>549</c:v>
                      </c:pt>
                      <c:pt idx="694">
                        <c:v>548</c:v>
                      </c:pt>
                      <c:pt idx="695">
                        <c:v>480</c:v>
                      </c:pt>
                      <c:pt idx="696">
                        <c:v>553</c:v>
                      </c:pt>
                      <c:pt idx="697">
                        <c:v>521</c:v>
                      </c:pt>
                      <c:pt idx="698">
                        <c:v>492</c:v>
                      </c:pt>
                      <c:pt idx="699">
                        <c:v>494</c:v>
                      </c:pt>
                      <c:pt idx="700">
                        <c:v>575</c:v>
                      </c:pt>
                      <c:pt idx="701">
                        <c:v>606</c:v>
                      </c:pt>
                      <c:pt idx="702">
                        <c:v>582</c:v>
                      </c:pt>
                      <c:pt idx="703">
                        <c:v>599</c:v>
                      </c:pt>
                      <c:pt idx="704">
                        <c:v>561</c:v>
                      </c:pt>
                      <c:pt idx="705">
                        <c:v>549</c:v>
                      </c:pt>
                      <c:pt idx="706">
                        <c:v>568</c:v>
                      </c:pt>
                      <c:pt idx="707">
                        <c:v>542</c:v>
                      </c:pt>
                      <c:pt idx="708">
                        <c:v>532</c:v>
                      </c:pt>
                      <c:pt idx="709">
                        <c:v>580</c:v>
                      </c:pt>
                      <c:pt idx="710">
                        <c:v>477</c:v>
                      </c:pt>
                      <c:pt idx="711">
                        <c:v>524</c:v>
                      </c:pt>
                      <c:pt idx="712">
                        <c:v>639</c:v>
                      </c:pt>
                      <c:pt idx="713">
                        <c:v>664</c:v>
                      </c:pt>
                      <c:pt idx="714">
                        <c:v>595</c:v>
                      </c:pt>
                      <c:pt idx="715">
                        <c:v>574</c:v>
                      </c:pt>
                      <c:pt idx="716">
                        <c:v>561</c:v>
                      </c:pt>
                      <c:pt idx="717">
                        <c:v>536</c:v>
                      </c:pt>
                      <c:pt idx="718">
                        <c:v>490</c:v>
                      </c:pt>
                      <c:pt idx="719">
                        <c:v>487</c:v>
                      </c:pt>
                      <c:pt idx="720">
                        <c:v>534</c:v>
                      </c:pt>
                      <c:pt idx="721">
                        <c:v>488</c:v>
                      </c:pt>
                      <c:pt idx="722">
                        <c:v>466</c:v>
                      </c:pt>
                      <c:pt idx="723">
                        <c:v>422</c:v>
                      </c:pt>
                      <c:pt idx="724">
                        <c:v>544</c:v>
                      </c:pt>
                      <c:pt idx="725">
                        <c:v>451</c:v>
                      </c:pt>
                      <c:pt idx="726">
                        <c:v>473</c:v>
                      </c:pt>
                      <c:pt idx="727">
                        <c:v>537</c:v>
                      </c:pt>
                      <c:pt idx="728">
                        <c:v>538</c:v>
                      </c:pt>
                      <c:pt idx="729">
                        <c:v>543</c:v>
                      </c:pt>
                      <c:pt idx="730">
                        <c:v>450</c:v>
                      </c:pt>
                      <c:pt idx="731">
                        <c:v>496</c:v>
                      </c:pt>
                      <c:pt idx="732">
                        <c:v>488</c:v>
                      </c:pt>
                      <c:pt idx="733">
                        <c:v>493</c:v>
                      </c:pt>
                      <c:pt idx="734">
                        <c:v>484</c:v>
                      </c:pt>
                      <c:pt idx="735">
                        <c:v>519</c:v>
                      </c:pt>
                      <c:pt idx="736">
                        <c:v>528</c:v>
                      </c:pt>
                      <c:pt idx="737">
                        <c:v>506</c:v>
                      </c:pt>
                      <c:pt idx="738">
                        <c:v>466</c:v>
                      </c:pt>
                      <c:pt idx="739">
                        <c:v>467</c:v>
                      </c:pt>
                      <c:pt idx="740">
                        <c:v>610</c:v>
                      </c:pt>
                      <c:pt idx="741">
                        <c:v>659</c:v>
                      </c:pt>
                      <c:pt idx="742">
                        <c:v>586</c:v>
                      </c:pt>
                      <c:pt idx="743">
                        <c:v>528</c:v>
                      </c:pt>
                      <c:pt idx="744">
                        <c:v>442</c:v>
                      </c:pt>
                      <c:pt idx="745">
                        <c:v>476</c:v>
                      </c:pt>
                      <c:pt idx="746">
                        <c:v>515</c:v>
                      </c:pt>
                      <c:pt idx="747">
                        <c:v>450</c:v>
                      </c:pt>
                      <c:pt idx="748">
                        <c:v>462</c:v>
                      </c:pt>
                      <c:pt idx="749">
                        <c:v>513</c:v>
                      </c:pt>
                      <c:pt idx="750">
                        <c:v>566</c:v>
                      </c:pt>
                      <c:pt idx="751">
                        <c:v>588</c:v>
                      </c:pt>
                      <c:pt idx="752">
                        <c:v>484</c:v>
                      </c:pt>
                      <c:pt idx="753">
                        <c:v>412</c:v>
                      </c:pt>
                      <c:pt idx="754">
                        <c:v>475</c:v>
                      </c:pt>
                      <c:pt idx="755">
                        <c:v>452</c:v>
                      </c:pt>
                      <c:pt idx="756">
                        <c:v>662</c:v>
                      </c:pt>
                      <c:pt idx="757">
                        <c:v>541</c:v>
                      </c:pt>
                      <c:pt idx="758">
                        <c:v>493</c:v>
                      </c:pt>
                      <c:pt idx="759">
                        <c:v>613</c:v>
                      </c:pt>
                      <c:pt idx="760">
                        <c:v>499</c:v>
                      </c:pt>
                      <c:pt idx="761">
                        <c:v>487</c:v>
                      </c:pt>
                      <c:pt idx="762">
                        <c:v>425</c:v>
                      </c:pt>
                      <c:pt idx="763">
                        <c:v>576</c:v>
                      </c:pt>
                      <c:pt idx="764">
                        <c:v>612</c:v>
                      </c:pt>
                      <c:pt idx="765">
                        <c:v>665</c:v>
                      </c:pt>
                      <c:pt idx="766">
                        <c:v>578</c:v>
                      </c:pt>
                      <c:pt idx="767">
                        <c:v>524</c:v>
                      </c:pt>
                      <c:pt idx="768">
                        <c:v>574</c:v>
                      </c:pt>
                      <c:pt idx="769">
                        <c:v>607</c:v>
                      </c:pt>
                      <c:pt idx="770">
                        <c:v>499</c:v>
                      </c:pt>
                      <c:pt idx="771">
                        <c:v>525</c:v>
                      </c:pt>
                      <c:pt idx="772">
                        <c:v>442</c:v>
                      </c:pt>
                      <c:pt idx="773">
                        <c:v>540</c:v>
                      </c:pt>
                      <c:pt idx="774">
                        <c:v>646</c:v>
                      </c:pt>
                      <c:pt idx="775">
                        <c:v>725</c:v>
                      </c:pt>
                      <c:pt idx="776">
                        <c:v>687</c:v>
                      </c:pt>
                      <c:pt idx="777">
                        <c:v>622</c:v>
                      </c:pt>
                      <c:pt idx="778">
                        <c:v>594</c:v>
                      </c:pt>
                      <c:pt idx="779">
                        <c:v>585</c:v>
                      </c:pt>
                      <c:pt idx="780">
                        <c:v>514</c:v>
                      </c:pt>
                      <c:pt idx="781">
                        <c:v>434</c:v>
                      </c:pt>
                      <c:pt idx="782">
                        <c:v>462</c:v>
                      </c:pt>
                      <c:pt idx="783">
                        <c:v>458</c:v>
                      </c:pt>
                      <c:pt idx="784">
                        <c:v>436</c:v>
                      </c:pt>
                      <c:pt idx="785">
                        <c:v>484</c:v>
                      </c:pt>
                      <c:pt idx="786">
                        <c:v>462</c:v>
                      </c:pt>
                      <c:pt idx="787">
                        <c:v>482</c:v>
                      </c:pt>
                      <c:pt idx="788">
                        <c:v>382</c:v>
                      </c:pt>
                      <c:pt idx="789">
                        <c:v>425</c:v>
                      </c:pt>
                      <c:pt idx="790">
                        <c:v>416</c:v>
                      </c:pt>
                      <c:pt idx="791">
                        <c:v>695</c:v>
                      </c:pt>
                      <c:pt idx="792">
                        <c:v>521</c:v>
                      </c:pt>
                      <c:pt idx="793">
                        <c:v>494</c:v>
                      </c:pt>
                      <c:pt idx="794">
                        <c:v>449</c:v>
                      </c:pt>
                      <c:pt idx="795">
                        <c:v>393</c:v>
                      </c:pt>
                      <c:pt idx="796">
                        <c:v>460</c:v>
                      </c:pt>
                      <c:pt idx="797">
                        <c:v>539</c:v>
                      </c:pt>
                      <c:pt idx="798">
                        <c:v>428</c:v>
                      </c:pt>
                      <c:pt idx="799">
                        <c:v>466</c:v>
                      </c:pt>
                      <c:pt idx="800">
                        <c:v>447</c:v>
                      </c:pt>
                      <c:pt idx="801">
                        <c:v>401</c:v>
                      </c:pt>
                      <c:pt idx="802">
                        <c:v>463</c:v>
                      </c:pt>
                      <c:pt idx="803">
                        <c:v>546</c:v>
                      </c:pt>
                      <c:pt idx="804">
                        <c:v>443</c:v>
                      </c:pt>
                      <c:pt idx="805">
                        <c:v>613</c:v>
                      </c:pt>
                      <c:pt idx="806">
                        <c:v>570</c:v>
                      </c:pt>
                      <c:pt idx="807">
                        <c:v>550</c:v>
                      </c:pt>
                      <c:pt idx="808">
                        <c:v>563</c:v>
                      </c:pt>
                      <c:pt idx="809">
                        <c:v>367</c:v>
                      </c:pt>
                      <c:pt idx="810">
                        <c:v>414</c:v>
                      </c:pt>
                      <c:pt idx="811">
                        <c:v>437</c:v>
                      </c:pt>
                      <c:pt idx="812">
                        <c:v>454</c:v>
                      </c:pt>
                      <c:pt idx="813">
                        <c:v>506</c:v>
                      </c:pt>
                      <c:pt idx="814">
                        <c:v>526</c:v>
                      </c:pt>
                      <c:pt idx="815">
                        <c:v>486</c:v>
                      </c:pt>
                      <c:pt idx="816">
                        <c:v>399</c:v>
                      </c:pt>
                      <c:pt idx="817">
                        <c:v>446</c:v>
                      </c:pt>
                      <c:pt idx="818">
                        <c:v>552</c:v>
                      </c:pt>
                      <c:pt idx="819">
                        <c:v>517</c:v>
                      </c:pt>
                      <c:pt idx="820">
                        <c:v>588</c:v>
                      </c:pt>
                      <c:pt idx="821">
                        <c:v>581</c:v>
                      </c:pt>
                      <c:pt idx="822">
                        <c:v>546</c:v>
                      </c:pt>
                      <c:pt idx="823">
                        <c:v>471</c:v>
                      </c:pt>
                      <c:pt idx="824">
                        <c:v>473</c:v>
                      </c:pt>
                      <c:pt idx="825">
                        <c:v>652</c:v>
                      </c:pt>
                      <c:pt idx="826">
                        <c:v>608</c:v>
                      </c:pt>
                      <c:pt idx="827">
                        <c:v>543</c:v>
                      </c:pt>
                      <c:pt idx="828">
                        <c:v>419</c:v>
                      </c:pt>
                      <c:pt idx="829">
                        <c:v>437</c:v>
                      </c:pt>
                      <c:pt idx="830">
                        <c:v>464</c:v>
                      </c:pt>
                      <c:pt idx="831">
                        <c:v>568</c:v>
                      </c:pt>
                      <c:pt idx="832">
                        <c:v>506</c:v>
                      </c:pt>
                      <c:pt idx="833">
                        <c:v>528</c:v>
                      </c:pt>
                      <c:pt idx="834">
                        <c:v>454</c:v>
                      </c:pt>
                      <c:pt idx="835">
                        <c:v>490</c:v>
                      </c:pt>
                      <c:pt idx="836">
                        <c:v>504</c:v>
                      </c:pt>
                      <c:pt idx="837">
                        <c:v>621</c:v>
                      </c:pt>
                      <c:pt idx="838">
                        <c:v>645</c:v>
                      </c:pt>
                      <c:pt idx="839">
                        <c:v>541</c:v>
                      </c:pt>
                      <c:pt idx="840">
                        <c:v>626</c:v>
                      </c:pt>
                      <c:pt idx="841">
                        <c:v>554</c:v>
                      </c:pt>
                      <c:pt idx="842">
                        <c:v>656</c:v>
                      </c:pt>
                      <c:pt idx="843">
                        <c:v>610</c:v>
                      </c:pt>
                      <c:pt idx="844">
                        <c:v>588</c:v>
                      </c:pt>
                      <c:pt idx="845">
                        <c:v>686</c:v>
                      </c:pt>
                      <c:pt idx="846">
                        <c:v>653</c:v>
                      </c:pt>
                      <c:pt idx="847">
                        <c:v>582</c:v>
                      </c:pt>
                      <c:pt idx="848">
                        <c:v>586</c:v>
                      </c:pt>
                      <c:pt idx="849">
                        <c:v>550</c:v>
                      </c:pt>
                      <c:pt idx="850">
                        <c:v>564</c:v>
                      </c:pt>
                      <c:pt idx="851">
                        <c:v>607</c:v>
                      </c:pt>
                      <c:pt idx="852">
                        <c:v>535</c:v>
                      </c:pt>
                      <c:pt idx="853">
                        <c:v>477</c:v>
                      </c:pt>
                      <c:pt idx="854">
                        <c:v>475</c:v>
                      </c:pt>
                      <c:pt idx="855">
                        <c:v>497</c:v>
                      </c:pt>
                      <c:pt idx="856">
                        <c:v>479</c:v>
                      </c:pt>
                      <c:pt idx="857">
                        <c:v>426</c:v>
                      </c:pt>
                      <c:pt idx="858">
                        <c:v>465</c:v>
                      </c:pt>
                      <c:pt idx="859">
                        <c:v>533</c:v>
                      </c:pt>
                      <c:pt idx="860">
                        <c:v>560</c:v>
                      </c:pt>
                      <c:pt idx="861">
                        <c:v>574</c:v>
                      </c:pt>
                      <c:pt idx="862">
                        <c:v>587</c:v>
                      </c:pt>
                      <c:pt idx="863">
                        <c:v>467</c:v>
                      </c:pt>
                      <c:pt idx="864">
                        <c:v>490</c:v>
                      </c:pt>
                      <c:pt idx="865">
                        <c:v>575</c:v>
                      </c:pt>
                      <c:pt idx="866">
                        <c:v>698</c:v>
                      </c:pt>
                      <c:pt idx="867">
                        <c:v>629</c:v>
                      </c:pt>
                      <c:pt idx="868">
                        <c:v>586</c:v>
                      </c:pt>
                      <c:pt idx="869">
                        <c:v>477</c:v>
                      </c:pt>
                      <c:pt idx="870">
                        <c:v>569</c:v>
                      </c:pt>
                      <c:pt idx="871">
                        <c:v>446</c:v>
                      </c:pt>
                      <c:pt idx="872">
                        <c:v>463</c:v>
                      </c:pt>
                      <c:pt idx="873">
                        <c:v>460</c:v>
                      </c:pt>
                      <c:pt idx="874">
                        <c:v>498</c:v>
                      </c:pt>
                      <c:pt idx="875">
                        <c:v>526</c:v>
                      </c:pt>
                      <c:pt idx="876">
                        <c:v>509</c:v>
                      </c:pt>
                      <c:pt idx="877">
                        <c:v>543</c:v>
                      </c:pt>
                      <c:pt idx="878">
                        <c:v>511</c:v>
                      </c:pt>
                      <c:pt idx="879">
                        <c:v>512</c:v>
                      </c:pt>
                      <c:pt idx="880">
                        <c:v>601</c:v>
                      </c:pt>
                      <c:pt idx="881">
                        <c:v>612</c:v>
                      </c:pt>
                      <c:pt idx="882">
                        <c:v>565</c:v>
                      </c:pt>
                      <c:pt idx="883">
                        <c:v>435</c:v>
                      </c:pt>
                      <c:pt idx="884">
                        <c:v>478</c:v>
                      </c:pt>
                      <c:pt idx="885">
                        <c:v>425</c:v>
                      </c:pt>
                      <c:pt idx="886">
                        <c:v>365</c:v>
                      </c:pt>
                      <c:pt idx="887">
                        <c:v>439</c:v>
                      </c:pt>
                      <c:pt idx="888">
                        <c:v>427</c:v>
                      </c:pt>
                      <c:pt idx="889">
                        <c:v>433</c:v>
                      </c:pt>
                      <c:pt idx="890">
                        <c:v>539</c:v>
                      </c:pt>
                      <c:pt idx="891">
                        <c:v>484</c:v>
                      </c:pt>
                      <c:pt idx="892">
                        <c:v>426</c:v>
                      </c:pt>
                      <c:pt idx="893">
                        <c:v>400</c:v>
                      </c:pt>
                      <c:pt idx="894">
                        <c:v>424</c:v>
                      </c:pt>
                      <c:pt idx="895">
                        <c:v>462</c:v>
                      </c:pt>
                      <c:pt idx="896">
                        <c:v>448</c:v>
                      </c:pt>
                      <c:pt idx="897">
                        <c:v>639</c:v>
                      </c:pt>
                      <c:pt idx="898">
                        <c:v>771</c:v>
                      </c:pt>
                      <c:pt idx="899">
                        <c:v>652</c:v>
                      </c:pt>
                      <c:pt idx="900">
                        <c:v>592</c:v>
                      </c:pt>
                      <c:pt idx="901">
                        <c:v>702</c:v>
                      </c:pt>
                      <c:pt idx="902">
                        <c:v>746</c:v>
                      </c:pt>
                      <c:pt idx="903">
                        <c:v>646</c:v>
                      </c:pt>
                      <c:pt idx="904">
                        <c:v>581</c:v>
                      </c:pt>
                      <c:pt idx="905">
                        <c:v>646</c:v>
                      </c:pt>
                      <c:pt idx="906">
                        <c:v>539</c:v>
                      </c:pt>
                      <c:pt idx="907">
                        <c:v>476</c:v>
                      </c:pt>
                      <c:pt idx="908">
                        <c:v>516</c:v>
                      </c:pt>
                      <c:pt idx="909">
                        <c:v>580</c:v>
                      </c:pt>
                      <c:pt idx="910">
                        <c:v>542</c:v>
                      </c:pt>
                      <c:pt idx="911">
                        <c:v>608</c:v>
                      </c:pt>
                      <c:pt idx="912">
                        <c:v>720</c:v>
                      </c:pt>
                      <c:pt idx="913">
                        <c:v>593</c:v>
                      </c:pt>
                      <c:pt idx="914">
                        <c:v>397</c:v>
                      </c:pt>
                      <c:pt idx="915">
                        <c:v>421</c:v>
                      </c:pt>
                      <c:pt idx="916">
                        <c:v>491</c:v>
                      </c:pt>
                      <c:pt idx="917">
                        <c:v>639</c:v>
                      </c:pt>
                      <c:pt idx="918">
                        <c:v>558</c:v>
                      </c:pt>
                      <c:pt idx="919">
                        <c:v>522</c:v>
                      </c:pt>
                      <c:pt idx="920">
                        <c:v>428</c:v>
                      </c:pt>
                      <c:pt idx="921">
                        <c:v>448</c:v>
                      </c:pt>
                      <c:pt idx="922">
                        <c:v>559</c:v>
                      </c:pt>
                      <c:pt idx="923">
                        <c:v>553</c:v>
                      </c:pt>
                      <c:pt idx="924">
                        <c:v>591</c:v>
                      </c:pt>
                      <c:pt idx="925">
                        <c:v>591</c:v>
                      </c:pt>
                      <c:pt idx="926">
                        <c:v>557</c:v>
                      </c:pt>
                      <c:pt idx="927">
                        <c:v>552</c:v>
                      </c:pt>
                      <c:pt idx="928">
                        <c:v>549</c:v>
                      </c:pt>
                      <c:pt idx="929">
                        <c:v>588</c:v>
                      </c:pt>
                      <c:pt idx="930">
                        <c:v>562</c:v>
                      </c:pt>
                      <c:pt idx="931">
                        <c:v>536</c:v>
                      </c:pt>
                      <c:pt idx="932">
                        <c:v>563</c:v>
                      </c:pt>
                      <c:pt idx="933">
                        <c:v>594</c:v>
                      </c:pt>
                      <c:pt idx="934">
                        <c:v>559</c:v>
                      </c:pt>
                      <c:pt idx="935">
                        <c:v>537</c:v>
                      </c:pt>
                      <c:pt idx="936">
                        <c:v>525</c:v>
                      </c:pt>
                      <c:pt idx="937">
                        <c:v>591</c:v>
                      </c:pt>
                      <c:pt idx="938">
                        <c:v>686</c:v>
                      </c:pt>
                      <c:pt idx="939">
                        <c:v>753</c:v>
                      </c:pt>
                      <c:pt idx="940">
                        <c:v>865</c:v>
                      </c:pt>
                      <c:pt idx="941">
                        <c:v>696</c:v>
                      </c:pt>
                      <c:pt idx="942">
                        <c:v>584</c:v>
                      </c:pt>
                      <c:pt idx="943">
                        <c:v>526</c:v>
                      </c:pt>
                      <c:pt idx="944">
                        <c:v>512</c:v>
                      </c:pt>
                      <c:pt idx="945">
                        <c:v>461</c:v>
                      </c:pt>
                      <c:pt idx="946">
                        <c:v>478</c:v>
                      </c:pt>
                      <c:pt idx="947">
                        <c:v>461</c:v>
                      </c:pt>
                      <c:pt idx="948">
                        <c:v>526</c:v>
                      </c:pt>
                      <c:pt idx="949">
                        <c:v>483</c:v>
                      </c:pt>
                      <c:pt idx="950">
                        <c:v>607</c:v>
                      </c:pt>
                      <c:pt idx="951">
                        <c:v>560</c:v>
                      </c:pt>
                      <c:pt idx="952">
                        <c:v>625</c:v>
                      </c:pt>
                      <c:pt idx="953">
                        <c:v>607</c:v>
                      </c:pt>
                      <c:pt idx="954">
                        <c:v>613</c:v>
                      </c:pt>
                      <c:pt idx="955">
                        <c:v>584</c:v>
                      </c:pt>
                      <c:pt idx="956">
                        <c:v>476</c:v>
                      </c:pt>
                      <c:pt idx="957">
                        <c:v>449</c:v>
                      </c:pt>
                      <c:pt idx="958">
                        <c:v>440</c:v>
                      </c:pt>
                      <c:pt idx="959">
                        <c:v>459</c:v>
                      </c:pt>
                      <c:pt idx="960">
                        <c:v>582</c:v>
                      </c:pt>
                      <c:pt idx="961">
                        <c:v>550</c:v>
                      </c:pt>
                      <c:pt idx="962">
                        <c:v>491</c:v>
                      </c:pt>
                      <c:pt idx="963">
                        <c:v>510</c:v>
                      </c:pt>
                      <c:pt idx="964">
                        <c:v>531</c:v>
                      </c:pt>
                      <c:pt idx="965">
                        <c:v>692</c:v>
                      </c:pt>
                      <c:pt idx="966">
                        <c:v>670</c:v>
                      </c:pt>
                      <c:pt idx="967">
                        <c:v>672</c:v>
                      </c:pt>
                      <c:pt idx="968">
                        <c:v>674</c:v>
                      </c:pt>
                      <c:pt idx="969">
                        <c:v>570</c:v>
                      </c:pt>
                      <c:pt idx="970">
                        <c:v>537</c:v>
                      </c:pt>
                      <c:pt idx="971">
                        <c:v>533</c:v>
                      </c:pt>
                      <c:pt idx="972">
                        <c:v>641</c:v>
                      </c:pt>
                      <c:pt idx="973">
                        <c:v>725</c:v>
                      </c:pt>
                      <c:pt idx="974">
                        <c:v>789</c:v>
                      </c:pt>
                      <c:pt idx="975">
                        <c:v>705</c:v>
                      </c:pt>
                      <c:pt idx="976">
                        <c:v>571</c:v>
                      </c:pt>
                      <c:pt idx="977">
                        <c:v>547</c:v>
                      </c:pt>
                      <c:pt idx="978">
                        <c:v>643</c:v>
                      </c:pt>
                      <c:pt idx="979">
                        <c:v>693</c:v>
                      </c:pt>
                      <c:pt idx="980">
                        <c:v>682</c:v>
                      </c:pt>
                      <c:pt idx="981">
                        <c:v>656</c:v>
                      </c:pt>
                      <c:pt idx="982">
                        <c:v>656</c:v>
                      </c:pt>
                      <c:pt idx="983">
                        <c:v>588</c:v>
                      </c:pt>
                      <c:pt idx="984">
                        <c:v>563</c:v>
                      </c:pt>
                      <c:pt idx="985">
                        <c:v>589</c:v>
                      </c:pt>
                      <c:pt idx="986">
                        <c:v>669</c:v>
                      </c:pt>
                      <c:pt idx="987">
                        <c:v>613</c:v>
                      </c:pt>
                      <c:pt idx="988">
                        <c:v>572</c:v>
                      </c:pt>
                      <c:pt idx="989">
                        <c:v>548</c:v>
                      </c:pt>
                      <c:pt idx="990">
                        <c:v>521</c:v>
                      </c:pt>
                      <c:pt idx="991">
                        <c:v>443</c:v>
                      </c:pt>
                      <c:pt idx="992">
                        <c:v>508</c:v>
                      </c:pt>
                      <c:pt idx="993">
                        <c:v>532</c:v>
                      </c:pt>
                      <c:pt idx="994">
                        <c:v>550</c:v>
                      </c:pt>
                      <c:pt idx="995">
                        <c:v>564</c:v>
                      </c:pt>
                      <c:pt idx="996">
                        <c:v>570</c:v>
                      </c:pt>
                      <c:pt idx="997">
                        <c:v>541</c:v>
                      </c:pt>
                      <c:pt idx="998">
                        <c:v>497</c:v>
                      </c:pt>
                      <c:pt idx="999">
                        <c:v>481</c:v>
                      </c:pt>
                      <c:pt idx="1000">
                        <c:v>531</c:v>
                      </c:pt>
                      <c:pt idx="1001">
                        <c:v>608</c:v>
                      </c:pt>
                      <c:pt idx="1002">
                        <c:v>645</c:v>
                      </c:pt>
                      <c:pt idx="1003">
                        <c:v>628</c:v>
                      </c:pt>
                      <c:pt idx="1004">
                        <c:v>617</c:v>
                      </c:pt>
                      <c:pt idx="1005">
                        <c:v>636</c:v>
                      </c:pt>
                      <c:pt idx="1006">
                        <c:v>596</c:v>
                      </c:pt>
                      <c:pt idx="1007">
                        <c:v>664</c:v>
                      </c:pt>
                      <c:pt idx="1008">
                        <c:v>720</c:v>
                      </c:pt>
                      <c:pt idx="1009">
                        <c:v>707</c:v>
                      </c:pt>
                      <c:pt idx="1010">
                        <c:v>744</c:v>
                      </c:pt>
                      <c:pt idx="1011">
                        <c:v>709</c:v>
                      </c:pt>
                      <c:pt idx="1012">
                        <c:v>688</c:v>
                      </c:pt>
                      <c:pt idx="1013">
                        <c:v>642</c:v>
                      </c:pt>
                      <c:pt idx="1014">
                        <c:v>638</c:v>
                      </c:pt>
                      <c:pt idx="1015">
                        <c:v>692</c:v>
                      </c:pt>
                      <c:pt idx="1016">
                        <c:v>705</c:v>
                      </c:pt>
                      <c:pt idx="1017">
                        <c:v>675</c:v>
                      </c:pt>
                      <c:pt idx="1018">
                        <c:v>637</c:v>
                      </c:pt>
                      <c:pt idx="1019">
                        <c:v>542</c:v>
                      </c:pt>
                      <c:pt idx="1020">
                        <c:v>584</c:v>
                      </c:pt>
                      <c:pt idx="1021">
                        <c:v>679</c:v>
                      </c:pt>
                      <c:pt idx="1022">
                        <c:v>640</c:v>
                      </c:pt>
                      <c:pt idx="1023">
                        <c:v>623</c:v>
                      </c:pt>
                      <c:pt idx="1024">
                        <c:v>603</c:v>
                      </c:pt>
                      <c:pt idx="1025">
                        <c:v>450</c:v>
                      </c:pt>
                      <c:pt idx="1026">
                        <c:v>383</c:v>
                      </c:pt>
                      <c:pt idx="1027">
                        <c:v>461</c:v>
                      </c:pt>
                      <c:pt idx="1028">
                        <c:v>619</c:v>
                      </c:pt>
                      <c:pt idx="1029">
                        <c:v>539</c:v>
                      </c:pt>
                      <c:pt idx="1030">
                        <c:v>563</c:v>
                      </c:pt>
                      <c:pt idx="1031">
                        <c:v>589</c:v>
                      </c:pt>
                      <c:pt idx="1032">
                        <c:v>599</c:v>
                      </c:pt>
                      <c:pt idx="1033">
                        <c:v>479</c:v>
                      </c:pt>
                      <c:pt idx="1034">
                        <c:v>457</c:v>
                      </c:pt>
                      <c:pt idx="1035">
                        <c:v>684</c:v>
                      </c:pt>
                      <c:pt idx="1036">
                        <c:v>701</c:v>
                      </c:pt>
                      <c:pt idx="1037">
                        <c:v>687</c:v>
                      </c:pt>
                      <c:pt idx="1038">
                        <c:v>713</c:v>
                      </c:pt>
                      <c:pt idx="1039">
                        <c:v>757</c:v>
                      </c:pt>
                      <c:pt idx="1040">
                        <c:v>505</c:v>
                      </c:pt>
                      <c:pt idx="1041">
                        <c:v>593</c:v>
                      </c:pt>
                      <c:pt idx="1042">
                        <c:v>587</c:v>
                      </c:pt>
                      <c:pt idx="1043">
                        <c:v>592</c:v>
                      </c:pt>
                      <c:pt idx="1044">
                        <c:v>627</c:v>
                      </c:pt>
                      <c:pt idx="1045">
                        <c:v>668</c:v>
                      </c:pt>
                      <c:pt idx="1046">
                        <c:v>687</c:v>
                      </c:pt>
                      <c:pt idx="1047">
                        <c:v>571</c:v>
                      </c:pt>
                      <c:pt idx="1048">
                        <c:v>585</c:v>
                      </c:pt>
                      <c:pt idx="1049">
                        <c:v>611</c:v>
                      </c:pt>
                      <c:pt idx="1050">
                        <c:v>626</c:v>
                      </c:pt>
                      <c:pt idx="1051">
                        <c:v>573</c:v>
                      </c:pt>
                      <c:pt idx="1052">
                        <c:v>539</c:v>
                      </c:pt>
                      <c:pt idx="1053">
                        <c:v>563</c:v>
                      </c:pt>
                      <c:pt idx="1054">
                        <c:v>500</c:v>
                      </c:pt>
                      <c:pt idx="1055">
                        <c:v>554</c:v>
                      </c:pt>
                      <c:pt idx="1056">
                        <c:v>608</c:v>
                      </c:pt>
                      <c:pt idx="1057">
                        <c:v>537</c:v>
                      </c:pt>
                      <c:pt idx="1058">
                        <c:v>571</c:v>
                      </c:pt>
                      <c:pt idx="1059">
                        <c:v>573</c:v>
                      </c:pt>
                      <c:pt idx="1060">
                        <c:v>526</c:v>
                      </c:pt>
                      <c:pt idx="1061">
                        <c:v>540</c:v>
                      </c:pt>
                      <c:pt idx="1062">
                        <c:v>541</c:v>
                      </c:pt>
                      <c:pt idx="1063">
                        <c:v>578</c:v>
                      </c:pt>
                      <c:pt idx="1064">
                        <c:v>655</c:v>
                      </c:pt>
                      <c:pt idx="1065">
                        <c:v>660</c:v>
                      </c:pt>
                      <c:pt idx="1066">
                        <c:v>519</c:v>
                      </c:pt>
                      <c:pt idx="1067">
                        <c:v>494</c:v>
                      </c:pt>
                      <c:pt idx="1068">
                        <c:v>482</c:v>
                      </c:pt>
                      <c:pt idx="1069">
                        <c:v>481</c:v>
                      </c:pt>
                      <c:pt idx="1070">
                        <c:v>598</c:v>
                      </c:pt>
                      <c:pt idx="1071">
                        <c:v>633</c:v>
                      </c:pt>
                      <c:pt idx="1072">
                        <c:v>620</c:v>
                      </c:pt>
                      <c:pt idx="1073">
                        <c:v>509</c:v>
                      </c:pt>
                      <c:pt idx="1074">
                        <c:v>493</c:v>
                      </c:pt>
                      <c:pt idx="1075">
                        <c:v>452</c:v>
                      </c:pt>
                      <c:pt idx="1076">
                        <c:v>451</c:v>
                      </c:pt>
                      <c:pt idx="1077">
                        <c:v>549</c:v>
                      </c:pt>
                      <c:pt idx="1078">
                        <c:v>708</c:v>
                      </c:pt>
                      <c:pt idx="1079">
                        <c:v>573</c:v>
                      </c:pt>
                      <c:pt idx="1080">
                        <c:v>531</c:v>
                      </c:pt>
                      <c:pt idx="1081">
                        <c:v>467</c:v>
                      </c:pt>
                      <c:pt idx="1082">
                        <c:v>649</c:v>
                      </c:pt>
                      <c:pt idx="1083">
                        <c:v>528</c:v>
                      </c:pt>
                      <c:pt idx="1084">
                        <c:v>460</c:v>
                      </c:pt>
                      <c:pt idx="1085">
                        <c:v>455</c:v>
                      </c:pt>
                      <c:pt idx="1086">
                        <c:v>636</c:v>
                      </c:pt>
                      <c:pt idx="1087">
                        <c:v>623</c:v>
                      </c:pt>
                      <c:pt idx="1088">
                        <c:v>634</c:v>
                      </c:pt>
                      <c:pt idx="1089">
                        <c:v>701</c:v>
                      </c:pt>
                      <c:pt idx="1090">
                        <c:v>757</c:v>
                      </c:pt>
                      <c:pt idx="1091">
                        <c:v>713</c:v>
                      </c:pt>
                      <c:pt idx="1092">
                        <c:v>678</c:v>
                      </c:pt>
                      <c:pt idx="1093">
                        <c:v>581</c:v>
                      </c:pt>
                      <c:pt idx="1094">
                        <c:v>528</c:v>
                      </c:pt>
                      <c:pt idx="1095">
                        <c:v>514</c:v>
                      </c:pt>
                      <c:pt idx="1096">
                        <c:v>524</c:v>
                      </c:pt>
                      <c:pt idx="1097">
                        <c:v>571</c:v>
                      </c:pt>
                      <c:pt idx="1098">
                        <c:v>506</c:v>
                      </c:pt>
                      <c:pt idx="1099">
                        <c:v>555</c:v>
                      </c:pt>
                      <c:pt idx="1100">
                        <c:v>700</c:v>
                      </c:pt>
                      <c:pt idx="1101">
                        <c:v>811</c:v>
                      </c:pt>
                      <c:pt idx="1102">
                        <c:v>747</c:v>
                      </c:pt>
                      <c:pt idx="1103">
                        <c:v>598</c:v>
                      </c:pt>
                      <c:pt idx="1104">
                        <c:v>596</c:v>
                      </c:pt>
                      <c:pt idx="1105">
                        <c:v>734</c:v>
                      </c:pt>
                      <c:pt idx="1106">
                        <c:v>666</c:v>
                      </c:pt>
                      <c:pt idx="1107">
                        <c:v>727</c:v>
                      </c:pt>
                      <c:pt idx="1108">
                        <c:v>582</c:v>
                      </c:pt>
                      <c:pt idx="1109">
                        <c:v>592</c:v>
                      </c:pt>
                      <c:pt idx="1110">
                        <c:v>673</c:v>
                      </c:pt>
                      <c:pt idx="1111">
                        <c:v>609</c:v>
                      </c:pt>
                      <c:pt idx="1112">
                        <c:v>593</c:v>
                      </c:pt>
                      <c:pt idx="1113">
                        <c:v>545</c:v>
                      </c:pt>
                      <c:pt idx="1114">
                        <c:v>519</c:v>
                      </c:pt>
                      <c:pt idx="1115">
                        <c:v>557</c:v>
                      </c:pt>
                      <c:pt idx="1116">
                        <c:v>501</c:v>
                      </c:pt>
                      <c:pt idx="1117">
                        <c:v>573</c:v>
                      </c:pt>
                      <c:pt idx="1118">
                        <c:v>676</c:v>
                      </c:pt>
                      <c:pt idx="1119">
                        <c:v>565</c:v>
                      </c:pt>
                      <c:pt idx="1120">
                        <c:v>601</c:v>
                      </c:pt>
                      <c:pt idx="1121">
                        <c:v>583</c:v>
                      </c:pt>
                      <c:pt idx="1122">
                        <c:v>519</c:v>
                      </c:pt>
                      <c:pt idx="1123">
                        <c:v>500</c:v>
                      </c:pt>
                      <c:pt idx="1124">
                        <c:v>562</c:v>
                      </c:pt>
                      <c:pt idx="1125">
                        <c:v>660</c:v>
                      </c:pt>
                      <c:pt idx="1126">
                        <c:v>606</c:v>
                      </c:pt>
                      <c:pt idx="1127">
                        <c:v>530</c:v>
                      </c:pt>
                      <c:pt idx="1128">
                        <c:v>650</c:v>
                      </c:pt>
                      <c:pt idx="1129">
                        <c:v>642</c:v>
                      </c:pt>
                      <c:pt idx="1130">
                        <c:v>542</c:v>
                      </c:pt>
                      <c:pt idx="1131">
                        <c:v>635</c:v>
                      </c:pt>
                      <c:pt idx="1132">
                        <c:v>879</c:v>
                      </c:pt>
                      <c:pt idx="1133">
                        <c:v>634</c:v>
                      </c:pt>
                      <c:pt idx="1134">
                        <c:v>686</c:v>
                      </c:pt>
                      <c:pt idx="1135">
                        <c:v>614</c:v>
                      </c:pt>
                      <c:pt idx="1136">
                        <c:v>493</c:v>
                      </c:pt>
                      <c:pt idx="1137">
                        <c:v>572</c:v>
                      </c:pt>
                      <c:pt idx="1138">
                        <c:v>385</c:v>
                      </c:pt>
                      <c:pt idx="1139">
                        <c:v>573</c:v>
                      </c:pt>
                      <c:pt idx="1140">
                        <c:v>514</c:v>
                      </c:pt>
                      <c:pt idx="1141">
                        <c:v>644</c:v>
                      </c:pt>
                      <c:pt idx="1142">
                        <c:v>590</c:v>
                      </c:pt>
                      <c:pt idx="1143">
                        <c:v>608</c:v>
                      </c:pt>
                      <c:pt idx="1144">
                        <c:v>595</c:v>
                      </c:pt>
                      <c:pt idx="1145">
                        <c:v>475</c:v>
                      </c:pt>
                      <c:pt idx="1146">
                        <c:v>433</c:v>
                      </c:pt>
                      <c:pt idx="1147">
                        <c:v>611</c:v>
                      </c:pt>
                      <c:pt idx="1148">
                        <c:v>580</c:v>
                      </c:pt>
                      <c:pt idx="1149">
                        <c:v>642</c:v>
                      </c:pt>
                      <c:pt idx="1150">
                        <c:v>716</c:v>
                      </c:pt>
                      <c:pt idx="1151">
                        <c:v>589</c:v>
                      </c:pt>
                      <c:pt idx="1152">
                        <c:v>427</c:v>
                      </c:pt>
                      <c:pt idx="1153">
                        <c:v>562</c:v>
                      </c:pt>
                      <c:pt idx="1154">
                        <c:v>718</c:v>
                      </c:pt>
                      <c:pt idx="1155">
                        <c:v>629</c:v>
                      </c:pt>
                      <c:pt idx="1156">
                        <c:v>568</c:v>
                      </c:pt>
                      <c:pt idx="1157">
                        <c:v>562</c:v>
                      </c:pt>
                      <c:pt idx="1158">
                        <c:v>434</c:v>
                      </c:pt>
                      <c:pt idx="1159">
                        <c:v>616</c:v>
                      </c:pt>
                      <c:pt idx="1160">
                        <c:v>757</c:v>
                      </c:pt>
                      <c:pt idx="1161">
                        <c:v>565</c:v>
                      </c:pt>
                      <c:pt idx="1162">
                        <c:v>675</c:v>
                      </c:pt>
                      <c:pt idx="1163">
                        <c:v>725</c:v>
                      </c:pt>
                      <c:pt idx="1164">
                        <c:v>663</c:v>
                      </c:pt>
                      <c:pt idx="1165">
                        <c:v>656</c:v>
                      </c:pt>
                      <c:pt idx="1166">
                        <c:v>450</c:v>
                      </c:pt>
                      <c:pt idx="1167">
                        <c:v>588</c:v>
                      </c:pt>
                      <c:pt idx="1168">
                        <c:v>632</c:v>
                      </c:pt>
                      <c:pt idx="1169">
                        <c:v>683</c:v>
                      </c:pt>
                      <c:pt idx="1170">
                        <c:v>597</c:v>
                      </c:pt>
                      <c:pt idx="1171">
                        <c:v>520</c:v>
                      </c:pt>
                      <c:pt idx="1172">
                        <c:v>460</c:v>
                      </c:pt>
                      <c:pt idx="1173">
                        <c:v>405</c:v>
                      </c:pt>
                      <c:pt idx="1174">
                        <c:v>404</c:v>
                      </c:pt>
                      <c:pt idx="1175">
                        <c:v>448</c:v>
                      </c:pt>
                      <c:pt idx="1176">
                        <c:v>449</c:v>
                      </c:pt>
                      <c:pt idx="1177">
                        <c:v>466</c:v>
                      </c:pt>
                      <c:pt idx="1178">
                        <c:v>497</c:v>
                      </c:pt>
                      <c:pt idx="1179">
                        <c:v>444</c:v>
                      </c:pt>
                      <c:pt idx="1180">
                        <c:v>436</c:v>
                      </c:pt>
                      <c:pt idx="1181">
                        <c:v>441</c:v>
                      </c:pt>
                      <c:pt idx="1182">
                        <c:v>455</c:v>
                      </c:pt>
                      <c:pt idx="1183">
                        <c:v>606</c:v>
                      </c:pt>
                      <c:pt idx="1184">
                        <c:v>644</c:v>
                      </c:pt>
                      <c:pt idx="1185">
                        <c:v>481</c:v>
                      </c:pt>
                      <c:pt idx="1186">
                        <c:v>437</c:v>
                      </c:pt>
                      <c:pt idx="1187">
                        <c:v>489</c:v>
                      </c:pt>
                      <c:pt idx="1188">
                        <c:v>830</c:v>
                      </c:pt>
                      <c:pt idx="1189">
                        <c:v>681</c:v>
                      </c:pt>
                      <c:pt idx="1190">
                        <c:v>535</c:v>
                      </c:pt>
                      <c:pt idx="1191">
                        <c:v>596</c:v>
                      </c:pt>
                      <c:pt idx="1192">
                        <c:v>543</c:v>
                      </c:pt>
                      <c:pt idx="1193">
                        <c:v>537</c:v>
                      </c:pt>
                      <c:pt idx="1194">
                        <c:v>567</c:v>
                      </c:pt>
                      <c:pt idx="1195">
                        <c:v>506</c:v>
                      </c:pt>
                      <c:pt idx="1196">
                        <c:v>437</c:v>
                      </c:pt>
                      <c:pt idx="1197">
                        <c:v>506</c:v>
                      </c:pt>
                      <c:pt idx="1198">
                        <c:v>521</c:v>
                      </c:pt>
                      <c:pt idx="1199">
                        <c:v>464</c:v>
                      </c:pt>
                      <c:pt idx="1200">
                        <c:v>380</c:v>
                      </c:pt>
                      <c:pt idx="1201">
                        <c:v>451</c:v>
                      </c:pt>
                      <c:pt idx="1202">
                        <c:v>589</c:v>
                      </c:pt>
                      <c:pt idx="1203">
                        <c:v>493</c:v>
                      </c:pt>
                      <c:pt idx="1204">
                        <c:v>489</c:v>
                      </c:pt>
                      <c:pt idx="1205">
                        <c:v>491</c:v>
                      </c:pt>
                      <c:pt idx="1206">
                        <c:v>473</c:v>
                      </c:pt>
                      <c:pt idx="1207">
                        <c:v>524</c:v>
                      </c:pt>
                      <c:pt idx="1208">
                        <c:v>493</c:v>
                      </c:pt>
                      <c:pt idx="1209">
                        <c:v>529</c:v>
                      </c:pt>
                      <c:pt idx="1210">
                        <c:v>481</c:v>
                      </c:pt>
                      <c:pt idx="1211">
                        <c:v>479</c:v>
                      </c:pt>
                      <c:pt idx="1212">
                        <c:v>546</c:v>
                      </c:pt>
                      <c:pt idx="1213">
                        <c:v>558</c:v>
                      </c:pt>
                      <c:pt idx="1214">
                        <c:v>522</c:v>
                      </c:pt>
                      <c:pt idx="1215">
                        <c:v>393</c:v>
                      </c:pt>
                      <c:pt idx="1216">
                        <c:v>503</c:v>
                      </c:pt>
                      <c:pt idx="1217">
                        <c:v>500</c:v>
                      </c:pt>
                      <c:pt idx="1218">
                        <c:v>581</c:v>
                      </c:pt>
                      <c:pt idx="1219">
                        <c:v>536</c:v>
                      </c:pt>
                      <c:pt idx="1220">
                        <c:v>471</c:v>
                      </c:pt>
                      <c:pt idx="1221">
                        <c:v>439</c:v>
                      </c:pt>
                      <c:pt idx="1222">
                        <c:v>432</c:v>
                      </c:pt>
                      <c:pt idx="1223">
                        <c:v>459</c:v>
                      </c:pt>
                      <c:pt idx="1224">
                        <c:v>462</c:v>
                      </c:pt>
                      <c:pt idx="1225">
                        <c:v>478</c:v>
                      </c:pt>
                      <c:pt idx="1226">
                        <c:v>443</c:v>
                      </c:pt>
                      <c:pt idx="1227">
                        <c:v>545</c:v>
                      </c:pt>
                      <c:pt idx="1228">
                        <c:v>488</c:v>
                      </c:pt>
                      <c:pt idx="1229">
                        <c:v>526</c:v>
                      </c:pt>
                      <c:pt idx="1230">
                        <c:v>476</c:v>
                      </c:pt>
                      <c:pt idx="1231">
                        <c:v>573</c:v>
                      </c:pt>
                      <c:pt idx="1232">
                        <c:v>459</c:v>
                      </c:pt>
                      <c:pt idx="1233">
                        <c:v>431</c:v>
                      </c:pt>
                      <c:pt idx="1234">
                        <c:v>436</c:v>
                      </c:pt>
                      <c:pt idx="1235">
                        <c:v>392</c:v>
                      </c:pt>
                      <c:pt idx="1236">
                        <c:v>405</c:v>
                      </c:pt>
                      <c:pt idx="1237">
                        <c:v>458</c:v>
                      </c:pt>
                      <c:pt idx="1238">
                        <c:v>520</c:v>
                      </c:pt>
                      <c:pt idx="1239">
                        <c:v>504</c:v>
                      </c:pt>
                      <c:pt idx="1240">
                        <c:v>541</c:v>
                      </c:pt>
                      <c:pt idx="1241">
                        <c:v>530</c:v>
                      </c:pt>
                      <c:pt idx="1242">
                        <c:v>507</c:v>
                      </c:pt>
                      <c:pt idx="1243">
                        <c:v>553</c:v>
                      </c:pt>
                      <c:pt idx="1244">
                        <c:v>595</c:v>
                      </c:pt>
                      <c:pt idx="1245">
                        <c:v>506</c:v>
                      </c:pt>
                      <c:pt idx="1246">
                        <c:v>434</c:v>
                      </c:pt>
                      <c:pt idx="1247">
                        <c:v>457</c:v>
                      </c:pt>
                      <c:pt idx="1248">
                        <c:v>392</c:v>
                      </c:pt>
                      <c:pt idx="1249">
                        <c:v>403</c:v>
                      </c:pt>
                      <c:pt idx="1250">
                        <c:v>463</c:v>
                      </c:pt>
                      <c:pt idx="1251">
                        <c:v>472</c:v>
                      </c:pt>
                      <c:pt idx="1252">
                        <c:v>509</c:v>
                      </c:pt>
                      <c:pt idx="1253">
                        <c:v>494</c:v>
                      </c:pt>
                      <c:pt idx="1254">
                        <c:v>518</c:v>
                      </c:pt>
                      <c:pt idx="1255">
                        <c:v>599</c:v>
                      </c:pt>
                      <c:pt idx="1256">
                        <c:v>538</c:v>
                      </c:pt>
                      <c:pt idx="1257">
                        <c:v>500</c:v>
                      </c:pt>
                      <c:pt idx="1258">
                        <c:v>498</c:v>
                      </c:pt>
                      <c:pt idx="1259">
                        <c:v>415</c:v>
                      </c:pt>
                      <c:pt idx="1260">
                        <c:v>443</c:v>
                      </c:pt>
                      <c:pt idx="1261">
                        <c:v>440</c:v>
                      </c:pt>
                      <c:pt idx="1262">
                        <c:v>413</c:v>
                      </c:pt>
                      <c:pt idx="1263">
                        <c:v>398</c:v>
                      </c:pt>
                      <c:pt idx="1264">
                        <c:v>396</c:v>
                      </c:pt>
                      <c:pt idx="1265">
                        <c:v>448</c:v>
                      </c:pt>
                      <c:pt idx="1266">
                        <c:v>497</c:v>
                      </c:pt>
                      <c:pt idx="1267">
                        <c:v>509</c:v>
                      </c:pt>
                      <c:pt idx="1268">
                        <c:v>488</c:v>
                      </c:pt>
                      <c:pt idx="1269">
                        <c:v>463</c:v>
                      </c:pt>
                      <c:pt idx="1270">
                        <c:v>466</c:v>
                      </c:pt>
                      <c:pt idx="1271">
                        <c:v>424</c:v>
                      </c:pt>
                      <c:pt idx="1272">
                        <c:v>469</c:v>
                      </c:pt>
                      <c:pt idx="1273">
                        <c:v>432</c:v>
                      </c:pt>
                      <c:pt idx="1274">
                        <c:v>462</c:v>
                      </c:pt>
                      <c:pt idx="1275">
                        <c:v>489</c:v>
                      </c:pt>
                      <c:pt idx="1276">
                        <c:v>512</c:v>
                      </c:pt>
                      <c:pt idx="1277">
                        <c:v>521</c:v>
                      </c:pt>
                      <c:pt idx="1278">
                        <c:v>425</c:v>
                      </c:pt>
                      <c:pt idx="1279">
                        <c:v>486</c:v>
                      </c:pt>
                      <c:pt idx="1280">
                        <c:v>496</c:v>
                      </c:pt>
                      <c:pt idx="1281">
                        <c:v>522</c:v>
                      </c:pt>
                      <c:pt idx="1282">
                        <c:v>490</c:v>
                      </c:pt>
                      <c:pt idx="1283">
                        <c:v>516</c:v>
                      </c:pt>
                      <c:pt idx="1284">
                        <c:v>499</c:v>
                      </c:pt>
                      <c:pt idx="1285">
                        <c:v>480</c:v>
                      </c:pt>
                      <c:pt idx="1286">
                        <c:v>423</c:v>
                      </c:pt>
                      <c:pt idx="1287">
                        <c:v>415</c:v>
                      </c:pt>
                      <c:pt idx="1288">
                        <c:v>482</c:v>
                      </c:pt>
                      <c:pt idx="1289">
                        <c:v>532</c:v>
                      </c:pt>
                      <c:pt idx="1290">
                        <c:v>410</c:v>
                      </c:pt>
                      <c:pt idx="1291">
                        <c:v>456</c:v>
                      </c:pt>
                      <c:pt idx="1292">
                        <c:v>440</c:v>
                      </c:pt>
                      <c:pt idx="1293">
                        <c:v>442</c:v>
                      </c:pt>
                      <c:pt idx="1294">
                        <c:v>485</c:v>
                      </c:pt>
                      <c:pt idx="1295">
                        <c:v>471</c:v>
                      </c:pt>
                      <c:pt idx="1296">
                        <c:v>495</c:v>
                      </c:pt>
                      <c:pt idx="1297">
                        <c:v>579</c:v>
                      </c:pt>
                      <c:pt idx="1298">
                        <c:v>447</c:v>
                      </c:pt>
                      <c:pt idx="1299">
                        <c:v>383</c:v>
                      </c:pt>
                      <c:pt idx="1300">
                        <c:v>434</c:v>
                      </c:pt>
                      <c:pt idx="1301">
                        <c:v>422</c:v>
                      </c:pt>
                      <c:pt idx="1302">
                        <c:v>431</c:v>
                      </c:pt>
                      <c:pt idx="1303">
                        <c:v>400</c:v>
                      </c:pt>
                      <c:pt idx="1304">
                        <c:v>428</c:v>
                      </c:pt>
                      <c:pt idx="1305">
                        <c:v>436</c:v>
                      </c:pt>
                      <c:pt idx="1306">
                        <c:v>464</c:v>
                      </c:pt>
                      <c:pt idx="1307">
                        <c:v>469</c:v>
                      </c:pt>
                      <c:pt idx="1308">
                        <c:v>546</c:v>
                      </c:pt>
                      <c:pt idx="1309">
                        <c:v>571</c:v>
                      </c:pt>
                      <c:pt idx="1310">
                        <c:v>533</c:v>
                      </c:pt>
                      <c:pt idx="1311">
                        <c:v>449</c:v>
                      </c:pt>
                      <c:pt idx="1312">
                        <c:v>437</c:v>
                      </c:pt>
                      <c:pt idx="1313">
                        <c:v>473</c:v>
                      </c:pt>
                      <c:pt idx="1314">
                        <c:v>481</c:v>
                      </c:pt>
                      <c:pt idx="1315">
                        <c:v>518</c:v>
                      </c:pt>
                      <c:pt idx="1316">
                        <c:v>528</c:v>
                      </c:pt>
                      <c:pt idx="1317">
                        <c:v>514</c:v>
                      </c:pt>
                      <c:pt idx="1318">
                        <c:v>523</c:v>
                      </c:pt>
                      <c:pt idx="1319">
                        <c:v>462</c:v>
                      </c:pt>
                      <c:pt idx="1320">
                        <c:v>470</c:v>
                      </c:pt>
                      <c:pt idx="1321">
                        <c:v>575</c:v>
                      </c:pt>
                      <c:pt idx="1322">
                        <c:v>507</c:v>
                      </c:pt>
                      <c:pt idx="1323">
                        <c:v>497</c:v>
                      </c:pt>
                      <c:pt idx="1324">
                        <c:v>484</c:v>
                      </c:pt>
                      <c:pt idx="1325">
                        <c:v>446</c:v>
                      </c:pt>
                      <c:pt idx="1326">
                        <c:v>462</c:v>
                      </c:pt>
                      <c:pt idx="1327">
                        <c:v>532</c:v>
                      </c:pt>
                      <c:pt idx="1328">
                        <c:v>540</c:v>
                      </c:pt>
                      <c:pt idx="1329">
                        <c:v>573</c:v>
                      </c:pt>
                      <c:pt idx="1330">
                        <c:v>597</c:v>
                      </c:pt>
                      <c:pt idx="1331">
                        <c:v>579</c:v>
                      </c:pt>
                      <c:pt idx="1332">
                        <c:v>557</c:v>
                      </c:pt>
                      <c:pt idx="1333">
                        <c:v>544</c:v>
                      </c:pt>
                      <c:pt idx="1334">
                        <c:v>524</c:v>
                      </c:pt>
                      <c:pt idx="1335">
                        <c:v>565</c:v>
                      </c:pt>
                      <c:pt idx="1336">
                        <c:v>534</c:v>
                      </c:pt>
                      <c:pt idx="1337">
                        <c:v>522</c:v>
                      </c:pt>
                      <c:pt idx="1338">
                        <c:v>449</c:v>
                      </c:pt>
                      <c:pt idx="1339">
                        <c:v>518</c:v>
                      </c:pt>
                      <c:pt idx="1340">
                        <c:v>443</c:v>
                      </c:pt>
                      <c:pt idx="1341">
                        <c:v>474</c:v>
                      </c:pt>
                      <c:pt idx="1342">
                        <c:v>487</c:v>
                      </c:pt>
                      <c:pt idx="1343">
                        <c:v>511</c:v>
                      </c:pt>
                      <c:pt idx="1344">
                        <c:v>576</c:v>
                      </c:pt>
                      <c:pt idx="1345">
                        <c:v>607</c:v>
                      </c:pt>
                      <c:pt idx="1346">
                        <c:v>610</c:v>
                      </c:pt>
                      <c:pt idx="1347">
                        <c:v>547</c:v>
                      </c:pt>
                      <c:pt idx="1348">
                        <c:v>543</c:v>
                      </c:pt>
                      <c:pt idx="1349">
                        <c:v>601</c:v>
                      </c:pt>
                      <c:pt idx="1350">
                        <c:v>577</c:v>
                      </c:pt>
                      <c:pt idx="1351">
                        <c:v>550</c:v>
                      </c:pt>
                      <c:pt idx="1352">
                        <c:v>541</c:v>
                      </c:pt>
                      <c:pt idx="1353">
                        <c:v>585</c:v>
                      </c:pt>
                      <c:pt idx="1354">
                        <c:v>517</c:v>
                      </c:pt>
                      <c:pt idx="1355">
                        <c:v>518</c:v>
                      </c:pt>
                      <c:pt idx="1356">
                        <c:v>588</c:v>
                      </c:pt>
                      <c:pt idx="1357">
                        <c:v>569</c:v>
                      </c:pt>
                      <c:pt idx="1358">
                        <c:v>504</c:v>
                      </c:pt>
                      <c:pt idx="1359">
                        <c:v>511</c:v>
                      </c:pt>
                      <c:pt idx="1360">
                        <c:v>605</c:v>
                      </c:pt>
                      <c:pt idx="1361">
                        <c:v>552</c:v>
                      </c:pt>
                      <c:pt idx="1362">
                        <c:v>492</c:v>
                      </c:pt>
                      <c:pt idx="1363">
                        <c:v>618</c:v>
                      </c:pt>
                      <c:pt idx="1364">
                        <c:v>623</c:v>
                      </c:pt>
                      <c:pt idx="1365">
                        <c:v>684</c:v>
                      </c:pt>
                      <c:pt idx="1366">
                        <c:v>539</c:v>
                      </c:pt>
                      <c:pt idx="1367">
                        <c:v>496</c:v>
                      </c:pt>
                      <c:pt idx="1368">
                        <c:v>441</c:v>
                      </c:pt>
                      <c:pt idx="1369">
                        <c:v>457</c:v>
                      </c:pt>
                      <c:pt idx="1370">
                        <c:v>490</c:v>
                      </c:pt>
                      <c:pt idx="1371">
                        <c:v>520</c:v>
                      </c:pt>
                      <c:pt idx="1372">
                        <c:v>542</c:v>
                      </c:pt>
                      <c:pt idx="1373">
                        <c:v>565</c:v>
                      </c:pt>
                      <c:pt idx="1374">
                        <c:v>567</c:v>
                      </c:pt>
                      <c:pt idx="1375">
                        <c:v>521</c:v>
                      </c:pt>
                      <c:pt idx="1376">
                        <c:v>441</c:v>
                      </c:pt>
                      <c:pt idx="1377">
                        <c:v>523</c:v>
                      </c:pt>
                      <c:pt idx="1378">
                        <c:v>538</c:v>
                      </c:pt>
                      <c:pt idx="1379">
                        <c:v>580</c:v>
                      </c:pt>
                      <c:pt idx="1380">
                        <c:v>569</c:v>
                      </c:pt>
                      <c:pt idx="1381">
                        <c:v>512</c:v>
                      </c:pt>
                      <c:pt idx="1382">
                        <c:v>386</c:v>
                      </c:pt>
                      <c:pt idx="1383">
                        <c:v>449</c:v>
                      </c:pt>
                      <c:pt idx="1384">
                        <c:v>513</c:v>
                      </c:pt>
                      <c:pt idx="1385">
                        <c:v>548</c:v>
                      </c:pt>
                      <c:pt idx="1386">
                        <c:v>577</c:v>
                      </c:pt>
                      <c:pt idx="1387">
                        <c:v>530</c:v>
                      </c:pt>
                      <c:pt idx="1388">
                        <c:v>526</c:v>
                      </c:pt>
                      <c:pt idx="1389">
                        <c:v>502</c:v>
                      </c:pt>
                      <c:pt idx="1390">
                        <c:v>518</c:v>
                      </c:pt>
                      <c:pt idx="1391">
                        <c:v>504</c:v>
                      </c:pt>
                      <c:pt idx="1392">
                        <c:v>503</c:v>
                      </c:pt>
                      <c:pt idx="1393">
                        <c:v>458</c:v>
                      </c:pt>
                      <c:pt idx="1394">
                        <c:v>608</c:v>
                      </c:pt>
                      <c:pt idx="1395">
                        <c:v>577</c:v>
                      </c:pt>
                      <c:pt idx="1396">
                        <c:v>556</c:v>
                      </c:pt>
                      <c:pt idx="1397">
                        <c:v>450</c:v>
                      </c:pt>
                      <c:pt idx="1398">
                        <c:v>517</c:v>
                      </c:pt>
                      <c:pt idx="1399">
                        <c:v>603</c:v>
                      </c:pt>
                      <c:pt idx="1400">
                        <c:v>577</c:v>
                      </c:pt>
                      <c:pt idx="1401">
                        <c:v>521</c:v>
                      </c:pt>
                      <c:pt idx="1402">
                        <c:v>444</c:v>
                      </c:pt>
                      <c:pt idx="1403">
                        <c:v>359</c:v>
                      </c:pt>
                      <c:pt idx="1404">
                        <c:v>463</c:v>
                      </c:pt>
                      <c:pt idx="1405">
                        <c:v>550</c:v>
                      </c:pt>
                      <c:pt idx="1406">
                        <c:v>555</c:v>
                      </c:pt>
                      <c:pt idx="1407">
                        <c:v>616</c:v>
                      </c:pt>
                      <c:pt idx="1408">
                        <c:v>508</c:v>
                      </c:pt>
                      <c:pt idx="1409">
                        <c:v>497</c:v>
                      </c:pt>
                      <c:pt idx="1410">
                        <c:v>479</c:v>
                      </c:pt>
                      <c:pt idx="1411">
                        <c:v>436</c:v>
                      </c:pt>
                      <c:pt idx="1412">
                        <c:v>428</c:v>
                      </c:pt>
                      <c:pt idx="1413">
                        <c:v>449</c:v>
                      </c:pt>
                      <c:pt idx="1414">
                        <c:v>424</c:v>
                      </c:pt>
                      <c:pt idx="1415">
                        <c:v>428</c:v>
                      </c:pt>
                      <c:pt idx="1416">
                        <c:v>480</c:v>
                      </c:pt>
                      <c:pt idx="1417">
                        <c:v>451</c:v>
                      </c:pt>
                      <c:pt idx="1418">
                        <c:v>420</c:v>
                      </c:pt>
                      <c:pt idx="1419">
                        <c:v>449</c:v>
                      </c:pt>
                      <c:pt idx="1420">
                        <c:v>525</c:v>
                      </c:pt>
                      <c:pt idx="1421">
                        <c:v>462</c:v>
                      </c:pt>
                      <c:pt idx="1422">
                        <c:v>456</c:v>
                      </c:pt>
                      <c:pt idx="1423">
                        <c:v>480</c:v>
                      </c:pt>
                      <c:pt idx="1424">
                        <c:v>497</c:v>
                      </c:pt>
                      <c:pt idx="1425">
                        <c:v>424</c:v>
                      </c:pt>
                      <c:pt idx="1426">
                        <c:v>448</c:v>
                      </c:pt>
                      <c:pt idx="1427">
                        <c:v>579</c:v>
                      </c:pt>
                      <c:pt idx="1428">
                        <c:v>469</c:v>
                      </c:pt>
                      <c:pt idx="1429">
                        <c:v>444</c:v>
                      </c:pt>
                      <c:pt idx="1430">
                        <c:v>396</c:v>
                      </c:pt>
                      <c:pt idx="1431">
                        <c:v>477</c:v>
                      </c:pt>
                      <c:pt idx="1432">
                        <c:v>390</c:v>
                      </c:pt>
                      <c:pt idx="1433">
                        <c:v>431</c:v>
                      </c:pt>
                      <c:pt idx="1434">
                        <c:v>471</c:v>
                      </c:pt>
                      <c:pt idx="1435">
                        <c:v>418</c:v>
                      </c:pt>
                      <c:pt idx="1436">
                        <c:v>447</c:v>
                      </c:pt>
                      <c:pt idx="1437">
                        <c:v>426</c:v>
                      </c:pt>
                      <c:pt idx="1438">
                        <c:v>428</c:v>
                      </c:pt>
                      <c:pt idx="1439">
                        <c:v>367</c:v>
                      </c:pt>
                      <c:pt idx="1440">
                        <c:v>403</c:v>
                      </c:pt>
                      <c:pt idx="1441">
                        <c:v>526</c:v>
                      </c:pt>
                      <c:pt idx="1442">
                        <c:v>604</c:v>
                      </c:pt>
                      <c:pt idx="1443">
                        <c:v>586</c:v>
                      </c:pt>
                      <c:pt idx="1444">
                        <c:v>677</c:v>
                      </c:pt>
                      <c:pt idx="1445">
                        <c:v>469</c:v>
                      </c:pt>
                      <c:pt idx="1446">
                        <c:v>454</c:v>
                      </c:pt>
                      <c:pt idx="1447">
                        <c:v>608</c:v>
                      </c:pt>
                      <c:pt idx="1448">
                        <c:v>590</c:v>
                      </c:pt>
                      <c:pt idx="1449">
                        <c:v>500</c:v>
                      </c:pt>
                      <c:pt idx="1450">
                        <c:v>446</c:v>
                      </c:pt>
                      <c:pt idx="1451">
                        <c:v>435</c:v>
                      </c:pt>
                      <c:pt idx="1452">
                        <c:v>400</c:v>
                      </c:pt>
                      <c:pt idx="1453">
                        <c:v>383</c:v>
                      </c:pt>
                      <c:pt idx="1454">
                        <c:v>431</c:v>
                      </c:pt>
                      <c:pt idx="1455">
                        <c:v>478</c:v>
                      </c:pt>
                      <c:pt idx="1456">
                        <c:v>479</c:v>
                      </c:pt>
                      <c:pt idx="1457">
                        <c:v>419</c:v>
                      </c:pt>
                      <c:pt idx="1458">
                        <c:v>352</c:v>
                      </c:pt>
                      <c:pt idx="1459">
                        <c:v>341</c:v>
                      </c:pt>
                      <c:pt idx="1460">
                        <c:v>340</c:v>
                      </c:pt>
                      <c:pt idx="1461">
                        <c:v>423</c:v>
                      </c:pt>
                      <c:pt idx="1462">
                        <c:v>508</c:v>
                      </c:pt>
                      <c:pt idx="1463">
                        <c:v>441</c:v>
                      </c:pt>
                      <c:pt idx="1464">
                        <c:v>401</c:v>
                      </c:pt>
                      <c:pt idx="1465">
                        <c:v>346</c:v>
                      </c:pt>
                      <c:pt idx="1466">
                        <c:v>366</c:v>
                      </c:pt>
                      <c:pt idx="1467">
                        <c:v>393</c:v>
                      </c:pt>
                      <c:pt idx="1468">
                        <c:v>397</c:v>
                      </c:pt>
                      <c:pt idx="1469">
                        <c:v>375</c:v>
                      </c:pt>
                      <c:pt idx="1470">
                        <c:v>429</c:v>
                      </c:pt>
                      <c:pt idx="1471">
                        <c:v>413</c:v>
                      </c:pt>
                      <c:pt idx="1472">
                        <c:v>364</c:v>
                      </c:pt>
                      <c:pt idx="1473">
                        <c:v>346</c:v>
                      </c:pt>
                      <c:pt idx="1474">
                        <c:v>334</c:v>
                      </c:pt>
                      <c:pt idx="1475">
                        <c:v>384</c:v>
                      </c:pt>
                      <c:pt idx="1476">
                        <c:v>431</c:v>
                      </c:pt>
                      <c:pt idx="1477">
                        <c:v>468</c:v>
                      </c:pt>
                      <c:pt idx="1478">
                        <c:v>421</c:v>
                      </c:pt>
                      <c:pt idx="1479">
                        <c:v>464</c:v>
                      </c:pt>
                      <c:pt idx="1480">
                        <c:v>421</c:v>
                      </c:pt>
                      <c:pt idx="1481">
                        <c:v>389</c:v>
                      </c:pt>
                      <c:pt idx="1482">
                        <c:v>368</c:v>
                      </c:pt>
                      <c:pt idx="1483">
                        <c:v>398</c:v>
                      </c:pt>
                      <c:pt idx="1484">
                        <c:v>430</c:v>
                      </c:pt>
                      <c:pt idx="1485">
                        <c:v>379</c:v>
                      </c:pt>
                      <c:pt idx="1486">
                        <c:v>339</c:v>
                      </c:pt>
                      <c:pt idx="1487">
                        <c:v>470</c:v>
                      </c:pt>
                      <c:pt idx="1488">
                        <c:v>524</c:v>
                      </c:pt>
                      <c:pt idx="1489">
                        <c:v>546</c:v>
                      </c:pt>
                      <c:pt idx="1490">
                        <c:v>497</c:v>
                      </c:pt>
                      <c:pt idx="1491">
                        <c:v>615</c:v>
                      </c:pt>
                      <c:pt idx="1492">
                        <c:v>473</c:v>
                      </c:pt>
                      <c:pt idx="1493">
                        <c:v>491</c:v>
                      </c:pt>
                      <c:pt idx="1494">
                        <c:v>399</c:v>
                      </c:pt>
                      <c:pt idx="1495">
                        <c:v>492</c:v>
                      </c:pt>
                      <c:pt idx="1496">
                        <c:v>574</c:v>
                      </c:pt>
                      <c:pt idx="1497">
                        <c:v>501</c:v>
                      </c:pt>
                      <c:pt idx="1498">
                        <c:v>583</c:v>
                      </c:pt>
                      <c:pt idx="1499">
                        <c:v>633</c:v>
                      </c:pt>
                      <c:pt idx="1500">
                        <c:v>587</c:v>
                      </c:pt>
                      <c:pt idx="1501">
                        <c:v>572</c:v>
                      </c:pt>
                      <c:pt idx="1502">
                        <c:v>426</c:v>
                      </c:pt>
                      <c:pt idx="1503">
                        <c:v>542</c:v>
                      </c:pt>
                      <c:pt idx="1504">
                        <c:v>563</c:v>
                      </c:pt>
                      <c:pt idx="1505">
                        <c:v>586</c:v>
                      </c:pt>
                      <c:pt idx="1506">
                        <c:v>551</c:v>
                      </c:pt>
                      <c:pt idx="1507">
                        <c:v>519</c:v>
                      </c:pt>
                      <c:pt idx="1508">
                        <c:v>381</c:v>
                      </c:pt>
                      <c:pt idx="1509">
                        <c:v>354</c:v>
                      </c:pt>
                      <c:pt idx="1510">
                        <c:v>427</c:v>
                      </c:pt>
                      <c:pt idx="1511">
                        <c:v>398</c:v>
                      </c:pt>
                      <c:pt idx="1512">
                        <c:v>428</c:v>
                      </c:pt>
                      <c:pt idx="1513">
                        <c:v>489</c:v>
                      </c:pt>
                      <c:pt idx="1514">
                        <c:v>652</c:v>
                      </c:pt>
                      <c:pt idx="1515">
                        <c:v>533</c:v>
                      </c:pt>
                      <c:pt idx="1516">
                        <c:v>393</c:v>
                      </c:pt>
                      <c:pt idx="1517">
                        <c:v>393</c:v>
                      </c:pt>
                      <c:pt idx="1518">
                        <c:v>451</c:v>
                      </c:pt>
                      <c:pt idx="1519">
                        <c:v>391</c:v>
                      </c:pt>
                      <c:pt idx="1520">
                        <c:v>450</c:v>
                      </c:pt>
                      <c:pt idx="1521">
                        <c:v>473</c:v>
                      </c:pt>
                      <c:pt idx="1522">
                        <c:v>392</c:v>
                      </c:pt>
                      <c:pt idx="1523">
                        <c:v>341</c:v>
                      </c:pt>
                      <c:pt idx="1524">
                        <c:v>519</c:v>
                      </c:pt>
                      <c:pt idx="1525">
                        <c:v>466</c:v>
                      </c:pt>
                      <c:pt idx="1526">
                        <c:v>361</c:v>
                      </c:pt>
                      <c:pt idx="1527">
                        <c:v>534</c:v>
                      </c:pt>
                      <c:pt idx="1528">
                        <c:v>433</c:v>
                      </c:pt>
                      <c:pt idx="1529">
                        <c:v>366</c:v>
                      </c:pt>
                      <c:pt idx="1530">
                        <c:v>329</c:v>
                      </c:pt>
                      <c:pt idx="1531">
                        <c:v>389</c:v>
                      </c:pt>
                      <c:pt idx="1532">
                        <c:v>360</c:v>
                      </c:pt>
                      <c:pt idx="1533">
                        <c:v>371</c:v>
                      </c:pt>
                      <c:pt idx="1534">
                        <c:v>464</c:v>
                      </c:pt>
                      <c:pt idx="1535">
                        <c:v>447</c:v>
                      </c:pt>
                      <c:pt idx="1536">
                        <c:v>353</c:v>
                      </c:pt>
                      <c:pt idx="1537">
                        <c:v>328</c:v>
                      </c:pt>
                      <c:pt idx="1538">
                        <c:v>362</c:v>
                      </c:pt>
                      <c:pt idx="1539">
                        <c:v>549</c:v>
                      </c:pt>
                      <c:pt idx="1540">
                        <c:v>480</c:v>
                      </c:pt>
                      <c:pt idx="1541">
                        <c:v>411</c:v>
                      </c:pt>
                      <c:pt idx="1542">
                        <c:v>391</c:v>
                      </c:pt>
                      <c:pt idx="1543">
                        <c:v>369</c:v>
                      </c:pt>
                      <c:pt idx="1544">
                        <c:v>418</c:v>
                      </c:pt>
                      <c:pt idx="1545">
                        <c:v>589</c:v>
                      </c:pt>
                      <c:pt idx="1546">
                        <c:v>608</c:v>
                      </c:pt>
                      <c:pt idx="1547">
                        <c:v>495</c:v>
                      </c:pt>
                      <c:pt idx="1548">
                        <c:v>471</c:v>
                      </c:pt>
                      <c:pt idx="1549">
                        <c:v>579</c:v>
                      </c:pt>
                      <c:pt idx="1550">
                        <c:v>462</c:v>
                      </c:pt>
                      <c:pt idx="1551">
                        <c:v>423</c:v>
                      </c:pt>
                      <c:pt idx="1552">
                        <c:v>494</c:v>
                      </c:pt>
                      <c:pt idx="1553">
                        <c:v>450</c:v>
                      </c:pt>
                      <c:pt idx="1554">
                        <c:v>532</c:v>
                      </c:pt>
                      <c:pt idx="1555">
                        <c:v>656</c:v>
                      </c:pt>
                      <c:pt idx="1556">
                        <c:v>632</c:v>
                      </c:pt>
                      <c:pt idx="1557">
                        <c:v>550</c:v>
                      </c:pt>
                      <c:pt idx="1558">
                        <c:v>432</c:v>
                      </c:pt>
                      <c:pt idx="1559">
                        <c:v>442</c:v>
                      </c:pt>
                      <c:pt idx="1560">
                        <c:v>460</c:v>
                      </c:pt>
                      <c:pt idx="1561">
                        <c:v>520</c:v>
                      </c:pt>
                      <c:pt idx="1562">
                        <c:v>480</c:v>
                      </c:pt>
                      <c:pt idx="1563">
                        <c:v>477</c:v>
                      </c:pt>
                      <c:pt idx="1564">
                        <c:v>372</c:v>
                      </c:pt>
                      <c:pt idx="1565">
                        <c:v>378</c:v>
                      </c:pt>
                      <c:pt idx="1566">
                        <c:v>383</c:v>
                      </c:pt>
                      <c:pt idx="1567">
                        <c:v>411</c:v>
                      </c:pt>
                      <c:pt idx="1568">
                        <c:v>452</c:v>
                      </c:pt>
                      <c:pt idx="1569">
                        <c:v>413</c:v>
                      </c:pt>
                      <c:pt idx="1570">
                        <c:v>463</c:v>
                      </c:pt>
                      <c:pt idx="1571">
                        <c:v>385</c:v>
                      </c:pt>
                      <c:pt idx="1572">
                        <c:v>377</c:v>
                      </c:pt>
                      <c:pt idx="1573">
                        <c:v>370</c:v>
                      </c:pt>
                      <c:pt idx="1574">
                        <c:v>439</c:v>
                      </c:pt>
                      <c:pt idx="1575">
                        <c:v>436</c:v>
                      </c:pt>
                      <c:pt idx="1576">
                        <c:v>422</c:v>
                      </c:pt>
                      <c:pt idx="1577">
                        <c:v>420</c:v>
                      </c:pt>
                      <c:pt idx="1578">
                        <c:v>381</c:v>
                      </c:pt>
                      <c:pt idx="1579">
                        <c:v>396</c:v>
                      </c:pt>
                      <c:pt idx="1580">
                        <c:v>402</c:v>
                      </c:pt>
                      <c:pt idx="1581">
                        <c:v>418</c:v>
                      </c:pt>
                      <c:pt idx="1582">
                        <c:v>433</c:v>
                      </c:pt>
                      <c:pt idx="1583">
                        <c:v>533</c:v>
                      </c:pt>
                      <c:pt idx="1584">
                        <c:v>469</c:v>
                      </c:pt>
                      <c:pt idx="1585">
                        <c:v>368</c:v>
                      </c:pt>
                      <c:pt idx="1586">
                        <c:v>317</c:v>
                      </c:pt>
                      <c:pt idx="1587">
                        <c:v>428</c:v>
                      </c:pt>
                      <c:pt idx="1588">
                        <c:v>434</c:v>
                      </c:pt>
                      <c:pt idx="1589">
                        <c:v>477</c:v>
                      </c:pt>
                      <c:pt idx="1590">
                        <c:v>533</c:v>
                      </c:pt>
                      <c:pt idx="1591">
                        <c:v>426</c:v>
                      </c:pt>
                      <c:pt idx="1592">
                        <c:v>373</c:v>
                      </c:pt>
                      <c:pt idx="1593">
                        <c:v>386</c:v>
                      </c:pt>
                      <c:pt idx="1594">
                        <c:v>459</c:v>
                      </c:pt>
                      <c:pt idx="1595">
                        <c:v>477</c:v>
                      </c:pt>
                      <c:pt idx="1596">
                        <c:v>488</c:v>
                      </c:pt>
                      <c:pt idx="1597">
                        <c:v>448</c:v>
                      </c:pt>
                      <c:pt idx="1598">
                        <c:v>494</c:v>
                      </c:pt>
                      <c:pt idx="1599">
                        <c:v>457</c:v>
                      </c:pt>
                      <c:pt idx="1600">
                        <c:v>454</c:v>
                      </c:pt>
                      <c:pt idx="1601">
                        <c:v>438</c:v>
                      </c:pt>
                      <c:pt idx="1602">
                        <c:v>422</c:v>
                      </c:pt>
                      <c:pt idx="1603">
                        <c:v>518</c:v>
                      </c:pt>
                      <c:pt idx="1604">
                        <c:v>566</c:v>
                      </c:pt>
                      <c:pt idx="1605">
                        <c:v>488</c:v>
                      </c:pt>
                      <c:pt idx="1606">
                        <c:v>473</c:v>
                      </c:pt>
                      <c:pt idx="1607">
                        <c:v>434</c:v>
                      </c:pt>
                      <c:pt idx="1608">
                        <c:v>453</c:v>
                      </c:pt>
                      <c:pt idx="1609">
                        <c:v>407</c:v>
                      </c:pt>
                      <c:pt idx="1610">
                        <c:v>504</c:v>
                      </c:pt>
                      <c:pt idx="1611">
                        <c:v>449</c:v>
                      </c:pt>
                      <c:pt idx="1612">
                        <c:v>413</c:v>
                      </c:pt>
                      <c:pt idx="1613">
                        <c:v>365</c:v>
                      </c:pt>
                      <c:pt idx="1614">
                        <c:v>373</c:v>
                      </c:pt>
                      <c:pt idx="1615">
                        <c:v>398</c:v>
                      </c:pt>
                      <c:pt idx="1616">
                        <c:v>437</c:v>
                      </c:pt>
                      <c:pt idx="1617">
                        <c:v>502</c:v>
                      </c:pt>
                      <c:pt idx="1618">
                        <c:v>537</c:v>
                      </c:pt>
                      <c:pt idx="1619">
                        <c:v>563</c:v>
                      </c:pt>
                      <c:pt idx="1620">
                        <c:v>487</c:v>
                      </c:pt>
                      <c:pt idx="1621">
                        <c:v>443</c:v>
                      </c:pt>
                      <c:pt idx="1622">
                        <c:v>434</c:v>
                      </c:pt>
                      <c:pt idx="1623">
                        <c:v>456</c:v>
                      </c:pt>
                      <c:pt idx="1624">
                        <c:v>376</c:v>
                      </c:pt>
                      <c:pt idx="1625">
                        <c:v>496</c:v>
                      </c:pt>
                      <c:pt idx="1626">
                        <c:v>455</c:v>
                      </c:pt>
                      <c:pt idx="1627">
                        <c:v>441</c:v>
                      </c:pt>
                      <c:pt idx="1628">
                        <c:v>474</c:v>
                      </c:pt>
                      <c:pt idx="1629">
                        <c:v>593</c:v>
                      </c:pt>
                      <c:pt idx="1630">
                        <c:v>492</c:v>
                      </c:pt>
                      <c:pt idx="1631">
                        <c:v>597</c:v>
                      </c:pt>
                      <c:pt idx="1632">
                        <c:v>455</c:v>
                      </c:pt>
                      <c:pt idx="1633">
                        <c:v>467</c:v>
                      </c:pt>
                      <c:pt idx="1634">
                        <c:v>406</c:v>
                      </c:pt>
                      <c:pt idx="1635">
                        <c:v>453</c:v>
                      </c:pt>
                      <c:pt idx="1636">
                        <c:v>426</c:v>
                      </c:pt>
                      <c:pt idx="1637">
                        <c:v>579</c:v>
                      </c:pt>
                      <c:pt idx="1638">
                        <c:v>527</c:v>
                      </c:pt>
                      <c:pt idx="1639">
                        <c:v>479</c:v>
                      </c:pt>
                      <c:pt idx="1640">
                        <c:v>523</c:v>
                      </c:pt>
                      <c:pt idx="1641">
                        <c:v>492</c:v>
                      </c:pt>
                      <c:pt idx="1642">
                        <c:v>493</c:v>
                      </c:pt>
                      <c:pt idx="1643">
                        <c:v>514</c:v>
                      </c:pt>
                      <c:pt idx="1644">
                        <c:v>471</c:v>
                      </c:pt>
                      <c:pt idx="1645">
                        <c:v>495</c:v>
                      </c:pt>
                      <c:pt idx="1646">
                        <c:v>529</c:v>
                      </c:pt>
                      <c:pt idx="1647">
                        <c:v>589</c:v>
                      </c:pt>
                      <c:pt idx="1648">
                        <c:v>519</c:v>
                      </c:pt>
                      <c:pt idx="1649">
                        <c:v>486</c:v>
                      </c:pt>
                      <c:pt idx="1650">
                        <c:v>559</c:v>
                      </c:pt>
                      <c:pt idx="1651">
                        <c:v>650</c:v>
                      </c:pt>
                      <c:pt idx="1652">
                        <c:v>589</c:v>
                      </c:pt>
                      <c:pt idx="1653">
                        <c:v>553</c:v>
                      </c:pt>
                      <c:pt idx="1654">
                        <c:v>532</c:v>
                      </c:pt>
                      <c:pt idx="1655">
                        <c:v>474</c:v>
                      </c:pt>
                      <c:pt idx="1656">
                        <c:v>474</c:v>
                      </c:pt>
                      <c:pt idx="1657">
                        <c:v>535</c:v>
                      </c:pt>
                      <c:pt idx="1658">
                        <c:v>524</c:v>
                      </c:pt>
                      <c:pt idx="1659">
                        <c:v>462</c:v>
                      </c:pt>
                      <c:pt idx="1660">
                        <c:v>537</c:v>
                      </c:pt>
                      <c:pt idx="1661">
                        <c:v>578</c:v>
                      </c:pt>
                      <c:pt idx="1662">
                        <c:v>435</c:v>
                      </c:pt>
                      <c:pt idx="1663">
                        <c:v>396</c:v>
                      </c:pt>
                      <c:pt idx="1664">
                        <c:v>478</c:v>
                      </c:pt>
                      <c:pt idx="1665">
                        <c:v>565</c:v>
                      </c:pt>
                      <c:pt idx="1666">
                        <c:v>588</c:v>
                      </c:pt>
                      <c:pt idx="1667">
                        <c:v>585</c:v>
                      </c:pt>
                      <c:pt idx="1668">
                        <c:v>600</c:v>
                      </c:pt>
                      <c:pt idx="1669">
                        <c:v>545</c:v>
                      </c:pt>
                      <c:pt idx="1670">
                        <c:v>457</c:v>
                      </c:pt>
                      <c:pt idx="1671">
                        <c:v>598</c:v>
                      </c:pt>
                      <c:pt idx="1672">
                        <c:v>596</c:v>
                      </c:pt>
                      <c:pt idx="1673">
                        <c:v>494</c:v>
                      </c:pt>
                      <c:pt idx="1674">
                        <c:v>545</c:v>
                      </c:pt>
                      <c:pt idx="1675">
                        <c:v>526</c:v>
                      </c:pt>
                      <c:pt idx="1676">
                        <c:v>506</c:v>
                      </c:pt>
                      <c:pt idx="1677">
                        <c:v>478</c:v>
                      </c:pt>
                      <c:pt idx="1678">
                        <c:v>539</c:v>
                      </c:pt>
                      <c:pt idx="1679">
                        <c:v>553</c:v>
                      </c:pt>
                      <c:pt idx="1680">
                        <c:v>592</c:v>
                      </c:pt>
                      <c:pt idx="1681">
                        <c:v>533</c:v>
                      </c:pt>
                      <c:pt idx="1682">
                        <c:v>571</c:v>
                      </c:pt>
                      <c:pt idx="1683">
                        <c:v>633</c:v>
                      </c:pt>
                      <c:pt idx="1684">
                        <c:v>616</c:v>
                      </c:pt>
                      <c:pt idx="1685">
                        <c:v>740</c:v>
                      </c:pt>
                      <c:pt idx="1686">
                        <c:v>734</c:v>
                      </c:pt>
                      <c:pt idx="1687">
                        <c:v>655</c:v>
                      </c:pt>
                      <c:pt idx="1688">
                        <c:v>612</c:v>
                      </c:pt>
                      <c:pt idx="1689">
                        <c:v>572</c:v>
                      </c:pt>
                      <c:pt idx="1690">
                        <c:v>582</c:v>
                      </c:pt>
                      <c:pt idx="1691">
                        <c:v>656</c:v>
                      </c:pt>
                      <c:pt idx="1692">
                        <c:v>701</c:v>
                      </c:pt>
                      <c:pt idx="1693">
                        <c:v>638</c:v>
                      </c:pt>
                      <c:pt idx="1694">
                        <c:v>639</c:v>
                      </c:pt>
                      <c:pt idx="1695">
                        <c:v>625</c:v>
                      </c:pt>
                      <c:pt idx="1696">
                        <c:v>639</c:v>
                      </c:pt>
                      <c:pt idx="1697">
                        <c:v>651</c:v>
                      </c:pt>
                      <c:pt idx="1698">
                        <c:v>616</c:v>
                      </c:pt>
                      <c:pt idx="1699">
                        <c:v>642</c:v>
                      </c:pt>
                      <c:pt idx="1700">
                        <c:v>665</c:v>
                      </c:pt>
                      <c:pt idx="1701">
                        <c:v>660</c:v>
                      </c:pt>
                      <c:pt idx="1702">
                        <c:v>757</c:v>
                      </c:pt>
                      <c:pt idx="1703">
                        <c:v>727</c:v>
                      </c:pt>
                      <c:pt idx="1704">
                        <c:v>655</c:v>
                      </c:pt>
                      <c:pt idx="1705">
                        <c:v>612</c:v>
                      </c:pt>
                      <c:pt idx="1706">
                        <c:v>629</c:v>
                      </c:pt>
                      <c:pt idx="1707">
                        <c:v>637</c:v>
                      </c:pt>
                      <c:pt idx="1708">
                        <c:v>643</c:v>
                      </c:pt>
                      <c:pt idx="1709">
                        <c:v>688</c:v>
                      </c:pt>
                      <c:pt idx="1710">
                        <c:v>683</c:v>
                      </c:pt>
                      <c:pt idx="1711">
                        <c:v>596</c:v>
                      </c:pt>
                      <c:pt idx="1712">
                        <c:v>604</c:v>
                      </c:pt>
                      <c:pt idx="1713">
                        <c:v>753</c:v>
                      </c:pt>
                      <c:pt idx="1714">
                        <c:v>737</c:v>
                      </c:pt>
                      <c:pt idx="1715">
                        <c:v>672</c:v>
                      </c:pt>
                      <c:pt idx="1716">
                        <c:v>685</c:v>
                      </c:pt>
                      <c:pt idx="1717">
                        <c:v>679</c:v>
                      </c:pt>
                      <c:pt idx="1718">
                        <c:v>629</c:v>
                      </c:pt>
                      <c:pt idx="1719">
                        <c:v>529</c:v>
                      </c:pt>
                      <c:pt idx="1720">
                        <c:v>543</c:v>
                      </c:pt>
                      <c:pt idx="1721">
                        <c:v>510</c:v>
                      </c:pt>
                      <c:pt idx="1722">
                        <c:v>539</c:v>
                      </c:pt>
                      <c:pt idx="1723">
                        <c:v>547</c:v>
                      </c:pt>
                      <c:pt idx="1724">
                        <c:v>514</c:v>
                      </c:pt>
                      <c:pt idx="1725">
                        <c:v>485</c:v>
                      </c:pt>
                      <c:pt idx="1726">
                        <c:v>553</c:v>
                      </c:pt>
                      <c:pt idx="1727">
                        <c:v>637</c:v>
                      </c:pt>
                      <c:pt idx="1728">
                        <c:v>615</c:v>
                      </c:pt>
                      <c:pt idx="1729">
                        <c:v>636</c:v>
                      </c:pt>
                      <c:pt idx="1730">
                        <c:v>625</c:v>
                      </c:pt>
                      <c:pt idx="1731">
                        <c:v>627</c:v>
                      </c:pt>
                      <c:pt idx="1732">
                        <c:v>591</c:v>
                      </c:pt>
                      <c:pt idx="1733">
                        <c:v>600</c:v>
                      </c:pt>
                      <c:pt idx="1734">
                        <c:v>560</c:v>
                      </c:pt>
                      <c:pt idx="1735">
                        <c:v>510</c:v>
                      </c:pt>
                      <c:pt idx="1736">
                        <c:v>500</c:v>
                      </c:pt>
                      <c:pt idx="1737">
                        <c:v>549</c:v>
                      </c:pt>
                      <c:pt idx="1738">
                        <c:v>548</c:v>
                      </c:pt>
                      <c:pt idx="1739">
                        <c:v>491</c:v>
                      </c:pt>
                      <c:pt idx="1740">
                        <c:v>467</c:v>
                      </c:pt>
                      <c:pt idx="1741">
                        <c:v>496</c:v>
                      </c:pt>
                      <c:pt idx="1742">
                        <c:v>556</c:v>
                      </c:pt>
                      <c:pt idx="1743">
                        <c:v>567</c:v>
                      </c:pt>
                      <c:pt idx="1744">
                        <c:v>541</c:v>
                      </c:pt>
                      <c:pt idx="1745">
                        <c:v>514</c:v>
                      </c:pt>
                      <c:pt idx="1746">
                        <c:v>433</c:v>
                      </c:pt>
                      <c:pt idx="1747">
                        <c:v>339</c:v>
                      </c:pt>
                      <c:pt idx="1748">
                        <c:v>368</c:v>
                      </c:pt>
                      <c:pt idx="1749">
                        <c:v>422</c:v>
                      </c:pt>
                      <c:pt idx="1750">
                        <c:v>470</c:v>
                      </c:pt>
                      <c:pt idx="1751">
                        <c:v>561</c:v>
                      </c:pt>
                      <c:pt idx="1752">
                        <c:v>578</c:v>
                      </c:pt>
                      <c:pt idx="1753">
                        <c:v>468</c:v>
                      </c:pt>
                      <c:pt idx="1754">
                        <c:v>436</c:v>
                      </c:pt>
                      <c:pt idx="1755">
                        <c:v>567</c:v>
                      </c:pt>
                      <c:pt idx="1756">
                        <c:v>508</c:v>
                      </c:pt>
                      <c:pt idx="1757">
                        <c:v>510</c:v>
                      </c:pt>
                      <c:pt idx="1758">
                        <c:v>542</c:v>
                      </c:pt>
                      <c:pt idx="1759">
                        <c:v>539</c:v>
                      </c:pt>
                      <c:pt idx="1760">
                        <c:v>514</c:v>
                      </c:pt>
                      <c:pt idx="1761">
                        <c:v>446</c:v>
                      </c:pt>
                      <c:pt idx="1762">
                        <c:v>461</c:v>
                      </c:pt>
                      <c:pt idx="1763">
                        <c:v>549</c:v>
                      </c:pt>
                      <c:pt idx="1764">
                        <c:v>559</c:v>
                      </c:pt>
                      <c:pt idx="1765">
                        <c:v>588</c:v>
                      </c:pt>
                      <c:pt idx="1766">
                        <c:v>498</c:v>
                      </c:pt>
                      <c:pt idx="1767">
                        <c:v>500</c:v>
                      </c:pt>
                      <c:pt idx="1768">
                        <c:v>469</c:v>
                      </c:pt>
                      <c:pt idx="1769">
                        <c:v>541</c:v>
                      </c:pt>
                      <c:pt idx="1770">
                        <c:v>563</c:v>
                      </c:pt>
                      <c:pt idx="1771">
                        <c:v>560</c:v>
                      </c:pt>
                      <c:pt idx="1772">
                        <c:v>603</c:v>
                      </c:pt>
                      <c:pt idx="1773">
                        <c:v>554</c:v>
                      </c:pt>
                      <c:pt idx="1774">
                        <c:v>533</c:v>
                      </c:pt>
                      <c:pt idx="1775">
                        <c:v>470</c:v>
                      </c:pt>
                      <c:pt idx="1776">
                        <c:v>539</c:v>
                      </c:pt>
                      <c:pt idx="1777">
                        <c:v>594</c:v>
                      </c:pt>
                      <c:pt idx="1778">
                        <c:v>582</c:v>
                      </c:pt>
                      <c:pt idx="1779">
                        <c:v>528</c:v>
                      </c:pt>
                      <c:pt idx="1780">
                        <c:v>570</c:v>
                      </c:pt>
                      <c:pt idx="1781">
                        <c:v>431</c:v>
                      </c:pt>
                      <c:pt idx="1782">
                        <c:v>316</c:v>
                      </c:pt>
                      <c:pt idx="1783">
                        <c:v>381</c:v>
                      </c:pt>
                      <c:pt idx="1784">
                        <c:v>452</c:v>
                      </c:pt>
                      <c:pt idx="1785">
                        <c:v>497</c:v>
                      </c:pt>
                      <c:pt idx="1786">
                        <c:v>492</c:v>
                      </c:pt>
                      <c:pt idx="1787">
                        <c:v>567</c:v>
                      </c:pt>
                      <c:pt idx="1788">
                        <c:v>453</c:v>
                      </c:pt>
                      <c:pt idx="1789">
                        <c:v>364</c:v>
                      </c:pt>
                      <c:pt idx="1790">
                        <c:v>477</c:v>
                      </c:pt>
                      <c:pt idx="1791">
                        <c:v>456</c:v>
                      </c:pt>
                      <c:pt idx="1792">
                        <c:v>509</c:v>
                      </c:pt>
                      <c:pt idx="1793">
                        <c:v>406</c:v>
                      </c:pt>
                      <c:pt idx="1794">
                        <c:v>429</c:v>
                      </c:pt>
                      <c:pt idx="1795">
                        <c:v>548</c:v>
                      </c:pt>
                      <c:pt idx="1796">
                        <c:v>562</c:v>
                      </c:pt>
                      <c:pt idx="1797">
                        <c:v>400</c:v>
                      </c:pt>
                      <c:pt idx="1798">
                        <c:v>372</c:v>
                      </c:pt>
                      <c:pt idx="1799">
                        <c:v>381</c:v>
                      </c:pt>
                      <c:pt idx="1800">
                        <c:v>601</c:v>
                      </c:pt>
                      <c:pt idx="1801">
                        <c:v>455</c:v>
                      </c:pt>
                      <c:pt idx="1802">
                        <c:v>374</c:v>
                      </c:pt>
                      <c:pt idx="1803">
                        <c:v>413</c:v>
                      </c:pt>
                      <c:pt idx="1804">
                        <c:v>442</c:v>
                      </c:pt>
                      <c:pt idx="1805">
                        <c:v>478</c:v>
                      </c:pt>
                      <c:pt idx="1806">
                        <c:v>424</c:v>
                      </c:pt>
                      <c:pt idx="1807">
                        <c:v>443</c:v>
                      </c:pt>
                      <c:pt idx="1808">
                        <c:v>469</c:v>
                      </c:pt>
                      <c:pt idx="1809">
                        <c:v>508</c:v>
                      </c:pt>
                      <c:pt idx="1810">
                        <c:v>457</c:v>
                      </c:pt>
                      <c:pt idx="1811">
                        <c:v>427</c:v>
                      </c:pt>
                      <c:pt idx="1812">
                        <c:v>463</c:v>
                      </c:pt>
                      <c:pt idx="1813">
                        <c:v>454</c:v>
                      </c:pt>
                      <c:pt idx="1814">
                        <c:v>431</c:v>
                      </c:pt>
                      <c:pt idx="1815">
                        <c:v>453</c:v>
                      </c:pt>
                      <c:pt idx="1816">
                        <c:v>550</c:v>
                      </c:pt>
                      <c:pt idx="1817">
                        <c:v>598</c:v>
                      </c:pt>
                      <c:pt idx="1818">
                        <c:v>473</c:v>
                      </c:pt>
                      <c:pt idx="1819">
                        <c:v>331</c:v>
                      </c:pt>
                      <c:pt idx="1820">
                        <c:v>485</c:v>
                      </c:pt>
                      <c:pt idx="1821">
                        <c:v>325</c:v>
                      </c:pt>
                      <c:pt idx="1822">
                        <c:v>368</c:v>
                      </c:pt>
                      <c:pt idx="1823">
                        <c:v>437</c:v>
                      </c:pt>
                      <c:pt idx="1824">
                        <c:v>470</c:v>
                      </c:pt>
                      <c:pt idx="1825">
                        <c:v>427</c:v>
                      </c:pt>
                      <c:pt idx="1826">
                        <c:v>527</c:v>
                      </c:pt>
                      <c:pt idx="1827">
                        <c:v>540</c:v>
                      </c:pt>
                      <c:pt idx="1828">
                        <c:v>551</c:v>
                      </c:pt>
                      <c:pt idx="1829">
                        <c:v>457</c:v>
                      </c:pt>
                      <c:pt idx="1830">
                        <c:v>467</c:v>
                      </c:pt>
                      <c:pt idx="1831">
                        <c:v>523</c:v>
                      </c:pt>
                      <c:pt idx="1832">
                        <c:v>461</c:v>
                      </c:pt>
                      <c:pt idx="1833">
                        <c:v>429</c:v>
                      </c:pt>
                      <c:pt idx="1834">
                        <c:v>489</c:v>
                      </c:pt>
                      <c:pt idx="1835">
                        <c:v>478</c:v>
                      </c:pt>
                      <c:pt idx="1836">
                        <c:v>419</c:v>
                      </c:pt>
                      <c:pt idx="1837">
                        <c:v>538</c:v>
                      </c:pt>
                      <c:pt idx="1838">
                        <c:v>337</c:v>
                      </c:pt>
                      <c:pt idx="1839">
                        <c:v>400</c:v>
                      </c:pt>
                      <c:pt idx="1840">
                        <c:v>409</c:v>
                      </c:pt>
                      <c:pt idx="1841">
                        <c:v>530</c:v>
                      </c:pt>
                      <c:pt idx="1842">
                        <c:v>509</c:v>
                      </c:pt>
                      <c:pt idx="1843">
                        <c:v>539</c:v>
                      </c:pt>
                      <c:pt idx="1844">
                        <c:v>400</c:v>
                      </c:pt>
                      <c:pt idx="1845">
                        <c:v>358</c:v>
                      </c:pt>
                      <c:pt idx="1846">
                        <c:v>453</c:v>
                      </c:pt>
                      <c:pt idx="1847">
                        <c:v>417</c:v>
                      </c:pt>
                      <c:pt idx="1848">
                        <c:v>397</c:v>
                      </c:pt>
                      <c:pt idx="1849">
                        <c:v>381</c:v>
                      </c:pt>
                      <c:pt idx="1850">
                        <c:v>388</c:v>
                      </c:pt>
                      <c:pt idx="1851">
                        <c:v>400</c:v>
                      </c:pt>
                      <c:pt idx="1852">
                        <c:v>385</c:v>
                      </c:pt>
                      <c:pt idx="1853">
                        <c:v>520</c:v>
                      </c:pt>
                      <c:pt idx="1854">
                        <c:v>505</c:v>
                      </c:pt>
                      <c:pt idx="1855">
                        <c:v>475</c:v>
                      </c:pt>
                      <c:pt idx="1856">
                        <c:v>395</c:v>
                      </c:pt>
                      <c:pt idx="1857">
                        <c:v>434</c:v>
                      </c:pt>
                      <c:pt idx="1858">
                        <c:v>459</c:v>
                      </c:pt>
                      <c:pt idx="1859">
                        <c:v>435</c:v>
                      </c:pt>
                      <c:pt idx="1860">
                        <c:v>542</c:v>
                      </c:pt>
                      <c:pt idx="1861">
                        <c:v>474</c:v>
                      </c:pt>
                      <c:pt idx="1862">
                        <c:v>425</c:v>
                      </c:pt>
                      <c:pt idx="1863">
                        <c:v>404</c:v>
                      </c:pt>
                      <c:pt idx="1864">
                        <c:v>404</c:v>
                      </c:pt>
                      <c:pt idx="1865">
                        <c:v>450</c:v>
                      </c:pt>
                      <c:pt idx="1866">
                        <c:v>465</c:v>
                      </c:pt>
                      <c:pt idx="1867">
                        <c:v>539</c:v>
                      </c:pt>
                      <c:pt idx="1868">
                        <c:v>505</c:v>
                      </c:pt>
                      <c:pt idx="1869">
                        <c:v>441</c:v>
                      </c:pt>
                      <c:pt idx="1870">
                        <c:v>451</c:v>
                      </c:pt>
                      <c:pt idx="1871">
                        <c:v>453</c:v>
                      </c:pt>
                      <c:pt idx="1872">
                        <c:v>434</c:v>
                      </c:pt>
                      <c:pt idx="1873">
                        <c:v>395</c:v>
                      </c:pt>
                      <c:pt idx="1874">
                        <c:v>505</c:v>
                      </c:pt>
                      <c:pt idx="1875">
                        <c:v>415</c:v>
                      </c:pt>
                      <c:pt idx="1876">
                        <c:v>500</c:v>
                      </c:pt>
                      <c:pt idx="1877">
                        <c:v>408</c:v>
                      </c:pt>
                      <c:pt idx="1878">
                        <c:v>566</c:v>
                      </c:pt>
                      <c:pt idx="1879">
                        <c:v>513</c:v>
                      </c:pt>
                      <c:pt idx="1880">
                        <c:v>360</c:v>
                      </c:pt>
                      <c:pt idx="1881">
                        <c:v>466</c:v>
                      </c:pt>
                      <c:pt idx="1882">
                        <c:v>479</c:v>
                      </c:pt>
                      <c:pt idx="1883">
                        <c:v>579</c:v>
                      </c:pt>
                      <c:pt idx="1884">
                        <c:v>520</c:v>
                      </c:pt>
                      <c:pt idx="1885">
                        <c:v>454</c:v>
                      </c:pt>
                      <c:pt idx="1886">
                        <c:v>364</c:v>
                      </c:pt>
                      <c:pt idx="1887">
                        <c:v>380</c:v>
                      </c:pt>
                      <c:pt idx="1888">
                        <c:v>428</c:v>
                      </c:pt>
                      <c:pt idx="1889">
                        <c:v>411</c:v>
                      </c:pt>
                      <c:pt idx="1890">
                        <c:v>519</c:v>
                      </c:pt>
                      <c:pt idx="1891">
                        <c:v>545</c:v>
                      </c:pt>
                      <c:pt idx="1892">
                        <c:v>404</c:v>
                      </c:pt>
                      <c:pt idx="1893">
                        <c:v>406</c:v>
                      </c:pt>
                      <c:pt idx="1894">
                        <c:v>344</c:v>
                      </c:pt>
                      <c:pt idx="1895">
                        <c:v>449</c:v>
                      </c:pt>
                      <c:pt idx="1896">
                        <c:v>474</c:v>
                      </c:pt>
                      <c:pt idx="1897">
                        <c:v>424</c:v>
                      </c:pt>
                      <c:pt idx="1898">
                        <c:v>459</c:v>
                      </c:pt>
                      <c:pt idx="1899">
                        <c:v>474</c:v>
                      </c:pt>
                      <c:pt idx="1900">
                        <c:v>363</c:v>
                      </c:pt>
                      <c:pt idx="1901">
                        <c:v>344</c:v>
                      </c:pt>
                      <c:pt idx="1902">
                        <c:v>429</c:v>
                      </c:pt>
                      <c:pt idx="1903">
                        <c:v>378</c:v>
                      </c:pt>
                      <c:pt idx="1904">
                        <c:v>389</c:v>
                      </c:pt>
                      <c:pt idx="1905">
                        <c:v>354</c:v>
                      </c:pt>
                      <c:pt idx="1906">
                        <c:v>403</c:v>
                      </c:pt>
                      <c:pt idx="1907">
                        <c:v>377</c:v>
                      </c:pt>
                      <c:pt idx="1908">
                        <c:v>406</c:v>
                      </c:pt>
                      <c:pt idx="1909">
                        <c:v>438</c:v>
                      </c:pt>
                      <c:pt idx="1910">
                        <c:v>560</c:v>
                      </c:pt>
                      <c:pt idx="1911">
                        <c:v>432</c:v>
                      </c:pt>
                      <c:pt idx="1912">
                        <c:v>422</c:v>
                      </c:pt>
                      <c:pt idx="1913">
                        <c:v>444</c:v>
                      </c:pt>
                      <c:pt idx="1914">
                        <c:v>370</c:v>
                      </c:pt>
                      <c:pt idx="1915">
                        <c:v>383</c:v>
                      </c:pt>
                      <c:pt idx="1916">
                        <c:v>405</c:v>
                      </c:pt>
                      <c:pt idx="1917">
                        <c:v>441</c:v>
                      </c:pt>
                      <c:pt idx="1918">
                        <c:v>359</c:v>
                      </c:pt>
                      <c:pt idx="1919">
                        <c:v>429</c:v>
                      </c:pt>
                      <c:pt idx="1920">
                        <c:v>365</c:v>
                      </c:pt>
                      <c:pt idx="1921">
                        <c:v>435</c:v>
                      </c:pt>
                      <c:pt idx="1922">
                        <c:v>297</c:v>
                      </c:pt>
                      <c:pt idx="1923">
                        <c:v>528</c:v>
                      </c:pt>
                      <c:pt idx="1924">
                        <c:v>468</c:v>
                      </c:pt>
                      <c:pt idx="1925">
                        <c:v>476</c:v>
                      </c:pt>
                      <c:pt idx="1926">
                        <c:v>405</c:v>
                      </c:pt>
                      <c:pt idx="1927">
                        <c:v>468</c:v>
                      </c:pt>
                      <c:pt idx="1928">
                        <c:v>616</c:v>
                      </c:pt>
                      <c:pt idx="1929">
                        <c:v>397</c:v>
                      </c:pt>
                      <c:pt idx="1930">
                        <c:v>404</c:v>
                      </c:pt>
                      <c:pt idx="1931">
                        <c:v>498</c:v>
                      </c:pt>
                      <c:pt idx="1932">
                        <c:v>529</c:v>
                      </c:pt>
                      <c:pt idx="1933">
                        <c:v>645</c:v>
                      </c:pt>
                      <c:pt idx="1934">
                        <c:v>613</c:v>
                      </c:pt>
                      <c:pt idx="1935">
                        <c:v>397</c:v>
                      </c:pt>
                      <c:pt idx="1936">
                        <c:v>441</c:v>
                      </c:pt>
                      <c:pt idx="1937">
                        <c:v>409</c:v>
                      </c:pt>
                      <c:pt idx="1938">
                        <c:v>370</c:v>
                      </c:pt>
                      <c:pt idx="1939">
                        <c:v>488</c:v>
                      </c:pt>
                      <c:pt idx="1940">
                        <c:v>411</c:v>
                      </c:pt>
                      <c:pt idx="1941">
                        <c:v>341</c:v>
                      </c:pt>
                      <c:pt idx="1942">
                        <c:v>491</c:v>
                      </c:pt>
                      <c:pt idx="1943">
                        <c:v>349</c:v>
                      </c:pt>
                      <c:pt idx="1944">
                        <c:v>373</c:v>
                      </c:pt>
                      <c:pt idx="1945">
                        <c:v>409</c:v>
                      </c:pt>
                      <c:pt idx="1946">
                        <c:v>565</c:v>
                      </c:pt>
                      <c:pt idx="1947">
                        <c:v>464</c:v>
                      </c:pt>
                      <c:pt idx="1948">
                        <c:v>547</c:v>
                      </c:pt>
                      <c:pt idx="1949">
                        <c:v>417</c:v>
                      </c:pt>
                      <c:pt idx="1950">
                        <c:v>371</c:v>
                      </c:pt>
                      <c:pt idx="1951">
                        <c:v>431</c:v>
                      </c:pt>
                      <c:pt idx="1952">
                        <c:v>348</c:v>
                      </c:pt>
                      <c:pt idx="1953">
                        <c:v>593</c:v>
                      </c:pt>
                      <c:pt idx="1954">
                        <c:v>586</c:v>
                      </c:pt>
                      <c:pt idx="1955">
                        <c:v>540</c:v>
                      </c:pt>
                      <c:pt idx="1956">
                        <c:v>396</c:v>
                      </c:pt>
                      <c:pt idx="1957">
                        <c:v>310</c:v>
                      </c:pt>
                      <c:pt idx="1958">
                        <c:v>382</c:v>
                      </c:pt>
                      <c:pt idx="1959">
                        <c:v>621</c:v>
                      </c:pt>
                      <c:pt idx="1960">
                        <c:v>658</c:v>
                      </c:pt>
                      <c:pt idx="1961">
                        <c:v>524</c:v>
                      </c:pt>
                      <c:pt idx="1962">
                        <c:v>322</c:v>
                      </c:pt>
                      <c:pt idx="1963">
                        <c:v>483</c:v>
                      </c:pt>
                      <c:pt idx="1964">
                        <c:v>547</c:v>
                      </c:pt>
                      <c:pt idx="1965">
                        <c:v>583</c:v>
                      </c:pt>
                      <c:pt idx="1966">
                        <c:v>701</c:v>
                      </c:pt>
                      <c:pt idx="1967">
                        <c:v>589</c:v>
                      </c:pt>
                      <c:pt idx="1968">
                        <c:v>479</c:v>
                      </c:pt>
                      <c:pt idx="1969">
                        <c:v>702</c:v>
                      </c:pt>
                      <c:pt idx="1970">
                        <c:v>371</c:v>
                      </c:pt>
                      <c:pt idx="1971">
                        <c:v>449</c:v>
                      </c:pt>
                      <c:pt idx="1972">
                        <c:v>392</c:v>
                      </c:pt>
                      <c:pt idx="1973">
                        <c:v>393</c:v>
                      </c:pt>
                      <c:pt idx="1974">
                        <c:v>645</c:v>
                      </c:pt>
                      <c:pt idx="1975">
                        <c:v>484</c:v>
                      </c:pt>
                      <c:pt idx="1976">
                        <c:v>384</c:v>
                      </c:pt>
                      <c:pt idx="1977">
                        <c:v>629</c:v>
                      </c:pt>
                      <c:pt idx="1978">
                        <c:v>335</c:v>
                      </c:pt>
                      <c:pt idx="1979">
                        <c:v>392</c:v>
                      </c:pt>
                      <c:pt idx="1980">
                        <c:v>442</c:v>
                      </c:pt>
                      <c:pt idx="1981">
                        <c:v>459</c:v>
                      </c:pt>
                      <c:pt idx="1982">
                        <c:v>495</c:v>
                      </c:pt>
                      <c:pt idx="1983">
                        <c:v>403</c:v>
                      </c:pt>
                      <c:pt idx="1984">
                        <c:v>313</c:v>
                      </c:pt>
                      <c:pt idx="1985">
                        <c:v>312</c:v>
                      </c:pt>
                      <c:pt idx="1986">
                        <c:v>377</c:v>
                      </c:pt>
                      <c:pt idx="1987">
                        <c:v>707</c:v>
                      </c:pt>
                      <c:pt idx="1988">
                        <c:v>658</c:v>
                      </c:pt>
                      <c:pt idx="1989">
                        <c:v>437</c:v>
                      </c:pt>
                      <c:pt idx="1990">
                        <c:v>497</c:v>
                      </c:pt>
                      <c:pt idx="1991">
                        <c:v>403</c:v>
                      </c:pt>
                      <c:pt idx="1992">
                        <c:v>373</c:v>
                      </c:pt>
                      <c:pt idx="1993">
                        <c:v>399</c:v>
                      </c:pt>
                      <c:pt idx="1994">
                        <c:v>429</c:v>
                      </c:pt>
                      <c:pt idx="1995">
                        <c:v>476</c:v>
                      </c:pt>
                      <c:pt idx="1996">
                        <c:v>481</c:v>
                      </c:pt>
                      <c:pt idx="1997">
                        <c:v>522</c:v>
                      </c:pt>
                      <c:pt idx="1998">
                        <c:v>410</c:v>
                      </c:pt>
                      <c:pt idx="1999">
                        <c:v>331</c:v>
                      </c:pt>
                      <c:pt idx="2000">
                        <c:v>358</c:v>
                      </c:pt>
                      <c:pt idx="2001">
                        <c:v>403</c:v>
                      </c:pt>
                      <c:pt idx="2002">
                        <c:v>426</c:v>
                      </c:pt>
                      <c:pt idx="2003">
                        <c:v>397</c:v>
                      </c:pt>
                      <c:pt idx="2004">
                        <c:v>437</c:v>
                      </c:pt>
                      <c:pt idx="2005">
                        <c:v>480</c:v>
                      </c:pt>
                      <c:pt idx="2006">
                        <c:v>373</c:v>
                      </c:pt>
                      <c:pt idx="2007">
                        <c:v>443</c:v>
                      </c:pt>
                      <c:pt idx="2008">
                        <c:v>454</c:v>
                      </c:pt>
                      <c:pt idx="2009">
                        <c:v>495</c:v>
                      </c:pt>
                      <c:pt idx="2010">
                        <c:v>519</c:v>
                      </c:pt>
                      <c:pt idx="2011">
                        <c:v>489</c:v>
                      </c:pt>
                      <c:pt idx="2012">
                        <c:v>416</c:v>
                      </c:pt>
                      <c:pt idx="2013">
                        <c:v>433</c:v>
                      </c:pt>
                      <c:pt idx="2014">
                        <c:v>513</c:v>
                      </c:pt>
                      <c:pt idx="2015">
                        <c:v>534</c:v>
                      </c:pt>
                      <c:pt idx="2016">
                        <c:v>621</c:v>
                      </c:pt>
                      <c:pt idx="2017">
                        <c:v>443</c:v>
                      </c:pt>
                      <c:pt idx="2018">
                        <c:v>456</c:v>
                      </c:pt>
                      <c:pt idx="2019">
                        <c:v>421</c:v>
                      </c:pt>
                      <c:pt idx="2020">
                        <c:v>426</c:v>
                      </c:pt>
                      <c:pt idx="2021">
                        <c:v>484</c:v>
                      </c:pt>
                      <c:pt idx="2022">
                        <c:v>496</c:v>
                      </c:pt>
                      <c:pt idx="2023">
                        <c:v>505</c:v>
                      </c:pt>
                      <c:pt idx="2024">
                        <c:v>475</c:v>
                      </c:pt>
                      <c:pt idx="2025">
                        <c:v>567</c:v>
                      </c:pt>
                      <c:pt idx="2026">
                        <c:v>546</c:v>
                      </c:pt>
                      <c:pt idx="2027">
                        <c:v>524</c:v>
                      </c:pt>
                      <c:pt idx="2028">
                        <c:v>551</c:v>
                      </c:pt>
                      <c:pt idx="2029">
                        <c:v>501</c:v>
                      </c:pt>
                      <c:pt idx="2030">
                        <c:v>460</c:v>
                      </c:pt>
                      <c:pt idx="2031">
                        <c:v>446</c:v>
                      </c:pt>
                      <c:pt idx="2032">
                        <c:v>453</c:v>
                      </c:pt>
                      <c:pt idx="2033">
                        <c:v>397</c:v>
                      </c:pt>
                      <c:pt idx="2034">
                        <c:v>408</c:v>
                      </c:pt>
                      <c:pt idx="2035">
                        <c:v>556</c:v>
                      </c:pt>
                      <c:pt idx="2036">
                        <c:v>595</c:v>
                      </c:pt>
                      <c:pt idx="2037">
                        <c:v>734</c:v>
                      </c:pt>
                      <c:pt idx="2038">
                        <c:v>542</c:v>
                      </c:pt>
                      <c:pt idx="2039">
                        <c:v>451</c:v>
                      </c:pt>
                      <c:pt idx="2040">
                        <c:v>364</c:v>
                      </c:pt>
                      <c:pt idx="2041">
                        <c:v>398</c:v>
                      </c:pt>
                      <c:pt idx="2042">
                        <c:v>415</c:v>
                      </c:pt>
                      <c:pt idx="2043">
                        <c:v>429</c:v>
                      </c:pt>
                      <c:pt idx="2044">
                        <c:v>378</c:v>
                      </c:pt>
                      <c:pt idx="2045">
                        <c:v>384</c:v>
                      </c:pt>
                      <c:pt idx="2046">
                        <c:v>387</c:v>
                      </c:pt>
                      <c:pt idx="2047">
                        <c:v>381</c:v>
                      </c:pt>
                      <c:pt idx="2048">
                        <c:v>374</c:v>
                      </c:pt>
                      <c:pt idx="2049">
                        <c:v>359</c:v>
                      </c:pt>
                      <c:pt idx="2050">
                        <c:v>374</c:v>
                      </c:pt>
                      <c:pt idx="2051">
                        <c:v>420</c:v>
                      </c:pt>
                      <c:pt idx="2052">
                        <c:v>444</c:v>
                      </c:pt>
                      <c:pt idx="2053">
                        <c:v>473</c:v>
                      </c:pt>
                      <c:pt idx="2054">
                        <c:v>401</c:v>
                      </c:pt>
                      <c:pt idx="2055">
                        <c:v>355</c:v>
                      </c:pt>
                      <c:pt idx="2056">
                        <c:v>449</c:v>
                      </c:pt>
                      <c:pt idx="2057">
                        <c:v>498</c:v>
                      </c:pt>
                      <c:pt idx="2058">
                        <c:v>539</c:v>
                      </c:pt>
                      <c:pt idx="2059">
                        <c:v>529</c:v>
                      </c:pt>
                      <c:pt idx="2060">
                        <c:v>487</c:v>
                      </c:pt>
                      <c:pt idx="2061">
                        <c:v>468</c:v>
                      </c:pt>
                      <c:pt idx="2062">
                        <c:v>403</c:v>
                      </c:pt>
                      <c:pt idx="2063">
                        <c:v>505</c:v>
                      </c:pt>
                      <c:pt idx="2064">
                        <c:v>516</c:v>
                      </c:pt>
                      <c:pt idx="2065">
                        <c:v>545</c:v>
                      </c:pt>
                      <c:pt idx="2066">
                        <c:v>519</c:v>
                      </c:pt>
                      <c:pt idx="2067">
                        <c:v>489</c:v>
                      </c:pt>
                      <c:pt idx="2068">
                        <c:v>427</c:v>
                      </c:pt>
                      <c:pt idx="2069">
                        <c:v>378</c:v>
                      </c:pt>
                      <c:pt idx="2070">
                        <c:v>394</c:v>
                      </c:pt>
                      <c:pt idx="2071">
                        <c:v>470</c:v>
                      </c:pt>
                      <c:pt idx="2072">
                        <c:v>465</c:v>
                      </c:pt>
                      <c:pt idx="2073">
                        <c:v>535</c:v>
                      </c:pt>
                      <c:pt idx="2074">
                        <c:v>548</c:v>
                      </c:pt>
                      <c:pt idx="2075">
                        <c:v>741</c:v>
                      </c:pt>
                      <c:pt idx="2076">
                        <c:v>478</c:v>
                      </c:pt>
                      <c:pt idx="2077">
                        <c:v>474</c:v>
                      </c:pt>
                      <c:pt idx="2078">
                        <c:v>443</c:v>
                      </c:pt>
                      <c:pt idx="2079">
                        <c:v>559</c:v>
                      </c:pt>
                      <c:pt idx="2080">
                        <c:v>640</c:v>
                      </c:pt>
                      <c:pt idx="2081">
                        <c:v>776</c:v>
                      </c:pt>
                      <c:pt idx="2082">
                        <c:v>458</c:v>
                      </c:pt>
                      <c:pt idx="2083">
                        <c:v>417</c:v>
                      </c:pt>
                      <c:pt idx="2084">
                        <c:v>644</c:v>
                      </c:pt>
                      <c:pt idx="2085">
                        <c:v>472</c:v>
                      </c:pt>
                      <c:pt idx="2086">
                        <c:v>651</c:v>
                      </c:pt>
                      <c:pt idx="2087">
                        <c:v>528</c:v>
                      </c:pt>
                      <c:pt idx="2088">
                        <c:v>417</c:v>
                      </c:pt>
                      <c:pt idx="2089">
                        <c:v>663</c:v>
                      </c:pt>
                      <c:pt idx="2090">
                        <c:v>483</c:v>
                      </c:pt>
                      <c:pt idx="2091">
                        <c:v>714</c:v>
                      </c:pt>
                      <c:pt idx="2092">
                        <c:v>453</c:v>
                      </c:pt>
                      <c:pt idx="2093">
                        <c:v>396</c:v>
                      </c:pt>
                      <c:pt idx="2094">
                        <c:v>528</c:v>
                      </c:pt>
                      <c:pt idx="2095">
                        <c:v>523</c:v>
                      </c:pt>
                      <c:pt idx="2096">
                        <c:v>516</c:v>
                      </c:pt>
                      <c:pt idx="2097">
                        <c:v>520</c:v>
                      </c:pt>
                      <c:pt idx="2098">
                        <c:v>543</c:v>
                      </c:pt>
                      <c:pt idx="2099">
                        <c:v>678</c:v>
                      </c:pt>
                      <c:pt idx="2100">
                        <c:v>597</c:v>
                      </c:pt>
                      <c:pt idx="2101">
                        <c:v>578</c:v>
                      </c:pt>
                      <c:pt idx="2102">
                        <c:v>657</c:v>
                      </c:pt>
                      <c:pt idx="2103">
                        <c:v>526</c:v>
                      </c:pt>
                      <c:pt idx="2104">
                        <c:v>373</c:v>
                      </c:pt>
                      <c:pt idx="2105">
                        <c:v>346</c:v>
                      </c:pt>
                      <c:pt idx="2106">
                        <c:v>358</c:v>
                      </c:pt>
                      <c:pt idx="2107">
                        <c:v>406</c:v>
                      </c:pt>
                      <c:pt idx="2108">
                        <c:v>525</c:v>
                      </c:pt>
                      <c:pt idx="2109">
                        <c:v>505</c:v>
                      </c:pt>
                      <c:pt idx="2110">
                        <c:v>475</c:v>
                      </c:pt>
                      <c:pt idx="2111">
                        <c:v>572</c:v>
                      </c:pt>
                      <c:pt idx="2112">
                        <c:v>475</c:v>
                      </c:pt>
                      <c:pt idx="2113">
                        <c:v>609</c:v>
                      </c:pt>
                      <c:pt idx="2114">
                        <c:v>710</c:v>
                      </c:pt>
                      <c:pt idx="2115">
                        <c:v>624</c:v>
                      </c:pt>
                      <c:pt idx="2116">
                        <c:v>616</c:v>
                      </c:pt>
                      <c:pt idx="2117">
                        <c:v>556</c:v>
                      </c:pt>
                      <c:pt idx="2118">
                        <c:v>552</c:v>
                      </c:pt>
                      <c:pt idx="2119">
                        <c:v>702</c:v>
                      </c:pt>
                      <c:pt idx="2120">
                        <c:v>581</c:v>
                      </c:pt>
                      <c:pt idx="2121">
                        <c:v>558</c:v>
                      </c:pt>
                      <c:pt idx="2122">
                        <c:v>557</c:v>
                      </c:pt>
                      <c:pt idx="2123">
                        <c:v>424</c:v>
                      </c:pt>
                      <c:pt idx="2124">
                        <c:v>429</c:v>
                      </c:pt>
                      <c:pt idx="2125">
                        <c:v>469</c:v>
                      </c:pt>
                      <c:pt idx="2126">
                        <c:v>412</c:v>
                      </c:pt>
                      <c:pt idx="2127">
                        <c:v>603</c:v>
                      </c:pt>
                      <c:pt idx="2128">
                        <c:v>653</c:v>
                      </c:pt>
                      <c:pt idx="2129">
                        <c:v>587</c:v>
                      </c:pt>
                      <c:pt idx="2130">
                        <c:v>538</c:v>
                      </c:pt>
                      <c:pt idx="2131">
                        <c:v>503</c:v>
                      </c:pt>
                      <c:pt idx="2132">
                        <c:v>475</c:v>
                      </c:pt>
                      <c:pt idx="2133">
                        <c:v>409</c:v>
                      </c:pt>
                      <c:pt idx="2134">
                        <c:v>446</c:v>
                      </c:pt>
                      <c:pt idx="2135">
                        <c:v>584</c:v>
                      </c:pt>
                      <c:pt idx="2136">
                        <c:v>551</c:v>
                      </c:pt>
                      <c:pt idx="2137">
                        <c:v>528</c:v>
                      </c:pt>
                      <c:pt idx="2138">
                        <c:v>549</c:v>
                      </c:pt>
                      <c:pt idx="2139">
                        <c:v>456</c:v>
                      </c:pt>
                      <c:pt idx="2140">
                        <c:v>495</c:v>
                      </c:pt>
                      <c:pt idx="2141">
                        <c:v>625</c:v>
                      </c:pt>
                      <c:pt idx="2142">
                        <c:v>709</c:v>
                      </c:pt>
                      <c:pt idx="2143">
                        <c:v>592</c:v>
                      </c:pt>
                      <c:pt idx="2144">
                        <c:v>549</c:v>
                      </c:pt>
                      <c:pt idx="2145">
                        <c:v>444</c:v>
                      </c:pt>
                      <c:pt idx="2146">
                        <c:v>453</c:v>
                      </c:pt>
                      <c:pt idx="2147">
                        <c:v>543</c:v>
                      </c:pt>
                      <c:pt idx="2148">
                        <c:v>651</c:v>
                      </c:pt>
                      <c:pt idx="2149">
                        <c:v>654</c:v>
                      </c:pt>
                      <c:pt idx="2150">
                        <c:v>523</c:v>
                      </c:pt>
                      <c:pt idx="2151">
                        <c:v>660</c:v>
                      </c:pt>
                      <c:pt idx="2152">
                        <c:v>429</c:v>
                      </c:pt>
                      <c:pt idx="2153">
                        <c:v>493</c:v>
                      </c:pt>
                      <c:pt idx="2154">
                        <c:v>617</c:v>
                      </c:pt>
                      <c:pt idx="2155">
                        <c:v>689</c:v>
                      </c:pt>
                      <c:pt idx="2156">
                        <c:v>761</c:v>
                      </c:pt>
                      <c:pt idx="2157">
                        <c:v>703</c:v>
                      </c:pt>
                      <c:pt idx="2158">
                        <c:v>471</c:v>
                      </c:pt>
                      <c:pt idx="2159">
                        <c:v>433</c:v>
                      </c:pt>
                      <c:pt idx="2160">
                        <c:v>532</c:v>
                      </c:pt>
                      <c:pt idx="2161">
                        <c:v>477</c:v>
                      </c:pt>
                      <c:pt idx="2162">
                        <c:v>448</c:v>
                      </c:pt>
                      <c:pt idx="2163">
                        <c:v>725</c:v>
                      </c:pt>
                      <c:pt idx="2164">
                        <c:v>679</c:v>
                      </c:pt>
                      <c:pt idx="2165">
                        <c:v>661</c:v>
                      </c:pt>
                      <c:pt idx="2166">
                        <c:v>679</c:v>
                      </c:pt>
                      <c:pt idx="2167">
                        <c:v>590</c:v>
                      </c:pt>
                      <c:pt idx="2168">
                        <c:v>727</c:v>
                      </c:pt>
                      <c:pt idx="2169">
                        <c:v>535</c:v>
                      </c:pt>
                      <c:pt idx="2170">
                        <c:v>770</c:v>
                      </c:pt>
                      <c:pt idx="2171">
                        <c:v>802</c:v>
                      </c:pt>
                      <c:pt idx="2172">
                        <c:v>600</c:v>
                      </c:pt>
                      <c:pt idx="2173">
                        <c:v>630</c:v>
                      </c:pt>
                      <c:pt idx="2174">
                        <c:v>384</c:v>
                      </c:pt>
                      <c:pt idx="2175">
                        <c:v>676</c:v>
                      </c:pt>
                      <c:pt idx="2176">
                        <c:v>669</c:v>
                      </c:pt>
                      <c:pt idx="2177">
                        <c:v>497</c:v>
                      </c:pt>
                      <c:pt idx="2178">
                        <c:v>521</c:v>
                      </c:pt>
                      <c:pt idx="2179">
                        <c:v>674</c:v>
                      </c:pt>
                      <c:pt idx="2180">
                        <c:v>600</c:v>
                      </c:pt>
                      <c:pt idx="2181">
                        <c:v>489</c:v>
                      </c:pt>
                      <c:pt idx="2182">
                        <c:v>596</c:v>
                      </c:pt>
                      <c:pt idx="2183">
                        <c:v>595</c:v>
                      </c:pt>
                      <c:pt idx="2184">
                        <c:v>754</c:v>
                      </c:pt>
                      <c:pt idx="2185">
                        <c:v>431</c:v>
                      </c:pt>
                      <c:pt idx="2186">
                        <c:v>486</c:v>
                      </c:pt>
                      <c:pt idx="2187">
                        <c:v>671</c:v>
                      </c:pt>
                      <c:pt idx="2188">
                        <c:v>307</c:v>
                      </c:pt>
                      <c:pt idx="2189">
                        <c:v>465</c:v>
                      </c:pt>
                      <c:pt idx="2190">
                        <c:v>630</c:v>
                      </c:pt>
                      <c:pt idx="2191">
                        <c:v>599</c:v>
                      </c:pt>
                      <c:pt idx="2192">
                        <c:v>606</c:v>
                      </c:pt>
                      <c:pt idx="2193">
                        <c:v>678</c:v>
                      </c:pt>
                      <c:pt idx="2194">
                        <c:v>623</c:v>
                      </c:pt>
                      <c:pt idx="2195">
                        <c:v>583</c:v>
                      </c:pt>
                      <c:pt idx="2196">
                        <c:v>716</c:v>
                      </c:pt>
                      <c:pt idx="2197">
                        <c:v>722</c:v>
                      </c:pt>
                      <c:pt idx="2198">
                        <c:v>516</c:v>
                      </c:pt>
                      <c:pt idx="2199">
                        <c:v>666</c:v>
                      </c:pt>
                      <c:pt idx="2200">
                        <c:v>692</c:v>
                      </c:pt>
                      <c:pt idx="2201">
                        <c:v>391</c:v>
                      </c:pt>
                      <c:pt idx="2202">
                        <c:v>366</c:v>
                      </c:pt>
                      <c:pt idx="2203">
                        <c:v>758</c:v>
                      </c:pt>
                      <c:pt idx="2204">
                        <c:v>756</c:v>
                      </c:pt>
                      <c:pt idx="2205">
                        <c:v>689</c:v>
                      </c:pt>
                      <c:pt idx="2206">
                        <c:v>623</c:v>
                      </c:pt>
                      <c:pt idx="2207">
                        <c:v>423</c:v>
                      </c:pt>
                      <c:pt idx="2208">
                        <c:v>444</c:v>
                      </c:pt>
                      <c:pt idx="2209">
                        <c:v>637</c:v>
                      </c:pt>
                      <c:pt idx="2210">
                        <c:v>773</c:v>
                      </c:pt>
                      <c:pt idx="2211">
                        <c:v>562</c:v>
                      </c:pt>
                      <c:pt idx="2212">
                        <c:v>412</c:v>
                      </c:pt>
                      <c:pt idx="2213">
                        <c:v>521</c:v>
                      </c:pt>
                      <c:pt idx="2214">
                        <c:v>401</c:v>
                      </c:pt>
                      <c:pt idx="2215">
                        <c:v>406</c:v>
                      </c:pt>
                      <c:pt idx="2216">
                        <c:v>292</c:v>
                      </c:pt>
                      <c:pt idx="2217">
                        <c:v>440</c:v>
                      </c:pt>
                      <c:pt idx="2218">
                        <c:v>455</c:v>
                      </c:pt>
                      <c:pt idx="2219">
                        <c:v>487</c:v>
                      </c:pt>
                      <c:pt idx="2220">
                        <c:v>543</c:v>
                      </c:pt>
                      <c:pt idx="2221">
                        <c:v>443</c:v>
                      </c:pt>
                      <c:pt idx="2222">
                        <c:v>424</c:v>
                      </c:pt>
                      <c:pt idx="2223">
                        <c:v>440</c:v>
                      </c:pt>
                      <c:pt idx="2224">
                        <c:v>351</c:v>
                      </c:pt>
                      <c:pt idx="2225">
                        <c:v>453</c:v>
                      </c:pt>
                      <c:pt idx="2226">
                        <c:v>588</c:v>
                      </c:pt>
                      <c:pt idx="2227">
                        <c:v>576</c:v>
                      </c:pt>
                      <c:pt idx="2228">
                        <c:v>829</c:v>
                      </c:pt>
                      <c:pt idx="2229">
                        <c:v>697</c:v>
                      </c:pt>
                      <c:pt idx="2230">
                        <c:v>487</c:v>
                      </c:pt>
                      <c:pt idx="2231">
                        <c:v>393</c:v>
                      </c:pt>
                      <c:pt idx="2232">
                        <c:v>735</c:v>
                      </c:pt>
                      <c:pt idx="2233">
                        <c:v>369</c:v>
                      </c:pt>
                      <c:pt idx="2234">
                        <c:v>644</c:v>
                      </c:pt>
                      <c:pt idx="2235">
                        <c:v>822</c:v>
                      </c:pt>
                      <c:pt idx="2236">
                        <c:v>621</c:v>
                      </c:pt>
                      <c:pt idx="2237">
                        <c:v>552</c:v>
                      </c:pt>
                      <c:pt idx="2238">
                        <c:v>712</c:v>
                      </c:pt>
                      <c:pt idx="2239">
                        <c:v>652</c:v>
                      </c:pt>
                      <c:pt idx="2240">
                        <c:v>759</c:v>
                      </c:pt>
                      <c:pt idx="2241">
                        <c:v>473</c:v>
                      </c:pt>
                      <c:pt idx="2242">
                        <c:v>546</c:v>
                      </c:pt>
                      <c:pt idx="2243">
                        <c:v>484</c:v>
                      </c:pt>
                      <c:pt idx="2244">
                        <c:v>591</c:v>
                      </c:pt>
                      <c:pt idx="2245">
                        <c:v>588</c:v>
                      </c:pt>
                      <c:pt idx="2246">
                        <c:v>463</c:v>
                      </c:pt>
                      <c:pt idx="2247">
                        <c:v>611</c:v>
                      </c:pt>
                      <c:pt idx="2248">
                        <c:v>676</c:v>
                      </c:pt>
                      <c:pt idx="2249">
                        <c:v>650</c:v>
                      </c:pt>
                      <c:pt idx="2250">
                        <c:v>508</c:v>
                      </c:pt>
                      <c:pt idx="2251">
                        <c:v>545</c:v>
                      </c:pt>
                      <c:pt idx="2252">
                        <c:v>606</c:v>
                      </c:pt>
                      <c:pt idx="2253">
                        <c:v>879</c:v>
                      </c:pt>
                      <c:pt idx="2254">
                        <c:v>623</c:v>
                      </c:pt>
                      <c:pt idx="2255">
                        <c:v>757</c:v>
                      </c:pt>
                      <c:pt idx="2256">
                        <c:v>709</c:v>
                      </c:pt>
                      <c:pt idx="2257">
                        <c:v>540</c:v>
                      </c:pt>
                      <c:pt idx="2258">
                        <c:v>399</c:v>
                      </c:pt>
                      <c:pt idx="2259">
                        <c:v>396</c:v>
                      </c:pt>
                      <c:pt idx="2260">
                        <c:v>686</c:v>
                      </c:pt>
                      <c:pt idx="2261">
                        <c:v>685</c:v>
                      </c:pt>
                      <c:pt idx="2262">
                        <c:v>532</c:v>
                      </c:pt>
                      <c:pt idx="2263">
                        <c:v>420</c:v>
                      </c:pt>
                      <c:pt idx="2264">
                        <c:v>492</c:v>
                      </c:pt>
                      <c:pt idx="2265">
                        <c:v>395</c:v>
                      </c:pt>
                      <c:pt idx="2266">
                        <c:v>562</c:v>
                      </c:pt>
                      <c:pt idx="2267">
                        <c:v>507</c:v>
                      </c:pt>
                      <c:pt idx="2268">
                        <c:v>618</c:v>
                      </c:pt>
                      <c:pt idx="2269">
                        <c:v>656</c:v>
                      </c:pt>
                      <c:pt idx="2270">
                        <c:v>526</c:v>
                      </c:pt>
                      <c:pt idx="2271">
                        <c:v>922</c:v>
                      </c:pt>
                      <c:pt idx="2272">
                        <c:v>531</c:v>
                      </c:pt>
                      <c:pt idx="2273">
                        <c:v>546</c:v>
                      </c:pt>
                      <c:pt idx="2274">
                        <c:v>573</c:v>
                      </c:pt>
                      <c:pt idx="2275">
                        <c:v>699</c:v>
                      </c:pt>
                      <c:pt idx="2276">
                        <c:v>482</c:v>
                      </c:pt>
                      <c:pt idx="2277">
                        <c:v>639</c:v>
                      </c:pt>
                      <c:pt idx="2278">
                        <c:v>624</c:v>
                      </c:pt>
                      <c:pt idx="2279">
                        <c:v>412</c:v>
                      </c:pt>
                      <c:pt idx="2280">
                        <c:v>515</c:v>
                      </c:pt>
                      <c:pt idx="2281">
                        <c:v>450</c:v>
                      </c:pt>
                      <c:pt idx="2282">
                        <c:v>752</c:v>
                      </c:pt>
                      <c:pt idx="2283">
                        <c:v>598</c:v>
                      </c:pt>
                      <c:pt idx="2284">
                        <c:v>498</c:v>
                      </c:pt>
                      <c:pt idx="2285">
                        <c:v>478</c:v>
                      </c:pt>
                      <c:pt idx="2286">
                        <c:v>474</c:v>
                      </c:pt>
                      <c:pt idx="2287">
                        <c:v>454</c:v>
                      </c:pt>
                      <c:pt idx="2288">
                        <c:v>694</c:v>
                      </c:pt>
                      <c:pt idx="2289">
                        <c:v>645</c:v>
                      </c:pt>
                      <c:pt idx="2290">
                        <c:v>775</c:v>
                      </c:pt>
                      <c:pt idx="2291">
                        <c:v>726</c:v>
                      </c:pt>
                      <c:pt idx="2292">
                        <c:v>670</c:v>
                      </c:pt>
                      <c:pt idx="2293">
                        <c:v>419</c:v>
                      </c:pt>
                      <c:pt idx="2294">
                        <c:v>563</c:v>
                      </c:pt>
                      <c:pt idx="2295">
                        <c:v>812</c:v>
                      </c:pt>
                      <c:pt idx="2296">
                        <c:v>775</c:v>
                      </c:pt>
                      <c:pt idx="2297">
                        <c:v>667</c:v>
                      </c:pt>
                      <c:pt idx="2298">
                        <c:v>581</c:v>
                      </c:pt>
                      <c:pt idx="2299">
                        <c:v>649</c:v>
                      </c:pt>
                      <c:pt idx="2300">
                        <c:v>456</c:v>
                      </c:pt>
                      <c:pt idx="2301">
                        <c:v>575</c:v>
                      </c:pt>
                      <c:pt idx="2302">
                        <c:v>586</c:v>
                      </c:pt>
                      <c:pt idx="2303">
                        <c:v>749</c:v>
                      </c:pt>
                      <c:pt idx="2304">
                        <c:v>664</c:v>
                      </c:pt>
                      <c:pt idx="2305">
                        <c:v>484</c:v>
                      </c:pt>
                      <c:pt idx="2306">
                        <c:v>607</c:v>
                      </c:pt>
                      <c:pt idx="2307">
                        <c:v>404</c:v>
                      </c:pt>
                      <c:pt idx="2308">
                        <c:v>715</c:v>
                      </c:pt>
                      <c:pt idx="2309">
                        <c:v>572</c:v>
                      </c:pt>
                      <c:pt idx="2310">
                        <c:v>626</c:v>
                      </c:pt>
                      <c:pt idx="2311">
                        <c:v>794</c:v>
                      </c:pt>
                      <c:pt idx="2312">
                        <c:v>453</c:v>
                      </c:pt>
                      <c:pt idx="2313">
                        <c:v>489</c:v>
                      </c:pt>
                      <c:pt idx="2314">
                        <c:v>541</c:v>
                      </c:pt>
                      <c:pt idx="2315">
                        <c:v>725</c:v>
                      </c:pt>
                      <c:pt idx="2316">
                        <c:v>571</c:v>
                      </c:pt>
                      <c:pt idx="2317">
                        <c:v>678</c:v>
                      </c:pt>
                      <c:pt idx="2318">
                        <c:v>631</c:v>
                      </c:pt>
                      <c:pt idx="2319">
                        <c:v>538</c:v>
                      </c:pt>
                      <c:pt idx="2320">
                        <c:v>490</c:v>
                      </c:pt>
                      <c:pt idx="2321">
                        <c:v>488</c:v>
                      </c:pt>
                      <c:pt idx="2322">
                        <c:v>597</c:v>
                      </c:pt>
                      <c:pt idx="2323">
                        <c:v>751</c:v>
                      </c:pt>
                      <c:pt idx="2324">
                        <c:v>686</c:v>
                      </c:pt>
                      <c:pt idx="2325">
                        <c:v>682</c:v>
                      </c:pt>
                      <c:pt idx="2326">
                        <c:v>522</c:v>
                      </c:pt>
                      <c:pt idx="2327">
                        <c:v>471</c:v>
                      </c:pt>
                      <c:pt idx="2328">
                        <c:v>552</c:v>
                      </c:pt>
                      <c:pt idx="2329">
                        <c:v>759</c:v>
                      </c:pt>
                      <c:pt idx="2330">
                        <c:v>816</c:v>
                      </c:pt>
                      <c:pt idx="2331">
                        <c:v>637</c:v>
                      </c:pt>
                      <c:pt idx="2332">
                        <c:v>678</c:v>
                      </c:pt>
                      <c:pt idx="2333">
                        <c:v>687</c:v>
                      </c:pt>
                      <c:pt idx="2334">
                        <c:v>393</c:v>
                      </c:pt>
                      <c:pt idx="2335">
                        <c:v>441</c:v>
                      </c:pt>
                      <c:pt idx="2336">
                        <c:v>408</c:v>
                      </c:pt>
                      <c:pt idx="2337">
                        <c:v>551</c:v>
                      </c:pt>
                      <c:pt idx="2338">
                        <c:v>724</c:v>
                      </c:pt>
                      <c:pt idx="2339">
                        <c:v>650</c:v>
                      </c:pt>
                      <c:pt idx="2340">
                        <c:v>860</c:v>
                      </c:pt>
                      <c:pt idx="2341">
                        <c:v>484</c:v>
                      </c:pt>
                      <c:pt idx="2342">
                        <c:v>516</c:v>
                      </c:pt>
                      <c:pt idx="2343">
                        <c:v>629</c:v>
                      </c:pt>
                      <c:pt idx="2344">
                        <c:v>589</c:v>
                      </c:pt>
                      <c:pt idx="2345">
                        <c:v>643</c:v>
                      </c:pt>
                      <c:pt idx="2346">
                        <c:v>725</c:v>
                      </c:pt>
                      <c:pt idx="2347">
                        <c:v>892</c:v>
                      </c:pt>
                      <c:pt idx="2348">
                        <c:v>618</c:v>
                      </c:pt>
                      <c:pt idx="2349">
                        <c:v>463</c:v>
                      </c:pt>
                      <c:pt idx="2350">
                        <c:v>612</c:v>
                      </c:pt>
                      <c:pt idx="2351">
                        <c:v>625</c:v>
                      </c:pt>
                      <c:pt idx="2352">
                        <c:v>769</c:v>
                      </c:pt>
                      <c:pt idx="2353">
                        <c:v>742</c:v>
                      </c:pt>
                      <c:pt idx="2354">
                        <c:v>771</c:v>
                      </c:pt>
                      <c:pt idx="2355">
                        <c:v>785</c:v>
                      </c:pt>
                      <c:pt idx="2356">
                        <c:v>672</c:v>
                      </c:pt>
                      <c:pt idx="2357">
                        <c:v>777</c:v>
                      </c:pt>
                      <c:pt idx="2358">
                        <c:v>658</c:v>
                      </c:pt>
                      <c:pt idx="2359">
                        <c:v>728</c:v>
                      </c:pt>
                      <c:pt idx="2360">
                        <c:v>648</c:v>
                      </c:pt>
                      <c:pt idx="2361">
                        <c:v>834</c:v>
                      </c:pt>
                      <c:pt idx="2362">
                        <c:v>627</c:v>
                      </c:pt>
                      <c:pt idx="2363">
                        <c:v>592</c:v>
                      </c:pt>
                      <c:pt idx="2364">
                        <c:v>672</c:v>
                      </c:pt>
                      <c:pt idx="2365">
                        <c:v>693</c:v>
                      </c:pt>
                      <c:pt idx="2366">
                        <c:v>661</c:v>
                      </c:pt>
                      <c:pt idx="2367">
                        <c:v>616</c:v>
                      </c:pt>
                      <c:pt idx="2368">
                        <c:v>700</c:v>
                      </c:pt>
                      <c:pt idx="2369">
                        <c:v>626</c:v>
                      </c:pt>
                      <c:pt idx="2370">
                        <c:v>572</c:v>
                      </c:pt>
                      <c:pt idx="2371">
                        <c:v>597</c:v>
                      </c:pt>
                      <c:pt idx="2372">
                        <c:v>658</c:v>
                      </c:pt>
                      <c:pt idx="2373">
                        <c:v>723</c:v>
                      </c:pt>
                      <c:pt idx="2374">
                        <c:v>792</c:v>
                      </c:pt>
                      <c:pt idx="2375">
                        <c:v>719</c:v>
                      </c:pt>
                      <c:pt idx="2376">
                        <c:v>642</c:v>
                      </c:pt>
                      <c:pt idx="2377">
                        <c:v>573</c:v>
                      </c:pt>
                      <c:pt idx="2378">
                        <c:v>624</c:v>
                      </c:pt>
                      <c:pt idx="2379">
                        <c:v>641</c:v>
                      </c:pt>
                      <c:pt idx="2380">
                        <c:v>732</c:v>
                      </c:pt>
                      <c:pt idx="2381">
                        <c:v>659</c:v>
                      </c:pt>
                      <c:pt idx="2382">
                        <c:v>583</c:v>
                      </c:pt>
                      <c:pt idx="2383">
                        <c:v>522</c:v>
                      </c:pt>
                      <c:pt idx="2384">
                        <c:v>426</c:v>
                      </c:pt>
                      <c:pt idx="2385">
                        <c:v>577</c:v>
                      </c:pt>
                      <c:pt idx="2386">
                        <c:v>617</c:v>
                      </c:pt>
                      <c:pt idx="2387">
                        <c:v>562</c:v>
                      </c:pt>
                      <c:pt idx="2388">
                        <c:v>621</c:v>
                      </c:pt>
                      <c:pt idx="2389">
                        <c:v>556</c:v>
                      </c:pt>
                      <c:pt idx="2390">
                        <c:v>553</c:v>
                      </c:pt>
                      <c:pt idx="2391">
                        <c:v>574</c:v>
                      </c:pt>
                      <c:pt idx="2392">
                        <c:v>781</c:v>
                      </c:pt>
                      <c:pt idx="2393">
                        <c:v>798</c:v>
                      </c:pt>
                      <c:pt idx="2394">
                        <c:v>669</c:v>
                      </c:pt>
                      <c:pt idx="2395">
                        <c:v>782</c:v>
                      </c:pt>
                      <c:pt idx="2396">
                        <c:v>646</c:v>
                      </c:pt>
                      <c:pt idx="2397">
                        <c:v>596</c:v>
                      </c:pt>
                      <c:pt idx="2398">
                        <c:v>590</c:v>
                      </c:pt>
                      <c:pt idx="2399">
                        <c:v>631</c:v>
                      </c:pt>
                      <c:pt idx="2400">
                        <c:v>666</c:v>
                      </c:pt>
                      <c:pt idx="2401">
                        <c:v>576</c:v>
                      </c:pt>
                      <c:pt idx="2402">
                        <c:v>593</c:v>
                      </c:pt>
                      <c:pt idx="2403">
                        <c:v>594</c:v>
                      </c:pt>
                      <c:pt idx="2404">
                        <c:v>636</c:v>
                      </c:pt>
                      <c:pt idx="2405">
                        <c:v>449</c:v>
                      </c:pt>
                      <c:pt idx="2406">
                        <c:v>534</c:v>
                      </c:pt>
                      <c:pt idx="2407">
                        <c:v>564</c:v>
                      </c:pt>
                      <c:pt idx="2408">
                        <c:v>767</c:v>
                      </c:pt>
                      <c:pt idx="2409">
                        <c:v>781</c:v>
                      </c:pt>
                      <c:pt idx="2410">
                        <c:v>810</c:v>
                      </c:pt>
                      <c:pt idx="2411">
                        <c:v>764</c:v>
                      </c:pt>
                      <c:pt idx="2412">
                        <c:v>636</c:v>
                      </c:pt>
                      <c:pt idx="2413">
                        <c:v>575</c:v>
                      </c:pt>
                      <c:pt idx="2414">
                        <c:v>530</c:v>
                      </c:pt>
                      <c:pt idx="2415">
                        <c:v>580</c:v>
                      </c:pt>
                      <c:pt idx="2416">
                        <c:v>629</c:v>
                      </c:pt>
                      <c:pt idx="2417">
                        <c:v>696</c:v>
                      </c:pt>
                      <c:pt idx="2418">
                        <c:v>748</c:v>
                      </c:pt>
                      <c:pt idx="2419">
                        <c:v>600</c:v>
                      </c:pt>
                      <c:pt idx="2420">
                        <c:v>674</c:v>
                      </c:pt>
                      <c:pt idx="2421">
                        <c:v>741</c:v>
                      </c:pt>
                      <c:pt idx="2422">
                        <c:v>764</c:v>
                      </c:pt>
                      <c:pt idx="2423">
                        <c:v>682</c:v>
                      </c:pt>
                      <c:pt idx="2424">
                        <c:v>601</c:v>
                      </c:pt>
                      <c:pt idx="2425">
                        <c:v>561</c:v>
                      </c:pt>
                      <c:pt idx="2426">
                        <c:v>616</c:v>
                      </c:pt>
                      <c:pt idx="2427">
                        <c:v>768</c:v>
                      </c:pt>
                      <c:pt idx="2428">
                        <c:v>691</c:v>
                      </c:pt>
                      <c:pt idx="2429">
                        <c:v>650</c:v>
                      </c:pt>
                      <c:pt idx="2430">
                        <c:v>717</c:v>
                      </c:pt>
                      <c:pt idx="2431">
                        <c:v>826</c:v>
                      </c:pt>
                      <c:pt idx="2432">
                        <c:v>802</c:v>
                      </c:pt>
                      <c:pt idx="2433">
                        <c:v>739</c:v>
                      </c:pt>
                      <c:pt idx="2434">
                        <c:v>820</c:v>
                      </c:pt>
                      <c:pt idx="2435">
                        <c:v>795</c:v>
                      </c:pt>
                      <c:pt idx="2436">
                        <c:v>780</c:v>
                      </c:pt>
                      <c:pt idx="2437">
                        <c:v>784</c:v>
                      </c:pt>
                      <c:pt idx="2438">
                        <c:v>748</c:v>
                      </c:pt>
                      <c:pt idx="2439">
                        <c:v>495</c:v>
                      </c:pt>
                      <c:pt idx="2440">
                        <c:v>517</c:v>
                      </c:pt>
                      <c:pt idx="2441">
                        <c:v>584</c:v>
                      </c:pt>
                      <c:pt idx="2442">
                        <c:v>668</c:v>
                      </c:pt>
                      <c:pt idx="2443">
                        <c:v>727</c:v>
                      </c:pt>
                      <c:pt idx="2444">
                        <c:v>719</c:v>
                      </c:pt>
                      <c:pt idx="2445">
                        <c:v>676</c:v>
                      </c:pt>
                      <c:pt idx="2446">
                        <c:v>605</c:v>
                      </c:pt>
                      <c:pt idx="2447">
                        <c:v>664</c:v>
                      </c:pt>
                      <c:pt idx="2448">
                        <c:v>583</c:v>
                      </c:pt>
                      <c:pt idx="2449">
                        <c:v>583</c:v>
                      </c:pt>
                      <c:pt idx="2450">
                        <c:v>671</c:v>
                      </c:pt>
                      <c:pt idx="2451">
                        <c:v>753</c:v>
                      </c:pt>
                      <c:pt idx="2452">
                        <c:v>737</c:v>
                      </c:pt>
                      <c:pt idx="2453">
                        <c:v>704</c:v>
                      </c:pt>
                      <c:pt idx="2454">
                        <c:v>612</c:v>
                      </c:pt>
                      <c:pt idx="2455">
                        <c:v>628</c:v>
                      </c:pt>
                      <c:pt idx="2456">
                        <c:v>804</c:v>
                      </c:pt>
                      <c:pt idx="2457">
                        <c:v>739</c:v>
                      </c:pt>
                      <c:pt idx="2458">
                        <c:v>782</c:v>
                      </c:pt>
                      <c:pt idx="2459">
                        <c:v>696</c:v>
                      </c:pt>
                      <c:pt idx="2460">
                        <c:v>500</c:v>
                      </c:pt>
                      <c:pt idx="2461">
                        <c:v>438</c:v>
                      </c:pt>
                      <c:pt idx="2462">
                        <c:v>505</c:v>
                      </c:pt>
                      <c:pt idx="2463">
                        <c:v>498</c:v>
                      </c:pt>
                      <c:pt idx="2464">
                        <c:v>526</c:v>
                      </c:pt>
                      <c:pt idx="2465">
                        <c:v>677</c:v>
                      </c:pt>
                      <c:pt idx="2466">
                        <c:v>656</c:v>
                      </c:pt>
                      <c:pt idx="2467">
                        <c:v>591</c:v>
                      </c:pt>
                      <c:pt idx="2468">
                        <c:v>625</c:v>
                      </c:pt>
                      <c:pt idx="2469">
                        <c:v>649</c:v>
                      </c:pt>
                      <c:pt idx="2470">
                        <c:v>588</c:v>
                      </c:pt>
                      <c:pt idx="2471">
                        <c:v>881</c:v>
                      </c:pt>
                      <c:pt idx="2472">
                        <c:v>776</c:v>
                      </c:pt>
                      <c:pt idx="2473">
                        <c:v>732</c:v>
                      </c:pt>
                      <c:pt idx="2474">
                        <c:v>542</c:v>
                      </c:pt>
                      <c:pt idx="2475">
                        <c:v>809</c:v>
                      </c:pt>
                      <c:pt idx="2476">
                        <c:v>647</c:v>
                      </c:pt>
                      <c:pt idx="2477">
                        <c:v>889</c:v>
                      </c:pt>
                      <c:pt idx="2478">
                        <c:v>915</c:v>
                      </c:pt>
                      <c:pt idx="2479">
                        <c:v>784</c:v>
                      </c:pt>
                      <c:pt idx="2480">
                        <c:v>613</c:v>
                      </c:pt>
                      <c:pt idx="2481">
                        <c:v>731</c:v>
                      </c:pt>
                      <c:pt idx="2482">
                        <c:v>1132</c:v>
                      </c:pt>
                      <c:pt idx="2483">
                        <c:v>1033</c:v>
                      </c:pt>
                      <c:pt idx="2484">
                        <c:v>855</c:v>
                      </c:pt>
                      <c:pt idx="2485">
                        <c:v>663</c:v>
                      </c:pt>
                      <c:pt idx="2486">
                        <c:v>1053</c:v>
                      </c:pt>
                      <c:pt idx="2487">
                        <c:v>1282</c:v>
                      </c:pt>
                      <c:pt idx="2488">
                        <c:v>795</c:v>
                      </c:pt>
                      <c:pt idx="2489">
                        <c:v>758</c:v>
                      </c:pt>
                      <c:pt idx="2490">
                        <c:v>781</c:v>
                      </c:pt>
                      <c:pt idx="2491">
                        <c:v>836</c:v>
                      </c:pt>
                      <c:pt idx="2492">
                        <c:v>875</c:v>
                      </c:pt>
                      <c:pt idx="2493">
                        <c:v>870</c:v>
                      </c:pt>
                      <c:pt idx="2494">
                        <c:v>934</c:v>
                      </c:pt>
                      <c:pt idx="2495">
                        <c:v>1044</c:v>
                      </c:pt>
                      <c:pt idx="2496">
                        <c:v>1084</c:v>
                      </c:pt>
                      <c:pt idx="2497">
                        <c:v>1389</c:v>
                      </c:pt>
                      <c:pt idx="2498">
                        <c:v>1097</c:v>
                      </c:pt>
                      <c:pt idx="2499">
                        <c:v>1293</c:v>
                      </c:pt>
                      <c:pt idx="2500">
                        <c:v>1180</c:v>
                      </c:pt>
                      <c:pt idx="2501">
                        <c:v>899</c:v>
                      </c:pt>
                      <c:pt idx="2502">
                        <c:v>1238</c:v>
                      </c:pt>
                      <c:pt idx="2503">
                        <c:v>1110</c:v>
                      </c:pt>
                      <c:pt idx="2504">
                        <c:v>901</c:v>
                      </c:pt>
                      <c:pt idx="2505">
                        <c:v>829</c:v>
                      </c:pt>
                      <c:pt idx="2506">
                        <c:v>1240</c:v>
                      </c:pt>
                      <c:pt idx="2507">
                        <c:v>923</c:v>
                      </c:pt>
                      <c:pt idx="2508">
                        <c:v>930</c:v>
                      </c:pt>
                      <c:pt idx="2509">
                        <c:v>819</c:v>
                      </c:pt>
                      <c:pt idx="2510">
                        <c:v>892</c:v>
                      </c:pt>
                      <c:pt idx="2511">
                        <c:v>1163</c:v>
                      </c:pt>
                      <c:pt idx="2512">
                        <c:v>946</c:v>
                      </c:pt>
                      <c:pt idx="2513">
                        <c:v>871</c:v>
                      </c:pt>
                      <c:pt idx="2514">
                        <c:v>693</c:v>
                      </c:pt>
                      <c:pt idx="2515">
                        <c:v>743</c:v>
                      </c:pt>
                      <c:pt idx="2516">
                        <c:v>653</c:v>
                      </c:pt>
                      <c:pt idx="2517">
                        <c:v>767</c:v>
                      </c:pt>
                      <c:pt idx="2518">
                        <c:v>835</c:v>
                      </c:pt>
                      <c:pt idx="2519">
                        <c:v>783</c:v>
                      </c:pt>
                      <c:pt idx="2520">
                        <c:v>700</c:v>
                      </c:pt>
                      <c:pt idx="2521">
                        <c:v>652</c:v>
                      </c:pt>
                      <c:pt idx="2522">
                        <c:v>629</c:v>
                      </c:pt>
                      <c:pt idx="2523">
                        <c:v>622</c:v>
                      </c:pt>
                      <c:pt idx="2524">
                        <c:v>476</c:v>
                      </c:pt>
                      <c:pt idx="2525">
                        <c:v>606</c:v>
                      </c:pt>
                      <c:pt idx="2526">
                        <c:v>799</c:v>
                      </c:pt>
                      <c:pt idx="2527">
                        <c:v>622</c:v>
                      </c:pt>
                      <c:pt idx="2528">
                        <c:v>649</c:v>
                      </c:pt>
                      <c:pt idx="2529">
                        <c:v>928</c:v>
                      </c:pt>
                      <c:pt idx="2530">
                        <c:v>607</c:v>
                      </c:pt>
                      <c:pt idx="2531">
                        <c:v>480</c:v>
                      </c:pt>
                      <c:pt idx="2532">
                        <c:v>742</c:v>
                      </c:pt>
                      <c:pt idx="2533">
                        <c:v>774</c:v>
                      </c:pt>
                      <c:pt idx="2534">
                        <c:v>887</c:v>
                      </c:pt>
                      <c:pt idx="2535">
                        <c:v>849</c:v>
                      </c:pt>
                      <c:pt idx="2536">
                        <c:v>817</c:v>
                      </c:pt>
                      <c:pt idx="2537">
                        <c:v>514</c:v>
                      </c:pt>
                      <c:pt idx="2538">
                        <c:v>600</c:v>
                      </c:pt>
                      <c:pt idx="2539">
                        <c:v>620</c:v>
                      </c:pt>
                      <c:pt idx="2540">
                        <c:v>500</c:v>
                      </c:pt>
                      <c:pt idx="2541">
                        <c:v>611</c:v>
                      </c:pt>
                      <c:pt idx="2542">
                        <c:v>613</c:v>
                      </c:pt>
                      <c:pt idx="2543">
                        <c:v>504</c:v>
                      </c:pt>
                      <c:pt idx="2544">
                        <c:v>565</c:v>
                      </c:pt>
                      <c:pt idx="2545">
                        <c:v>491</c:v>
                      </c:pt>
                      <c:pt idx="2546">
                        <c:v>473</c:v>
                      </c:pt>
                      <c:pt idx="2547">
                        <c:v>518</c:v>
                      </c:pt>
                      <c:pt idx="2548">
                        <c:v>544</c:v>
                      </c:pt>
                      <c:pt idx="2549">
                        <c:v>557</c:v>
                      </c:pt>
                      <c:pt idx="2550">
                        <c:v>457</c:v>
                      </c:pt>
                      <c:pt idx="2551">
                        <c:v>747</c:v>
                      </c:pt>
                      <c:pt idx="2552">
                        <c:v>533</c:v>
                      </c:pt>
                      <c:pt idx="2553">
                        <c:v>551</c:v>
                      </c:pt>
                      <c:pt idx="2554">
                        <c:v>616</c:v>
                      </c:pt>
                      <c:pt idx="2555">
                        <c:v>1090</c:v>
                      </c:pt>
                      <c:pt idx="2556">
                        <c:v>990</c:v>
                      </c:pt>
                      <c:pt idx="2557">
                        <c:v>702</c:v>
                      </c:pt>
                      <c:pt idx="2558">
                        <c:v>791</c:v>
                      </c:pt>
                      <c:pt idx="2559">
                        <c:v>455</c:v>
                      </c:pt>
                      <c:pt idx="2560">
                        <c:v>510</c:v>
                      </c:pt>
                      <c:pt idx="2561">
                        <c:v>615</c:v>
                      </c:pt>
                      <c:pt idx="2562">
                        <c:v>745</c:v>
                      </c:pt>
                      <c:pt idx="2563">
                        <c:v>754</c:v>
                      </c:pt>
                      <c:pt idx="2564">
                        <c:v>595</c:v>
                      </c:pt>
                      <c:pt idx="2565">
                        <c:v>708</c:v>
                      </c:pt>
                      <c:pt idx="2566">
                        <c:v>713</c:v>
                      </c:pt>
                      <c:pt idx="2567">
                        <c:v>733</c:v>
                      </c:pt>
                      <c:pt idx="2568">
                        <c:v>712</c:v>
                      </c:pt>
                      <c:pt idx="2569">
                        <c:v>548</c:v>
                      </c:pt>
                      <c:pt idx="2570">
                        <c:v>824</c:v>
                      </c:pt>
                      <c:pt idx="2571">
                        <c:v>718</c:v>
                      </c:pt>
                      <c:pt idx="2572">
                        <c:v>554</c:v>
                      </c:pt>
                      <c:pt idx="2573">
                        <c:v>847</c:v>
                      </c:pt>
                      <c:pt idx="2574">
                        <c:v>691</c:v>
                      </c:pt>
                      <c:pt idx="2575">
                        <c:v>853</c:v>
                      </c:pt>
                      <c:pt idx="2576">
                        <c:v>672</c:v>
                      </c:pt>
                      <c:pt idx="2577">
                        <c:v>592</c:v>
                      </c:pt>
                      <c:pt idx="2578">
                        <c:v>907</c:v>
                      </c:pt>
                      <c:pt idx="2579">
                        <c:v>618</c:v>
                      </c:pt>
                      <c:pt idx="2580">
                        <c:v>664</c:v>
                      </c:pt>
                      <c:pt idx="2581">
                        <c:v>481</c:v>
                      </c:pt>
                      <c:pt idx="2582">
                        <c:v>679</c:v>
                      </c:pt>
                      <c:pt idx="2583">
                        <c:v>692</c:v>
                      </c:pt>
                      <c:pt idx="2584">
                        <c:v>653</c:v>
                      </c:pt>
                      <c:pt idx="2585">
                        <c:v>561</c:v>
                      </c:pt>
                      <c:pt idx="2586">
                        <c:v>830</c:v>
                      </c:pt>
                      <c:pt idx="2587">
                        <c:v>554</c:v>
                      </c:pt>
                      <c:pt idx="2588">
                        <c:v>667</c:v>
                      </c:pt>
                      <c:pt idx="2589">
                        <c:v>665</c:v>
                      </c:pt>
                      <c:pt idx="2590">
                        <c:v>731</c:v>
                      </c:pt>
                      <c:pt idx="2591">
                        <c:v>716</c:v>
                      </c:pt>
                      <c:pt idx="2592">
                        <c:v>730</c:v>
                      </c:pt>
                      <c:pt idx="2593">
                        <c:v>557</c:v>
                      </c:pt>
                      <c:pt idx="2594">
                        <c:v>419</c:v>
                      </c:pt>
                      <c:pt idx="2595">
                        <c:v>628</c:v>
                      </c:pt>
                      <c:pt idx="2596">
                        <c:v>490</c:v>
                      </c:pt>
                      <c:pt idx="2597">
                        <c:v>478</c:v>
                      </c:pt>
                      <c:pt idx="2598">
                        <c:v>554</c:v>
                      </c:pt>
                      <c:pt idx="2599">
                        <c:v>724</c:v>
                      </c:pt>
                      <c:pt idx="2600">
                        <c:v>668</c:v>
                      </c:pt>
                      <c:pt idx="2601">
                        <c:v>557</c:v>
                      </c:pt>
                      <c:pt idx="2602">
                        <c:v>525</c:v>
                      </c:pt>
                      <c:pt idx="2603">
                        <c:v>783</c:v>
                      </c:pt>
                      <c:pt idx="2604">
                        <c:v>655</c:v>
                      </c:pt>
                      <c:pt idx="2605">
                        <c:v>698</c:v>
                      </c:pt>
                      <c:pt idx="2606">
                        <c:v>533</c:v>
                      </c:pt>
                      <c:pt idx="2607">
                        <c:v>472</c:v>
                      </c:pt>
                      <c:pt idx="2608">
                        <c:v>380</c:v>
                      </c:pt>
                      <c:pt idx="2609">
                        <c:v>602</c:v>
                      </c:pt>
                      <c:pt idx="2610">
                        <c:v>699</c:v>
                      </c:pt>
                      <c:pt idx="2611">
                        <c:v>807</c:v>
                      </c:pt>
                      <c:pt idx="2612">
                        <c:v>541</c:v>
                      </c:pt>
                      <c:pt idx="2613">
                        <c:v>664</c:v>
                      </c:pt>
                      <c:pt idx="2614">
                        <c:v>962</c:v>
                      </c:pt>
                      <c:pt idx="2615">
                        <c:v>874</c:v>
                      </c:pt>
                      <c:pt idx="2616">
                        <c:v>774</c:v>
                      </c:pt>
                      <c:pt idx="2617">
                        <c:v>555</c:v>
                      </c:pt>
                      <c:pt idx="2618">
                        <c:v>468</c:v>
                      </c:pt>
                      <c:pt idx="2619">
                        <c:v>616</c:v>
                      </c:pt>
                      <c:pt idx="2620">
                        <c:v>653</c:v>
                      </c:pt>
                      <c:pt idx="2621">
                        <c:v>441</c:v>
                      </c:pt>
                      <c:pt idx="2622">
                        <c:v>715</c:v>
                      </c:pt>
                      <c:pt idx="2623">
                        <c:v>599</c:v>
                      </c:pt>
                      <c:pt idx="2624">
                        <c:v>732</c:v>
                      </c:pt>
                      <c:pt idx="2625">
                        <c:v>759</c:v>
                      </c:pt>
                      <c:pt idx="2626">
                        <c:v>781</c:v>
                      </c:pt>
                      <c:pt idx="2627">
                        <c:v>585</c:v>
                      </c:pt>
                      <c:pt idx="2628">
                        <c:v>704</c:v>
                      </c:pt>
                      <c:pt idx="2629">
                        <c:v>913</c:v>
                      </c:pt>
                      <c:pt idx="2630">
                        <c:v>808</c:v>
                      </c:pt>
                      <c:pt idx="2631">
                        <c:v>967</c:v>
                      </c:pt>
                      <c:pt idx="2632">
                        <c:v>652</c:v>
                      </c:pt>
                      <c:pt idx="2633">
                        <c:v>946</c:v>
                      </c:pt>
                      <c:pt idx="2634">
                        <c:v>797</c:v>
                      </c:pt>
                      <c:pt idx="2635">
                        <c:v>627</c:v>
                      </c:pt>
                      <c:pt idx="2636">
                        <c:v>512</c:v>
                      </c:pt>
                      <c:pt idx="2637">
                        <c:v>453</c:v>
                      </c:pt>
                      <c:pt idx="2638">
                        <c:v>582</c:v>
                      </c:pt>
                      <c:pt idx="2639">
                        <c:v>729</c:v>
                      </c:pt>
                      <c:pt idx="2640">
                        <c:v>948</c:v>
                      </c:pt>
                      <c:pt idx="2641">
                        <c:v>735</c:v>
                      </c:pt>
                      <c:pt idx="2642">
                        <c:v>543</c:v>
                      </c:pt>
                      <c:pt idx="2643">
                        <c:v>564</c:v>
                      </c:pt>
                      <c:pt idx="2644">
                        <c:v>722</c:v>
                      </c:pt>
                      <c:pt idx="2645">
                        <c:v>630</c:v>
                      </c:pt>
                      <c:pt idx="2646">
                        <c:v>555</c:v>
                      </c:pt>
                      <c:pt idx="2647">
                        <c:v>666</c:v>
                      </c:pt>
                      <c:pt idx="2648">
                        <c:v>641</c:v>
                      </c:pt>
                      <c:pt idx="2649">
                        <c:v>469</c:v>
                      </c:pt>
                      <c:pt idx="2650">
                        <c:v>504</c:v>
                      </c:pt>
                      <c:pt idx="2651">
                        <c:v>652</c:v>
                      </c:pt>
                      <c:pt idx="2652">
                        <c:v>708</c:v>
                      </c:pt>
                      <c:pt idx="2653">
                        <c:v>701</c:v>
                      </c:pt>
                      <c:pt idx="2654">
                        <c:v>526</c:v>
                      </c:pt>
                      <c:pt idx="2655">
                        <c:v>580</c:v>
                      </c:pt>
                      <c:pt idx="2656">
                        <c:v>632</c:v>
                      </c:pt>
                      <c:pt idx="2657">
                        <c:v>376</c:v>
                      </c:pt>
                      <c:pt idx="2658">
                        <c:v>834</c:v>
                      </c:pt>
                      <c:pt idx="2659">
                        <c:v>686</c:v>
                      </c:pt>
                      <c:pt idx="2660">
                        <c:v>643</c:v>
                      </c:pt>
                      <c:pt idx="2661">
                        <c:v>488</c:v>
                      </c:pt>
                      <c:pt idx="2662">
                        <c:v>582</c:v>
                      </c:pt>
                      <c:pt idx="2663">
                        <c:v>615</c:v>
                      </c:pt>
                      <c:pt idx="2664">
                        <c:v>538</c:v>
                      </c:pt>
                      <c:pt idx="2665">
                        <c:v>457</c:v>
                      </c:pt>
                      <c:pt idx="2666">
                        <c:v>686</c:v>
                      </c:pt>
                      <c:pt idx="2667">
                        <c:v>550</c:v>
                      </c:pt>
                      <c:pt idx="2668">
                        <c:v>577</c:v>
                      </c:pt>
                      <c:pt idx="2669">
                        <c:v>523</c:v>
                      </c:pt>
                      <c:pt idx="2670">
                        <c:v>801</c:v>
                      </c:pt>
                      <c:pt idx="2671">
                        <c:v>535</c:v>
                      </c:pt>
                      <c:pt idx="2672">
                        <c:v>516</c:v>
                      </c:pt>
                      <c:pt idx="2673">
                        <c:v>641</c:v>
                      </c:pt>
                      <c:pt idx="2674">
                        <c:v>791</c:v>
                      </c:pt>
                      <c:pt idx="2675">
                        <c:v>687</c:v>
                      </c:pt>
                      <c:pt idx="2676">
                        <c:v>606</c:v>
                      </c:pt>
                      <c:pt idx="2677">
                        <c:v>486</c:v>
                      </c:pt>
                      <c:pt idx="2678">
                        <c:v>477</c:v>
                      </c:pt>
                      <c:pt idx="2679">
                        <c:v>536</c:v>
                      </c:pt>
                      <c:pt idx="2680">
                        <c:v>519</c:v>
                      </c:pt>
                      <c:pt idx="2681">
                        <c:v>663</c:v>
                      </c:pt>
                      <c:pt idx="2682">
                        <c:v>662</c:v>
                      </c:pt>
                      <c:pt idx="2683">
                        <c:v>538</c:v>
                      </c:pt>
                      <c:pt idx="2684">
                        <c:v>664</c:v>
                      </c:pt>
                      <c:pt idx="2685">
                        <c:v>528</c:v>
                      </c:pt>
                      <c:pt idx="2686">
                        <c:v>714</c:v>
                      </c:pt>
                      <c:pt idx="2687">
                        <c:v>704</c:v>
                      </c:pt>
                      <c:pt idx="2688">
                        <c:v>491</c:v>
                      </c:pt>
                      <c:pt idx="2689">
                        <c:v>456</c:v>
                      </c:pt>
                      <c:pt idx="2690">
                        <c:v>473</c:v>
                      </c:pt>
                      <c:pt idx="2691">
                        <c:v>486</c:v>
                      </c:pt>
                      <c:pt idx="2692">
                        <c:v>568</c:v>
                      </c:pt>
                      <c:pt idx="2693">
                        <c:v>459</c:v>
                      </c:pt>
                      <c:pt idx="2694">
                        <c:v>481</c:v>
                      </c:pt>
                      <c:pt idx="2695">
                        <c:v>632</c:v>
                      </c:pt>
                      <c:pt idx="2696">
                        <c:v>676</c:v>
                      </c:pt>
                      <c:pt idx="2697">
                        <c:v>507</c:v>
                      </c:pt>
                      <c:pt idx="2698">
                        <c:v>446</c:v>
                      </c:pt>
                      <c:pt idx="2699">
                        <c:v>564</c:v>
                      </c:pt>
                      <c:pt idx="2700">
                        <c:v>673</c:v>
                      </c:pt>
                      <c:pt idx="2701">
                        <c:v>633</c:v>
                      </c:pt>
                      <c:pt idx="2702">
                        <c:v>636</c:v>
                      </c:pt>
                      <c:pt idx="2703">
                        <c:v>648</c:v>
                      </c:pt>
                      <c:pt idx="2704">
                        <c:v>689</c:v>
                      </c:pt>
                      <c:pt idx="2705">
                        <c:v>602</c:v>
                      </c:pt>
                      <c:pt idx="2706">
                        <c:v>476</c:v>
                      </c:pt>
                      <c:pt idx="2707">
                        <c:v>477</c:v>
                      </c:pt>
                      <c:pt idx="2708">
                        <c:v>546</c:v>
                      </c:pt>
                      <c:pt idx="2709">
                        <c:v>570</c:v>
                      </c:pt>
                      <c:pt idx="2710">
                        <c:v>650</c:v>
                      </c:pt>
                      <c:pt idx="2711">
                        <c:v>798</c:v>
                      </c:pt>
                      <c:pt idx="2712">
                        <c:v>716</c:v>
                      </c:pt>
                      <c:pt idx="2713">
                        <c:v>712</c:v>
                      </c:pt>
                      <c:pt idx="2714">
                        <c:v>677</c:v>
                      </c:pt>
                      <c:pt idx="2715">
                        <c:v>592</c:v>
                      </c:pt>
                      <c:pt idx="2716">
                        <c:v>633</c:v>
                      </c:pt>
                      <c:pt idx="2717">
                        <c:v>579</c:v>
                      </c:pt>
                      <c:pt idx="2718">
                        <c:v>543</c:v>
                      </c:pt>
                      <c:pt idx="2719">
                        <c:v>595</c:v>
                      </c:pt>
                      <c:pt idx="2720">
                        <c:v>676</c:v>
                      </c:pt>
                      <c:pt idx="2721">
                        <c:v>733</c:v>
                      </c:pt>
                      <c:pt idx="2722">
                        <c:v>850</c:v>
                      </c:pt>
                      <c:pt idx="2723">
                        <c:v>973</c:v>
                      </c:pt>
                      <c:pt idx="2724">
                        <c:v>681</c:v>
                      </c:pt>
                      <c:pt idx="2725">
                        <c:v>700</c:v>
                      </c:pt>
                      <c:pt idx="2726">
                        <c:v>589</c:v>
                      </c:pt>
                      <c:pt idx="2727">
                        <c:v>613</c:v>
                      </c:pt>
                      <c:pt idx="2728">
                        <c:v>824</c:v>
                      </c:pt>
                      <c:pt idx="2729">
                        <c:v>688</c:v>
                      </c:pt>
                      <c:pt idx="2730">
                        <c:v>708</c:v>
                      </c:pt>
                      <c:pt idx="2731">
                        <c:v>768</c:v>
                      </c:pt>
                      <c:pt idx="2732">
                        <c:v>750</c:v>
                      </c:pt>
                      <c:pt idx="2733">
                        <c:v>725</c:v>
                      </c:pt>
                      <c:pt idx="2734">
                        <c:v>609</c:v>
                      </c:pt>
                      <c:pt idx="2735">
                        <c:v>571</c:v>
                      </c:pt>
                      <c:pt idx="2736">
                        <c:v>658</c:v>
                      </c:pt>
                      <c:pt idx="2737">
                        <c:v>701</c:v>
                      </c:pt>
                      <c:pt idx="2738">
                        <c:v>702</c:v>
                      </c:pt>
                      <c:pt idx="2739">
                        <c:v>674</c:v>
                      </c:pt>
                      <c:pt idx="2740">
                        <c:v>642</c:v>
                      </c:pt>
                      <c:pt idx="2741">
                        <c:v>626</c:v>
                      </c:pt>
                      <c:pt idx="2742">
                        <c:v>769</c:v>
                      </c:pt>
                      <c:pt idx="2743">
                        <c:v>776</c:v>
                      </c:pt>
                      <c:pt idx="2744">
                        <c:v>705</c:v>
                      </c:pt>
                      <c:pt idx="2745">
                        <c:v>697</c:v>
                      </c:pt>
                      <c:pt idx="2746">
                        <c:v>701</c:v>
                      </c:pt>
                      <c:pt idx="2747">
                        <c:v>695</c:v>
                      </c:pt>
                      <c:pt idx="2748">
                        <c:v>622</c:v>
                      </c:pt>
                      <c:pt idx="2749">
                        <c:v>663</c:v>
                      </c:pt>
                      <c:pt idx="2750">
                        <c:v>803</c:v>
                      </c:pt>
                      <c:pt idx="2751">
                        <c:v>758</c:v>
                      </c:pt>
                      <c:pt idx="2752">
                        <c:v>722</c:v>
                      </c:pt>
                      <c:pt idx="2753">
                        <c:v>709</c:v>
                      </c:pt>
                      <c:pt idx="2754">
                        <c:v>642</c:v>
                      </c:pt>
                      <c:pt idx="2755">
                        <c:v>619</c:v>
                      </c:pt>
                      <c:pt idx="2756">
                        <c:v>780</c:v>
                      </c:pt>
                      <c:pt idx="2757">
                        <c:v>724</c:v>
                      </c:pt>
                      <c:pt idx="2758">
                        <c:v>751</c:v>
                      </c:pt>
                      <c:pt idx="2759">
                        <c:v>1083</c:v>
                      </c:pt>
                      <c:pt idx="2760">
                        <c:v>887</c:v>
                      </c:pt>
                      <c:pt idx="2761">
                        <c:v>607</c:v>
                      </c:pt>
                      <c:pt idx="2762">
                        <c:v>641</c:v>
                      </c:pt>
                      <c:pt idx="2763">
                        <c:v>691</c:v>
                      </c:pt>
                      <c:pt idx="2764">
                        <c:v>759</c:v>
                      </c:pt>
                      <c:pt idx="2765">
                        <c:v>768</c:v>
                      </c:pt>
                      <c:pt idx="2766">
                        <c:v>709</c:v>
                      </c:pt>
                      <c:pt idx="2767">
                        <c:v>694</c:v>
                      </c:pt>
                      <c:pt idx="2768">
                        <c:v>606</c:v>
                      </c:pt>
                      <c:pt idx="2769">
                        <c:v>637</c:v>
                      </c:pt>
                      <c:pt idx="2770">
                        <c:v>807</c:v>
                      </c:pt>
                      <c:pt idx="2771">
                        <c:v>752</c:v>
                      </c:pt>
                      <c:pt idx="2772">
                        <c:v>695</c:v>
                      </c:pt>
                      <c:pt idx="2773">
                        <c:v>860</c:v>
                      </c:pt>
                      <c:pt idx="2774">
                        <c:v>944</c:v>
                      </c:pt>
                      <c:pt idx="2775">
                        <c:v>884</c:v>
                      </c:pt>
                      <c:pt idx="2776">
                        <c:v>886</c:v>
                      </c:pt>
                      <c:pt idx="2777">
                        <c:v>830</c:v>
                      </c:pt>
                      <c:pt idx="2778">
                        <c:v>921</c:v>
                      </c:pt>
                      <c:pt idx="2779">
                        <c:v>716</c:v>
                      </c:pt>
                      <c:pt idx="2780">
                        <c:v>750</c:v>
                      </c:pt>
                      <c:pt idx="2781">
                        <c:v>650</c:v>
                      </c:pt>
                      <c:pt idx="2782">
                        <c:v>611</c:v>
                      </c:pt>
                      <c:pt idx="2783">
                        <c:v>605</c:v>
                      </c:pt>
                      <c:pt idx="2784">
                        <c:v>647</c:v>
                      </c:pt>
                      <c:pt idx="2785">
                        <c:v>733</c:v>
                      </c:pt>
                      <c:pt idx="2786">
                        <c:v>693</c:v>
                      </c:pt>
                      <c:pt idx="2787">
                        <c:v>637</c:v>
                      </c:pt>
                      <c:pt idx="2788">
                        <c:v>672</c:v>
                      </c:pt>
                      <c:pt idx="2789">
                        <c:v>671</c:v>
                      </c:pt>
                      <c:pt idx="2790">
                        <c:v>652</c:v>
                      </c:pt>
                      <c:pt idx="2791">
                        <c:v>680</c:v>
                      </c:pt>
                      <c:pt idx="2792">
                        <c:v>725</c:v>
                      </c:pt>
                      <c:pt idx="2793">
                        <c:v>806</c:v>
                      </c:pt>
                      <c:pt idx="2794">
                        <c:v>776</c:v>
                      </c:pt>
                      <c:pt idx="2795">
                        <c:v>773</c:v>
                      </c:pt>
                      <c:pt idx="2796">
                        <c:v>719</c:v>
                      </c:pt>
                      <c:pt idx="2797">
                        <c:v>708</c:v>
                      </c:pt>
                      <c:pt idx="2798">
                        <c:v>682</c:v>
                      </c:pt>
                      <c:pt idx="2799">
                        <c:v>790</c:v>
                      </c:pt>
                      <c:pt idx="2800">
                        <c:v>801</c:v>
                      </c:pt>
                      <c:pt idx="2801">
                        <c:v>710</c:v>
                      </c:pt>
                      <c:pt idx="2802">
                        <c:v>613</c:v>
                      </c:pt>
                      <c:pt idx="2803">
                        <c:v>535</c:v>
                      </c:pt>
                      <c:pt idx="2804">
                        <c:v>488</c:v>
                      </c:pt>
                      <c:pt idx="2805">
                        <c:v>609</c:v>
                      </c:pt>
                      <c:pt idx="2806">
                        <c:v>660</c:v>
                      </c:pt>
                      <c:pt idx="2807">
                        <c:v>635</c:v>
                      </c:pt>
                      <c:pt idx="2808">
                        <c:v>687</c:v>
                      </c:pt>
                      <c:pt idx="2809">
                        <c:v>687</c:v>
                      </c:pt>
                      <c:pt idx="2810">
                        <c:v>587</c:v>
                      </c:pt>
                      <c:pt idx="2811">
                        <c:v>583</c:v>
                      </c:pt>
                      <c:pt idx="2812">
                        <c:v>531</c:v>
                      </c:pt>
                      <c:pt idx="2813">
                        <c:v>534</c:v>
                      </c:pt>
                      <c:pt idx="2814">
                        <c:v>616</c:v>
                      </c:pt>
                      <c:pt idx="2815">
                        <c:v>659</c:v>
                      </c:pt>
                      <c:pt idx="2816">
                        <c:v>787</c:v>
                      </c:pt>
                      <c:pt idx="2817">
                        <c:v>604</c:v>
                      </c:pt>
                      <c:pt idx="2818">
                        <c:v>471</c:v>
                      </c:pt>
                      <c:pt idx="2819">
                        <c:v>631</c:v>
                      </c:pt>
                      <c:pt idx="2820">
                        <c:v>755</c:v>
                      </c:pt>
                      <c:pt idx="2821">
                        <c:v>667</c:v>
                      </c:pt>
                      <c:pt idx="2822">
                        <c:v>668</c:v>
                      </c:pt>
                      <c:pt idx="2823">
                        <c:v>623</c:v>
                      </c:pt>
                      <c:pt idx="2824">
                        <c:v>621</c:v>
                      </c:pt>
                      <c:pt idx="2825">
                        <c:v>548</c:v>
                      </c:pt>
                      <c:pt idx="2826">
                        <c:v>521</c:v>
                      </c:pt>
                      <c:pt idx="2827">
                        <c:v>624</c:v>
                      </c:pt>
                      <c:pt idx="2828">
                        <c:v>766</c:v>
                      </c:pt>
                      <c:pt idx="2829">
                        <c:v>757</c:v>
                      </c:pt>
                      <c:pt idx="2830">
                        <c:v>706</c:v>
                      </c:pt>
                      <c:pt idx="2831">
                        <c:v>574</c:v>
                      </c:pt>
                      <c:pt idx="2832">
                        <c:v>561</c:v>
                      </c:pt>
                      <c:pt idx="2833">
                        <c:v>582</c:v>
                      </c:pt>
                      <c:pt idx="2834">
                        <c:v>638</c:v>
                      </c:pt>
                      <c:pt idx="2835">
                        <c:v>725</c:v>
                      </c:pt>
                      <c:pt idx="2836">
                        <c:v>736</c:v>
                      </c:pt>
                      <c:pt idx="2837">
                        <c:v>722</c:v>
                      </c:pt>
                      <c:pt idx="2838">
                        <c:v>655</c:v>
                      </c:pt>
                      <c:pt idx="2839">
                        <c:v>588</c:v>
                      </c:pt>
                      <c:pt idx="2840">
                        <c:v>684</c:v>
                      </c:pt>
                      <c:pt idx="2841">
                        <c:v>695</c:v>
                      </c:pt>
                      <c:pt idx="2842">
                        <c:v>640</c:v>
                      </c:pt>
                      <c:pt idx="2843">
                        <c:v>644</c:v>
                      </c:pt>
                      <c:pt idx="2844">
                        <c:v>714</c:v>
                      </c:pt>
                      <c:pt idx="2845">
                        <c:v>641</c:v>
                      </c:pt>
                      <c:pt idx="2846">
                        <c:v>686</c:v>
                      </c:pt>
                      <c:pt idx="2847">
                        <c:v>759</c:v>
                      </c:pt>
                      <c:pt idx="2848">
                        <c:v>726</c:v>
                      </c:pt>
                      <c:pt idx="2849">
                        <c:v>658</c:v>
                      </c:pt>
                      <c:pt idx="2850">
                        <c:v>642</c:v>
                      </c:pt>
                      <c:pt idx="2851">
                        <c:v>701</c:v>
                      </c:pt>
                      <c:pt idx="2852">
                        <c:v>514</c:v>
                      </c:pt>
                      <c:pt idx="2853">
                        <c:v>615</c:v>
                      </c:pt>
                      <c:pt idx="2854">
                        <c:v>669</c:v>
                      </c:pt>
                      <c:pt idx="2855">
                        <c:v>619</c:v>
                      </c:pt>
                      <c:pt idx="2856">
                        <c:v>643</c:v>
                      </c:pt>
                      <c:pt idx="2857">
                        <c:v>723</c:v>
                      </c:pt>
                      <c:pt idx="2858">
                        <c:v>624</c:v>
                      </c:pt>
                      <c:pt idx="2859">
                        <c:v>620</c:v>
                      </c:pt>
                      <c:pt idx="2860">
                        <c:v>535</c:v>
                      </c:pt>
                      <c:pt idx="2861">
                        <c:v>668</c:v>
                      </c:pt>
                      <c:pt idx="2862">
                        <c:v>683</c:v>
                      </c:pt>
                      <c:pt idx="2863">
                        <c:v>637</c:v>
                      </c:pt>
                      <c:pt idx="2864">
                        <c:v>739</c:v>
                      </c:pt>
                      <c:pt idx="2865">
                        <c:v>679</c:v>
                      </c:pt>
                      <c:pt idx="2866">
                        <c:v>702</c:v>
                      </c:pt>
                      <c:pt idx="2867">
                        <c:v>614</c:v>
                      </c:pt>
                      <c:pt idx="2868">
                        <c:v>580</c:v>
                      </c:pt>
                      <c:pt idx="2869">
                        <c:v>758</c:v>
                      </c:pt>
                      <c:pt idx="2870">
                        <c:v>835</c:v>
                      </c:pt>
                      <c:pt idx="2871">
                        <c:v>697</c:v>
                      </c:pt>
                      <c:pt idx="2872">
                        <c:v>769</c:v>
                      </c:pt>
                      <c:pt idx="2873">
                        <c:v>662</c:v>
                      </c:pt>
                      <c:pt idx="2874">
                        <c:v>657</c:v>
                      </c:pt>
                      <c:pt idx="2875">
                        <c:v>711</c:v>
                      </c:pt>
                      <c:pt idx="2876">
                        <c:v>738</c:v>
                      </c:pt>
                      <c:pt idx="2877">
                        <c:v>700</c:v>
                      </c:pt>
                      <c:pt idx="2878">
                        <c:v>758</c:v>
                      </c:pt>
                      <c:pt idx="2879">
                        <c:v>758</c:v>
                      </c:pt>
                      <c:pt idx="2880">
                        <c:v>566</c:v>
                      </c:pt>
                      <c:pt idx="2881">
                        <c:v>519</c:v>
                      </c:pt>
                      <c:pt idx="2882">
                        <c:v>550</c:v>
                      </c:pt>
                      <c:pt idx="2883">
                        <c:v>772</c:v>
                      </c:pt>
                      <c:pt idx="2884">
                        <c:v>697</c:v>
                      </c:pt>
                      <c:pt idx="2885">
                        <c:v>729</c:v>
                      </c:pt>
                      <c:pt idx="2886">
                        <c:v>767</c:v>
                      </c:pt>
                      <c:pt idx="2887">
                        <c:v>673</c:v>
                      </c:pt>
                      <c:pt idx="2888">
                        <c:v>613</c:v>
                      </c:pt>
                      <c:pt idx="2889">
                        <c:v>608</c:v>
                      </c:pt>
                      <c:pt idx="2890">
                        <c:v>687</c:v>
                      </c:pt>
                      <c:pt idx="2891">
                        <c:v>682</c:v>
                      </c:pt>
                      <c:pt idx="2892">
                        <c:v>676</c:v>
                      </c:pt>
                      <c:pt idx="2893">
                        <c:v>678</c:v>
                      </c:pt>
                      <c:pt idx="2894">
                        <c:v>485</c:v>
                      </c:pt>
                      <c:pt idx="2895">
                        <c:v>530</c:v>
                      </c:pt>
                      <c:pt idx="2896">
                        <c:v>579</c:v>
                      </c:pt>
                      <c:pt idx="2897">
                        <c:v>778</c:v>
                      </c:pt>
                      <c:pt idx="2898">
                        <c:v>806</c:v>
                      </c:pt>
                      <c:pt idx="2899">
                        <c:v>908</c:v>
                      </c:pt>
                      <c:pt idx="2900">
                        <c:v>801</c:v>
                      </c:pt>
                      <c:pt idx="2901">
                        <c:v>584</c:v>
                      </c:pt>
                      <c:pt idx="2902">
                        <c:v>572</c:v>
                      </c:pt>
                      <c:pt idx="2903">
                        <c:v>669</c:v>
                      </c:pt>
                      <c:pt idx="2904">
                        <c:v>901</c:v>
                      </c:pt>
                      <c:pt idx="2905">
                        <c:v>1038</c:v>
                      </c:pt>
                      <c:pt idx="2906">
                        <c:v>862</c:v>
                      </c:pt>
                      <c:pt idx="2907">
                        <c:v>794</c:v>
                      </c:pt>
                      <c:pt idx="2908">
                        <c:v>525</c:v>
                      </c:pt>
                      <c:pt idx="2909">
                        <c:v>662</c:v>
                      </c:pt>
                      <c:pt idx="2910">
                        <c:v>862</c:v>
                      </c:pt>
                      <c:pt idx="2911">
                        <c:v>835</c:v>
                      </c:pt>
                      <c:pt idx="2912">
                        <c:v>751</c:v>
                      </c:pt>
                      <c:pt idx="2913">
                        <c:v>540</c:v>
                      </c:pt>
                      <c:pt idx="2914">
                        <c:v>578</c:v>
                      </c:pt>
                      <c:pt idx="2915">
                        <c:v>451</c:v>
                      </c:pt>
                      <c:pt idx="2916">
                        <c:v>544</c:v>
                      </c:pt>
                      <c:pt idx="2917">
                        <c:v>824</c:v>
                      </c:pt>
                      <c:pt idx="2918">
                        <c:v>715</c:v>
                      </c:pt>
                      <c:pt idx="2919">
                        <c:v>603</c:v>
                      </c:pt>
                      <c:pt idx="2920">
                        <c:v>674</c:v>
                      </c:pt>
                      <c:pt idx="2921">
                        <c:v>939</c:v>
                      </c:pt>
                      <c:pt idx="2922">
                        <c:v>476</c:v>
                      </c:pt>
                      <c:pt idx="2923">
                        <c:v>662</c:v>
                      </c:pt>
                      <c:pt idx="2924">
                        <c:v>828</c:v>
                      </c:pt>
                      <c:pt idx="2925">
                        <c:v>944</c:v>
                      </c:pt>
                      <c:pt idx="2926">
                        <c:v>816</c:v>
                      </c:pt>
                      <c:pt idx="2927">
                        <c:v>775</c:v>
                      </c:pt>
                      <c:pt idx="2928">
                        <c:v>765</c:v>
                      </c:pt>
                      <c:pt idx="2929">
                        <c:v>668</c:v>
                      </c:pt>
                      <c:pt idx="2930">
                        <c:v>786</c:v>
                      </c:pt>
                      <c:pt idx="2931">
                        <c:v>893</c:v>
                      </c:pt>
                      <c:pt idx="2932">
                        <c:v>689</c:v>
                      </c:pt>
                      <c:pt idx="2933">
                        <c:v>755</c:v>
                      </c:pt>
                      <c:pt idx="2934">
                        <c:v>679</c:v>
                      </c:pt>
                      <c:pt idx="2935">
                        <c:v>634</c:v>
                      </c:pt>
                      <c:pt idx="2936">
                        <c:v>610</c:v>
                      </c:pt>
                      <c:pt idx="2937">
                        <c:v>709</c:v>
                      </c:pt>
                      <c:pt idx="2938">
                        <c:v>839</c:v>
                      </c:pt>
                      <c:pt idx="2939">
                        <c:v>741</c:v>
                      </c:pt>
                      <c:pt idx="2940">
                        <c:v>741</c:v>
                      </c:pt>
                      <c:pt idx="2941">
                        <c:v>642</c:v>
                      </c:pt>
                      <c:pt idx="2942">
                        <c:v>812</c:v>
                      </c:pt>
                      <c:pt idx="2943">
                        <c:v>556</c:v>
                      </c:pt>
                      <c:pt idx="2944">
                        <c:v>616</c:v>
                      </c:pt>
                      <c:pt idx="2945">
                        <c:v>453</c:v>
                      </c:pt>
                      <c:pt idx="2946">
                        <c:v>452</c:v>
                      </c:pt>
                      <c:pt idx="2947">
                        <c:v>411</c:v>
                      </c:pt>
                      <c:pt idx="2948">
                        <c:v>665</c:v>
                      </c:pt>
                      <c:pt idx="2949">
                        <c:v>584</c:v>
                      </c:pt>
                      <c:pt idx="2950">
                        <c:v>650</c:v>
                      </c:pt>
                      <c:pt idx="2951">
                        <c:v>635</c:v>
                      </c:pt>
                      <c:pt idx="2952">
                        <c:v>455</c:v>
                      </c:pt>
                      <c:pt idx="2953">
                        <c:v>457</c:v>
                      </c:pt>
                      <c:pt idx="2954">
                        <c:v>827</c:v>
                      </c:pt>
                      <c:pt idx="2955">
                        <c:v>769</c:v>
                      </c:pt>
                      <c:pt idx="2956">
                        <c:v>732</c:v>
                      </c:pt>
                      <c:pt idx="2957">
                        <c:v>522</c:v>
                      </c:pt>
                      <c:pt idx="2958">
                        <c:v>390</c:v>
                      </c:pt>
                      <c:pt idx="2959">
                        <c:v>893</c:v>
                      </c:pt>
                      <c:pt idx="2960">
                        <c:v>943</c:v>
                      </c:pt>
                      <c:pt idx="2961">
                        <c:v>821</c:v>
                      </c:pt>
                      <c:pt idx="2962">
                        <c:v>1092</c:v>
                      </c:pt>
                      <c:pt idx="2963">
                        <c:v>730</c:v>
                      </c:pt>
                      <c:pt idx="2964">
                        <c:v>524</c:v>
                      </c:pt>
                      <c:pt idx="2965">
                        <c:v>645</c:v>
                      </c:pt>
                      <c:pt idx="2966">
                        <c:v>1435</c:v>
                      </c:pt>
                      <c:pt idx="2967">
                        <c:v>1741</c:v>
                      </c:pt>
                      <c:pt idx="2968">
                        <c:v>1017</c:v>
                      </c:pt>
                      <c:pt idx="2969">
                        <c:v>992</c:v>
                      </c:pt>
                      <c:pt idx="2970">
                        <c:v>623</c:v>
                      </c:pt>
                      <c:pt idx="2971">
                        <c:v>695</c:v>
                      </c:pt>
                      <c:pt idx="2972">
                        <c:v>582</c:v>
                      </c:pt>
                      <c:pt idx="2973">
                        <c:v>695</c:v>
                      </c:pt>
                      <c:pt idx="2974">
                        <c:v>1018</c:v>
                      </c:pt>
                      <c:pt idx="2975">
                        <c:v>1308</c:v>
                      </c:pt>
                      <c:pt idx="2976">
                        <c:v>1551</c:v>
                      </c:pt>
                      <c:pt idx="2977">
                        <c:v>2003</c:v>
                      </c:pt>
                      <c:pt idx="2978">
                        <c:v>574</c:v>
                      </c:pt>
                      <c:pt idx="2979">
                        <c:v>548</c:v>
                      </c:pt>
                      <c:pt idx="2980">
                        <c:v>986</c:v>
                      </c:pt>
                      <c:pt idx="2981">
                        <c:v>1869</c:v>
                      </c:pt>
                      <c:pt idx="2982">
                        <c:v>1487</c:v>
                      </c:pt>
                      <c:pt idx="2983">
                        <c:v>1721</c:v>
                      </c:pt>
                      <c:pt idx="2984">
                        <c:v>1397</c:v>
                      </c:pt>
                      <c:pt idx="2985">
                        <c:v>883</c:v>
                      </c:pt>
                      <c:pt idx="2986">
                        <c:v>784</c:v>
                      </c:pt>
                      <c:pt idx="2987">
                        <c:v>1512</c:v>
                      </c:pt>
                      <c:pt idx="2988">
                        <c:v>1021</c:v>
                      </c:pt>
                      <c:pt idx="2989">
                        <c:v>1102</c:v>
                      </c:pt>
                      <c:pt idx="2990">
                        <c:v>1311</c:v>
                      </c:pt>
                      <c:pt idx="2991">
                        <c:v>1194</c:v>
                      </c:pt>
                      <c:pt idx="2992">
                        <c:v>855</c:v>
                      </c:pt>
                      <c:pt idx="2993">
                        <c:v>951</c:v>
                      </c:pt>
                      <c:pt idx="2994">
                        <c:v>1010</c:v>
                      </c:pt>
                      <c:pt idx="2995">
                        <c:v>1252</c:v>
                      </c:pt>
                      <c:pt idx="2996">
                        <c:v>1012</c:v>
                      </c:pt>
                      <c:pt idx="2997">
                        <c:v>804</c:v>
                      </c:pt>
                      <c:pt idx="2998">
                        <c:v>1071</c:v>
                      </c:pt>
                      <c:pt idx="2999">
                        <c:v>922</c:v>
                      </c:pt>
                      <c:pt idx="3000">
                        <c:v>954</c:v>
                      </c:pt>
                      <c:pt idx="3001">
                        <c:v>1231</c:v>
                      </c:pt>
                      <c:pt idx="3002">
                        <c:v>1617</c:v>
                      </c:pt>
                      <c:pt idx="3003">
                        <c:v>1078</c:v>
                      </c:pt>
                      <c:pt idx="3004">
                        <c:v>909</c:v>
                      </c:pt>
                      <c:pt idx="3005">
                        <c:v>1154</c:v>
                      </c:pt>
                      <c:pt idx="3006">
                        <c:v>737</c:v>
                      </c:pt>
                      <c:pt idx="3007">
                        <c:v>704</c:v>
                      </c:pt>
                      <c:pt idx="3008">
                        <c:v>806</c:v>
                      </c:pt>
                      <c:pt idx="3009">
                        <c:v>1043</c:v>
                      </c:pt>
                      <c:pt idx="3010">
                        <c:v>901</c:v>
                      </c:pt>
                      <c:pt idx="3011">
                        <c:v>1603</c:v>
                      </c:pt>
                      <c:pt idx="3012">
                        <c:v>1319</c:v>
                      </c:pt>
                      <c:pt idx="3013">
                        <c:v>1324</c:v>
                      </c:pt>
                      <c:pt idx="3014">
                        <c:v>1368</c:v>
                      </c:pt>
                      <c:pt idx="3015">
                        <c:v>1634</c:v>
                      </c:pt>
                      <c:pt idx="3016">
                        <c:v>1380</c:v>
                      </c:pt>
                      <c:pt idx="3017">
                        <c:v>931</c:v>
                      </c:pt>
                      <c:pt idx="3018">
                        <c:v>907</c:v>
                      </c:pt>
                      <c:pt idx="3019">
                        <c:v>829</c:v>
                      </c:pt>
                      <c:pt idx="3020">
                        <c:v>841</c:v>
                      </c:pt>
                      <c:pt idx="3021">
                        <c:v>621</c:v>
                      </c:pt>
                      <c:pt idx="3022">
                        <c:v>1023</c:v>
                      </c:pt>
                      <c:pt idx="3023">
                        <c:v>1033</c:v>
                      </c:pt>
                      <c:pt idx="3024">
                        <c:v>745</c:v>
                      </c:pt>
                      <c:pt idx="3025">
                        <c:v>830</c:v>
                      </c:pt>
                      <c:pt idx="3026">
                        <c:v>1103</c:v>
                      </c:pt>
                      <c:pt idx="3027">
                        <c:v>1058</c:v>
                      </c:pt>
                      <c:pt idx="3028">
                        <c:v>939</c:v>
                      </c:pt>
                      <c:pt idx="3029">
                        <c:v>1163</c:v>
                      </c:pt>
                      <c:pt idx="3030">
                        <c:v>1046</c:v>
                      </c:pt>
                      <c:pt idx="3031">
                        <c:v>1204</c:v>
                      </c:pt>
                      <c:pt idx="3032">
                        <c:v>1238</c:v>
                      </c:pt>
                      <c:pt idx="3033">
                        <c:v>878</c:v>
                      </c:pt>
                      <c:pt idx="3034">
                        <c:v>639</c:v>
                      </c:pt>
                      <c:pt idx="3035">
                        <c:v>800</c:v>
                      </c:pt>
                      <c:pt idx="3036">
                        <c:v>1027</c:v>
                      </c:pt>
                      <c:pt idx="3037">
                        <c:v>1419</c:v>
                      </c:pt>
                      <c:pt idx="3038">
                        <c:v>891</c:v>
                      </c:pt>
                      <c:pt idx="3039">
                        <c:v>1096</c:v>
                      </c:pt>
                      <c:pt idx="3040">
                        <c:v>1049</c:v>
                      </c:pt>
                      <c:pt idx="3041">
                        <c:v>767</c:v>
                      </c:pt>
                      <c:pt idx="3042">
                        <c:v>1061</c:v>
                      </c:pt>
                      <c:pt idx="3043">
                        <c:v>1611</c:v>
                      </c:pt>
                      <c:pt idx="3044">
                        <c:v>854</c:v>
                      </c:pt>
                      <c:pt idx="3045">
                        <c:v>888</c:v>
                      </c:pt>
                      <c:pt idx="3046">
                        <c:v>1350</c:v>
                      </c:pt>
                      <c:pt idx="3047">
                        <c:v>1371</c:v>
                      </c:pt>
                      <c:pt idx="3048">
                        <c:v>934</c:v>
                      </c:pt>
                      <c:pt idx="3049">
                        <c:v>1184</c:v>
                      </c:pt>
                      <c:pt idx="3050">
                        <c:v>1478</c:v>
                      </c:pt>
                      <c:pt idx="3051">
                        <c:v>1379</c:v>
                      </c:pt>
                      <c:pt idx="3052">
                        <c:v>1011</c:v>
                      </c:pt>
                      <c:pt idx="3053">
                        <c:v>981</c:v>
                      </c:pt>
                      <c:pt idx="3054">
                        <c:v>1192</c:v>
                      </c:pt>
                      <c:pt idx="3055">
                        <c:v>917</c:v>
                      </c:pt>
                      <c:pt idx="3056">
                        <c:v>955</c:v>
                      </c:pt>
                      <c:pt idx="3057">
                        <c:v>854</c:v>
                      </c:pt>
                      <c:pt idx="3058">
                        <c:v>921</c:v>
                      </c:pt>
                      <c:pt idx="3059">
                        <c:v>869</c:v>
                      </c:pt>
                      <c:pt idx="3060">
                        <c:v>1043</c:v>
                      </c:pt>
                      <c:pt idx="3061">
                        <c:v>1088</c:v>
                      </c:pt>
                      <c:pt idx="3062">
                        <c:v>1055</c:v>
                      </c:pt>
                      <c:pt idx="3063">
                        <c:v>744</c:v>
                      </c:pt>
                      <c:pt idx="3064">
                        <c:v>1053</c:v>
                      </c:pt>
                      <c:pt idx="3065">
                        <c:v>1131</c:v>
                      </c:pt>
                      <c:pt idx="3066">
                        <c:v>1611</c:v>
                      </c:pt>
                      <c:pt idx="3067">
                        <c:v>1486</c:v>
                      </c:pt>
                      <c:pt idx="3068">
                        <c:v>1363</c:v>
                      </c:pt>
                      <c:pt idx="3069">
                        <c:v>1089</c:v>
                      </c:pt>
                      <c:pt idx="3070">
                        <c:v>1175</c:v>
                      </c:pt>
                      <c:pt idx="3071">
                        <c:v>1340</c:v>
                      </c:pt>
                      <c:pt idx="3072">
                        <c:v>1339</c:v>
                      </c:pt>
                      <c:pt idx="3073">
                        <c:v>1544</c:v>
                      </c:pt>
                      <c:pt idx="3074">
                        <c:v>1602</c:v>
                      </c:pt>
                      <c:pt idx="3075">
                        <c:v>1543</c:v>
                      </c:pt>
                      <c:pt idx="3076">
                        <c:v>1387</c:v>
                      </c:pt>
                      <c:pt idx="3077">
                        <c:v>1015</c:v>
                      </c:pt>
                      <c:pt idx="3078">
                        <c:v>1245</c:v>
                      </c:pt>
                      <c:pt idx="3079">
                        <c:v>1397</c:v>
                      </c:pt>
                      <c:pt idx="3080">
                        <c:v>1366</c:v>
                      </c:pt>
                      <c:pt idx="3081">
                        <c:v>1207</c:v>
                      </c:pt>
                      <c:pt idx="3082">
                        <c:v>1201</c:v>
                      </c:pt>
                      <c:pt idx="3083">
                        <c:v>1157</c:v>
                      </c:pt>
                      <c:pt idx="3084">
                        <c:v>1167</c:v>
                      </c:pt>
                      <c:pt idx="3085">
                        <c:v>1206</c:v>
                      </c:pt>
                      <c:pt idx="3086">
                        <c:v>1432</c:v>
                      </c:pt>
                      <c:pt idx="3087">
                        <c:v>1299</c:v>
                      </c:pt>
                      <c:pt idx="3088">
                        <c:v>1007</c:v>
                      </c:pt>
                      <c:pt idx="3089">
                        <c:v>962</c:v>
                      </c:pt>
                      <c:pt idx="3090">
                        <c:v>838</c:v>
                      </c:pt>
                      <c:pt idx="3091">
                        <c:v>1281</c:v>
                      </c:pt>
                      <c:pt idx="3092">
                        <c:v>1128</c:v>
                      </c:pt>
                      <c:pt idx="3093">
                        <c:v>1137</c:v>
                      </c:pt>
                      <c:pt idx="3094">
                        <c:v>1234</c:v>
                      </c:pt>
                      <c:pt idx="3095">
                        <c:v>1331</c:v>
                      </c:pt>
                      <c:pt idx="3096">
                        <c:v>1379</c:v>
                      </c:pt>
                      <c:pt idx="3097">
                        <c:v>1026</c:v>
                      </c:pt>
                      <c:pt idx="3098">
                        <c:v>968</c:v>
                      </c:pt>
                      <c:pt idx="3099">
                        <c:v>915</c:v>
                      </c:pt>
                      <c:pt idx="3100">
                        <c:v>1162</c:v>
                      </c:pt>
                      <c:pt idx="3101">
                        <c:v>1142</c:v>
                      </c:pt>
                      <c:pt idx="3102">
                        <c:v>1281</c:v>
                      </c:pt>
                      <c:pt idx="3103">
                        <c:v>1160</c:v>
                      </c:pt>
                      <c:pt idx="3104">
                        <c:v>724</c:v>
                      </c:pt>
                      <c:pt idx="3105">
                        <c:v>1039</c:v>
                      </c:pt>
                      <c:pt idx="3106">
                        <c:v>1168</c:v>
                      </c:pt>
                      <c:pt idx="3107">
                        <c:v>1143</c:v>
                      </c:pt>
                      <c:pt idx="3108">
                        <c:v>1289</c:v>
                      </c:pt>
                      <c:pt idx="3109">
                        <c:v>1123</c:v>
                      </c:pt>
                      <c:pt idx="3110">
                        <c:v>1155</c:v>
                      </c:pt>
                      <c:pt idx="3111">
                        <c:v>975</c:v>
                      </c:pt>
                      <c:pt idx="3112">
                        <c:v>881</c:v>
                      </c:pt>
                      <c:pt idx="3113">
                        <c:v>868</c:v>
                      </c:pt>
                      <c:pt idx="3114">
                        <c:v>1071</c:v>
                      </c:pt>
                      <c:pt idx="3115">
                        <c:v>996</c:v>
                      </c:pt>
                      <c:pt idx="3116">
                        <c:v>922</c:v>
                      </c:pt>
                      <c:pt idx="3117">
                        <c:v>842</c:v>
                      </c:pt>
                      <c:pt idx="3118">
                        <c:v>725</c:v>
                      </c:pt>
                      <c:pt idx="3119">
                        <c:v>729</c:v>
                      </c:pt>
                      <c:pt idx="3120">
                        <c:v>1026</c:v>
                      </c:pt>
                      <c:pt idx="3121">
                        <c:v>673</c:v>
                      </c:pt>
                      <c:pt idx="3122">
                        <c:v>950</c:v>
                      </c:pt>
                      <c:pt idx="3123">
                        <c:v>939</c:v>
                      </c:pt>
                      <c:pt idx="3124">
                        <c:v>880</c:v>
                      </c:pt>
                      <c:pt idx="3125">
                        <c:v>783</c:v>
                      </c:pt>
                      <c:pt idx="3126">
                        <c:v>705</c:v>
                      </c:pt>
                      <c:pt idx="3127">
                        <c:v>974</c:v>
                      </c:pt>
                      <c:pt idx="3128">
                        <c:v>1027</c:v>
                      </c:pt>
                      <c:pt idx="3129">
                        <c:v>969</c:v>
                      </c:pt>
                      <c:pt idx="3130">
                        <c:v>981</c:v>
                      </c:pt>
                      <c:pt idx="3131">
                        <c:v>992</c:v>
                      </c:pt>
                      <c:pt idx="3132">
                        <c:v>902</c:v>
                      </c:pt>
                      <c:pt idx="3133">
                        <c:v>972</c:v>
                      </c:pt>
                      <c:pt idx="3134">
                        <c:v>974</c:v>
                      </c:pt>
                      <c:pt idx="3135">
                        <c:v>967</c:v>
                      </c:pt>
                      <c:pt idx="3136">
                        <c:v>973</c:v>
                      </c:pt>
                      <c:pt idx="3137">
                        <c:v>932</c:v>
                      </c:pt>
                      <c:pt idx="3138">
                        <c:v>1006</c:v>
                      </c:pt>
                      <c:pt idx="3139">
                        <c:v>755</c:v>
                      </c:pt>
                      <c:pt idx="3140">
                        <c:v>1000</c:v>
                      </c:pt>
                      <c:pt idx="3141">
                        <c:v>1013</c:v>
                      </c:pt>
                      <c:pt idx="3142">
                        <c:v>1087</c:v>
                      </c:pt>
                      <c:pt idx="3143">
                        <c:v>1136</c:v>
                      </c:pt>
                      <c:pt idx="3144">
                        <c:v>1344</c:v>
                      </c:pt>
                      <c:pt idx="3145">
                        <c:v>1316</c:v>
                      </c:pt>
                      <c:pt idx="3146">
                        <c:v>1427</c:v>
                      </c:pt>
                      <c:pt idx="3147">
                        <c:v>1267</c:v>
                      </c:pt>
                      <c:pt idx="3148">
                        <c:v>1452</c:v>
                      </c:pt>
                      <c:pt idx="3149">
                        <c:v>1050</c:v>
                      </c:pt>
                      <c:pt idx="3150">
                        <c:v>1085</c:v>
                      </c:pt>
                      <c:pt idx="3151">
                        <c:v>1145</c:v>
                      </c:pt>
                      <c:pt idx="3152">
                        <c:v>1080</c:v>
                      </c:pt>
                      <c:pt idx="3153">
                        <c:v>922</c:v>
                      </c:pt>
                      <c:pt idx="3154">
                        <c:v>905</c:v>
                      </c:pt>
                      <c:pt idx="3155">
                        <c:v>1258</c:v>
                      </c:pt>
                      <c:pt idx="3156">
                        <c:v>1363</c:v>
                      </c:pt>
                      <c:pt idx="3157">
                        <c:v>1334</c:v>
                      </c:pt>
                      <c:pt idx="3158">
                        <c:v>1155</c:v>
                      </c:pt>
                      <c:pt idx="3159">
                        <c:v>1233</c:v>
                      </c:pt>
                      <c:pt idx="3160">
                        <c:v>969</c:v>
                      </c:pt>
                      <c:pt idx="3161">
                        <c:v>1234</c:v>
                      </c:pt>
                      <c:pt idx="3162">
                        <c:v>1209</c:v>
                      </c:pt>
                      <c:pt idx="3163">
                        <c:v>1409</c:v>
                      </c:pt>
                      <c:pt idx="3164">
                        <c:v>1220</c:v>
                      </c:pt>
                      <c:pt idx="3165">
                        <c:v>1137</c:v>
                      </c:pt>
                      <c:pt idx="3166">
                        <c:v>1132</c:v>
                      </c:pt>
                      <c:pt idx="3167">
                        <c:v>1042</c:v>
                      </c:pt>
                      <c:pt idx="3168">
                        <c:v>1117</c:v>
                      </c:pt>
                      <c:pt idx="3169">
                        <c:v>1472</c:v>
                      </c:pt>
                      <c:pt idx="3170">
                        <c:v>1382</c:v>
                      </c:pt>
                      <c:pt idx="3171">
                        <c:v>1471</c:v>
                      </c:pt>
                      <c:pt idx="3172">
                        <c:v>1186</c:v>
                      </c:pt>
                      <c:pt idx="3173">
                        <c:v>1182</c:v>
                      </c:pt>
                      <c:pt idx="3174">
                        <c:v>1001</c:v>
                      </c:pt>
                      <c:pt idx="3175">
                        <c:v>1074</c:v>
                      </c:pt>
                      <c:pt idx="3176">
                        <c:v>1224</c:v>
                      </c:pt>
                      <c:pt idx="3177">
                        <c:v>1364</c:v>
                      </c:pt>
                      <c:pt idx="3178">
                        <c:v>1467</c:v>
                      </c:pt>
                      <c:pt idx="3179">
                        <c:v>1414</c:v>
                      </c:pt>
                      <c:pt idx="3180">
                        <c:v>1298</c:v>
                      </c:pt>
                      <c:pt idx="3181">
                        <c:v>982</c:v>
                      </c:pt>
                      <c:pt idx="3182">
                        <c:v>921</c:v>
                      </c:pt>
                      <c:pt idx="3183">
                        <c:v>1034</c:v>
                      </c:pt>
                      <c:pt idx="3184">
                        <c:v>1100</c:v>
                      </c:pt>
                      <c:pt idx="3185">
                        <c:v>1193</c:v>
                      </c:pt>
                      <c:pt idx="3186">
                        <c:v>1127</c:v>
                      </c:pt>
                      <c:pt idx="3187">
                        <c:v>1173</c:v>
                      </c:pt>
                      <c:pt idx="3188">
                        <c:v>1324</c:v>
                      </c:pt>
                      <c:pt idx="3189">
                        <c:v>1309</c:v>
                      </c:pt>
                      <c:pt idx="3190">
                        <c:v>1349</c:v>
                      </c:pt>
                      <c:pt idx="3191">
                        <c:v>1097</c:v>
                      </c:pt>
                      <c:pt idx="3192">
                        <c:v>1360</c:v>
                      </c:pt>
                      <c:pt idx="3193">
                        <c:v>983</c:v>
                      </c:pt>
                      <c:pt idx="3194">
                        <c:v>1103</c:v>
                      </c:pt>
                      <c:pt idx="3195">
                        <c:v>1367</c:v>
                      </c:pt>
                      <c:pt idx="3196">
                        <c:v>1324</c:v>
                      </c:pt>
                      <c:pt idx="3197">
                        <c:v>1283</c:v>
                      </c:pt>
                      <c:pt idx="3198">
                        <c:v>1308</c:v>
                      </c:pt>
                      <c:pt idx="3199">
                        <c:v>1204</c:v>
                      </c:pt>
                      <c:pt idx="3200">
                        <c:v>1176</c:v>
                      </c:pt>
                      <c:pt idx="3201">
                        <c:v>1141</c:v>
                      </c:pt>
                      <c:pt idx="3202">
                        <c:v>1204</c:v>
                      </c:pt>
                      <c:pt idx="3203">
                        <c:v>654</c:v>
                      </c:pt>
                      <c:pt idx="3204">
                        <c:v>734</c:v>
                      </c:pt>
                      <c:pt idx="3205">
                        <c:v>836</c:v>
                      </c:pt>
                      <c:pt idx="3206">
                        <c:v>931</c:v>
                      </c:pt>
                      <c:pt idx="3207">
                        <c:v>1013</c:v>
                      </c:pt>
                      <c:pt idx="3208">
                        <c:v>1346</c:v>
                      </c:pt>
                      <c:pt idx="3209">
                        <c:v>1262</c:v>
                      </c:pt>
                      <c:pt idx="3210">
                        <c:v>1142</c:v>
                      </c:pt>
                      <c:pt idx="3211">
                        <c:v>928</c:v>
                      </c:pt>
                      <c:pt idx="3212">
                        <c:v>854</c:v>
                      </c:pt>
                      <c:pt idx="3213">
                        <c:v>993</c:v>
                      </c:pt>
                      <c:pt idx="3214">
                        <c:v>984</c:v>
                      </c:pt>
                      <c:pt idx="3215">
                        <c:v>1017</c:v>
                      </c:pt>
                      <c:pt idx="3216">
                        <c:v>704</c:v>
                      </c:pt>
                      <c:pt idx="3217">
                        <c:v>1224</c:v>
                      </c:pt>
                      <c:pt idx="3218">
                        <c:v>1484</c:v>
                      </c:pt>
                      <c:pt idx="3219">
                        <c:v>1589</c:v>
                      </c:pt>
                      <c:pt idx="3220">
                        <c:v>1385</c:v>
                      </c:pt>
                      <c:pt idx="3221">
                        <c:v>1578</c:v>
                      </c:pt>
                      <c:pt idx="3222">
                        <c:v>1143</c:v>
                      </c:pt>
                      <c:pt idx="3223">
                        <c:v>745</c:v>
                      </c:pt>
                      <c:pt idx="3224">
                        <c:v>692</c:v>
                      </c:pt>
                      <c:pt idx="3225">
                        <c:v>866</c:v>
                      </c:pt>
                      <c:pt idx="3226">
                        <c:v>984</c:v>
                      </c:pt>
                      <c:pt idx="3227">
                        <c:v>1427</c:v>
                      </c:pt>
                      <c:pt idx="3228">
                        <c:v>1451</c:v>
                      </c:pt>
                      <c:pt idx="3229">
                        <c:v>1440</c:v>
                      </c:pt>
                      <c:pt idx="3230">
                        <c:v>1345</c:v>
                      </c:pt>
                      <c:pt idx="3231">
                        <c:v>1049</c:v>
                      </c:pt>
                      <c:pt idx="3232">
                        <c:v>764</c:v>
                      </c:pt>
                      <c:pt idx="3233">
                        <c:v>995</c:v>
                      </c:pt>
                      <c:pt idx="3234">
                        <c:v>1021</c:v>
                      </c:pt>
                      <c:pt idx="3235">
                        <c:v>1022</c:v>
                      </c:pt>
                      <c:pt idx="3236">
                        <c:v>786</c:v>
                      </c:pt>
                      <c:pt idx="3237">
                        <c:v>584</c:v>
                      </c:pt>
                      <c:pt idx="3238">
                        <c:v>734</c:v>
                      </c:pt>
                      <c:pt idx="3239">
                        <c:v>857</c:v>
                      </c:pt>
                      <c:pt idx="3240">
                        <c:v>1030</c:v>
                      </c:pt>
                      <c:pt idx="3241">
                        <c:v>989</c:v>
                      </c:pt>
                      <c:pt idx="3242">
                        <c:v>786</c:v>
                      </c:pt>
                      <c:pt idx="3243">
                        <c:v>883</c:v>
                      </c:pt>
                      <c:pt idx="3244">
                        <c:v>1185</c:v>
                      </c:pt>
                      <c:pt idx="3245">
                        <c:v>782</c:v>
                      </c:pt>
                      <c:pt idx="3246">
                        <c:v>1162</c:v>
                      </c:pt>
                      <c:pt idx="3247">
                        <c:v>1019</c:v>
                      </c:pt>
                      <c:pt idx="3248">
                        <c:v>714</c:v>
                      </c:pt>
                      <c:pt idx="3249">
                        <c:v>779</c:v>
                      </c:pt>
                      <c:pt idx="3250">
                        <c:v>682</c:v>
                      </c:pt>
                      <c:pt idx="3251">
                        <c:v>728</c:v>
                      </c:pt>
                      <c:pt idx="3252">
                        <c:v>667</c:v>
                      </c:pt>
                      <c:pt idx="3253">
                        <c:v>771</c:v>
                      </c:pt>
                      <c:pt idx="3254">
                        <c:v>1069</c:v>
                      </c:pt>
                      <c:pt idx="3255">
                        <c:v>1005</c:v>
                      </c:pt>
                      <c:pt idx="3256">
                        <c:v>1162</c:v>
                      </c:pt>
                      <c:pt idx="3257">
                        <c:v>953</c:v>
                      </c:pt>
                      <c:pt idx="3258">
                        <c:v>787</c:v>
                      </c:pt>
                      <c:pt idx="3259">
                        <c:v>631</c:v>
                      </c:pt>
                      <c:pt idx="3260">
                        <c:v>974</c:v>
                      </c:pt>
                      <c:pt idx="3261">
                        <c:v>1414</c:v>
                      </c:pt>
                      <c:pt idx="3262">
                        <c:v>1295</c:v>
                      </c:pt>
                      <c:pt idx="3263">
                        <c:v>1153</c:v>
                      </c:pt>
                      <c:pt idx="3264">
                        <c:v>1292</c:v>
                      </c:pt>
                      <c:pt idx="3265">
                        <c:v>1079</c:v>
                      </c:pt>
                      <c:pt idx="3266">
                        <c:v>662</c:v>
                      </c:pt>
                      <c:pt idx="3267">
                        <c:v>842</c:v>
                      </c:pt>
                      <c:pt idx="3268">
                        <c:v>1343</c:v>
                      </c:pt>
                      <c:pt idx="3269">
                        <c:v>1122</c:v>
                      </c:pt>
                      <c:pt idx="3270">
                        <c:v>1218</c:v>
                      </c:pt>
                      <c:pt idx="3271">
                        <c:v>1174</c:v>
                      </c:pt>
                      <c:pt idx="3272">
                        <c:v>747</c:v>
                      </c:pt>
                      <c:pt idx="3273">
                        <c:v>1154</c:v>
                      </c:pt>
                      <c:pt idx="3274">
                        <c:v>1334</c:v>
                      </c:pt>
                      <c:pt idx="3275">
                        <c:v>1283</c:v>
                      </c:pt>
                      <c:pt idx="3276">
                        <c:v>773</c:v>
                      </c:pt>
                      <c:pt idx="3277">
                        <c:v>974</c:v>
                      </c:pt>
                      <c:pt idx="3278">
                        <c:v>1221</c:v>
                      </c:pt>
                      <c:pt idx="3279">
                        <c:v>1180</c:v>
                      </c:pt>
                      <c:pt idx="3280">
                        <c:v>923</c:v>
                      </c:pt>
                      <c:pt idx="3281">
                        <c:v>774</c:v>
                      </c:pt>
                      <c:pt idx="3282">
                        <c:v>764</c:v>
                      </c:pt>
                      <c:pt idx="3283">
                        <c:v>968</c:v>
                      </c:pt>
                      <c:pt idx="3284">
                        <c:v>753</c:v>
                      </c:pt>
                      <c:pt idx="3285">
                        <c:v>789</c:v>
                      </c:pt>
                      <c:pt idx="3286">
                        <c:v>697</c:v>
                      </c:pt>
                      <c:pt idx="3287">
                        <c:v>945</c:v>
                      </c:pt>
                      <c:pt idx="3288">
                        <c:v>1115</c:v>
                      </c:pt>
                      <c:pt idx="3289">
                        <c:v>982</c:v>
                      </c:pt>
                      <c:pt idx="3290">
                        <c:v>1189</c:v>
                      </c:pt>
                      <c:pt idx="3291">
                        <c:v>780</c:v>
                      </c:pt>
                      <c:pt idx="3292">
                        <c:v>1103</c:v>
                      </c:pt>
                      <c:pt idx="3293">
                        <c:v>860</c:v>
                      </c:pt>
                      <c:pt idx="3294">
                        <c:v>542</c:v>
                      </c:pt>
                      <c:pt idx="3295">
                        <c:v>760</c:v>
                      </c:pt>
                      <c:pt idx="3296">
                        <c:v>1219</c:v>
                      </c:pt>
                      <c:pt idx="3297">
                        <c:v>931</c:v>
                      </c:pt>
                      <c:pt idx="3298">
                        <c:v>938</c:v>
                      </c:pt>
                      <c:pt idx="3299">
                        <c:v>1022</c:v>
                      </c:pt>
                      <c:pt idx="3300">
                        <c:v>942</c:v>
                      </c:pt>
                      <c:pt idx="3301">
                        <c:v>545</c:v>
                      </c:pt>
                      <c:pt idx="3302">
                        <c:v>950</c:v>
                      </c:pt>
                      <c:pt idx="3303">
                        <c:v>1073</c:v>
                      </c:pt>
                      <c:pt idx="3304">
                        <c:v>1083</c:v>
                      </c:pt>
                      <c:pt idx="3305">
                        <c:v>816</c:v>
                      </c:pt>
                      <c:pt idx="3306">
                        <c:v>1039</c:v>
                      </c:pt>
                      <c:pt idx="3307">
                        <c:v>983</c:v>
                      </c:pt>
                      <c:pt idx="3308">
                        <c:v>1054</c:v>
                      </c:pt>
                      <c:pt idx="3309">
                        <c:v>1380</c:v>
                      </c:pt>
                      <c:pt idx="3310">
                        <c:v>794</c:v>
                      </c:pt>
                      <c:pt idx="3311">
                        <c:v>647</c:v>
                      </c:pt>
                      <c:pt idx="3312">
                        <c:v>1305</c:v>
                      </c:pt>
                      <c:pt idx="3313">
                        <c:v>1050</c:v>
                      </c:pt>
                      <c:pt idx="3314">
                        <c:v>570</c:v>
                      </c:pt>
                      <c:pt idx="3315">
                        <c:v>736</c:v>
                      </c:pt>
                      <c:pt idx="3316">
                        <c:v>1102</c:v>
                      </c:pt>
                      <c:pt idx="3317">
                        <c:v>1163</c:v>
                      </c:pt>
                      <c:pt idx="3318">
                        <c:v>575</c:v>
                      </c:pt>
                      <c:pt idx="3319">
                        <c:v>738</c:v>
                      </c:pt>
                      <c:pt idx="3320">
                        <c:v>793</c:v>
                      </c:pt>
                      <c:pt idx="3321">
                        <c:v>730</c:v>
                      </c:pt>
                      <c:pt idx="3322">
                        <c:v>596</c:v>
                      </c:pt>
                      <c:pt idx="3323">
                        <c:v>846</c:v>
                      </c:pt>
                      <c:pt idx="3324">
                        <c:v>847</c:v>
                      </c:pt>
                      <c:pt idx="3325">
                        <c:v>783</c:v>
                      </c:pt>
                      <c:pt idx="3326">
                        <c:v>662</c:v>
                      </c:pt>
                      <c:pt idx="3327">
                        <c:v>780</c:v>
                      </c:pt>
                      <c:pt idx="3328">
                        <c:v>825</c:v>
                      </c:pt>
                      <c:pt idx="3329">
                        <c:v>884</c:v>
                      </c:pt>
                      <c:pt idx="3330">
                        <c:v>790</c:v>
                      </c:pt>
                      <c:pt idx="3331">
                        <c:v>890</c:v>
                      </c:pt>
                      <c:pt idx="3332">
                        <c:v>897</c:v>
                      </c:pt>
                      <c:pt idx="3333">
                        <c:v>855</c:v>
                      </c:pt>
                      <c:pt idx="3334">
                        <c:v>1005</c:v>
                      </c:pt>
                      <c:pt idx="3335">
                        <c:v>791</c:v>
                      </c:pt>
                      <c:pt idx="3336">
                        <c:v>738</c:v>
                      </c:pt>
                      <c:pt idx="3337">
                        <c:v>895</c:v>
                      </c:pt>
                      <c:pt idx="3338">
                        <c:v>964</c:v>
                      </c:pt>
                      <c:pt idx="3339">
                        <c:v>917</c:v>
                      </c:pt>
                      <c:pt idx="3340">
                        <c:v>1139</c:v>
                      </c:pt>
                      <c:pt idx="3341">
                        <c:v>1081</c:v>
                      </c:pt>
                      <c:pt idx="3342">
                        <c:v>653</c:v>
                      </c:pt>
                      <c:pt idx="3343">
                        <c:v>1118</c:v>
                      </c:pt>
                      <c:pt idx="3344">
                        <c:v>1297</c:v>
                      </c:pt>
                      <c:pt idx="3345">
                        <c:v>982</c:v>
                      </c:pt>
                      <c:pt idx="3346">
                        <c:v>1040</c:v>
                      </c:pt>
                      <c:pt idx="3347">
                        <c:v>1369</c:v>
                      </c:pt>
                      <c:pt idx="3348">
                        <c:v>1226</c:v>
                      </c:pt>
                      <c:pt idx="3349">
                        <c:v>753</c:v>
                      </c:pt>
                      <c:pt idx="3350">
                        <c:v>605</c:v>
                      </c:pt>
                      <c:pt idx="3351">
                        <c:v>681</c:v>
                      </c:pt>
                      <c:pt idx="3352">
                        <c:v>912</c:v>
                      </c:pt>
                      <c:pt idx="3353">
                        <c:v>1416</c:v>
                      </c:pt>
                      <c:pt idx="3354">
                        <c:v>1314</c:v>
                      </c:pt>
                      <c:pt idx="3355">
                        <c:v>1026</c:v>
                      </c:pt>
                      <c:pt idx="3356">
                        <c:v>899</c:v>
                      </c:pt>
                      <c:pt idx="3357">
                        <c:v>637</c:v>
                      </c:pt>
                      <c:pt idx="3358">
                        <c:v>1027</c:v>
                      </c:pt>
                      <c:pt idx="3359">
                        <c:v>1328</c:v>
                      </c:pt>
                      <c:pt idx="3360">
                        <c:v>1308</c:v>
                      </c:pt>
                      <c:pt idx="3361">
                        <c:v>1331</c:v>
                      </c:pt>
                      <c:pt idx="3362">
                        <c:v>1348</c:v>
                      </c:pt>
                      <c:pt idx="3363">
                        <c:v>1036</c:v>
                      </c:pt>
                      <c:pt idx="3364">
                        <c:v>1000</c:v>
                      </c:pt>
                      <c:pt idx="3365">
                        <c:v>746</c:v>
                      </c:pt>
                      <c:pt idx="3366">
                        <c:v>852</c:v>
                      </c:pt>
                      <c:pt idx="3367">
                        <c:v>1267</c:v>
                      </c:pt>
                      <c:pt idx="3368">
                        <c:v>1012</c:v>
                      </c:pt>
                      <c:pt idx="3369">
                        <c:v>1361</c:v>
                      </c:pt>
                      <c:pt idx="3370">
                        <c:v>900</c:v>
                      </c:pt>
                      <c:pt idx="3371">
                        <c:v>714</c:v>
                      </c:pt>
                      <c:pt idx="3372">
                        <c:v>1055</c:v>
                      </c:pt>
                      <c:pt idx="3373">
                        <c:v>1091</c:v>
                      </c:pt>
                      <c:pt idx="3374">
                        <c:v>1367</c:v>
                      </c:pt>
                      <c:pt idx="3375">
                        <c:v>1137</c:v>
                      </c:pt>
                      <c:pt idx="3376">
                        <c:v>1117</c:v>
                      </c:pt>
                      <c:pt idx="3377">
                        <c:v>629</c:v>
                      </c:pt>
                      <c:pt idx="3378">
                        <c:v>675</c:v>
                      </c:pt>
                      <c:pt idx="3379">
                        <c:v>1110</c:v>
                      </c:pt>
                      <c:pt idx="3380">
                        <c:v>1238</c:v>
                      </c:pt>
                      <c:pt idx="3381">
                        <c:v>994</c:v>
                      </c:pt>
                      <c:pt idx="3382">
                        <c:v>989</c:v>
                      </c:pt>
                      <c:pt idx="3383">
                        <c:v>1095</c:v>
                      </c:pt>
                      <c:pt idx="3384">
                        <c:v>767</c:v>
                      </c:pt>
                      <c:pt idx="3385">
                        <c:v>905</c:v>
                      </c:pt>
                      <c:pt idx="3386">
                        <c:v>1079</c:v>
                      </c:pt>
                      <c:pt idx="3387">
                        <c:v>1247</c:v>
                      </c:pt>
                      <c:pt idx="3388">
                        <c:v>1194</c:v>
                      </c:pt>
                      <c:pt idx="3389">
                        <c:v>1145</c:v>
                      </c:pt>
                      <c:pt idx="3390">
                        <c:v>960</c:v>
                      </c:pt>
                      <c:pt idx="3391">
                        <c:v>1150</c:v>
                      </c:pt>
                      <c:pt idx="3392">
                        <c:v>1072</c:v>
                      </c:pt>
                      <c:pt idx="3393">
                        <c:v>1412</c:v>
                      </c:pt>
                      <c:pt idx="3394">
                        <c:v>1088</c:v>
                      </c:pt>
                      <c:pt idx="3395">
                        <c:v>988</c:v>
                      </c:pt>
                      <c:pt idx="3396">
                        <c:v>942</c:v>
                      </c:pt>
                      <c:pt idx="3397">
                        <c:v>1100</c:v>
                      </c:pt>
                      <c:pt idx="3398">
                        <c:v>1217</c:v>
                      </c:pt>
                      <c:pt idx="3399">
                        <c:v>1080</c:v>
                      </c:pt>
                      <c:pt idx="3400">
                        <c:v>1216</c:v>
                      </c:pt>
                      <c:pt idx="3401">
                        <c:v>1399</c:v>
                      </c:pt>
                      <c:pt idx="3402">
                        <c:v>1216</c:v>
                      </c:pt>
                      <c:pt idx="3403">
                        <c:v>1055</c:v>
                      </c:pt>
                      <c:pt idx="3404">
                        <c:v>1091</c:v>
                      </c:pt>
                      <c:pt idx="3405">
                        <c:v>1069</c:v>
                      </c:pt>
                      <c:pt idx="3406">
                        <c:v>1181</c:v>
                      </c:pt>
                      <c:pt idx="3407">
                        <c:v>940</c:v>
                      </c:pt>
                      <c:pt idx="3408">
                        <c:v>1633</c:v>
                      </c:pt>
                      <c:pt idx="3409">
                        <c:v>848</c:v>
                      </c:pt>
                      <c:pt idx="3410">
                        <c:v>899</c:v>
                      </c:pt>
                      <c:pt idx="3411">
                        <c:v>1383</c:v>
                      </c:pt>
                      <c:pt idx="3412">
                        <c:v>1558</c:v>
                      </c:pt>
                      <c:pt idx="3413">
                        <c:v>943</c:v>
                      </c:pt>
                      <c:pt idx="3414">
                        <c:v>1071</c:v>
                      </c:pt>
                      <c:pt idx="3415">
                        <c:v>1317</c:v>
                      </c:pt>
                      <c:pt idx="3416">
                        <c:v>1490</c:v>
                      </c:pt>
                      <c:pt idx="3417">
                        <c:v>1401</c:v>
                      </c:pt>
                      <c:pt idx="3418">
                        <c:v>954</c:v>
                      </c:pt>
                      <c:pt idx="3419">
                        <c:v>1001</c:v>
                      </c:pt>
                      <c:pt idx="3420">
                        <c:v>989</c:v>
                      </c:pt>
                      <c:pt idx="3421">
                        <c:v>1157</c:v>
                      </c:pt>
                      <c:pt idx="3422">
                        <c:v>1215</c:v>
                      </c:pt>
                      <c:pt idx="3423">
                        <c:v>1132</c:v>
                      </c:pt>
                      <c:pt idx="3424">
                        <c:v>794</c:v>
                      </c:pt>
                      <c:pt idx="3425">
                        <c:v>1266</c:v>
                      </c:pt>
                      <c:pt idx="3426">
                        <c:v>1128</c:v>
                      </c:pt>
                      <c:pt idx="3427">
                        <c:v>1315</c:v>
                      </c:pt>
                      <c:pt idx="3428">
                        <c:v>1494</c:v>
                      </c:pt>
                      <c:pt idx="3429">
                        <c:v>1055</c:v>
                      </c:pt>
                      <c:pt idx="3430">
                        <c:v>944</c:v>
                      </c:pt>
                      <c:pt idx="3431">
                        <c:v>1783</c:v>
                      </c:pt>
                      <c:pt idx="3432">
                        <c:v>1112</c:v>
                      </c:pt>
                      <c:pt idx="3433">
                        <c:v>1251</c:v>
                      </c:pt>
                      <c:pt idx="3434">
                        <c:v>748</c:v>
                      </c:pt>
                      <c:pt idx="3435">
                        <c:v>867</c:v>
                      </c:pt>
                      <c:pt idx="3436">
                        <c:v>1107</c:v>
                      </c:pt>
                      <c:pt idx="3437">
                        <c:v>1159</c:v>
                      </c:pt>
                      <c:pt idx="3438">
                        <c:v>1048</c:v>
                      </c:pt>
                      <c:pt idx="3439">
                        <c:v>958</c:v>
                      </c:pt>
                      <c:pt idx="3440">
                        <c:v>1145</c:v>
                      </c:pt>
                      <c:pt idx="3441">
                        <c:v>1437</c:v>
                      </c:pt>
                      <c:pt idx="3442">
                        <c:v>1330</c:v>
                      </c:pt>
                      <c:pt idx="3443">
                        <c:v>1255</c:v>
                      </c:pt>
                      <c:pt idx="3444">
                        <c:v>1277</c:v>
                      </c:pt>
                      <c:pt idx="3445">
                        <c:v>1055</c:v>
                      </c:pt>
                      <c:pt idx="3446">
                        <c:v>1293</c:v>
                      </c:pt>
                      <c:pt idx="3447">
                        <c:v>1066</c:v>
                      </c:pt>
                      <c:pt idx="3448">
                        <c:v>835</c:v>
                      </c:pt>
                      <c:pt idx="3449">
                        <c:v>1135</c:v>
                      </c:pt>
                      <c:pt idx="3450">
                        <c:v>1338</c:v>
                      </c:pt>
                      <c:pt idx="3451">
                        <c:v>1389</c:v>
                      </c:pt>
                      <c:pt idx="3452">
                        <c:v>1568</c:v>
                      </c:pt>
                      <c:pt idx="3453">
                        <c:v>1480</c:v>
                      </c:pt>
                      <c:pt idx="3454">
                        <c:v>1741</c:v>
                      </c:pt>
                      <c:pt idx="3455">
                        <c:v>1707</c:v>
                      </c:pt>
                      <c:pt idx="3456">
                        <c:v>1725</c:v>
                      </c:pt>
                      <c:pt idx="3457">
                        <c:v>1707</c:v>
                      </c:pt>
                      <c:pt idx="3458">
                        <c:v>1706</c:v>
                      </c:pt>
                      <c:pt idx="3459">
                        <c:v>1441</c:v>
                      </c:pt>
                      <c:pt idx="3460">
                        <c:v>1489</c:v>
                      </c:pt>
                      <c:pt idx="3461">
                        <c:v>1107</c:v>
                      </c:pt>
                      <c:pt idx="3462">
                        <c:v>1053</c:v>
                      </c:pt>
                      <c:pt idx="3463">
                        <c:v>1062</c:v>
                      </c:pt>
                      <c:pt idx="3464">
                        <c:v>1810</c:v>
                      </c:pt>
                      <c:pt idx="3465">
                        <c:v>1841</c:v>
                      </c:pt>
                      <c:pt idx="3466">
                        <c:v>2231</c:v>
                      </c:pt>
                      <c:pt idx="3467">
                        <c:v>2390</c:v>
                      </c:pt>
                      <c:pt idx="3468">
                        <c:v>1388</c:v>
                      </c:pt>
                      <c:pt idx="3469">
                        <c:v>1352</c:v>
                      </c:pt>
                      <c:pt idx="3470">
                        <c:v>1523</c:v>
                      </c:pt>
                      <c:pt idx="3471">
                        <c:v>1500</c:v>
                      </c:pt>
                      <c:pt idx="3472">
                        <c:v>2083</c:v>
                      </c:pt>
                      <c:pt idx="3473">
                        <c:v>1992</c:v>
                      </c:pt>
                      <c:pt idx="3474">
                        <c:v>1472</c:v>
                      </c:pt>
                      <c:pt idx="3475">
                        <c:v>1309</c:v>
                      </c:pt>
                      <c:pt idx="3476">
                        <c:v>1235</c:v>
                      </c:pt>
                      <c:pt idx="3477">
                        <c:v>2054</c:v>
                      </c:pt>
                      <c:pt idx="3478">
                        <c:v>1244</c:v>
                      </c:pt>
                      <c:pt idx="3479">
                        <c:v>1654</c:v>
                      </c:pt>
                      <c:pt idx="3480">
                        <c:v>1554</c:v>
                      </c:pt>
                      <c:pt idx="3481">
                        <c:v>1592</c:v>
                      </c:pt>
                      <c:pt idx="3482">
                        <c:v>1556</c:v>
                      </c:pt>
                      <c:pt idx="3483">
                        <c:v>1585</c:v>
                      </c:pt>
                      <c:pt idx="3484">
                        <c:v>1525</c:v>
                      </c:pt>
                      <c:pt idx="3485">
                        <c:v>1459</c:v>
                      </c:pt>
                      <c:pt idx="3486">
                        <c:v>941</c:v>
                      </c:pt>
                      <c:pt idx="3487">
                        <c:v>1262</c:v>
                      </c:pt>
                      <c:pt idx="3488">
                        <c:v>1430</c:v>
                      </c:pt>
                      <c:pt idx="3489">
                        <c:v>1323</c:v>
                      </c:pt>
                      <c:pt idx="3490">
                        <c:v>1188</c:v>
                      </c:pt>
                      <c:pt idx="3491">
                        <c:v>1198</c:v>
                      </c:pt>
                      <c:pt idx="3492">
                        <c:v>1444</c:v>
                      </c:pt>
                      <c:pt idx="3493">
                        <c:v>1654</c:v>
                      </c:pt>
                      <c:pt idx="3494">
                        <c:v>1559</c:v>
                      </c:pt>
                      <c:pt idx="3495">
                        <c:v>1086</c:v>
                      </c:pt>
                      <c:pt idx="3496">
                        <c:v>1059</c:v>
                      </c:pt>
                      <c:pt idx="3497">
                        <c:v>1335</c:v>
                      </c:pt>
                      <c:pt idx="3498">
                        <c:v>1279</c:v>
                      </c:pt>
                      <c:pt idx="3499">
                        <c:v>1249</c:v>
                      </c:pt>
                      <c:pt idx="3500">
                        <c:v>1583</c:v>
                      </c:pt>
                      <c:pt idx="3501">
                        <c:v>1760</c:v>
                      </c:pt>
                      <c:pt idx="3502">
                        <c:v>1691</c:v>
                      </c:pt>
                      <c:pt idx="3503">
                        <c:v>1351</c:v>
                      </c:pt>
                      <c:pt idx="3504">
                        <c:v>1923</c:v>
                      </c:pt>
                      <c:pt idx="3505">
                        <c:v>1764</c:v>
                      </c:pt>
                      <c:pt idx="3506">
                        <c:v>1593</c:v>
                      </c:pt>
                      <c:pt idx="3507">
                        <c:v>1365</c:v>
                      </c:pt>
                      <c:pt idx="3508">
                        <c:v>1154</c:v>
                      </c:pt>
                      <c:pt idx="3509">
                        <c:v>1590</c:v>
                      </c:pt>
                      <c:pt idx="3510">
                        <c:v>1464</c:v>
                      </c:pt>
                      <c:pt idx="3511">
                        <c:v>1696</c:v>
                      </c:pt>
                      <c:pt idx="3512">
                        <c:v>1183</c:v>
                      </c:pt>
                      <c:pt idx="3513">
                        <c:v>1113</c:v>
                      </c:pt>
                      <c:pt idx="3514">
                        <c:v>1312</c:v>
                      </c:pt>
                      <c:pt idx="3515">
                        <c:v>1534</c:v>
                      </c:pt>
                      <c:pt idx="3516">
                        <c:v>1183</c:v>
                      </c:pt>
                      <c:pt idx="3517">
                        <c:v>1311</c:v>
                      </c:pt>
                      <c:pt idx="3518">
                        <c:v>1181</c:v>
                      </c:pt>
                      <c:pt idx="3519">
                        <c:v>1428</c:v>
                      </c:pt>
                      <c:pt idx="3520">
                        <c:v>1353</c:v>
                      </c:pt>
                      <c:pt idx="3521">
                        <c:v>1867</c:v>
                      </c:pt>
                      <c:pt idx="3522">
                        <c:v>2024</c:v>
                      </c:pt>
                      <c:pt idx="3523">
                        <c:v>1717</c:v>
                      </c:pt>
                      <c:pt idx="3524">
                        <c:v>1140</c:v>
                      </c:pt>
                      <c:pt idx="3525">
                        <c:v>1249</c:v>
                      </c:pt>
                      <c:pt idx="3526">
                        <c:v>1707</c:v>
                      </c:pt>
                      <c:pt idx="3527">
                        <c:v>1753</c:v>
                      </c:pt>
                      <c:pt idx="3528">
                        <c:v>1171</c:v>
                      </c:pt>
                      <c:pt idx="3529">
                        <c:v>1389</c:v>
                      </c:pt>
                      <c:pt idx="3530">
                        <c:v>1588</c:v>
                      </c:pt>
                      <c:pt idx="3531">
                        <c:v>1879</c:v>
                      </c:pt>
                      <c:pt idx="3532">
                        <c:v>1799</c:v>
                      </c:pt>
                      <c:pt idx="3533">
                        <c:v>1357</c:v>
                      </c:pt>
                      <c:pt idx="3534">
                        <c:v>1257</c:v>
                      </c:pt>
                      <c:pt idx="3535">
                        <c:v>943</c:v>
                      </c:pt>
                      <c:pt idx="3536">
                        <c:v>1054</c:v>
                      </c:pt>
                      <c:pt idx="3537">
                        <c:v>1117</c:v>
                      </c:pt>
                      <c:pt idx="3538">
                        <c:v>1132</c:v>
                      </c:pt>
                      <c:pt idx="3539">
                        <c:v>1167</c:v>
                      </c:pt>
                      <c:pt idx="3540">
                        <c:v>1216</c:v>
                      </c:pt>
                      <c:pt idx="3541">
                        <c:v>1237</c:v>
                      </c:pt>
                      <c:pt idx="3542">
                        <c:v>1361</c:v>
                      </c:pt>
                      <c:pt idx="3543">
                        <c:v>1615</c:v>
                      </c:pt>
                      <c:pt idx="3544">
                        <c:v>1439</c:v>
                      </c:pt>
                      <c:pt idx="3545">
                        <c:v>1907</c:v>
                      </c:pt>
                      <c:pt idx="3546">
                        <c:v>1822</c:v>
                      </c:pt>
                      <c:pt idx="3547">
                        <c:v>2178</c:v>
                      </c:pt>
                      <c:pt idx="3548">
                        <c:v>2041</c:v>
                      </c:pt>
                      <c:pt idx="3549">
                        <c:v>1985</c:v>
                      </c:pt>
                      <c:pt idx="3550">
                        <c:v>2068</c:v>
                      </c:pt>
                      <c:pt idx="3551">
                        <c:v>1992</c:v>
                      </c:pt>
                      <c:pt idx="3552">
                        <c:v>2282</c:v>
                      </c:pt>
                      <c:pt idx="3553">
                        <c:v>2140</c:v>
                      </c:pt>
                      <c:pt idx="3554">
                        <c:v>2103</c:v>
                      </c:pt>
                      <c:pt idx="3555">
                        <c:v>2179</c:v>
                      </c:pt>
                      <c:pt idx="3556">
                        <c:v>2355</c:v>
                      </c:pt>
                      <c:pt idx="3557">
                        <c:v>2558</c:v>
                      </c:pt>
                      <c:pt idx="3558">
                        <c:v>2009</c:v>
                      </c:pt>
                      <c:pt idx="3559">
                        <c:v>1595</c:v>
                      </c:pt>
                      <c:pt idx="3560">
                        <c:v>1999</c:v>
                      </c:pt>
                      <c:pt idx="3561">
                        <c:v>1945</c:v>
                      </c:pt>
                      <c:pt idx="3562">
                        <c:v>2102</c:v>
                      </c:pt>
                      <c:pt idx="3563">
                        <c:v>2106</c:v>
                      </c:pt>
                      <c:pt idx="3564">
                        <c:v>2257</c:v>
                      </c:pt>
                      <c:pt idx="3565">
                        <c:v>2363</c:v>
                      </c:pt>
                      <c:pt idx="3566">
                        <c:v>1830</c:v>
                      </c:pt>
                      <c:pt idx="3567">
                        <c:v>1827</c:v>
                      </c:pt>
                      <c:pt idx="3568">
                        <c:v>1424</c:v>
                      </c:pt>
                      <c:pt idx="3569">
                        <c:v>1434</c:v>
                      </c:pt>
                      <c:pt idx="3570">
                        <c:v>1245</c:v>
                      </c:pt>
                      <c:pt idx="3571">
                        <c:v>1947</c:v>
                      </c:pt>
                      <c:pt idx="3572">
                        <c:v>1801</c:v>
                      </c:pt>
                      <c:pt idx="3573">
                        <c:v>2043</c:v>
                      </c:pt>
                      <c:pt idx="3574">
                        <c:v>2320</c:v>
                      </c:pt>
                      <c:pt idx="3575">
                        <c:v>2125</c:v>
                      </c:pt>
                      <c:pt idx="3576">
                        <c:v>2192</c:v>
                      </c:pt>
                      <c:pt idx="3577">
                        <c:v>2762</c:v>
                      </c:pt>
                      <c:pt idx="3578">
                        <c:v>2744</c:v>
                      </c:pt>
                      <c:pt idx="3579">
                        <c:v>2172</c:v>
                      </c:pt>
                      <c:pt idx="3580">
                        <c:v>2066</c:v>
                      </c:pt>
                      <c:pt idx="3581">
                        <c:v>1567</c:v>
                      </c:pt>
                      <c:pt idx="3582">
                        <c:v>1851</c:v>
                      </c:pt>
                      <c:pt idx="3583">
                        <c:v>1474</c:v>
                      </c:pt>
                      <c:pt idx="3584">
                        <c:v>2819</c:v>
                      </c:pt>
                      <c:pt idx="3585">
                        <c:v>2972</c:v>
                      </c:pt>
                      <c:pt idx="3586">
                        <c:v>1969</c:v>
                      </c:pt>
                      <c:pt idx="3587">
                        <c:v>1665</c:v>
                      </c:pt>
                      <c:pt idx="3588">
                        <c:v>1793</c:v>
                      </c:pt>
                      <c:pt idx="3589">
                        <c:v>1474</c:v>
                      </c:pt>
                      <c:pt idx="3590">
                        <c:v>1992</c:v>
                      </c:pt>
                      <c:pt idx="3591">
                        <c:v>1881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'Select select'!$F$1</c15:sqref>
                        </c15:formulaRef>
                      </c:ext>
                    </c:extLst>
                    <c:strCache>
                      <c:ptCount val="1"/>
                      <c:pt idx="0">
                        <c:v>EOO_DLY</c:v>
                      </c:pt>
                    </c:strCache>
                  </c:strRef>
                </c:tx>
                <c:spPr>
                  <a:ln w="28575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'Select select'!$A$2:$A$3593</c15:sqref>
                        </c15:formulaRef>
                      </c:ext>
                    </c:extLst>
                    <c:numCache>
                      <c:formatCode>m/d/yyyy</c:formatCode>
                      <c:ptCount val="3592"/>
                      <c:pt idx="0">
                        <c:v>40513</c:v>
                      </c:pt>
                      <c:pt idx="1">
                        <c:v>40514</c:v>
                      </c:pt>
                      <c:pt idx="2">
                        <c:v>40515</c:v>
                      </c:pt>
                      <c:pt idx="3">
                        <c:v>40516</c:v>
                      </c:pt>
                      <c:pt idx="4">
                        <c:v>40517</c:v>
                      </c:pt>
                      <c:pt idx="5">
                        <c:v>40518</c:v>
                      </c:pt>
                      <c:pt idx="6">
                        <c:v>40519</c:v>
                      </c:pt>
                      <c:pt idx="7">
                        <c:v>40520</c:v>
                      </c:pt>
                      <c:pt idx="8">
                        <c:v>40521</c:v>
                      </c:pt>
                      <c:pt idx="9">
                        <c:v>40522</c:v>
                      </c:pt>
                      <c:pt idx="10">
                        <c:v>40523</c:v>
                      </c:pt>
                      <c:pt idx="11">
                        <c:v>40524</c:v>
                      </c:pt>
                      <c:pt idx="12">
                        <c:v>40525</c:v>
                      </c:pt>
                      <c:pt idx="13">
                        <c:v>40526</c:v>
                      </c:pt>
                      <c:pt idx="14">
                        <c:v>40527</c:v>
                      </c:pt>
                      <c:pt idx="15">
                        <c:v>40528</c:v>
                      </c:pt>
                      <c:pt idx="16">
                        <c:v>40529</c:v>
                      </c:pt>
                      <c:pt idx="17">
                        <c:v>40530</c:v>
                      </c:pt>
                      <c:pt idx="18">
                        <c:v>40531</c:v>
                      </c:pt>
                      <c:pt idx="19">
                        <c:v>40532</c:v>
                      </c:pt>
                      <c:pt idx="20">
                        <c:v>40533</c:v>
                      </c:pt>
                      <c:pt idx="21">
                        <c:v>40534</c:v>
                      </c:pt>
                      <c:pt idx="22">
                        <c:v>40535</c:v>
                      </c:pt>
                      <c:pt idx="23">
                        <c:v>40536</c:v>
                      </c:pt>
                      <c:pt idx="24">
                        <c:v>40537</c:v>
                      </c:pt>
                      <c:pt idx="25">
                        <c:v>40538</c:v>
                      </c:pt>
                      <c:pt idx="26">
                        <c:v>40539</c:v>
                      </c:pt>
                      <c:pt idx="27">
                        <c:v>40540</c:v>
                      </c:pt>
                      <c:pt idx="28">
                        <c:v>40541</c:v>
                      </c:pt>
                      <c:pt idx="29">
                        <c:v>40542</c:v>
                      </c:pt>
                      <c:pt idx="30">
                        <c:v>40543</c:v>
                      </c:pt>
                      <c:pt idx="31">
                        <c:v>40544</c:v>
                      </c:pt>
                      <c:pt idx="32">
                        <c:v>40545</c:v>
                      </c:pt>
                      <c:pt idx="33">
                        <c:v>40546</c:v>
                      </c:pt>
                      <c:pt idx="34">
                        <c:v>40547</c:v>
                      </c:pt>
                      <c:pt idx="35">
                        <c:v>40548</c:v>
                      </c:pt>
                      <c:pt idx="36">
                        <c:v>40549</c:v>
                      </c:pt>
                      <c:pt idx="37">
                        <c:v>40550</c:v>
                      </c:pt>
                      <c:pt idx="38">
                        <c:v>40551</c:v>
                      </c:pt>
                      <c:pt idx="39">
                        <c:v>40552</c:v>
                      </c:pt>
                      <c:pt idx="40">
                        <c:v>40553</c:v>
                      </c:pt>
                      <c:pt idx="41">
                        <c:v>40554</c:v>
                      </c:pt>
                      <c:pt idx="42">
                        <c:v>40555</c:v>
                      </c:pt>
                      <c:pt idx="43">
                        <c:v>40556</c:v>
                      </c:pt>
                      <c:pt idx="44">
                        <c:v>40557</c:v>
                      </c:pt>
                      <c:pt idx="45">
                        <c:v>40558</c:v>
                      </c:pt>
                      <c:pt idx="46">
                        <c:v>40559</c:v>
                      </c:pt>
                      <c:pt idx="47">
                        <c:v>40560</c:v>
                      </c:pt>
                      <c:pt idx="48">
                        <c:v>40561</c:v>
                      </c:pt>
                      <c:pt idx="49">
                        <c:v>40562</c:v>
                      </c:pt>
                      <c:pt idx="50">
                        <c:v>40563</c:v>
                      </c:pt>
                      <c:pt idx="51">
                        <c:v>40564</c:v>
                      </c:pt>
                      <c:pt idx="52">
                        <c:v>40565</c:v>
                      </c:pt>
                      <c:pt idx="53">
                        <c:v>40566</c:v>
                      </c:pt>
                      <c:pt idx="54">
                        <c:v>40567</c:v>
                      </c:pt>
                      <c:pt idx="55">
                        <c:v>40568</c:v>
                      </c:pt>
                      <c:pt idx="56">
                        <c:v>40569</c:v>
                      </c:pt>
                      <c:pt idx="57">
                        <c:v>40570</c:v>
                      </c:pt>
                      <c:pt idx="58">
                        <c:v>40571</c:v>
                      </c:pt>
                      <c:pt idx="59">
                        <c:v>40572</c:v>
                      </c:pt>
                      <c:pt idx="60">
                        <c:v>40573</c:v>
                      </c:pt>
                      <c:pt idx="61">
                        <c:v>40574</c:v>
                      </c:pt>
                      <c:pt idx="62">
                        <c:v>40575</c:v>
                      </c:pt>
                      <c:pt idx="63">
                        <c:v>40576</c:v>
                      </c:pt>
                      <c:pt idx="64">
                        <c:v>40577</c:v>
                      </c:pt>
                      <c:pt idx="65">
                        <c:v>40578</c:v>
                      </c:pt>
                      <c:pt idx="66">
                        <c:v>40579</c:v>
                      </c:pt>
                      <c:pt idx="67">
                        <c:v>40580</c:v>
                      </c:pt>
                      <c:pt idx="68">
                        <c:v>40581</c:v>
                      </c:pt>
                      <c:pt idx="69">
                        <c:v>40582</c:v>
                      </c:pt>
                      <c:pt idx="70">
                        <c:v>40583</c:v>
                      </c:pt>
                      <c:pt idx="71">
                        <c:v>40584</c:v>
                      </c:pt>
                      <c:pt idx="72">
                        <c:v>40585</c:v>
                      </c:pt>
                      <c:pt idx="73">
                        <c:v>40586</c:v>
                      </c:pt>
                      <c:pt idx="74">
                        <c:v>40587</c:v>
                      </c:pt>
                      <c:pt idx="75">
                        <c:v>40588</c:v>
                      </c:pt>
                      <c:pt idx="76">
                        <c:v>40589</c:v>
                      </c:pt>
                      <c:pt idx="77">
                        <c:v>40590</c:v>
                      </c:pt>
                      <c:pt idx="78">
                        <c:v>40591</c:v>
                      </c:pt>
                      <c:pt idx="79">
                        <c:v>40592</c:v>
                      </c:pt>
                      <c:pt idx="80">
                        <c:v>40593</c:v>
                      </c:pt>
                      <c:pt idx="81">
                        <c:v>40594</c:v>
                      </c:pt>
                      <c:pt idx="82">
                        <c:v>40595</c:v>
                      </c:pt>
                      <c:pt idx="83">
                        <c:v>40596</c:v>
                      </c:pt>
                      <c:pt idx="84">
                        <c:v>40597</c:v>
                      </c:pt>
                      <c:pt idx="85">
                        <c:v>40598</c:v>
                      </c:pt>
                      <c:pt idx="86">
                        <c:v>40599</c:v>
                      </c:pt>
                      <c:pt idx="87">
                        <c:v>40600</c:v>
                      </c:pt>
                      <c:pt idx="88">
                        <c:v>40601</c:v>
                      </c:pt>
                      <c:pt idx="89">
                        <c:v>40602</c:v>
                      </c:pt>
                      <c:pt idx="90">
                        <c:v>40603</c:v>
                      </c:pt>
                      <c:pt idx="91">
                        <c:v>40604</c:v>
                      </c:pt>
                      <c:pt idx="92">
                        <c:v>40605</c:v>
                      </c:pt>
                      <c:pt idx="93">
                        <c:v>40606</c:v>
                      </c:pt>
                      <c:pt idx="94">
                        <c:v>40607</c:v>
                      </c:pt>
                      <c:pt idx="95">
                        <c:v>40608</c:v>
                      </c:pt>
                      <c:pt idx="96">
                        <c:v>40609</c:v>
                      </c:pt>
                      <c:pt idx="97">
                        <c:v>40610</c:v>
                      </c:pt>
                      <c:pt idx="98">
                        <c:v>40611</c:v>
                      </c:pt>
                      <c:pt idx="99">
                        <c:v>40612</c:v>
                      </c:pt>
                      <c:pt idx="100">
                        <c:v>40613</c:v>
                      </c:pt>
                      <c:pt idx="101">
                        <c:v>40614</c:v>
                      </c:pt>
                      <c:pt idx="102">
                        <c:v>40615</c:v>
                      </c:pt>
                      <c:pt idx="103">
                        <c:v>40616</c:v>
                      </c:pt>
                      <c:pt idx="104">
                        <c:v>40617</c:v>
                      </c:pt>
                      <c:pt idx="105">
                        <c:v>40618</c:v>
                      </c:pt>
                      <c:pt idx="106">
                        <c:v>40619</c:v>
                      </c:pt>
                      <c:pt idx="107">
                        <c:v>40620</c:v>
                      </c:pt>
                      <c:pt idx="108">
                        <c:v>40621</c:v>
                      </c:pt>
                      <c:pt idx="109">
                        <c:v>40622</c:v>
                      </c:pt>
                      <c:pt idx="110">
                        <c:v>40623</c:v>
                      </c:pt>
                      <c:pt idx="111">
                        <c:v>40624</c:v>
                      </c:pt>
                      <c:pt idx="112">
                        <c:v>40625</c:v>
                      </c:pt>
                      <c:pt idx="113">
                        <c:v>40626</c:v>
                      </c:pt>
                      <c:pt idx="114">
                        <c:v>40627</c:v>
                      </c:pt>
                      <c:pt idx="115">
                        <c:v>40628</c:v>
                      </c:pt>
                      <c:pt idx="116">
                        <c:v>40629</c:v>
                      </c:pt>
                      <c:pt idx="117">
                        <c:v>40630</c:v>
                      </c:pt>
                      <c:pt idx="118">
                        <c:v>40631</c:v>
                      </c:pt>
                      <c:pt idx="119">
                        <c:v>40632</c:v>
                      </c:pt>
                      <c:pt idx="120">
                        <c:v>40633</c:v>
                      </c:pt>
                      <c:pt idx="121">
                        <c:v>40634</c:v>
                      </c:pt>
                      <c:pt idx="122">
                        <c:v>40635</c:v>
                      </c:pt>
                      <c:pt idx="123">
                        <c:v>40636</c:v>
                      </c:pt>
                      <c:pt idx="124">
                        <c:v>40637</c:v>
                      </c:pt>
                      <c:pt idx="125">
                        <c:v>40638</c:v>
                      </c:pt>
                      <c:pt idx="126">
                        <c:v>40639</c:v>
                      </c:pt>
                      <c:pt idx="127">
                        <c:v>40640</c:v>
                      </c:pt>
                      <c:pt idx="128">
                        <c:v>40641</c:v>
                      </c:pt>
                      <c:pt idx="129">
                        <c:v>40642</c:v>
                      </c:pt>
                      <c:pt idx="130">
                        <c:v>40643</c:v>
                      </c:pt>
                      <c:pt idx="131">
                        <c:v>40644</c:v>
                      </c:pt>
                      <c:pt idx="132">
                        <c:v>40645</c:v>
                      </c:pt>
                      <c:pt idx="133">
                        <c:v>40646</c:v>
                      </c:pt>
                      <c:pt idx="134">
                        <c:v>40647</c:v>
                      </c:pt>
                      <c:pt idx="135">
                        <c:v>40648</c:v>
                      </c:pt>
                      <c:pt idx="136">
                        <c:v>40649</c:v>
                      </c:pt>
                      <c:pt idx="137">
                        <c:v>40650</c:v>
                      </c:pt>
                      <c:pt idx="138">
                        <c:v>40651</c:v>
                      </c:pt>
                      <c:pt idx="139">
                        <c:v>40652</c:v>
                      </c:pt>
                      <c:pt idx="140">
                        <c:v>40653</c:v>
                      </c:pt>
                      <c:pt idx="141">
                        <c:v>40654</c:v>
                      </c:pt>
                      <c:pt idx="142">
                        <c:v>40655</c:v>
                      </c:pt>
                      <c:pt idx="143">
                        <c:v>40656</c:v>
                      </c:pt>
                      <c:pt idx="144">
                        <c:v>40657</c:v>
                      </c:pt>
                      <c:pt idx="145">
                        <c:v>40658</c:v>
                      </c:pt>
                      <c:pt idx="146">
                        <c:v>40659</c:v>
                      </c:pt>
                      <c:pt idx="147">
                        <c:v>40660</c:v>
                      </c:pt>
                      <c:pt idx="148">
                        <c:v>40661</c:v>
                      </c:pt>
                      <c:pt idx="149">
                        <c:v>40662</c:v>
                      </c:pt>
                      <c:pt idx="150">
                        <c:v>40663</c:v>
                      </c:pt>
                      <c:pt idx="151">
                        <c:v>40664</c:v>
                      </c:pt>
                      <c:pt idx="152">
                        <c:v>40665</c:v>
                      </c:pt>
                      <c:pt idx="153">
                        <c:v>40666</c:v>
                      </c:pt>
                      <c:pt idx="154">
                        <c:v>40667</c:v>
                      </c:pt>
                      <c:pt idx="155">
                        <c:v>40668</c:v>
                      </c:pt>
                      <c:pt idx="156">
                        <c:v>40669</c:v>
                      </c:pt>
                      <c:pt idx="157">
                        <c:v>40670</c:v>
                      </c:pt>
                      <c:pt idx="158">
                        <c:v>40671</c:v>
                      </c:pt>
                      <c:pt idx="159">
                        <c:v>40672</c:v>
                      </c:pt>
                      <c:pt idx="160">
                        <c:v>40673</c:v>
                      </c:pt>
                      <c:pt idx="161">
                        <c:v>40674</c:v>
                      </c:pt>
                      <c:pt idx="162">
                        <c:v>40675</c:v>
                      </c:pt>
                      <c:pt idx="163">
                        <c:v>40676</c:v>
                      </c:pt>
                      <c:pt idx="164">
                        <c:v>40677</c:v>
                      </c:pt>
                      <c:pt idx="165">
                        <c:v>40678</c:v>
                      </c:pt>
                      <c:pt idx="166">
                        <c:v>40679</c:v>
                      </c:pt>
                      <c:pt idx="167">
                        <c:v>40680</c:v>
                      </c:pt>
                      <c:pt idx="168">
                        <c:v>40681</c:v>
                      </c:pt>
                      <c:pt idx="169">
                        <c:v>40682</c:v>
                      </c:pt>
                      <c:pt idx="170">
                        <c:v>40683</c:v>
                      </c:pt>
                      <c:pt idx="171">
                        <c:v>40684</c:v>
                      </c:pt>
                      <c:pt idx="172">
                        <c:v>40685</c:v>
                      </c:pt>
                      <c:pt idx="173">
                        <c:v>40686</c:v>
                      </c:pt>
                      <c:pt idx="174">
                        <c:v>40687</c:v>
                      </c:pt>
                      <c:pt idx="175">
                        <c:v>40688</c:v>
                      </c:pt>
                      <c:pt idx="176">
                        <c:v>40689</c:v>
                      </c:pt>
                      <c:pt idx="177">
                        <c:v>40690</c:v>
                      </c:pt>
                      <c:pt idx="178">
                        <c:v>40691</c:v>
                      </c:pt>
                      <c:pt idx="179">
                        <c:v>40692</c:v>
                      </c:pt>
                      <c:pt idx="180">
                        <c:v>40693</c:v>
                      </c:pt>
                      <c:pt idx="181">
                        <c:v>40694</c:v>
                      </c:pt>
                      <c:pt idx="182">
                        <c:v>40695</c:v>
                      </c:pt>
                      <c:pt idx="183">
                        <c:v>40696</c:v>
                      </c:pt>
                      <c:pt idx="184">
                        <c:v>40697</c:v>
                      </c:pt>
                      <c:pt idx="185">
                        <c:v>40698</c:v>
                      </c:pt>
                      <c:pt idx="186">
                        <c:v>40699</c:v>
                      </c:pt>
                      <c:pt idx="187">
                        <c:v>40700</c:v>
                      </c:pt>
                      <c:pt idx="188">
                        <c:v>40701</c:v>
                      </c:pt>
                      <c:pt idx="189">
                        <c:v>40702</c:v>
                      </c:pt>
                      <c:pt idx="190">
                        <c:v>40703</c:v>
                      </c:pt>
                      <c:pt idx="191">
                        <c:v>40704</c:v>
                      </c:pt>
                      <c:pt idx="192">
                        <c:v>40705</c:v>
                      </c:pt>
                      <c:pt idx="193">
                        <c:v>40706</c:v>
                      </c:pt>
                      <c:pt idx="194">
                        <c:v>40707</c:v>
                      </c:pt>
                      <c:pt idx="195">
                        <c:v>40708</c:v>
                      </c:pt>
                      <c:pt idx="196">
                        <c:v>40709</c:v>
                      </c:pt>
                      <c:pt idx="197">
                        <c:v>40710</c:v>
                      </c:pt>
                      <c:pt idx="198">
                        <c:v>40711</c:v>
                      </c:pt>
                      <c:pt idx="199">
                        <c:v>40712</c:v>
                      </c:pt>
                      <c:pt idx="200">
                        <c:v>40713</c:v>
                      </c:pt>
                      <c:pt idx="201">
                        <c:v>40714</c:v>
                      </c:pt>
                      <c:pt idx="202">
                        <c:v>40715</c:v>
                      </c:pt>
                      <c:pt idx="203">
                        <c:v>40716</c:v>
                      </c:pt>
                      <c:pt idx="204">
                        <c:v>40717</c:v>
                      </c:pt>
                      <c:pt idx="205">
                        <c:v>40718</c:v>
                      </c:pt>
                      <c:pt idx="206">
                        <c:v>40719</c:v>
                      </c:pt>
                      <c:pt idx="207">
                        <c:v>40720</c:v>
                      </c:pt>
                      <c:pt idx="208">
                        <c:v>40721</c:v>
                      </c:pt>
                      <c:pt idx="209">
                        <c:v>40722</c:v>
                      </c:pt>
                      <c:pt idx="210">
                        <c:v>40723</c:v>
                      </c:pt>
                      <c:pt idx="211">
                        <c:v>40724</c:v>
                      </c:pt>
                      <c:pt idx="212">
                        <c:v>40725</c:v>
                      </c:pt>
                      <c:pt idx="213">
                        <c:v>40726</c:v>
                      </c:pt>
                      <c:pt idx="214">
                        <c:v>40727</c:v>
                      </c:pt>
                      <c:pt idx="215">
                        <c:v>40728</c:v>
                      </c:pt>
                      <c:pt idx="216">
                        <c:v>40729</c:v>
                      </c:pt>
                      <c:pt idx="217">
                        <c:v>40730</c:v>
                      </c:pt>
                      <c:pt idx="218">
                        <c:v>40731</c:v>
                      </c:pt>
                      <c:pt idx="219">
                        <c:v>40732</c:v>
                      </c:pt>
                      <c:pt idx="220">
                        <c:v>40733</c:v>
                      </c:pt>
                      <c:pt idx="221">
                        <c:v>40734</c:v>
                      </c:pt>
                      <c:pt idx="222">
                        <c:v>40735</c:v>
                      </c:pt>
                      <c:pt idx="223">
                        <c:v>40736</c:v>
                      </c:pt>
                      <c:pt idx="224">
                        <c:v>40737</c:v>
                      </c:pt>
                      <c:pt idx="225">
                        <c:v>40738</c:v>
                      </c:pt>
                      <c:pt idx="226">
                        <c:v>40739</c:v>
                      </c:pt>
                      <c:pt idx="227">
                        <c:v>40740</c:v>
                      </c:pt>
                      <c:pt idx="228">
                        <c:v>40741</c:v>
                      </c:pt>
                      <c:pt idx="229">
                        <c:v>40742</c:v>
                      </c:pt>
                      <c:pt idx="230">
                        <c:v>40743</c:v>
                      </c:pt>
                      <c:pt idx="231">
                        <c:v>40744</c:v>
                      </c:pt>
                      <c:pt idx="232">
                        <c:v>40745</c:v>
                      </c:pt>
                      <c:pt idx="233">
                        <c:v>40746</c:v>
                      </c:pt>
                      <c:pt idx="234">
                        <c:v>40747</c:v>
                      </c:pt>
                      <c:pt idx="235">
                        <c:v>40748</c:v>
                      </c:pt>
                      <c:pt idx="236">
                        <c:v>40749</c:v>
                      </c:pt>
                      <c:pt idx="237">
                        <c:v>40750</c:v>
                      </c:pt>
                      <c:pt idx="238">
                        <c:v>40751</c:v>
                      </c:pt>
                      <c:pt idx="239">
                        <c:v>40752</c:v>
                      </c:pt>
                      <c:pt idx="240">
                        <c:v>40753</c:v>
                      </c:pt>
                      <c:pt idx="241">
                        <c:v>40754</c:v>
                      </c:pt>
                      <c:pt idx="242">
                        <c:v>40755</c:v>
                      </c:pt>
                      <c:pt idx="243">
                        <c:v>40756</c:v>
                      </c:pt>
                      <c:pt idx="244">
                        <c:v>40757</c:v>
                      </c:pt>
                      <c:pt idx="245">
                        <c:v>40758</c:v>
                      </c:pt>
                      <c:pt idx="246">
                        <c:v>40759</c:v>
                      </c:pt>
                      <c:pt idx="247">
                        <c:v>40760</c:v>
                      </c:pt>
                      <c:pt idx="248">
                        <c:v>40761</c:v>
                      </c:pt>
                      <c:pt idx="249">
                        <c:v>40762</c:v>
                      </c:pt>
                      <c:pt idx="250">
                        <c:v>40763</c:v>
                      </c:pt>
                      <c:pt idx="251">
                        <c:v>40764</c:v>
                      </c:pt>
                      <c:pt idx="252">
                        <c:v>40765</c:v>
                      </c:pt>
                      <c:pt idx="253">
                        <c:v>40766</c:v>
                      </c:pt>
                      <c:pt idx="254">
                        <c:v>40767</c:v>
                      </c:pt>
                      <c:pt idx="255">
                        <c:v>40768</c:v>
                      </c:pt>
                      <c:pt idx="256">
                        <c:v>40769</c:v>
                      </c:pt>
                      <c:pt idx="257">
                        <c:v>40770</c:v>
                      </c:pt>
                      <c:pt idx="258">
                        <c:v>40771</c:v>
                      </c:pt>
                      <c:pt idx="259">
                        <c:v>40772</c:v>
                      </c:pt>
                      <c:pt idx="260">
                        <c:v>40773</c:v>
                      </c:pt>
                      <c:pt idx="261">
                        <c:v>40774</c:v>
                      </c:pt>
                      <c:pt idx="262">
                        <c:v>40775</c:v>
                      </c:pt>
                      <c:pt idx="263">
                        <c:v>40776</c:v>
                      </c:pt>
                      <c:pt idx="264">
                        <c:v>40777</c:v>
                      </c:pt>
                      <c:pt idx="265">
                        <c:v>40778</c:v>
                      </c:pt>
                      <c:pt idx="266">
                        <c:v>40779</c:v>
                      </c:pt>
                      <c:pt idx="267">
                        <c:v>40780</c:v>
                      </c:pt>
                      <c:pt idx="268">
                        <c:v>40781</c:v>
                      </c:pt>
                      <c:pt idx="269">
                        <c:v>40782</c:v>
                      </c:pt>
                      <c:pt idx="270">
                        <c:v>40783</c:v>
                      </c:pt>
                      <c:pt idx="271">
                        <c:v>40784</c:v>
                      </c:pt>
                      <c:pt idx="272">
                        <c:v>40785</c:v>
                      </c:pt>
                      <c:pt idx="273">
                        <c:v>40786</c:v>
                      </c:pt>
                      <c:pt idx="274">
                        <c:v>40787</c:v>
                      </c:pt>
                      <c:pt idx="275">
                        <c:v>40788</c:v>
                      </c:pt>
                      <c:pt idx="276">
                        <c:v>40789</c:v>
                      </c:pt>
                      <c:pt idx="277">
                        <c:v>40790</c:v>
                      </c:pt>
                      <c:pt idx="278">
                        <c:v>40791</c:v>
                      </c:pt>
                      <c:pt idx="279">
                        <c:v>40792</c:v>
                      </c:pt>
                      <c:pt idx="280">
                        <c:v>40793</c:v>
                      </c:pt>
                      <c:pt idx="281">
                        <c:v>40794</c:v>
                      </c:pt>
                      <c:pt idx="282">
                        <c:v>40795</c:v>
                      </c:pt>
                      <c:pt idx="283">
                        <c:v>40796</c:v>
                      </c:pt>
                      <c:pt idx="284">
                        <c:v>40797</c:v>
                      </c:pt>
                      <c:pt idx="285">
                        <c:v>40798</c:v>
                      </c:pt>
                      <c:pt idx="286">
                        <c:v>40799</c:v>
                      </c:pt>
                      <c:pt idx="287">
                        <c:v>40800</c:v>
                      </c:pt>
                      <c:pt idx="288">
                        <c:v>40801</c:v>
                      </c:pt>
                      <c:pt idx="289">
                        <c:v>40802</c:v>
                      </c:pt>
                      <c:pt idx="290">
                        <c:v>40803</c:v>
                      </c:pt>
                      <c:pt idx="291">
                        <c:v>40804</c:v>
                      </c:pt>
                      <c:pt idx="292">
                        <c:v>40805</c:v>
                      </c:pt>
                      <c:pt idx="293">
                        <c:v>40806</c:v>
                      </c:pt>
                      <c:pt idx="294">
                        <c:v>40807</c:v>
                      </c:pt>
                      <c:pt idx="295">
                        <c:v>40808</c:v>
                      </c:pt>
                      <c:pt idx="296">
                        <c:v>40809</c:v>
                      </c:pt>
                      <c:pt idx="297">
                        <c:v>40810</c:v>
                      </c:pt>
                      <c:pt idx="298">
                        <c:v>40811</c:v>
                      </c:pt>
                      <c:pt idx="299">
                        <c:v>40812</c:v>
                      </c:pt>
                      <c:pt idx="300">
                        <c:v>40813</c:v>
                      </c:pt>
                      <c:pt idx="301">
                        <c:v>40814</c:v>
                      </c:pt>
                      <c:pt idx="302">
                        <c:v>40815</c:v>
                      </c:pt>
                      <c:pt idx="303">
                        <c:v>40816</c:v>
                      </c:pt>
                      <c:pt idx="304">
                        <c:v>40817</c:v>
                      </c:pt>
                      <c:pt idx="305">
                        <c:v>40818</c:v>
                      </c:pt>
                      <c:pt idx="306">
                        <c:v>40819</c:v>
                      </c:pt>
                      <c:pt idx="307">
                        <c:v>40820</c:v>
                      </c:pt>
                      <c:pt idx="308">
                        <c:v>40821</c:v>
                      </c:pt>
                      <c:pt idx="309">
                        <c:v>40822</c:v>
                      </c:pt>
                      <c:pt idx="310">
                        <c:v>40823</c:v>
                      </c:pt>
                      <c:pt idx="311">
                        <c:v>40824</c:v>
                      </c:pt>
                      <c:pt idx="312">
                        <c:v>40825</c:v>
                      </c:pt>
                      <c:pt idx="313">
                        <c:v>40826</c:v>
                      </c:pt>
                      <c:pt idx="314">
                        <c:v>40827</c:v>
                      </c:pt>
                      <c:pt idx="315">
                        <c:v>40828</c:v>
                      </c:pt>
                      <c:pt idx="316">
                        <c:v>40829</c:v>
                      </c:pt>
                      <c:pt idx="317">
                        <c:v>40830</c:v>
                      </c:pt>
                      <c:pt idx="318">
                        <c:v>40831</c:v>
                      </c:pt>
                      <c:pt idx="319">
                        <c:v>40832</c:v>
                      </c:pt>
                      <c:pt idx="320">
                        <c:v>40833</c:v>
                      </c:pt>
                      <c:pt idx="321">
                        <c:v>40834</c:v>
                      </c:pt>
                      <c:pt idx="322">
                        <c:v>40835</c:v>
                      </c:pt>
                      <c:pt idx="323">
                        <c:v>40836</c:v>
                      </c:pt>
                      <c:pt idx="324">
                        <c:v>40837</c:v>
                      </c:pt>
                      <c:pt idx="325">
                        <c:v>40838</c:v>
                      </c:pt>
                      <c:pt idx="326">
                        <c:v>40839</c:v>
                      </c:pt>
                      <c:pt idx="327">
                        <c:v>40840</c:v>
                      </c:pt>
                      <c:pt idx="328">
                        <c:v>40841</c:v>
                      </c:pt>
                      <c:pt idx="329">
                        <c:v>40842</c:v>
                      </c:pt>
                      <c:pt idx="330">
                        <c:v>40843</c:v>
                      </c:pt>
                      <c:pt idx="331">
                        <c:v>40844</c:v>
                      </c:pt>
                      <c:pt idx="332">
                        <c:v>40845</c:v>
                      </c:pt>
                      <c:pt idx="333">
                        <c:v>40846</c:v>
                      </c:pt>
                      <c:pt idx="334">
                        <c:v>40847</c:v>
                      </c:pt>
                      <c:pt idx="335">
                        <c:v>40848</c:v>
                      </c:pt>
                      <c:pt idx="336">
                        <c:v>40849</c:v>
                      </c:pt>
                      <c:pt idx="337">
                        <c:v>40850</c:v>
                      </c:pt>
                      <c:pt idx="338">
                        <c:v>40851</c:v>
                      </c:pt>
                      <c:pt idx="339">
                        <c:v>40852</c:v>
                      </c:pt>
                      <c:pt idx="340">
                        <c:v>40853</c:v>
                      </c:pt>
                      <c:pt idx="341">
                        <c:v>40854</c:v>
                      </c:pt>
                      <c:pt idx="342">
                        <c:v>40855</c:v>
                      </c:pt>
                      <c:pt idx="343">
                        <c:v>40856</c:v>
                      </c:pt>
                      <c:pt idx="344">
                        <c:v>40857</c:v>
                      </c:pt>
                      <c:pt idx="345">
                        <c:v>40858</c:v>
                      </c:pt>
                      <c:pt idx="346">
                        <c:v>40859</c:v>
                      </c:pt>
                      <c:pt idx="347">
                        <c:v>40860</c:v>
                      </c:pt>
                      <c:pt idx="348">
                        <c:v>40861</c:v>
                      </c:pt>
                      <c:pt idx="349">
                        <c:v>40862</c:v>
                      </c:pt>
                      <c:pt idx="350">
                        <c:v>40863</c:v>
                      </c:pt>
                      <c:pt idx="351">
                        <c:v>40864</c:v>
                      </c:pt>
                      <c:pt idx="352">
                        <c:v>40865</c:v>
                      </c:pt>
                      <c:pt idx="353">
                        <c:v>40866</c:v>
                      </c:pt>
                      <c:pt idx="354">
                        <c:v>40867</c:v>
                      </c:pt>
                      <c:pt idx="355">
                        <c:v>40868</c:v>
                      </c:pt>
                      <c:pt idx="356">
                        <c:v>40869</c:v>
                      </c:pt>
                      <c:pt idx="357">
                        <c:v>40870</c:v>
                      </c:pt>
                      <c:pt idx="358">
                        <c:v>40871</c:v>
                      </c:pt>
                      <c:pt idx="359">
                        <c:v>40872</c:v>
                      </c:pt>
                      <c:pt idx="360">
                        <c:v>40873</c:v>
                      </c:pt>
                      <c:pt idx="361">
                        <c:v>40874</c:v>
                      </c:pt>
                      <c:pt idx="362">
                        <c:v>40875</c:v>
                      </c:pt>
                      <c:pt idx="363">
                        <c:v>40876</c:v>
                      </c:pt>
                      <c:pt idx="364">
                        <c:v>40877</c:v>
                      </c:pt>
                      <c:pt idx="365">
                        <c:v>40878</c:v>
                      </c:pt>
                      <c:pt idx="366">
                        <c:v>40879</c:v>
                      </c:pt>
                      <c:pt idx="367">
                        <c:v>40880</c:v>
                      </c:pt>
                      <c:pt idx="368">
                        <c:v>40881</c:v>
                      </c:pt>
                      <c:pt idx="369">
                        <c:v>40882</c:v>
                      </c:pt>
                      <c:pt idx="370">
                        <c:v>40883</c:v>
                      </c:pt>
                      <c:pt idx="371">
                        <c:v>40884</c:v>
                      </c:pt>
                      <c:pt idx="372">
                        <c:v>40885</c:v>
                      </c:pt>
                      <c:pt idx="373">
                        <c:v>40886</c:v>
                      </c:pt>
                      <c:pt idx="374">
                        <c:v>40887</c:v>
                      </c:pt>
                      <c:pt idx="375">
                        <c:v>40888</c:v>
                      </c:pt>
                      <c:pt idx="376">
                        <c:v>40889</c:v>
                      </c:pt>
                      <c:pt idx="377">
                        <c:v>40890</c:v>
                      </c:pt>
                      <c:pt idx="378">
                        <c:v>40891</c:v>
                      </c:pt>
                      <c:pt idx="379">
                        <c:v>40892</c:v>
                      </c:pt>
                      <c:pt idx="380">
                        <c:v>40893</c:v>
                      </c:pt>
                      <c:pt idx="381">
                        <c:v>40894</c:v>
                      </c:pt>
                      <c:pt idx="382">
                        <c:v>40895</c:v>
                      </c:pt>
                      <c:pt idx="383">
                        <c:v>40896</c:v>
                      </c:pt>
                      <c:pt idx="384">
                        <c:v>40897</c:v>
                      </c:pt>
                      <c:pt idx="385">
                        <c:v>40898</c:v>
                      </c:pt>
                      <c:pt idx="386">
                        <c:v>40899</c:v>
                      </c:pt>
                      <c:pt idx="387">
                        <c:v>40900</c:v>
                      </c:pt>
                      <c:pt idx="388">
                        <c:v>40901</c:v>
                      </c:pt>
                      <c:pt idx="389">
                        <c:v>40902</c:v>
                      </c:pt>
                      <c:pt idx="390">
                        <c:v>40903</c:v>
                      </c:pt>
                      <c:pt idx="391">
                        <c:v>40904</c:v>
                      </c:pt>
                      <c:pt idx="392">
                        <c:v>40905</c:v>
                      </c:pt>
                      <c:pt idx="393">
                        <c:v>40906</c:v>
                      </c:pt>
                      <c:pt idx="394">
                        <c:v>40907</c:v>
                      </c:pt>
                      <c:pt idx="395">
                        <c:v>40908</c:v>
                      </c:pt>
                      <c:pt idx="396">
                        <c:v>40909</c:v>
                      </c:pt>
                      <c:pt idx="397">
                        <c:v>40910</c:v>
                      </c:pt>
                      <c:pt idx="398">
                        <c:v>40911</c:v>
                      </c:pt>
                      <c:pt idx="399">
                        <c:v>40912</c:v>
                      </c:pt>
                      <c:pt idx="400">
                        <c:v>40913</c:v>
                      </c:pt>
                      <c:pt idx="401">
                        <c:v>40914</c:v>
                      </c:pt>
                      <c:pt idx="402">
                        <c:v>40915</c:v>
                      </c:pt>
                      <c:pt idx="403">
                        <c:v>40916</c:v>
                      </c:pt>
                      <c:pt idx="404">
                        <c:v>40917</c:v>
                      </c:pt>
                      <c:pt idx="405">
                        <c:v>40918</c:v>
                      </c:pt>
                      <c:pt idx="406">
                        <c:v>40919</c:v>
                      </c:pt>
                      <c:pt idx="407">
                        <c:v>40920</c:v>
                      </c:pt>
                      <c:pt idx="408">
                        <c:v>40921</c:v>
                      </c:pt>
                      <c:pt idx="409">
                        <c:v>40922</c:v>
                      </c:pt>
                      <c:pt idx="410">
                        <c:v>40923</c:v>
                      </c:pt>
                      <c:pt idx="411">
                        <c:v>40924</c:v>
                      </c:pt>
                      <c:pt idx="412">
                        <c:v>40925</c:v>
                      </c:pt>
                      <c:pt idx="413">
                        <c:v>40926</c:v>
                      </c:pt>
                      <c:pt idx="414">
                        <c:v>40927</c:v>
                      </c:pt>
                      <c:pt idx="415">
                        <c:v>40928</c:v>
                      </c:pt>
                      <c:pt idx="416">
                        <c:v>40929</c:v>
                      </c:pt>
                      <c:pt idx="417">
                        <c:v>40930</c:v>
                      </c:pt>
                      <c:pt idx="418">
                        <c:v>40931</c:v>
                      </c:pt>
                      <c:pt idx="419">
                        <c:v>40932</c:v>
                      </c:pt>
                      <c:pt idx="420">
                        <c:v>40933</c:v>
                      </c:pt>
                      <c:pt idx="421">
                        <c:v>40934</c:v>
                      </c:pt>
                      <c:pt idx="422">
                        <c:v>40935</c:v>
                      </c:pt>
                      <c:pt idx="423">
                        <c:v>40936</c:v>
                      </c:pt>
                      <c:pt idx="424">
                        <c:v>40937</c:v>
                      </c:pt>
                      <c:pt idx="425">
                        <c:v>40938</c:v>
                      </c:pt>
                      <c:pt idx="426">
                        <c:v>40939</c:v>
                      </c:pt>
                      <c:pt idx="427">
                        <c:v>40940</c:v>
                      </c:pt>
                      <c:pt idx="428">
                        <c:v>40941</c:v>
                      </c:pt>
                      <c:pt idx="429">
                        <c:v>40942</c:v>
                      </c:pt>
                      <c:pt idx="430">
                        <c:v>40943</c:v>
                      </c:pt>
                      <c:pt idx="431">
                        <c:v>40944</c:v>
                      </c:pt>
                      <c:pt idx="432">
                        <c:v>40945</c:v>
                      </c:pt>
                      <c:pt idx="433">
                        <c:v>40946</c:v>
                      </c:pt>
                      <c:pt idx="434">
                        <c:v>40947</c:v>
                      </c:pt>
                      <c:pt idx="435">
                        <c:v>40948</c:v>
                      </c:pt>
                      <c:pt idx="436">
                        <c:v>40949</c:v>
                      </c:pt>
                      <c:pt idx="437">
                        <c:v>40950</c:v>
                      </c:pt>
                      <c:pt idx="438">
                        <c:v>40951</c:v>
                      </c:pt>
                      <c:pt idx="439">
                        <c:v>40952</c:v>
                      </c:pt>
                      <c:pt idx="440">
                        <c:v>40953</c:v>
                      </c:pt>
                      <c:pt idx="441">
                        <c:v>40954</c:v>
                      </c:pt>
                      <c:pt idx="442">
                        <c:v>40955</c:v>
                      </c:pt>
                      <c:pt idx="443">
                        <c:v>40956</c:v>
                      </c:pt>
                      <c:pt idx="444">
                        <c:v>40957</c:v>
                      </c:pt>
                      <c:pt idx="445">
                        <c:v>40958</c:v>
                      </c:pt>
                      <c:pt idx="446">
                        <c:v>40959</c:v>
                      </c:pt>
                      <c:pt idx="447">
                        <c:v>40960</c:v>
                      </c:pt>
                      <c:pt idx="448">
                        <c:v>40961</c:v>
                      </c:pt>
                      <c:pt idx="449">
                        <c:v>40962</c:v>
                      </c:pt>
                      <c:pt idx="450">
                        <c:v>40963</c:v>
                      </c:pt>
                      <c:pt idx="451">
                        <c:v>40964</c:v>
                      </c:pt>
                      <c:pt idx="452">
                        <c:v>40965</c:v>
                      </c:pt>
                      <c:pt idx="453">
                        <c:v>40966</c:v>
                      </c:pt>
                      <c:pt idx="454">
                        <c:v>40967</c:v>
                      </c:pt>
                      <c:pt idx="455">
                        <c:v>40968</c:v>
                      </c:pt>
                      <c:pt idx="456">
                        <c:v>40969</c:v>
                      </c:pt>
                      <c:pt idx="457">
                        <c:v>40970</c:v>
                      </c:pt>
                      <c:pt idx="458">
                        <c:v>40971</c:v>
                      </c:pt>
                      <c:pt idx="459">
                        <c:v>40972</c:v>
                      </c:pt>
                      <c:pt idx="460">
                        <c:v>40973</c:v>
                      </c:pt>
                      <c:pt idx="461">
                        <c:v>40974</c:v>
                      </c:pt>
                      <c:pt idx="462">
                        <c:v>40975</c:v>
                      </c:pt>
                      <c:pt idx="463">
                        <c:v>40976</c:v>
                      </c:pt>
                      <c:pt idx="464">
                        <c:v>40977</c:v>
                      </c:pt>
                      <c:pt idx="465">
                        <c:v>40978</c:v>
                      </c:pt>
                      <c:pt idx="466">
                        <c:v>40979</c:v>
                      </c:pt>
                      <c:pt idx="467">
                        <c:v>40980</c:v>
                      </c:pt>
                      <c:pt idx="468">
                        <c:v>40981</c:v>
                      </c:pt>
                      <c:pt idx="469">
                        <c:v>40982</c:v>
                      </c:pt>
                      <c:pt idx="470">
                        <c:v>40983</c:v>
                      </c:pt>
                      <c:pt idx="471">
                        <c:v>40984</c:v>
                      </c:pt>
                      <c:pt idx="472">
                        <c:v>40985</c:v>
                      </c:pt>
                      <c:pt idx="473">
                        <c:v>40986</c:v>
                      </c:pt>
                      <c:pt idx="474">
                        <c:v>40987</c:v>
                      </c:pt>
                      <c:pt idx="475">
                        <c:v>40988</c:v>
                      </c:pt>
                      <c:pt idx="476">
                        <c:v>40989</c:v>
                      </c:pt>
                      <c:pt idx="477">
                        <c:v>40990</c:v>
                      </c:pt>
                      <c:pt idx="478">
                        <c:v>40991</c:v>
                      </c:pt>
                      <c:pt idx="479">
                        <c:v>40992</c:v>
                      </c:pt>
                      <c:pt idx="480">
                        <c:v>40993</c:v>
                      </c:pt>
                      <c:pt idx="481">
                        <c:v>40994</c:v>
                      </c:pt>
                      <c:pt idx="482">
                        <c:v>40995</c:v>
                      </c:pt>
                      <c:pt idx="483">
                        <c:v>40996</c:v>
                      </c:pt>
                      <c:pt idx="484">
                        <c:v>40997</c:v>
                      </c:pt>
                      <c:pt idx="485">
                        <c:v>40998</c:v>
                      </c:pt>
                      <c:pt idx="486">
                        <c:v>40999</c:v>
                      </c:pt>
                      <c:pt idx="487">
                        <c:v>41000</c:v>
                      </c:pt>
                      <c:pt idx="488">
                        <c:v>41001</c:v>
                      </c:pt>
                      <c:pt idx="489">
                        <c:v>41002</c:v>
                      </c:pt>
                      <c:pt idx="490">
                        <c:v>41003</c:v>
                      </c:pt>
                      <c:pt idx="491">
                        <c:v>41004</c:v>
                      </c:pt>
                      <c:pt idx="492">
                        <c:v>41005</c:v>
                      </c:pt>
                      <c:pt idx="493">
                        <c:v>41006</c:v>
                      </c:pt>
                      <c:pt idx="494">
                        <c:v>41007</c:v>
                      </c:pt>
                      <c:pt idx="495">
                        <c:v>41008</c:v>
                      </c:pt>
                      <c:pt idx="496">
                        <c:v>41009</c:v>
                      </c:pt>
                      <c:pt idx="497">
                        <c:v>41010</c:v>
                      </c:pt>
                      <c:pt idx="498">
                        <c:v>41011</c:v>
                      </c:pt>
                      <c:pt idx="499">
                        <c:v>41012</c:v>
                      </c:pt>
                      <c:pt idx="500">
                        <c:v>41013</c:v>
                      </c:pt>
                      <c:pt idx="501">
                        <c:v>41014</c:v>
                      </c:pt>
                      <c:pt idx="502">
                        <c:v>41015</c:v>
                      </c:pt>
                      <c:pt idx="503">
                        <c:v>41016</c:v>
                      </c:pt>
                      <c:pt idx="504">
                        <c:v>41017</c:v>
                      </c:pt>
                      <c:pt idx="505">
                        <c:v>41018</c:v>
                      </c:pt>
                      <c:pt idx="506">
                        <c:v>41019</c:v>
                      </c:pt>
                      <c:pt idx="507">
                        <c:v>41020</c:v>
                      </c:pt>
                      <c:pt idx="508">
                        <c:v>41021</c:v>
                      </c:pt>
                      <c:pt idx="509">
                        <c:v>41022</c:v>
                      </c:pt>
                      <c:pt idx="510">
                        <c:v>41023</c:v>
                      </c:pt>
                      <c:pt idx="511">
                        <c:v>41024</c:v>
                      </c:pt>
                      <c:pt idx="512">
                        <c:v>41025</c:v>
                      </c:pt>
                      <c:pt idx="513">
                        <c:v>41026</c:v>
                      </c:pt>
                      <c:pt idx="514">
                        <c:v>41027</c:v>
                      </c:pt>
                      <c:pt idx="515">
                        <c:v>41028</c:v>
                      </c:pt>
                      <c:pt idx="516">
                        <c:v>41029</c:v>
                      </c:pt>
                      <c:pt idx="517">
                        <c:v>41030</c:v>
                      </c:pt>
                      <c:pt idx="518">
                        <c:v>41031</c:v>
                      </c:pt>
                      <c:pt idx="519">
                        <c:v>41032</c:v>
                      </c:pt>
                      <c:pt idx="520">
                        <c:v>41033</c:v>
                      </c:pt>
                      <c:pt idx="521">
                        <c:v>41034</c:v>
                      </c:pt>
                      <c:pt idx="522">
                        <c:v>41035</c:v>
                      </c:pt>
                      <c:pt idx="523">
                        <c:v>41036</c:v>
                      </c:pt>
                      <c:pt idx="524">
                        <c:v>41037</c:v>
                      </c:pt>
                      <c:pt idx="525">
                        <c:v>41038</c:v>
                      </c:pt>
                      <c:pt idx="526">
                        <c:v>41039</c:v>
                      </c:pt>
                      <c:pt idx="527">
                        <c:v>41040</c:v>
                      </c:pt>
                      <c:pt idx="528">
                        <c:v>41041</c:v>
                      </c:pt>
                      <c:pt idx="529">
                        <c:v>41042</c:v>
                      </c:pt>
                      <c:pt idx="530">
                        <c:v>41043</c:v>
                      </c:pt>
                      <c:pt idx="531">
                        <c:v>41044</c:v>
                      </c:pt>
                      <c:pt idx="532">
                        <c:v>41045</c:v>
                      </c:pt>
                      <c:pt idx="533">
                        <c:v>41046</c:v>
                      </c:pt>
                      <c:pt idx="534">
                        <c:v>41047</c:v>
                      </c:pt>
                      <c:pt idx="535">
                        <c:v>41048</c:v>
                      </c:pt>
                      <c:pt idx="536">
                        <c:v>41049</c:v>
                      </c:pt>
                      <c:pt idx="537">
                        <c:v>41050</c:v>
                      </c:pt>
                      <c:pt idx="538">
                        <c:v>41051</c:v>
                      </c:pt>
                      <c:pt idx="539">
                        <c:v>41052</c:v>
                      </c:pt>
                      <c:pt idx="540">
                        <c:v>41053</c:v>
                      </c:pt>
                      <c:pt idx="541">
                        <c:v>41054</c:v>
                      </c:pt>
                      <c:pt idx="542">
                        <c:v>41055</c:v>
                      </c:pt>
                      <c:pt idx="543">
                        <c:v>41056</c:v>
                      </c:pt>
                      <c:pt idx="544">
                        <c:v>41057</c:v>
                      </c:pt>
                      <c:pt idx="545">
                        <c:v>41058</c:v>
                      </c:pt>
                      <c:pt idx="546">
                        <c:v>41059</c:v>
                      </c:pt>
                      <c:pt idx="547">
                        <c:v>41060</c:v>
                      </c:pt>
                      <c:pt idx="548">
                        <c:v>41061</c:v>
                      </c:pt>
                      <c:pt idx="549">
                        <c:v>41062</c:v>
                      </c:pt>
                      <c:pt idx="550">
                        <c:v>41063</c:v>
                      </c:pt>
                      <c:pt idx="551">
                        <c:v>41064</c:v>
                      </c:pt>
                      <c:pt idx="552">
                        <c:v>41065</c:v>
                      </c:pt>
                      <c:pt idx="553">
                        <c:v>41066</c:v>
                      </c:pt>
                      <c:pt idx="554">
                        <c:v>41067</c:v>
                      </c:pt>
                      <c:pt idx="555">
                        <c:v>41068</c:v>
                      </c:pt>
                      <c:pt idx="556">
                        <c:v>41069</c:v>
                      </c:pt>
                      <c:pt idx="557">
                        <c:v>41070</c:v>
                      </c:pt>
                      <c:pt idx="558">
                        <c:v>41071</c:v>
                      </c:pt>
                      <c:pt idx="559">
                        <c:v>41072</c:v>
                      </c:pt>
                      <c:pt idx="560">
                        <c:v>41073</c:v>
                      </c:pt>
                      <c:pt idx="561">
                        <c:v>41074</c:v>
                      </c:pt>
                      <c:pt idx="562">
                        <c:v>41075</c:v>
                      </c:pt>
                      <c:pt idx="563">
                        <c:v>41076</c:v>
                      </c:pt>
                      <c:pt idx="564">
                        <c:v>41077</c:v>
                      </c:pt>
                      <c:pt idx="565">
                        <c:v>41078</c:v>
                      </c:pt>
                      <c:pt idx="566">
                        <c:v>41079</c:v>
                      </c:pt>
                      <c:pt idx="567">
                        <c:v>41080</c:v>
                      </c:pt>
                      <c:pt idx="568">
                        <c:v>41081</c:v>
                      </c:pt>
                      <c:pt idx="569">
                        <c:v>41082</c:v>
                      </c:pt>
                      <c:pt idx="570">
                        <c:v>41083</c:v>
                      </c:pt>
                      <c:pt idx="571">
                        <c:v>41084</c:v>
                      </c:pt>
                      <c:pt idx="572">
                        <c:v>41085</c:v>
                      </c:pt>
                      <c:pt idx="573">
                        <c:v>41086</c:v>
                      </c:pt>
                      <c:pt idx="574">
                        <c:v>41087</c:v>
                      </c:pt>
                      <c:pt idx="575">
                        <c:v>41088</c:v>
                      </c:pt>
                      <c:pt idx="576">
                        <c:v>41089</c:v>
                      </c:pt>
                      <c:pt idx="577">
                        <c:v>41090</c:v>
                      </c:pt>
                      <c:pt idx="578">
                        <c:v>41091</c:v>
                      </c:pt>
                      <c:pt idx="579">
                        <c:v>41092</c:v>
                      </c:pt>
                      <c:pt idx="580">
                        <c:v>41093</c:v>
                      </c:pt>
                      <c:pt idx="581">
                        <c:v>41094</c:v>
                      </c:pt>
                      <c:pt idx="582">
                        <c:v>41095</c:v>
                      </c:pt>
                      <c:pt idx="583">
                        <c:v>41096</c:v>
                      </c:pt>
                      <c:pt idx="584">
                        <c:v>41097</c:v>
                      </c:pt>
                      <c:pt idx="585">
                        <c:v>41098</c:v>
                      </c:pt>
                      <c:pt idx="586">
                        <c:v>41099</c:v>
                      </c:pt>
                      <c:pt idx="587">
                        <c:v>41100</c:v>
                      </c:pt>
                      <c:pt idx="588">
                        <c:v>41101</c:v>
                      </c:pt>
                      <c:pt idx="589">
                        <c:v>41102</c:v>
                      </c:pt>
                      <c:pt idx="590">
                        <c:v>41103</c:v>
                      </c:pt>
                      <c:pt idx="591">
                        <c:v>41104</c:v>
                      </c:pt>
                      <c:pt idx="592">
                        <c:v>41105</c:v>
                      </c:pt>
                      <c:pt idx="593">
                        <c:v>41106</c:v>
                      </c:pt>
                      <c:pt idx="594">
                        <c:v>41107</c:v>
                      </c:pt>
                      <c:pt idx="595">
                        <c:v>41108</c:v>
                      </c:pt>
                      <c:pt idx="596">
                        <c:v>41109</c:v>
                      </c:pt>
                      <c:pt idx="597">
                        <c:v>41110</c:v>
                      </c:pt>
                      <c:pt idx="598">
                        <c:v>41111</c:v>
                      </c:pt>
                      <c:pt idx="599">
                        <c:v>41112</c:v>
                      </c:pt>
                      <c:pt idx="600">
                        <c:v>41113</c:v>
                      </c:pt>
                      <c:pt idx="601">
                        <c:v>41114</c:v>
                      </c:pt>
                      <c:pt idx="602">
                        <c:v>41115</c:v>
                      </c:pt>
                      <c:pt idx="603">
                        <c:v>41116</c:v>
                      </c:pt>
                      <c:pt idx="604">
                        <c:v>41117</c:v>
                      </c:pt>
                      <c:pt idx="605">
                        <c:v>41118</c:v>
                      </c:pt>
                      <c:pt idx="606">
                        <c:v>41119</c:v>
                      </c:pt>
                      <c:pt idx="607">
                        <c:v>41120</c:v>
                      </c:pt>
                      <c:pt idx="608">
                        <c:v>41121</c:v>
                      </c:pt>
                      <c:pt idx="609">
                        <c:v>41122</c:v>
                      </c:pt>
                      <c:pt idx="610">
                        <c:v>41123</c:v>
                      </c:pt>
                      <c:pt idx="611">
                        <c:v>41124</c:v>
                      </c:pt>
                      <c:pt idx="612">
                        <c:v>41125</c:v>
                      </c:pt>
                      <c:pt idx="613">
                        <c:v>41126</c:v>
                      </c:pt>
                      <c:pt idx="614">
                        <c:v>41127</c:v>
                      </c:pt>
                      <c:pt idx="615">
                        <c:v>41128</c:v>
                      </c:pt>
                      <c:pt idx="616">
                        <c:v>41129</c:v>
                      </c:pt>
                      <c:pt idx="617">
                        <c:v>41130</c:v>
                      </c:pt>
                      <c:pt idx="618">
                        <c:v>41131</c:v>
                      </c:pt>
                      <c:pt idx="619">
                        <c:v>41132</c:v>
                      </c:pt>
                      <c:pt idx="620">
                        <c:v>41133</c:v>
                      </c:pt>
                      <c:pt idx="621">
                        <c:v>41134</c:v>
                      </c:pt>
                      <c:pt idx="622">
                        <c:v>41135</c:v>
                      </c:pt>
                      <c:pt idx="623">
                        <c:v>41136</c:v>
                      </c:pt>
                      <c:pt idx="624">
                        <c:v>41137</c:v>
                      </c:pt>
                      <c:pt idx="625">
                        <c:v>41138</c:v>
                      </c:pt>
                      <c:pt idx="626">
                        <c:v>41139</c:v>
                      </c:pt>
                      <c:pt idx="627">
                        <c:v>41140</c:v>
                      </c:pt>
                      <c:pt idx="628">
                        <c:v>41141</c:v>
                      </c:pt>
                      <c:pt idx="629">
                        <c:v>41142</c:v>
                      </c:pt>
                      <c:pt idx="630">
                        <c:v>41143</c:v>
                      </c:pt>
                      <c:pt idx="631">
                        <c:v>41144</c:v>
                      </c:pt>
                      <c:pt idx="632">
                        <c:v>41145</c:v>
                      </c:pt>
                      <c:pt idx="633">
                        <c:v>41146</c:v>
                      </c:pt>
                      <c:pt idx="634">
                        <c:v>41147</c:v>
                      </c:pt>
                      <c:pt idx="635">
                        <c:v>41148</c:v>
                      </c:pt>
                      <c:pt idx="636">
                        <c:v>41149</c:v>
                      </c:pt>
                      <c:pt idx="637">
                        <c:v>41150</c:v>
                      </c:pt>
                      <c:pt idx="638">
                        <c:v>41151</c:v>
                      </c:pt>
                      <c:pt idx="639">
                        <c:v>41152</c:v>
                      </c:pt>
                      <c:pt idx="640">
                        <c:v>41153</c:v>
                      </c:pt>
                      <c:pt idx="641">
                        <c:v>41154</c:v>
                      </c:pt>
                      <c:pt idx="642">
                        <c:v>41155</c:v>
                      </c:pt>
                      <c:pt idx="643">
                        <c:v>41156</c:v>
                      </c:pt>
                      <c:pt idx="644">
                        <c:v>41157</c:v>
                      </c:pt>
                      <c:pt idx="645">
                        <c:v>41158</c:v>
                      </c:pt>
                      <c:pt idx="646">
                        <c:v>41159</c:v>
                      </c:pt>
                      <c:pt idx="647">
                        <c:v>41160</c:v>
                      </c:pt>
                      <c:pt idx="648">
                        <c:v>41161</c:v>
                      </c:pt>
                      <c:pt idx="649">
                        <c:v>41162</c:v>
                      </c:pt>
                      <c:pt idx="650">
                        <c:v>41163</c:v>
                      </c:pt>
                      <c:pt idx="651">
                        <c:v>41164</c:v>
                      </c:pt>
                      <c:pt idx="652">
                        <c:v>41165</c:v>
                      </c:pt>
                      <c:pt idx="653">
                        <c:v>41166</c:v>
                      </c:pt>
                      <c:pt idx="654">
                        <c:v>41167</c:v>
                      </c:pt>
                      <c:pt idx="655">
                        <c:v>41168</c:v>
                      </c:pt>
                      <c:pt idx="656">
                        <c:v>41169</c:v>
                      </c:pt>
                      <c:pt idx="657">
                        <c:v>41170</c:v>
                      </c:pt>
                      <c:pt idx="658">
                        <c:v>41171</c:v>
                      </c:pt>
                      <c:pt idx="659">
                        <c:v>41172</c:v>
                      </c:pt>
                      <c:pt idx="660">
                        <c:v>41173</c:v>
                      </c:pt>
                      <c:pt idx="661">
                        <c:v>41174</c:v>
                      </c:pt>
                      <c:pt idx="662">
                        <c:v>41175</c:v>
                      </c:pt>
                      <c:pt idx="663">
                        <c:v>41176</c:v>
                      </c:pt>
                      <c:pt idx="664">
                        <c:v>41177</c:v>
                      </c:pt>
                      <c:pt idx="665">
                        <c:v>41178</c:v>
                      </c:pt>
                      <c:pt idx="666">
                        <c:v>41179</c:v>
                      </c:pt>
                      <c:pt idx="667">
                        <c:v>41180</c:v>
                      </c:pt>
                      <c:pt idx="668">
                        <c:v>41181</c:v>
                      </c:pt>
                      <c:pt idx="669">
                        <c:v>41182</c:v>
                      </c:pt>
                      <c:pt idx="670">
                        <c:v>41183</c:v>
                      </c:pt>
                      <c:pt idx="671">
                        <c:v>41184</c:v>
                      </c:pt>
                      <c:pt idx="672">
                        <c:v>41185</c:v>
                      </c:pt>
                      <c:pt idx="673">
                        <c:v>41186</c:v>
                      </c:pt>
                      <c:pt idx="674">
                        <c:v>41187</c:v>
                      </c:pt>
                      <c:pt idx="675">
                        <c:v>41188</c:v>
                      </c:pt>
                      <c:pt idx="676">
                        <c:v>41189</c:v>
                      </c:pt>
                      <c:pt idx="677">
                        <c:v>41190</c:v>
                      </c:pt>
                      <c:pt idx="678">
                        <c:v>41191</c:v>
                      </c:pt>
                      <c:pt idx="679">
                        <c:v>41192</c:v>
                      </c:pt>
                      <c:pt idx="680">
                        <c:v>41193</c:v>
                      </c:pt>
                      <c:pt idx="681">
                        <c:v>41194</c:v>
                      </c:pt>
                      <c:pt idx="682">
                        <c:v>41195</c:v>
                      </c:pt>
                      <c:pt idx="683">
                        <c:v>41196</c:v>
                      </c:pt>
                      <c:pt idx="684">
                        <c:v>41197</c:v>
                      </c:pt>
                      <c:pt idx="685">
                        <c:v>41198</c:v>
                      </c:pt>
                      <c:pt idx="686">
                        <c:v>41199</c:v>
                      </c:pt>
                      <c:pt idx="687">
                        <c:v>41200</c:v>
                      </c:pt>
                      <c:pt idx="688">
                        <c:v>41201</c:v>
                      </c:pt>
                      <c:pt idx="689">
                        <c:v>41202</c:v>
                      </c:pt>
                      <c:pt idx="690">
                        <c:v>41203</c:v>
                      </c:pt>
                      <c:pt idx="691">
                        <c:v>41204</c:v>
                      </c:pt>
                      <c:pt idx="692">
                        <c:v>41205</c:v>
                      </c:pt>
                      <c:pt idx="693">
                        <c:v>41206</c:v>
                      </c:pt>
                      <c:pt idx="694">
                        <c:v>41207</c:v>
                      </c:pt>
                      <c:pt idx="695">
                        <c:v>41208</c:v>
                      </c:pt>
                      <c:pt idx="696">
                        <c:v>41209</c:v>
                      </c:pt>
                      <c:pt idx="697">
                        <c:v>41210</c:v>
                      </c:pt>
                      <c:pt idx="698">
                        <c:v>41211</c:v>
                      </c:pt>
                      <c:pt idx="699">
                        <c:v>41212</c:v>
                      </c:pt>
                      <c:pt idx="700">
                        <c:v>41213</c:v>
                      </c:pt>
                      <c:pt idx="701">
                        <c:v>41214</c:v>
                      </c:pt>
                      <c:pt idx="702">
                        <c:v>41215</c:v>
                      </c:pt>
                      <c:pt idx="703">
                        <c:v>41216</c:v>
                      </c:pt>
                      <c:pt idx="704">
                        <c:v>41217</c:v>
                      </c:pt>
                      <c:pt idx="705">
                        <c:v>41218</c:v>
                      </c:pt>
                      <c:pt idx="706">
                        <c:v>41219</c:v>
                      </c:pt>
                      <c:pt idx="707">
                        <c:v>41220</c:v>
                      </c:pt>
                      <c:pt idx="708">
                        <c:v>41221</c:v>
                      </c:pt>
                      <c:pt idx="709">
                        <c:v>41222</c:v>
                      </c:pt>
                      <c:pt idx="710">
                        <c:v>41223</c:v>
                      </c:pt>
                      <c:pt idx="711">
                        <c:v>41224</c:v>
                      </c:pt>
                      <c:pt idx="712">
                        <c:v>41225</c:v>
                      </c:pt>
                      <c:pt idx="713">
                        <c:v>41226</c:v>
                      </c:pt>
                      <c:pt idx="714">
                        <c:v>41227</c:v>
                      </c:pt>
                      <c:pt idx="715">
                        <c:v>41228</c:v>
                      </c:pt>
                      <c:pt idx="716">
                        <c:v>41229</c:v>
                      </c:pt>
                      <c:pt idx="717">
                        <c:v>41230</c:v>
                      </c:pt>
                      <c:pt idx="718">
                        <c:v>41231</c:v>
                      </c:pt>
                      <c:pt idx="719">
                        <c:v>41232</c:v>
                      </c:pt>
                      <c:pt idx="720">
                        <c:v>41233</c:v>
                      </c:pt>
                      <c:pt idx="721">
                        <c:v>41234</c:v>
                      </c:pt>
                      <c:pt idx="722">
                        <c:v>41235</c:v>
                      </c:pt>
                      <c:pt idx="723">
                        <c:v>41236</c:v>
                      </c:pt>
                      <c:pt idx="724">
                        <c:v>41237</c:v>
                      </c:pt>
                      <c:pt idx="725">
                        <c:v>41238</c:v>
                      </c:pt>
                      <c:pt idx="726">
                        <c:v>41239</c:v>
                      </c:pt>
                      <c:pt idx="727">
                        <c:v>41240</c:v>
                      </c:pt>
                      <c:pt idx="728">
                        <c:v>41241</c:v>
                      </c:pt>
                      <c:pt idx="729">
                        <c:v>41242</c:v>
                      </c:pt>
                      <c:pt idx="730">
                        <c:v>41243</c:v>
                      </c:pt>
                      <c:pt idx="731">
                        <c:v>41244</c:v>
                      </c:pt>
                      <c:pt idx="732">
                        <c:v>41245</c:v>
                      </c:pt>
                      <c:pt idx="733">
                        <c:v>41246</c:v>
                      </c:pt>
                      <c:pt idx="734">
                        <c:v>41247</c:v>
                      </c:pt>
                      <c:pt idx="735">
                        <c:v>41248</c:v>
                      </c:pt>
                      <c:pt idx="736">
                        <c:v>41249</c:v>
                      </c:pt>
                      <c:pt idx="737">
                        <c:v>41250</c:v>
                      </c:pt>
                      <c:pt idx="738">
                        <c:v>41251</c:v>
                      </c:pt>
                      <c:pt idx="739">
                        <c:v>41252</c:v>
                      </c:pt>
                      <c:pt idx="740">
                        <c:v>41253</c:v>
                      </c:pt>
                      <c:pt idx="741">
                        <c:v>41254</c:v>
                      </c:pt>
                      <c:pt idx="742">
                        <c:v>41255</c:v>
                      </c:pt>
                      <c:pt idx="743">
                        <c:v>41256</c:v>
                      </c:pt>
                      <c:pt idx="744">
                        <c:v>41257</c:v>
                      </c:pt>
                      <c:pt idx="745">
                        <c:v>41258</c:v>
                      </c:pt>
                      <c:pt idx="746">
                        <c:v>41259</c:v>
                      </c:pt>
                      <c:pt idx="747">
                        <c:v>41260</c:v>
                      </c:pt>
                      <c:pt idx="748">
                        <c:v>41261</c:v>
                      </c:pt>
                      <c:pt idx="749">
                        <c:v>41262</c:v>
                      </c:pt>
                      <c:pt idx="750">
                        <c:v>41263</c:v>
                      </c:pt>
                      <c:pt idx="751">
                        <c:v>41264</c:v>
                      </c:pt>
                      <c:pt idx="752">
                        <c:v>41265</c:v>
                      </c:pt>
                      <c:pt idx="753">
                        <c:v>41266</c:v>
                      </c:pt>
                      <c:pt idx="754">
                        <c:v>41267</c:v>
                      </c:pt>
                      <c:pt idx="755">
                        <c:v>41268</c:v>
                      </c:pt>
                      <c:pt idx="756">
                        <c:v>41269</c:v>
                      </c:pt>
                      <c:pt idx="757">
                        <c:v>41270</c:v>
                      </c:pt>
                      <c:pt idx="758">
                        <c:v>41271</c:v>
                      </c:pt>
                      <c:pt idx="759">
                        <c:v>41272</c:v>
                      </c:pt>
                      <c:pt idx="760">
                        <c:v>41273</c:v>
                      </c:pt>
                      <c:pt idx="761">
                        <c:v>41274</c:v>
                      </c:pt>
                      <c:pt idx="762">
                        <c:v>41275</c:v>
                      </c:pt>
                      <c:pt idx="763">
                        <c:v>41276</c:v>
                      </c:pt>
                      <c:pt idx="764">
                        <c:v>41277</c:v>
                      </c:pt>
                      <c:pt idx="765">
                        <c:v>41278</c:v>
                      </c:pt>
                      <c:pt idx="766">
                        <c:v>41279</c:v>
                      </c:pt>
                      <c:pt idx="767">
                        <c:v>41280</c:v>
                      </c:pt>
                      <c:pt idx="768">
                        <c:v>41281</c:v>
                      </c:pt>
                      <c:pt idx="769">
                        <c:v>41282</c:v>
                      </c:pt>
                      <c:pt idx="770">
                        <c:v>41283</c:v>
                      </c:pt>
                      <c:pt idx="771">
                        <c:v>41284</c:v>
                      </c:pt>
                      <c:pt idx="772">
                        <c:v>41285</c:v>
                      </c:pt>
                      <c:pt idx="773">
                        <c:v>41286</c:v>
                      </c:pt>
                      <c:pt idx="774">
                        <c:v>41287</c:v>
                      </c:pt>
                      <c:pt idx="775">
                        <c:v>41288</c:v>
                      </c:pt>
                      <c:pt idx="776">
                        <c:v>41289</c:v>
                      </c:pt>
                      <c:pt idx="777">
                        <c:v>41290</c:v>
                      </c:pt>
                      <c:pt idx="778">
                        <c:v>41291</c:v>
                      </c:pt>
                      <c:pt idx="779">
                        <c:v>41292</c:v>
                      </c:pt>
                      <c:pt idx="780">
                        <c:v>41293</c:v>
                      </c:pt>
                      <c:pt idx="781">
                        <c:v>41294</c:v>
                      </c:pt>
                      <c:pt idx="782">
                        <c:v>41295</c:v>
                      </c:pt>
                      <c:pt idx="783">
                        <c:v>41296</c:v>
                      </c:pt>
                      <c:pt idx="784">
                        <c:v>41297</c:v>
                      </c:pt>
                      <c:pt idx="785">
                        <c:v>41298</c:v>
                      </c:pt>
                      <c:pt idx="786">
                        <c:v>41299</c:v>
                      </c:pt>
                      <c:pt idx="787">
                        <c:v>41300</c:v>
                      </c:pt>
                      <c:pt idx="788">
                        <c:v>41301</c:v>
                      </c:pt>
                      <c:pt idx="789">
                        <c:v>41302</c:v>
                      </c:pt>
                      <c:pt idx="790">
                        <c:v>41303</c:v>
                      </c:pt>
                      <c:pt idx="791">
                        <c:v>41304</c:v>
                      </c:pt>
                      <c:pt idx="792">
                        <c:v>41305</c:v>
                      </c:pt>
                      <c:pt idx="793">
                        <c:v>41306</c:v>
                      </c:pt>
                      <c:pt idx="794">
                        <c:v>41307</c:v>
                      </c:pt>
                      <c:pt idx="795">
                        <c:v>41308</c:v>
                      </c:pt>
                      <c:pt idx="796">
                        <c:v>41309</c:v>
                      </c:pt>
                      <c:pt idx="797">
                        <c:v>41310</c:v>
                      </c:pt>
                      <c:pt idx="798">
                        <c:v>41311</c:v>
                      </c:pt>
                      <c:pt idx="799">
                        <c:v>41312</c:v>
                      </c:pt>
                      <c:pt idx="800">
                        <c:v>41313</c:v>
                      </c:pt>
                      <c:pt idx="801">
                        <c:v>41314</c:v>
                      </c:pt>
                      <c:pt idx="802">
                        <c:v>41315</c:v>
                      </c:pt>
                      <c:pt idx="803">
                        <c:v>41316</c:v>
                      </c:pt>
                      <c:pt idx="804">
                        <c:v>41317</c:v>
                      </c:pt>
                      <c:pt idx="805">
                        <c:v>41318</c:v>
                      </c:pt>
                      <c:pt idx="806">
                        <c:v>41319</c:v>
                      </c:pt>
                      <c:pt idx="807">
                        <c:v>41320</c:v>
                      </c:pt>
                      <c:pt idx="808">
                        <c:v>41321</c:v>
                      </c:pt>
                      <c:pt idx="809">
                        <c:v>41322</c:v>
                      </c:pt>
                      <c:pt idx="810">
                        <c:v>41323</c:v>
                      </c:pt>
                      <c:pt idx="811">
                        <c:v>41324</c:v>
                      </c:pt>
                      <c:pt idx="812">
                        <c:v>41325</c:v>
                      </c:pt>
                      <c:pt idx="813">
                        <c:v>41326</c:v>
                      </c:pt>
                      <c:pt idx="814">
                        <c:v>41327</c:v>
                      </c:pt>
                      <c:pt idx="815">
                        <c:v>41328</c:v>
                      </c:pt>
                      <c:pt idx="816">
                        <c:v>41329</c:v>
                      </c:pt>
                      <c:pt idx="817">
                        <c:v>41330</c:v>
                      </c:pt>
                      <c:pt idx="818">
                        <c:v>41331</c:v>
                      </c:pt>
                      <c:pt idx="819">
                        <c:v>41332</c:v>
                      </c:pt>
                      <c:pt idx="820">
                        <c:v>41333</c:v>
                      </c:pt>
                      <c:pt idx="821">
                        <c:v>41334</c:v>
                      </c:pt>
                      <c:pt idx="822">
                        <c:v>41335</c:v>
                      </c:pt>
                      <c:pt idx="823">
                        <c:v>41336</c:v>
                      </c:pt>
                      <c:pt idx="824">
                        <c:v>41337</c:v>
                      </c:pt>
                      <c:pt idx="825">
                        <c:v>41338</c:v>
                      </c:pt>
                      <c:pt idx="826">
                        <c:v>41339</c:v>
                      </c:pt>
                      <c:pt idx="827">
                        <c:v>41340</c:v>
                      </c:pt>
                      <c:pt idx="828">
                        <c:v>41341</c:v>
                      </c:pt>
                      <c:pt idx="829">
                        <c:v>41342</c:v>
                      </c:pt>
                      <c:pt idx="830">
                        <c:v>41343</c:v>
                      </c:pt>
                      <c:pt idx="831">
                        <c:v>41344</c:v>
                      </c:pt>
                      <c:pt idx="832">
                        <c:v>41345</c:v>
                      </c:pt>
                      <c:pt idx="833">
                        <c:v>41346</c:v>
                      </c:pt>
                      <c:pt idx="834">
                        <c:v>41347</c:v>
                      </c:pt>
                      <c:pt idx="835">
                        <c:v>41348</c:v>
                      </c:pt>
                      <c:pt idx="836">
                        <c:v>41349</c:v>
                      </c:pt>
                      <c:pt idx="837">
                        <c:v>41350</c:v>
                      </c:pt>
                      <c:pt idx="838">
                        <c:v>41351</c:v>
                      </c:pt>
                      <c:pt idx="839">
                        <c:v>41352</c:v>
                      </c:pt>
                      <c:pt idx="840">
                        <c:v>41353</c:v>
                      </c:pt>
                      <c:pt idx="841">
                        <c:v>41354</c:v>
                      </c:pt>
                      <c:pt idx="842">
                        <c:v>41355</c:v>
                      </c:pt>
                      <c:pt idx="843">
                        <c:v>41356</c:v>
                      </c:pt>
                      <c:pt idx="844">
                        <c:v>41357</c:v>
                      </c:pt>
                      <c:pt idx="845">
                        <c:v>41358</c:v>
                      </c:pt>
                      <c:pt idx="846">
                        <c:v>41359</c:v>
                      </c:pt>
                      <c:pt idx="847">
                        <c:v>41360</c:v>
                      </c:pt>
                      <c:pt idx="848">
                        <c:v>41361</c:v>
                      </c:pt>
                      <c:pt idx="849">
                        <c:v>41362</c:v>
                      </c:pt>
                      <c:pt idx="850">
                        <c:v>41363</c:v>
                      </c:pt>
                      <c:pt idx="851">
                        <c:v>41364</c:v>
                      </c:pt>
                      <c:pt idx="852">
                        <c:v>41365</c:v>
                      </c:pt>
                      <c:pt idx="853">
                        <c:v>41366</c:v>
                      </c:pt>
                      <c:pt idx="854">
                        <c:v>41367</c:v>
                      </c:pt>
                      <c:pt idx="855">
                        <c:v>41368</c:v>
                      </c:pt>
                      <c:pt idx="856">
                        <c:v>41369</c:v>
                      </c:pt>
                      <c:pt idx="857">
                        <c:v>41370</c:v>
                      </c:pt>
                      <c:pt idx="858">
                        <c:v>41371</c:v>
                      </c:pt>
                      <c:pt idx="859">
                        <c:v>41372</c:v>
                      </c:pt>
                      <c:pt idx="860">
                        <c:v>41373</c:v>
                      </c:pt>
                      <c:pt idx="861">
                        <c:v>41374</c:v>
                      </c:pt>
                      <c:pt idx="862">
                        <c:v>41375</c:v>
                      </c:pt>
                      <c:pt idx="863">
                        <c:v>41376</c:v>
                      </c:pt>
                      <c:pt idx="864">
                        <c:v>41377</c:v>
                      </c:pt>
                      <c:pt idx="865">
                        <c:v>41378</c:v>
                      </c:pt>
                      <c:pt idx="866">
                        <c:v>41379</c:v>
                      </c:pt>
                      <c:pt idx="867">
                        <c:v>41380</c:v>
                      </c:pt>
                      <c:pt idx="868">
                        <c:v>41381</c:v>
                      </c:pt>
                      <c:pt idx="869">
                        <c:v>41382</c:v>
                      </c:pt>
                      <c:pt idx="870">
                        <c:v>41383</c:v>
                      </c:pt>
                      <c:pt idx="871">
                        <c:v>41384</c:v>
                      </c:pt>
                      <c:pt idx="872">
                        <c:v>41385</c:v>
                      </c:pt>
                      <c:pt idx="873">
                        <c:v>41386</c:v>
                      </c:pt>
                      <c:pt idx="874">
                        <c:v>41387</c:v>
                      </c:pt>
                      <c:pt idx="875">
                        <c:v>41388</c:v>
                      </c:pt>
                      <c:pt idx="876">
                        <c:v>41389</c:v>
                      </c:pt>
                      <c:pt idx="877">
                        <c:v>41390</c:v>
                      </c:pt>
                      <c:pt idx="878">
                        <c:v>41391</c:v>
                      </c:pt>
                      <c:pt idx="879">
                        <c:v>41392</c:v>
                      </c:pt>
                      <c:pt idx="880">
                        <c:v>41393</c:v>
                      </c:pt>
                      <c:pt idx="881">
                        <c:v>41394</c:v>
                      </c:pt>
                      <c:pt idx="882">
                        <c:v>41395</c:v>
                      </c:pt>
                      <c:pt idx="883">
                        <c:v>41396</c:v>
                      </c:pt>
                      <c:pt idx="884">
                        <c:v>41397</c:v>
                      </c:pt>
                      <c:pt idx="885">
                        <c:v>41398</c:v>
                      </c:pt>
                      <c:pt idx="886">
                        <c:v>41399</c:v>
                      </c:pt>
                      <c:pt idx="887">
                        <c:v>41400</c:v>
                      </c:pt>
                      <c:pt idx="888">
                        <c:v>41401</c:v>
                      </c:pt>
                      <c:pt idx="889">
                        <c:v>41402</c:v>
                      </c:pt>
                      <c:pt idx="890">
                        <c:v>41403</c:v>
                      </c:pt>
                      <c:pt idx="891">
                        <c:v>41404</c:v>
                      </c:pt>
                      <c:pt idx="892">
                        <c:v>41405</c:v>
                      </c:pt>
                      <c:pt idx="893">
                        <c:v>41406</c:v>
                      </c:pt>
                      <c:pt idx="894">
                        <c:v>41407</c:v>
                      </c:pt>
                      <c:pt idx="895">
                        <c:v>41408</c:v>
                      </c:pt>
                      <c:pt idx="896">
                        <c:v>41409</c:v>
                      </c:pt>
                      <c:pt idx="897">
                        <c:v>41410</c:v>
                      </c:pt>
                      <c:pt idx="898">
                        <c:v>41411</c:v>
                      </c:pt>
                      <c:pt idx="899">
                        <c:v>41412</c:v>
                      </c:pt>
                      <c:pt idx="900">
                        <c:v>41413</c:v>
                      </c:pt>
                      <c:pt idx="901">
                        <c:v>41414</c:v>
                      </c:pt>
                      <c:pt idx="902">
                        <c:v>41415</c:v>
                      </c:pt>
                      <c:pt idx="903">
                        <c:v>41416</c:v>
                      </c:pt>
                      <c:pt idx="904">
                        <c:v>41417</c:v>
                      </c:pt>
                      <c:pt idx="905">
                        <c:v>41418</c:v>
                      </c:pt>
                      <c:pt idx="906">
                        <c:v>41419</c:v>
                      </c:pt>
                      <c:pt idx="907">
                        <c:v>41420</c:v>
                      </c:pt>
                      <c:pt idx="908">
                        <c:v>41421</c:v>
                      </c:pt>
                      <c:pt idx="909">
                        <c:v>41422</c:v>
                      </c:pt>
                      <c:pt idx="910">
                        <c:v>41423</c:v>
                      </c:pt>
                      <c:pt idx="911">
                        <c:v>41424</c:v>
                      </c:pt>
                      <c:pt idx="912">
                        <c:v>41425</c:v>
                      </c:pt>
                      <c:pt idx="913">
                        <c:v>41426</c:v>
                      </c:pt>
                      <c:pt idx="914">
                        <c:v>41427</c:v>
                      </c:pt>
                      <c:pt idx="915">
                        <c:v>41428</c:v>
                      </c:pt>
                      <c:pt idx="916">
                        <c:v>41429</c:v>
                      </c:pt>
                      <c:pt idx="917">
                        <c:v>41430</c:v>
                      </c:pt>
                      <c:pt idx="918">
                        <c:v>41431</c:v>
                      </c:pt>
                      <c:pt idx="919">
                        <c:v>41432</c:v>
                      </c:pt>
                      <c:pt idx="920">
                        <c:v>41433</c:v>
                      </c:pt>
                      <c:pt idx="921">
                        <c:v>41434</c:v>
                      </c:pt>
                      <c:pt idx="922">
                        <c:v>41435</c:v>
                      </c:pt>
                      <c:pt idx="923">
                        <c:v>41436</c:v>
                      </c:pt>
                      <c:pt idx="924">
                        <c:v>41437</c:v>
                      </c:pt>
                      <c:pt idx="925">
                        <c:v>41438</c:v>
                      </c:pt>
                      <c:pt idx="926">
                        <c:v>41439</c:v>
                      </c:pt>
                      <c:pt idx="927">
                        <c:v>41440</c:v>
                      </c:pt>
                      <c:pt idx="928">
                        <c:v>41441</c:v>
                      </c:pt>
                      <c:pt idx="929">
                        <c:v>41442</c:v>
                      </c:pt>
                      <c:pt idx="930">
                        <c:v>41443</c:v>
                      </c:pt>
                      <c:pt idx="931">
                        <c:v>41444</c:v>
                      </c:pt>
                      <c:pt idx="932">
                        <c:v>41445</c:v>
                      </c:pt>
                      <c:pt idx="933">
                        <c:v>41446</c:v>
                      </c:pt>
                      <c:pt idx="934">
                        <c:v>41447</c:v>
                      </c:pt>
                      <c:pt idx="935">
                        <c:v>41448</c:v>
                      </c:pt>
                      <c:pt idx="936">
                        <c:v>41449</c:v>
                      </c:pt>
                      <c:pt idx="937">
                        <c:v>41450</c:v>
                      </c:pt>
                      <c:pt idx="938">
                        <c:v>41451</c:v>
                      </c:pt>
                      <c:pt idx="939">
                        <c:v>41452</c:v>
                      </c:pt>
                      <c:pt idx="940">
                        <c:v>41453</c:v>
                      </c:pt>
                      <c:pt idx="941">
                        <c:v>41454</c:v>
                      </c:pt>
                      <c:pt idx="942">
                        <c:v>41455</c:v>
                      </c:pt>
                      <c:pt idx="943">
                        <c:v>41456</c:v>
                      </c:pt>
                      <c:pt idx="944">
                        <c:v>41457</c:v>
                      </c:pt>
                      <c:pt idx="945">
                        <c:v>41458</c:v>
                      </c:pt>
                      <c:pt idx="946">
                        <c:v>41459</c:v>
                      </c:pt>
                      <c:pt idx="947">
                        <c:v>41460</c:v>
                      </c:pt>
                      <c:pt idx="948">
                        <c:v>41461</c:v>
                      </c:pt>
                      <c:pt idx="949">
                        <c:v>41462</c:v>
                      </c:pt>
                      <c:pt idx="950">
                        <c:v>41463</c:v>
                      </c:pt>
                      <c:pt idx="951">
                        <c:v>41464</c:v>
                      </c:pt>
                      <c:pt idx="952">
                        <c:v>41465</c:v>
                      </c:pt>
                      <c:pt idx="953">
                        <c:v>41466</c:v>
                      </c:pt>
                      <c:pt idx="954">
                        <c:v>41467</c:v>
                      </c:pt>
                      <c:pt idx="955">
                        <c:v>41468</c:v>
                      </c:pt>
                      <c:pt idx="956">
                        <c:v>41469</c:v>
                      </c:pt>
                      <c:pt idx="957">
                        <c:v>41470</c:v>
                      </c:pt>
                      <c:pt idx="958">
                        <c:v>41471</c:v>
                      </c:pt>
                      <c:pt idx="959">
                        <c:v>41472</c:v>
                      </c:pt>
                      <c:pt idx="960">
                        <c:v>41473</c:v>
                      </c:pt>
                      <c:pt idx="961">
                        <c:v>41474</c:v>
                      </c:pt>
                      <c:pt idx="962">
                        <c:v>41475</c:v>
                      </c:pt>
                      <c:pt idx="963">
                        <c:v>41476</c:v>
                      </c:pt>
                      <c:pt idx="964">
                        <c:v>41477</c:v>
                      </c:pt>
                      <c:pt idx="965">
                        <c:v>41478</c:v>
                      </c:pt>
                      <c:pt idx="966">
                        <c:v>41479</c:v>
                      </c:pt>
                      <c:pt idx="967">
                        <c:v>41480</c:v>
                      </c:pt>
                      <c:pt idx="968">
                        <c:v>41481</c:v>
                      </c:pt>
                      <c:pt idx="969">
                        <c:v>41482</c:v>
                      </c:pt>
                      <c:pt idx="970">
                        <c:v>41483</c:v>
                      </c:pt>
                      <c:pt idx="971">
                        <c:v>41484</c:v>
                      </c:pt>
                      <c:pt idx="972">
                        <c:v>41485</c:v>
                      </c:pt>
                      <c:pt idx="973">
                        <c:v>41486</c:v>
                      </c:pt>
                      <c:pt idx="974">
                        <c:v>41487</c:v>
                      </c:pt>
                      <c:pt idx="975">
                        <c:v>41488</c:v>
                      </c:pt>
                      <c:pt idx="976">
                        <c:v>41489</c:v>
                      </c:pt>
                      <c:pt idx="977">
                        <c:v>41490</c:v>
                      </c:pt>
                      <c:pt idx="978">
                        <c:v>41491</c:v>
                      </c:pt>
                      <c:pt idx="979">
                        <c:v>41492</c:v>
                      </c:pt>
                      <c:pt idx="980">
                        <c:v>41493</c:v>
                      </c:pt>
                      <c:pt idx="981">
                        <c:v>41494</c:v>
                      </c:pt>
                      <c:pt idx="982">
                        <c:v>41495</c:v>
                      </c:pt>
                      <c:pt idx="983">
                        <c:v>41496</c:v>
                      </c:pt>
                      <c:pt idx="984">
                        <c:v>41497</c:v>
                      </c:pt>
                      <c:pt idx="985">
                        <c:v>41498</c:v>
                      </c:pt>
                      <c:pt idx="986">
                        <c:v>41499</c:v>
                      </c:pt>
                      <c:pt idx="987">
                        <c:v>41500</c:v>
                      </c:pt>
                      <c:pt idx="988">
                        <c:v>41501</c:v>
                      </c:pt>
                      <c:pt idx="989">
                        <c:v>41502</c:v>
                      </c:pt>
                      <c:pt idx="990">
                        <c:v>41503</c:v>
                      </c:pt>
                      <c:pt idx="991">
                        <c:v>41504</c:v>
                      </c:pt>
                      <c:pt idx="992">
                        <c:v>41505</c:v>
                      </c:pt>
                      <c:pt idx="993">
                        <c:v>41506</c:v>
                      </c:pt>
                      <c:pt idx="994">
                        <c:v>41507</c:v>
                      </c:pt>
                      <c:pt idx="995">
                        <c:v>41508</c:v>
                      </c:pt>
                      <c:pt idx="996">
                        <c:v>41509</c:v>
                      </c:pt>
                      <c:pt idx="997">
                        <c:v>41510</c:v>
                      </c:pt>
                      <c:pt idx="998">
                        <c:v>41511</c:v>
                      </c:pt>
                      <c:pt idx="999">
                        <c:v>41512</c:v>
                      </c:pt>
                      <c:pt idx="1000">
                        <c:v>41513</c:v>
                      </c:pt>
                      <c:pt idx="1001">
                        <c:v>41514</c:v>
                      </c:pt>
                      <c:pt idx="1002">
                        <c:v>41515</c:v>
                      </c:pt>
                      <c:pt idx="1003">
                        <c:v>41516</c:v>
                      </c:pt>
                      <c:pt idx="1004">
                        <c:v>41517</c:v>
                      </c:pt>
                      <c:pt idx="1005">
                        <c:v>41518</c:v>
                      </c:pt>
                      <c:pt idx="1006">
                        <c:v>41519</c:v>
                      </c:pt>
                      <c:pt idx="1007">
                        <c:v>41520</c:v>
                      </c:pt>
                      <c:pt idx="1008">
                        <c:v>41521</c:v>
                      </c:pt>
                      <c:pt idx="1009">
                        <c:v>41522</c:v>
                      </c:pt>
                      <c:pt idx="1010">
                        <c:v>41523</c:v>
                      </c:pt>
                      <c:pt idx="1011">
                        <c:v>41524</c:v>
                      </c:pt>
                      <c:pt idx="1012">
                        <c:v>41525</c:v>
                      </c:pt>
                      <c:pt idx="1013">
                        <c:v>41526</c:v>
                      </c:pt>
                      <c:pt idx="1014">
                        <c:v>41527</c:v>
                      </c:pt>
                      <c:pt idx="1015">
                        <c:v>41528</c:v>
                      </c:pt>
                      <c:pt idx="1016">
                        <c:v>41529</c:v>
                      </c:pt>
                      <c:pt idx="1017">
                        <c:v>41530</c:v>
                      </c:pt>
                      <c:pt idx="1018">
                        <c:v>41531</c:v>
                      </c:pt>
                      <c:pt idx="1019">
                        <c:v>41532</c:v>
                      </c:pt>
                      <c:pt idx="1020">
                        <c:v>41533</c:v>
                      </c:pt>
                      <c:pt idx="1021">
                        <c:v>41534</c:v>
                      </c:pt>
                      <c:pt idx="1022">
                        <c:v>41535</c:v>
                      </c:pt>
                      <c:pt idx="1023">
                        <c:v>41536</c:v>
                      </c:pt>
                      <c:pt idx="1024">
                        <c:v>41537</c:v>
                      </c:pt>
                      <c:pt idx="1025">
                        <c:v>41538</c:v>
                      </c:pt>
                      <c:pt idx="1026">
                        <c:v>41539</c:v>
                      </c:pt>
                      <c:pt idx="1027">
                        <c:v>41540</c:v>
                      </c:pt>
                      <c:pt idx="1028">
                        <c:v>41541</c:v>
                      </c:pt>
                      <c:pt idx="1029">
                        <c:v>41542</c:v>
                      </c:pt>
                      <c:pt idx="1030">
                        <c:v>41543</c:v>
                      </c:pt>
                      <c:pt idx="1031">
                        <c:v>41544</c:v>
                      </c:pt>
                      <c:pt idx="1032">
                        <c:v>41545</c:v>
                      </c:pt>
                      <c:pt idx="1033">
                        <c:v>41546</c:v>
                      </c:pt>
                      <c:pt idx="1034">
                        <c:v>41547</c:v>
                      </c:pt>
                      <c:pt idx="1035">
                        <c:v>41548</c:v>
                      </c:pt>
                      <c:pt idx="1036">
                        <c:v>41549</c:v>
                      </c:pt>
                      <c:pt idx="1037">
                        <c:v>41550</c:v>
                      </c:pt>
                      <c:pt idx="1038">
                        <c:v>41551</c:v>
                      </c:pt>
                      <c:pt idx="1039">
                        <c:v>41552</c:v>
                      </c:pt>
                      <c:pt idx="1040">
                        <c:v>41553</c:v>
                      </c:pt>
                      <c:pt idx="1041">
                        <c:v>41554</c:v>
                      </c:pt>
                      <c:pt idx="1042">
                        <c:v>41555</c:v>
                      </c:pt>
                      <c:pt idx="1043">
                        <c:v>41556</c:v>
                      </c:pt>
                      <c:pt idx="1044">
                        <c:v>41557</c:v>
                      </c:pt>
                      <c:pt idx="1045">
                        <c:v>41558</c:v>
                      </c:pt>
                      <c:pt idx="1046">
                        <c:v>41559</c:v>
                      </c:pt>
                      <c:pt idx="1047">
                        <c:v>41560</c:v>
                      </c:pt>
                      <c:pt idx="1048">
                        <c:v>41561</c:v>
                      </c:pt>
                      <c:pt idx="1049">
                        <c:v>41562</c:v>
                      </c:pt>
                      <c:pt idx="1050">
                        <c:v>41563</c:v>
                      </c:pt>
                      <c:pt idx="1051">
                        <c:v>41564</c:v>
                      </c:pt>
                      <c:pt idx="1052">
                        <c:v>41565</c:v>
                      </c:pt>
                      <c:pt idx="1053">
                        <c:v>41566</c:v>
                      </c:pt>
                      <c:pt idx="1054">
                        <c:v>41567</c:v>
                      </c:pt>
                      <c:pt idx="1055">
                        <c:v>41568</c:v>
                      </c:pt>
                      <c:pt idx="1056">
                        <c:v>41569</c:v>
                      </c:pt>
                      <c:pt idx="1057">
                        <c:v>41570</c:v>
                      </c:pt>
                      <c:pt idx="1058">
                        <c:v>41571</c:v>
                      </c:pt>
                      <c:pt idx="1059">
                        <c:v>41572</c:v>
                      </c:pt>
                      <c:pt idx="1060">
                        <c:v>41573</c:v>
                      </c:pt>
                      <c:pt idx="1061">
                        <c:v>41574</c:v>
                      </c:pt>
                      <c:pt idx="1062">
                        <c:v>41575</c:v>
                      </c:pt>
                      <c:pt idx="1063">
                        <c:v>41576</c:v>
                      </c:pt>
                      <c:pt idx="1064">
                        <c:v>41577</c:v>
                      </c:pt>
                      <c:pt idx="1065">
                        <c:v>41578</c:v>
                      </c:pt>
                      <c:pt idx="1066">
                        <c:v>41579</c:v>
                      </c:pt>
                      <c:pt idx="1067">
                        <c:v>41580</c:v>
                      </c:pt>
                      <c:pt idx="1068">
                        <c:v>41581</c:v>
                      </c:pt>
                      <c:pt idx="1069">
                        <c:v>41582</c:v>
                      </c:pt>
                      <c:pt idx="1070">
                        <c:v>41583</c:v>
                      </c:pt>
                      <c:pt idx="1071">
                        <c:v>41584</c:v>
                      </c:pt>
                      <c:pt idx="1072">
                        <c:v>41585</c:v>
                      </c:pt>
                      <c:pt idx="1073">
                        <c:v>41586</c:v>
                      </c:pt>
                      <c:pt idx="1074">
                        <c:v>41587</c:v>
                      </c:pt>
                      <c:pt idx="1075">
                        <c:v>41588</c:v>
                      </c:pt>
                      <c:pt idx="1076">
                        <c:v>41589</c:v>
                      </c:pt>
                      <c:pt idx="1077">
                        <c:v>41590</c:v>
                      </c:pt>
                      <c:pt idx="1078">
                        <c:v>41591</c:v>
                      </c:pt>
                      <c:pt idx="1079">
                        <c:v>41592</c:v>
                      </c:pt>
                      <c:pt idx="1080">
                        <c:v>41593</c:v>
                      </c:pt>
                      <c:pt idx="1081">
                        <c:v>41594</c:v>
                      </c:pt>
                      <c:pt idx="1082">
                        <c:v>41595</c:v>
                      </c:pt>
                      <c:pt idx="1083">
                        <c:v>41596</c:v>
                      </c:pt>
                      <c:pt idx="1084">
                        <c:v>41597</c:v>
                      </c:pt>
                      <c:pt idx="1085">
                        <c:v>41598</c:v>
                      </c:pt>
                      <c:pt idx="1086">
                        <c:v>41599</c:v>
                      </c:pt>
                      <c:pt idx="1087">
                        <c:v>41600</c:v>
                      </c:pt>
                      <c:pt idx="1088">
                        <c:v>41601</c:v>
                      </c:pt>
                      <c:pt idx="1089">
                        <c:v>41602</c:v>
                      </c:pt>
                      <c:pt idx="1090">
                        <c:v>41603</c:v>
                      </c:pt>
                      <c:pt idx="1091">
                        <c:v>41604</c:v>
                      </c:pt>
                      <c:pt idx="1092">
                        <c:v>41605</c:v>
                      </c:pt>
                      <c:pt idx="1093">
                        <c:v>41606</c:v>
                      </c:pt>
                      <c:pt idx="1094">
                        <c:v>41607</c:v>
                      </c:pt>
                      <c:pt idx="1095">
                        <c:v>41608</c:v>
                      </c:pt>
                      <c:pt idx="1096">
                        <c:v>41609</c:v>
                      </c:pt>
                      <c:pt idx="1097">
                        <c:v>41610</c:v>
                      </c:pt>
                      <c:pt idx="1098">
                        <c:v>41611</c:v>
                      </c:pt>
                      <c:pt idx="1099">
                        <c:v>41612</c:v>
                      </c:pt>
                      <c:pt idx="1100">
                        <c:v>41613</c:v>
                      </c:pt>
                      <c:pt idx="1101">
                        <c:v>41614</c:v>
                      </c:pt>
                      <c:pt idx="1102">
                        <c:v>41615</c:v>
                      </c:pt>
                      <c:pt idx="1103">
                        <c:v>41616</c:v>
                      </c:pt>
                      <c:pt idx="1104">
                        <c:v>41617</c:v>
                      </c:pt>
                      <c:pt idx="1105">
                        <c:v>41618</c:v>
                      </c:pt>
                      <c:pt idx="1106">
                        <c:v>41619</c:v>
                      </c:pt>
                      <c:pt idx="1107">
                        <c:v>41620</c:v>
                      </c:pt>
                      <c:pt idx="1108">
                        <c:v>41621</c:v>
                      </c:pt>
                      <c:pt idx="1109">
                        <c:v>41622</c:v>
                      </c:pt>
                      <c:pt idx="1110">
                        <c:v>41623</c:v>
                      </c:pt>
                      <c:pt idx="1111">
                        <c:v>41624</c:v>
                      </c:pt>
                      <c:pt idx="1112">
                        <c:v>41625</c:v>
                      </c:pt>
                      <c:pt idx="1113">
                        <c:v>41626</c:v>
                      </c:pt>
                      <c:pt idx="1114">
                        <c:v>41627</c:v>
                      </c:pt>
                      <c:pt idx="1115">
                        <c:v>41628</c:v>
                      </c:pt>
                      <c:pt idx="1116">
                        <c:v>41629</c:v>
                      </c:pt>
                      <c:pt idx="1117">
                        <c:v>41630</c:v>
                      </c:pt>
                      <c:pt idx="1118">
                        <c:v>41631</c:v>
                      </c:pt>
                      <c:pt idx="1119">
                        <c:v>41632</c:v>
                      </c:pt>
                      <c:pt idx="1120">
                        <c:v>41633</c:v>
                      </c:pt>
                      <c:pt idx="1121">
                        <c:v>41634</c:v>
                      </c:pt>
                      <c:pt idx="1122">
                        <c:v>41635</c:v>
                      </c:pt>
                      <c:pt idx="1123">
                        <c:v>41636</c:v>
                      </c:pt>
                      <c:pt idx="1124">
                        <c:v>41637</c:v>
                      </c:pt>
                      <c:pt idx="1125">
                        <c:v>41638</c:v>
                      </c:pt>
                      <c:pt idx="1126">
                        <c:v>41639</c:v>
                      </c:pt>
                      <c:pt idx="1127">
                        <c:v>41640</c:v>
                      </c:pt>
                      <c:pt idx="1128">
                        <c:v>41641</c:v>
                      </c:pt>
                      <c:pt idx="1129">
                        <c:v>41642</c:v>
                      </c:pt>
                      <c:pt idx="1130">
                        <c:v>41643</c:v>
                      </c:pt>
                      <c:pt idx="1131">
                        <c:v>41644</c:v>
                      </c:pt>
                      <c:pt idx="1132">
                        <c:v>41645</c:v>
                      </c:pt>
                      <c:pt idx="1133">
                        <c:v>41646</c:v>
                      </c:pt>
                      <c:pt idx="1134">
                        <c:v>41647</c:v>
                      </c:pt>
                      <c:pt idx="1135">
                        <c:v>41648</c:v>
                      </c:pt>
                      <c:pt idx="1136">
                        <c:v>41649</c:v>
                      </c:pt>
                      <c:pt idx="1137">
                        <c:v>41650</c:v>
                      </c:pt>
                      <c:pt idx="1138">
                        <c:v>41651</c:v>
                      </c:pt>
                      <c:pt idx="1139">
                        <c:v>41652</c:v>
                      </c:pt>
                      <c:pt idx="1140">
                        <c:v>41653</c:v>
                      </c:pt>
                      <c:pt idx="1141">
                        <c:v>41654</c:v>
                      </c:pt>
                      <c:pt idx="1142">
                        <c:v>41655</c:v>
                      </c:pt>
                      <c:pt idx="1143">
                        <c:v>41656</c:v>
                      </c:pt>
                      <c:pt idx="1144">
                        <c:v>41657</c:v>
                      </c:pt>
                      <c:pt idx="1145">
                        <c:v>41658</c:v>
                      </c:pt>
                      <c:pt idx="1146">
                        <c:v>41659</c:v>
                      </c:pt>
                      <c:pt idx="1147">
                        <c:v>41660</c:v>
                      </c:pt>
                      <c:pt idx="1148">
                        <c:v>41661</c:v>
                      </c:pt>
                      <c:pt idx="1149">
                        <c:v>41662</c:v>
                      </c:pt>
                      <c:pt idx="1150">
                        <c:v>41663</c:v>
                      </c:pt>
                      <c:pt idx="1151">
                        <c:v>41664</c:v>
                      </c:pt>
                      <c:pt idx="1152">
                        <c:v>41665</c:v>
                      </c:pt>
                      <c:pt idx="1153">
                        <c:v>41666</c:v>
                      </c:pt>
                      <c:pt idx="1154">
                        <c:v>41667</c:v>
                      </c:pt>
                      <c:pt idx="1155">
                        <c:v>41668</c:v>
                      </c:pt>
                      <c:pt idx="1156">
                        <c:v>41669</c:v>
                      </c:pt>
                      <c:pt idx="1157">
                        <c:v>41670</c:v>
                      </c:pt>
                      <c:pt idx="1158">
                        <c:v>41671</c:v>
                      </c:pt>
                      <c:pt idx="1159">
                        <c:v>41672</c:v>
                      </c:pt>
                      <c:pt idx="1160">
                        <c:v>41673</c:v>
                      </c:pt>
                      <c:pt idx="1161">
                        <c:v>41674</c:v>
                      </c:pt>
                      <c:pt idx="1162">
                        <c:v>41675</c:v>
                      </c:pt>
                      <c:pt idx="1163">
                        <c:v>41676</c:v>
                      </c:pt>
                      <c:pt idx="1164">
                        <c:v>41677</c:v>
                      </c:pt>
                      <c:pt idx="1165">
                        <c:v>41678</c:v>
                      </c:pt>
                      <c:pt idx="1166">
                        <c:v>41679</c:v>
                      </c:pt>
                      <c:pt idx="1167">
                        <c:v>41680</c:v>
                      </c:pt>
                      <c:pt idx="1168">
                        <c:v>41681</c:v>
                      </c:pt>
                      <c:pt idx="1169">
                        <c:v>41682</c:v>
                      </c:pt>
                      <c:pt idx="1170">
                        <c:v>41683</c:v>
                      </c:pt>
                      <c:pt idx="1171">
                        <c:v>41684</c:v>
                      </c:pt>
                      <c:pt idx="1172">
                        <c:v>41685</c:v>
                      </c:pt>
                      <c:pt idx="1173">
                        <c:v>41686</c:v>
                      </c:pt>
                      <c:pt idx="1174">
                        <c:v>41687</c:v>
                      </c:pt>
                      <c:pt idx="1175">
                        <c:v>41688</c:v>
                      </c:pt>
                      <c:pt idx="1176">
                        <c:v>41689</c:v>
                      </c:pt>
                      <c:pt idx="1177">
                        <c:v>41690</c:v>
                      </c:pt>
                      <c:pt idx="1178">
                        <c:v>41691</c:v>
                      </c:pt>
                      <c:pt idx="1179">
                        <c:v>41692</c:v>
                      </c:pt>
                      <c:pt idx="1180">
                        <c:v>41693</c:v>
                      </c:pt>
                      <c:pt idx="1181">
                        <c:v>41694</c:v>
                      </c:pt>
                      <c:pt idx="1182">
                        <c:v>41695</c:v>
                      </c:pt>
                      <c:pt idx="1183">
                        <c:v>41696</c:v>
                      </c:pt>
                      <c:pt idx="1184">
                        <c:v>41697</c:v>
                      </c:pt>
                      <c:pt idx="1185">
                        <c:v>41698</c:v>
                      </c:pt>
                      <c:pt idx="1186">
                        <c:v>41699</c:v>
                      </c:pt>
                      <c:pt idx="1187">
                        <c:v>41700</c:v>
                      </c:pt>
                      <c:pt idx="1188">
                        <c:v>41701</c:v>
                      </c:pt>
                      <c:pt idx="1189">
                        <c:v>41702</c:v>
                      </c:pt>
                      <c:pt idx="1190">
                        <c:v>41703</c:v>
                      </c:pt>
                      <c:pt idx="1191">
                        <c:v>41704</c:v>
                      </c:pt>
                      <c:pt idx="1192">
                        <c:v>41705</c:v>
                      </c:pt>
                      <c:pt idx="1193">
                        <c:v>41706</c:v>
                      </c:pt>
                      <c:pt idx="1194">
                        <c:v>41707</c:v>
                      </c:pt>
                      <c:pt idx="1195">
                        <c:v>41708</c:v>
                      </c:pt>
                      <c:pt idx="1196">
                        <c:v>41709</c:v>
                      </c:pt>
                      <c:pt idx="1197">
                        <c:v>41710</c:v>
                      </c:pt>
                      <c:pt idx="1198">
                        <c:v>41711</c:v>
                      </c:pt>
                      <c:pt idx="1199">
                        <c:v>41712</c:v>
                      </c:pt>
                      <c:pt idx="1200">
                        <c:v>41713</c:v>
                      </c:pt>
                      <c:pt idx="1201">
                        <c:v>41714</c:v>
                      </c:pt>
                      <c:pt idx="1202">
                        <c:v>41715</c:v>
                      </c:pt>
                      <c:pt idx="1203">
                        <c:v>41716</c:v>
                      </c:pt>
                      <c:pt idx="1204">
                        <c:v>41717</c:v>
                      </c:pt>
                      <c:pt idx="1205">
                        <c:v>41718</c:v>
                      </c:pt>
                      <c:pt idx="1206">
                        <c:v>41719</c:v>
                      </c:pt>
                      <c:pt idx="1207">
                        <c:v>41720</c:v>
                      </c:pt>
                      <c:pt idx="1208">
                        <c:v>41721</c:v>
                      </c:pt>
                      <c:pt idx="1209">
                        <c:v>41722</c:v>
                      </c:pt>
                      <c:pt idx="1210">
                        <c:v>41723</c:v>
                      </c:pt>
                      <c:pt idx="1211">
                        <c:v>41724</c:v>
                      </c:pt>
                      <c:pt idx="1212">
                        <c:v>41725</c:v>
                      </c:pt>
                      <c:pt idx="1213">
                        <c:v>41726</c:v>
                      </c:pt>
                      <c:pt idx="1214">
                        <c:v>41727</c:v>
                      </c:pt>
                      <c:pt idx="1215">
                        <c:v>41728</c:v>
                      </c:pt>
                      <c:pt idx="1216">
                        <c:v>41729</c:v>
                      </c:pt>
                      <c:pt idx="1217">
                        <c:v>41730</c:v>
                      </c:pt>
                      <c:pt idx="1218">
                        <c:v>41731</c:v>
                      </c:pt>
                      <c:pt idx="1219">
                        <c:v>41732</c:v>
                      </c:pt>
                      <c:pt idx="1220">
                        <c:v>41733</c:v>
                      </c:pt>
                      <c:pt idx="1221">
                        <c:v>41734</c:v>
                      </c:pt>
                      <c:pt idx="1222">
                        <c:v>41735</c:v>
                      </c:pt>
                      <c:pt idx="1223">
                        <c:v>41736</c:v>
                      </c:pt>
                      <c:pt idx="1224">
                        <c:v>41737</c:v>
                      </c:pt>
                      <c:pt idx="1225">
                        <c:v>41738</c:v>
                      </c:pt>
                      <c:pt idx="1226">
                        <c:v>41739</c:v>
                      </c:pt>
                      <c:pt idx="1227">
                        <c:v>41740</c:v>
                      </c:pt>
                      <c:pt idx="1228">
                        <c:v>41741</c:v>
                      </c:pt>
                      <c:pt idx="1229">
                        <c:v>41742</c:v>
                      </c:pt>
                      <c:pt idx="1230">
                        <c:v>41743</c:v>
                      </c:pt>
                      <c:pt idx="1231">
                        <c:v>41744</c:v>
                      </c:pt>
                      <c:pt idx="1232">
                        <c:v>41745</c:v>
                      </c:pt>
                      <c:pt idx="1233">
                        <c:v>41746</c:v>
                      </c:pt>
                      <c:pt idx="1234">
                        <c:v>41747</c:v>
                      </c:pt>
                      <c:pt idx="1235">
                        <c:v>41748</c:v>
                      </c:pt>
                      <c:pt idx="1236">
                        <c:v>41749</c:v>
                      </c:pt>
                      <c:pt idx="1237">
                        <c:v>41750</c:v>
                      </c:pt>
                      <c:pt idx="1238">
                        <c:v>41751</c:v>
                      </c:pt>
                      <c:pt idx="1239">
                        <c:v>41752</c:v>
                      </c:pt>
                      <c:pt idx="1240">
                        <c:v>41753</c:v>
                      </c:pt>
                      <c:pt idx="1241">
                        <c:v>41754</c:v>
                      </c:pt>
                      <c:pt idx="1242">
                        <c:v>41755</c:v>
                      </c:pt>
                      <c:pt idx="1243">
                        <c:v>41756</c:v>
                      </c:pt>
                      <c:pt idx="1244">
                        <c:v>41757</c:v>
                      </c:pt>
                      <c:pt idx="1245">
                        <c:v>41758</c:v>
                      </c:pt>
                      <c:pt idx="1246">
                        <c:v>41759</c:v>
                      </c:pt>
                      <c:pt idx="1247">
                        <c:v>41760</c:v>
                      </c:pt>
                      <c:pt idx="1248">
                        <c:v>41761</c:v>
                      </c:pt>
                      <c:pt idx="1249">
                        <c:v>41762</c:v>
                      </c:pt>
                      <c:pt idx="1250">
                        <c:v>41763</c:v>
                      </c:pt>
                      <c:pt idx="1251">
                        <c:v>41764</c:v>
                      </c:pt>
                      <c:pt idx="1252">
                        <c:v>41765</c:v>
                      </c:pt>
                      <c:pt idx="1253">
                        <c:v>41766</c:v>
                      </c:pt>
                      <c:pt idx="1254">
                        <c:v>41767</c:v>
                      </c:pt>
                      <c:pt idx="1255">
                        <c:v>41768</c:v>
                      </c:pt>
                      <c:pt idx="1256">
                        <c:v>41769</c:v>
                      </c:pt>
                      <c:pt idx="1257">
                        <c:v>41770</c:v>
                      </c:pt>
                      <c:pt idx="1258">
                        <c:v>41771</c:v>
                      </c:pt>
                      <c:pt idx="1259">
                        <c:v>41772</c:v>
                      </c:pt>
                      <c:pt idx="1260">
                        <c:v>41773</c:v>
                      </c:pt>
                      <c:pt idx="1261">
                        <c:v>41774</c:v>
                      </c:pt>
                      <c:pt idx="1262">
                        <c:v>41775</c:v>
                      </c:pt>
                      <c:pt idx="1263">
                        <c:v>41776</c:v>
                      </c:pt>
                      <c:pt idx="1264">
                        <c:v>41777</c:v>
                      </c:pt>
                      <c:pt idx="1265">
                        <c:v>41778</c:v>
                      </c:pt>
                      <c:pt idx="1266">
                        <c:v>41779</c:v>
                      </c:pt>
                      <c:pt idx="1267">
                        <c:v>41780</c:v>
                      </c:pt>
                      <c:pt idx="1268">
                        <c:v>41781</c:v>
                      </c:pt>
                      <c:pt idx="1269">
                        <c:v>41782</c:v>
                      </c:pt>
                      <c:pt idx="1270">
                        <c:v>41783</c:v>
                      </c:pt>
                      <c:pt idx="1271">
                        <c:v>41784</c:v>
                      </c:pt>
                      <c:pt idx="1272">
                        <c:v>41785</c:v>
                      </c:pt>
                      <c:pt idx="1273">
                        <c:v>41786</c:v>
                      </c:pt>
                      <c:pt idx="1274">
                        <c:v>41787</c:v>
                      </c:pt>
                      <c:pt idx="1275">
                        <c:v>41788</c:v>
                      </c:pt>
                      <c:pt idx="1276">
                        <c:v>41789</c:v>
                      </c:pt>
                      <c:pt idx="1277">
                        <c:v>41790</c:v>
                      </c:pt>
                      <c:pt idx="1278">
                        <c:v>41791</c:v>
                      </c:pt>
                      <c:pt idx="1279">
                        <c:v>41792</c:v>
                      </c:pt>
                      <c:pt idx="1280">
                        <c:v>41793</c:v>
                      </c:pt>
                      <c:pt idx="1281">
                        <c:v>41794</c:v>
                      </c:pt>
                      <c:pt idx="1282">
                        <c:v>41795</c:v>
                      </c:pt>
                      <c:pt idx="1283">
                        <c:v>41796</c:v>
                      </c:pt>
                      <c:pt idx="1284">
                        <c:v>41797</c:v>
                      </c:pt>
                      <c:pt idx="1285">
                        <c:v>41798</c:v>
                      </c:pt>
                      <c:pt idx="1286">
                        <c:v>41799</c:v>
                      </c:pt>
                      <c:pt idx="1287">
                        <c:v>41800</c:v>
                      </c:pt>
                      <c:pt idx="1288">
                        <c:v>41801</c:v>
                      </c:pt>
                      <c:pt idx="1289">
                        <c:v>41802</c:v>
                      </c:pt>
                      <c:pt idx="1290">
                        <c:v>41803</c:v>
                      </c:pt>
                      <c:pt idx="1291">
                        <c:v>41804</c:v>
                      </c:pt>
                      <c:pt idx="1292">
                        <c:v>41805</c:v>
                      </c:pt>
                      <c:pt idx="1293">
                        <c:v>41806</c:v>
                      </c:pt>
                      <c:pt idx="1294">
                        <c:v>41807</c:v>
                      </c:pt>
                      <c:pt idx="1295">
                        <c:v>41808</c:v>
                      </c:pt>
                      <c:pt idx="1296">
                        <c:v>41809</c:v>
                      </c:pt>
                      <c:pt idx="1297">
                        <c:v>41810</c:v>
                      </c:pt>
                      <c:pt idx="1298">
                        <c:v>41811</c:v>
                      </c:pt>
                      <c:pt idx="1299">
                        <c:v>41812</c:v>
                      </c:pt>
                      <c:pt idx="1300">
                        <c:v>41813</c:v>
                      </c:pt>
                      <c:pt idx="1301">
                        <c:v>41814</c:v>
                      </c:pt>
                      <c:pt idx="1302">
                        <c:v>41815</c:v>
                      </c:pt>
                      <c:pt idx="1303">
                        <c:v>41816</c:v>
                      </c:pt>
                      <c:pt idx="1304">
                        <c:v>41817</c:v>
                      </c:pt>
                      <c:pt idx="1305">
                        <c:v>41818</c:v>
                      </c:pt>
                      <c:pt idx="1306">
                        <c:v>41819</c:v>
                      </c:pt>
                      <c:pt idx="1307">
                        <c:v>41820</c:v>
                      </c:pt>
                      <c:pt idx="1308">
                        <c:v>41821</c:v>
                      </c:pt>
                      <c:pt idx="1309">
                        <c:v>41822</c:v>
                      </c:pt>
                      <c:pt idx="1310">
                        <c:v>41823</c:v>
                      </c:pt>
                      <c:pt idx="1311">
                        <c:v>41824</c:v>
                      </c:pt>
                      <c:pt idx="1312">
                        <c:v>41825</c:v>
                      </c:pt>
                      <c:pt idx="1313">
                        <c:v>41826</c:v>
                      </c:pt>
                      <c:pt idx="1314">
                        <c:v>41827</c:v>
                      </c:pt>
                      <c:pt idx="1315">
                        <c:v>41828</c:v>
                      </c:pt>
                      <c:pt idx="1316">
                        <c:v>41829</c:v>
                      </c:pt>
                      <c:pt idx="1317">
                        <c:v>41830</c:v>
                      </c:pt>
                      <c:pt idx="1318">
                        <c:v>41831</c:v>
                      </c:pt>
                      <c:pt idx="1319">
                        <c:v>41832</c:v>
                      </c:pt>
                      <c:pt idx="1320">
                        <c:v>41833</c:v>
                      </c:pt>
                      <c:pt idx="1321">
                        <c:v>41834</c:v>
                      </c:pt>
                      <c:pt idx="1322">
                        <c:v>41835</c:v>
                      </c:pt>
                      <c:pt idx="1323">
                        <c:v>41836</c:v>
                      </c:pt>
                      <c:pt idx="1324">
                        <c:v>41837</c:v>
                      </c:pt>
                      <c:pt idx="1325">
                        <c:v>41838</c:v>
                      </c:pt>
                      <c:pt idx="1326">
                        <c:v>41839</c:v>
                      </c:pt>
                      <c:pt idx="1327">
                        <c:v>41840</c:v>
                      </c:pt>
                      <c:pt idx="1328">
                        <c:v>41841</c:v>
                      </c:pt>
                      <c:pt idx="1329">
                        <c:v>41842</c:v>
                      </c:pt>
                      <c:pt idx="1330">
                        <c:v>41843</c:v>
                      </c:pt>
                      <c:pt idx="1331">
                        <c:v>41844</c:v>
                      </c:pt>
                      <c:pt idx="1332">
                        <c:v>41845</c:v>
                      </c:pt>
                      <c:pt idx="1333">
                        <c:v>41846</c:v>
                      </c:pt>
                      <c:pt idx="1334">
                        <c:v>41847</c:v>
                      </c:pt>
                      <c:pt idx="1335">
                        <c:v>41848</c:v>
                      </c:pt>
                      <c:pt idx="1336">
                        <c:v>41849</c:v>
                      </c:pt>
                      <c:pt idx="1337">
                        <c:v>41850</c:v>
                      </c:pt>
                      <c:pt idx="1338">
                        <c:v>41851</c:v>
                      </c:pt>
                      <c:pt idx="1339">
                        <c:v>41852</c:v>
                      </c:pt>
                      <c:pt idx="1340">
                        <c:v>41853</c:v>
                      </c:pt>
                      <c:pt idx="1341">
                        <c:v>41854</c:v>
                      </c:pt>
                      <c:pt idx="1342">
                        <c:v>41855</c:v>
                      </c:pt>
                      <c:pt idx="1343">
                        <c:v>41856</c:v>
                      </c:pt>
                      <c:pt idx="1344">
                        <c:v>41857</c:v>
                      </c:pt>
                      <c:pt idx="1345">
                        <c:v>41858</c:v>
                      </c:pt>
                      <c:pt idx="1346">
                        <c:v>41859</c:v>
                      </c:pt>
                      <c:pt idx="1347">
                        <c:v>41860</c:v>
                      </c:pt>
                      <c:pt idx="1348">
                        <c:v>41861</c:v>
                      </c:pt>
                      <c:pt idx="1349">
                        <c:v>41862</c:v>
                      </c:pt>
                      <c:pt idx="1350">
                        <c:v>41863</c:v>
                      </c:pt>
                      <c:pt idx="1351">
                        <c:v>41864</c:v>
                      </c:pt>
                      <c:pt idx="1352">
                        <c:v>41865</c:v>
                      </c:pt>
                      <c:pt idx="1353">
                        <c:v>41866</c:v>
                      </c:pt>
                      <c:pt idx="1354">
                        <c:v>41867</c:v>
                      </c:pt>
                      <c:pt idx="1355">
                        <c:v>41868</c:v>
                      </c:pt>
                      <c:pt idx="1356">
                        <c:v>41869</c:v>
                      </c:pt>
                      <c:pt idx="1357">
                        <c:v>41870</c:v>
                      </c:pt>
                      <c:pt idx="1358">
                        <c:v>41871</c:v>
                      </c:pt>
                      <c:pt idx="1359">
                        <c:v>41872</c:v>
                      </c:pt>
                      <c:pt idx="1360">
                        <c:v>41873</c:v>
                      </c:pt>
                      <c:pt idx="1361">
                        <c:v>41874</c:v>
                      </c:pt>
                      <c:pt idx="1362">
                        <c:v>41875</c:v>
                      </c:pt>
                      <c:pt idx="1363">
                        <c:v>41876</c:v>
                      </c:pt>
                      <c:pt idx="1364">
                        <c:v>41877</c:v>
                      </c:pt>
                      <c:pt idx="1365">
                        <c:v>41878</c:v>
                      </c:pt>
                      <c:pt idx="1366">
                        <c:v>41879</c:v>
                      </c:pt>
                      <c:pt idx="1367">
                        <c:v>41880</c:v>
                      </c:pt>
                      <c:pt idx="1368">
                        <c:v>41881</c:v>
                      </c:pt>
                      <c:pt idx="1369">
                        <c:v>41882</c:v>
                      </c:pt>
                      <c:pt idx="1370">
                        <c:v>41883</c:v>
                      </c:pt>
                      <c:pt idx="1371">
                        <c:v>41884</c:v>
                      </c:pt>
                      <c:pt idx="1372">
                        <c:v>41885</c:v>
                      </c:pt>
                      <c:pt idx="1373">
                        <c:v>41886</c:v>
                      </c:pt>
                      <c:pt idx="1374">
                        <c:v>41887</c:v>
                      </c:pt>
                      <c:pt idx="1375">
                        <c:v>41888</c:v>
                      </c:pt>
                      <c:pt idx="1376">
                        <c:v>41889</c:v>
                      </c:pt>
                      <c:pt idx="1377">
                        <c:v>41890</c:v>
                      </c:pt>
                      <c:pt idx="1378">
                        <c:v>41891</c:v>
                      </c:pt>
                      <c:pt idx="1379">
                        <c:v>41892</c:v>
                      </c:pt>
                      <c:pt idx="1380">
                        <c:v>41893</c:v>
                      </c:pt>
                      <c:pt idx="1381">
                        <c:v>41894</c:v>
                      </c:pt>
                      <c:pt idx="1382">
                        <c:v>41895</c:v>
                      </c:pt>
                      <c:pt idx="1383">
                        <c:v>41896</c:v>
                      </c:pt>
                      <c:pt idx="1384">
                        <c:v>41897</c:v>
                      </c:pt>
                      <c:pt idx="1385">
                        <c:v>41898</c:v>
                      </c:pt>
                      <c:pt idx="1386">
                        <c:v>41899</c:v>
                      </c:pt>
                      <c:pt idx="1387">
                        <c:v>41900</c:v>
                      </c:pt>
                      <c:pt idx="1388">
                        <c:v>41901</c:v>
                      </c:pt>
                      <c:pt idx="1389">
                        <c:v>41902</c:v>
                      </c:pt>
                      <c:pt idx="1390">
                        <c:v>41903</c:v>
                      </c:pt>
                      <c:pt idx="1391">
                        <c:v>41904</c:v>
                      </c:pt>
                      <c:pt idx="1392">
                        <c:v>41905</c:v>
                      </c:pt>
                      <c:pt idx="1393">
                        <c:v>41906</c:v>
                      </c:pt>
                      <c:pt idx="1394">
                        <c:v>41907</c:v>
                      </c:pt>
                      <c:pt idx="1395">
                        <c:v>41908</c:v>
                      </c:pt>
                      <c:pt idx="1396">
                        <c:v>41909</c:v>
                      </c:pt>
                      <c:pt idx="1397">
                        <c:v>41910</c:v>
                      </c:pt>
                      <c:pt idx="1398">
                        <c:v>41911</c:v>
                      </c:pt>
                      <c:pt idx="1399">
                        <c:v>41912</c:v>
                      </c:pt>
                      <c:pt idx="1400">
                        <c:v>41913</c:v>
                      </c:pt>
                      <c:pt idx="1401">
                        <c:v>41914</c:v>
                      </c:pt>
                      <c:pt idx="1402">
                        <c:v>41915</c:v>
                      </c:pt>
                      <c:pt idx="1403">
                        <c:v>41916</c:v>
                      </c:pt>
                      <c:pt idx="1404">
                        <c:v>41917</c:v>
                      </c:pt>
                      <c:pt idx="1405">
                        <c:v>41918</c:v>
                      </c:pt>
                      <c:pt idx="1406">
                        <c:v>41919</c:v>
                      </c:pt>
                      <c:pt idx="1407">
                        <c:v>41920</c:v>
                      </c:pt>
                      <c:pt idx="1408">
                        <c:v>41921</c:v>
                      </c:pt>
                      <c:pt idx="1409">
                        <c:v>41922</c:v>
                      </c:pt>
                      <c:pt idx="1410">
                        <c:v>41923</c:v>
                      </c:pt>
                      <c:pt idx="1411">
                        <c:v>41924</c:v>
                      </c:pt>
                      <c:pt idx="1412">
                        <c:v>41925</c:v>
                      </c:pt>
                      <c:pt idx="1413">
                        <c:v>41926</c:v>
                      </c:pt>
                      <c:pt idx="1414">
                        <c:v>41927</c:v>
                      </c:pt>
                      <c:pt idx="1415">
                        <c:v>41928</c:v>
                      </c:pt>
                      <c:pt idx="1416">
                        <c:v>41929</c:v>
                      </c:pt>
                      <c:pt idx="1417">
                        <c:v>41930</c:v>
                      </c:pt>
                      <c:pt idx="1418">
                        <c:v>41931</c:v>
                      </c:pt>
                      <c:pt idx="1419">
                        <c:v>41932</c:v>
                      </c:pt>
                      <c:pt idx="1420">
                        <c:v>41933</c:v>
                      </c:pt>
                      <c:pt idx="1421">
                        <c:v>41934</c:v>
                      </c:pt>
                      <c:pt idx="1422">
                        <c:v>41935</c:v>
                      </c:pt>
                      <c:pt idx="1423">
                        <c:v>41936</c:v>
                      </c:pt>
                      <c:pt idx="1424">
                        <c:v>41937</c:v>
                      </c:pt>
                      <c:pt idx="1425">
                        <c:v>41938</c:v>
                      </c:pt>
                      <c:pt idx="1426">
                        <c:v>41939</c:v>
                      </c:pt>
                      <c:pt idx="1427">
                        <c:v>41940</c:v>
                      </c:pt>
                      <c:pt idx="1428">
                        <c:v>41941</c:v>
                      </c:pt>
                      <c:pt idx="1429">
                        <c:v>41942</c:v>
                      </c:pt>
                      <c:pt idx="1430">
                        <c:v>41943</c:v>
                      </c:pt>
                      <c:pt idx="1431">
                        <c:v>41944</c:v>
                      </c:pt>
                      <c:pt idx="1432">
                        <c:v>41945</c:v>
                      </c:pt>
                      <c:pt idx="1433">
                        <c:v>41946</c:v>
                      </c:pt>
                      <c:pt idx="1434">
                        <c:v>41947</c:v>
                      </c:pt>
                      <c:pt idx="1435">
                        <c:v>41948</c:v>
                      </c:pt>
                      <c:pt idx="1436">
                        <c:v>41949</c:v>
                      </c:pt>
                      <c:pt idx="1437">
                        <c:v>41950</c:v>
                      </c:pt>
                      <c:pt idx="1438">
                        <c:v>41951</c:v>
                      </c:pt>
                      <c:pt idx="1439">
                        <c:v>41952</c:v>
                      </c:pt>
                      <c:pt idx="1440">
                        <c:v>41953</c:v>
                      </c:pt>
                      <c:pt idx="1441">
                        <c:v>41954</c:v>
                      </c:pt>
                      <c:pt idx="1442">
                        <c:v>41955</c:v>
                      </c:pt>
                      <c:pt idx="1443">
                        <c:v>41956</c:v>
                      </c:pt>
                      <c:pt idx="1444">
                        <c:v>41957</c:v>
                      </c:pt>
                      <c:pt idx="1445">
                        <c:v>41958</c:v>
                      </c:pt>
                      <c:pt idx="1446">
                        <c:v>41959</c:v>
                      </c:pt>
                      <c:pt idx="1447">
                        <c:v>41960</c:v>
                      </c:pt>
                      <c:pt idx="1448">
                        <c:v>41961</c:v>
                      </c:pt>
                      <c:pt idx="1449">
                        <c:v>41962</c:v>
                      </c:pt>
                      <c:pt idx="1450">
                        <c:v>41963</c:v>
                      </c:pt>
                      <c:pt idx="1451">
                        <c:v>41964</c:v>
                      </c:pt>
                      <c:pt idx="1452">
                        <c:v>41965</c:v>
                      </c:pt>
                      <c:pt idx="1453">
                        <c:v>41966</c:v>
                      </c:pt>
                      <c:pt idx="1454">
                        <c:v>41967</c:v>
                      </c:pt>
                      <c:pt idx="1455">
                        <c:v>41968</c:v>
                      </c:pt>
                      <c:pt idx="1456">
                        <c:v>41969</c:v>
                      </c:pt>
                      <c:pt idx="1457">
                        <c:v>41970</c:v>
                      </c:pt>
                      <c:pt idx="1458">
                        <c:v>41971</c:v>
                      </c:pt>
                      <c:pt idx="1459">
                        <c:v>41972</c:v>
                      </c:pt>
                      <c:pt idx="1460">
                        <c:v>41973</c:v>
                      </c:pt>
                      <c:pt idx="1461">
                        <c:v>41974</c:v>
                      </c:pt>
                      <c:pt idx="1462">
                        <c:v>41975</c:v>
                      </c:pt>
                      <c:pt idx="1463">
                        <c:v>41976</c:v>
                      </c:pt>
                      <c:pt idx="1464">
                        <c:v>41977</c:v>
                      </c:pt>
                      <c:pt idx="1465">
                        <c:v>41978</c:v>
                      </c:pt>
                      <c:pt idx="1466">
                        <c:v>41979</c:v>
                      </c:pt>
                      <c:pt idx="1467">
                        <c:v>41980</c:v>
                      </c:pt>
                      <c:pt idx="1468">
                        <c:v>41981</c:v>
                      </c:pt>
                      <c:pt idx="1469">
                        <c:v>41982</c:v>
                      </c:pt>
                      <c:pt idx="1470">
                        <c:v>41983</c:v>
                      </c:pt>
                      <c:pt idx="1471">
                        <c:v>41984</c:v>
                      </c:pt>
                      <c:pt idx="1472">
                        <c:v>41985</c:v>
                      </c:pt>
                      <c:pt idx="1473">
                        <c:v>41986</c:v>
                      </c:pt>
                      <c:pt idx="1474">
                        <c:v>41987</c:v>
                      </c:pt>
                      <c:pt idx="1475">
                        <c:v>41988</c:v>
                      </c:pt>
                      <c:pt idx="1476">
                        <c:v>41989</c:v>
                      </c:pt>
                      <c:pt idx="1477">
                        <c:v>41990</c:v>
                      </c:pt>
                      <c:pt idx="1478">
                        <c:v>41991</c:v>
                      </c:pt>
                      <c:pt idx="1479">
                        <c:v>41992</c:v>
                      </c:pt>
                      <c:pt idx="1480">
                        <c:v>41993</c:v>
                      </c:pt>
                      <c:pt idx="1481">
                        <c:v>41994</c:v>
                      </c:pt>
                      <c:pt idx="1482">
                        <c:v>41995</c:v>
                      </c:pt>
                      <c:pt idx="1483">
                        <c:v>41996</c:v>
                      </c:pt>
                      <c:pt idx="1484">
                        <c:v>41997</c:v>
                      </c:pt>
                      <c:pt idx="1485">
                        <c:v>41998</c:v>
                      </c:pt>
                      <c:pt idx="1486">
                        <c:v>41999</c:v>
                      </c:pt>
                      <c:pt idx="1487">
                        <c:v>42000</c:v>
                      </c:pt>
                      <c:pt idx="1488">
                        <c:v>42001</c:v>
                      </c:pt>
                      <c:pt idx="1489">
                        <c:v>42002</c:v>
                      </c:pt>
                      <c:pt idx="1490">
                        <c:v>42003</c:v>
                      </c:pt>
                      <c:pt idx="1491">
                        <c:v>42004</c:v>
                      </c:pt>
                      <c:pt idx="1492">
                        <c:v>42005</c:v>
                      </c:pt>
                      <c:pt idx="1493">
                        <c:v>42006</c:v>
                      </c:pt>
                      <c:pt idx="1494">
                        <c:v>42007</c:v>
                      </c:pt>
                      <c:pt idx="1495">
                        <c:v>42008</c:v>
                      </c:pt>
                      <c:pt idx="1496">
                        <c:v>42009</c:v>
                      </c:pt>
                      <c:pt idx="1497">
                        <c:v>42010</c:v>
                      </c:pt>
                      <c:pt idx="1498">
                        <c:v>42011</c:v>
                      </c:pt>
                      <c:pt idx="1499">
                        <c:v>42012</c:v>
                      </c:pt>
                      <c:pt idx="1500">
                        <c:v>42013</c:v>
                      </c:pt>
                      <c:pt idx="1501">
                        <c:v>42014</c:v>
                      </c:pt>
                      <c:pt idx="1502">
                        <c:v>42015</c:v>
                      </c:pt>
                      <c:pt idx="1503">
                        <c:v>42016</c:v>
                      </c:pt>
                      <c:pt idx="1504">
                        <c:v>42017</c:v>
                      </c:pt>
                      <c:pt idx="1505">
                        <c:v>42018</c:v>
                      </c:pt>
                      <c:pt idx="1506">
                        <c:v>42019</c:v>
                      </c:pt>
                      <c:pt idx="1507">
                        <c:v>42020</c:v>
                      </c:pt>
                      <c:pt idx="1508">
                        <c:v>42021</c:v>
                      </c:pt>
                      <c:pt idx="1509">
                        <c:v>42022</c:v>
                      </c:pt>
                      <c:pt idx="1510">
                        <c:v>42023</c:v>
                      </c:pt>
                      <c:pt idx="1511">
                        <c:v>42024</c:v>
                      </c:pt>
                      <c:pt idx="1512">
                        <c:v>42025</c:v>
                      </c:pt>
                      <c:pt idx="1513">
                        <c:v>42026</c:v>
                      </c:pt>
                      <c:pt idx="1514">
                        <c:v>42027</c:v>
                      </c:pt>
                      <c:pt idx="1515">
                        <c:v>42028</c:v>
                      </c:pt>
                      <c:pt idx="1516">
                        <c:v>42029</c:v>
                      </c:pt>
                      <c:pt idx="1517">
                        <c:v>42030</c:v>
                      </c:pt>
                      <c:pt idx="1518">
                        <c:v>42031</c:v>
                      </c:pt>
                      <c:pt idx="1519">
                        <c:v>42032</c:v>
                      </c:pt>
                      <c:pt idx="1520">
                        <c:v>42033</c:v>
                      </c:pt>
                      <c:pt idx="1521">
                        <c:v>42034</c:v>
                      </c:pt>
                      <c:pt idx="1522">
                        <c:v>42035</c:v>
                      </c:pt>
                      <c:pt idx="1523">
                        <c:v>42036</c:v>
                      </c:pt>
                      <c:pt idx="1524">
                        <c:v>42037</c:v>
                      </c:pt>
                      <c:pt idx="1525">
                        <c:v>42038</c:v>
                      </c:pt>
                      <c:pt idx="1526">
                        <c:v>42039</c:v>
                      </c:pt>
                      <c:pt idx="1527">
                        <c:v>42040</c:v>
                      </c:pt>
                      <c:pt idx="1528">
                        <c:v>42041</c:v>
                      </c:pt>
                      <c:pt idx="1529">
                        <c:v>42042</c:v>
                      </c:pt>
                      <c:pt idx="1530">
                        <c:v>42043</c:v>
                      </c:pt>
                      <c:pt idx="1531">
                        <c:v>42044</c:v>
                      </c:pt>
                      <c:pt idx="1532">
                        <c:v>42045</c:v>
                      </c:pt>
                      <c:pt idx="1533">
                        <c:v>42046</c:v>
                      </c:pt>
                      <c:pt idx="1534">
                        <c:v>42047</c:v>
                      </c:pt>
                      <c:pt idx="1535">
                        <c:v>42048</c:v>
                      </c:pt>
                      <c:pt idx="1536">
                        <c:v>42049</c:v>
                      </c:pt>
                      <c:pt idx="1537">
                        <c:v>42050</c:v>
                      </c:pt>
                      <c:pt idx="1538">
                        <c:v>42051</c:v>
                      </c:pt>
                      <c:pt idx="1539">
                        <c:v>42052</c:v>
                      </c:pt>
                      <c:pt idx="1540">
                        <c:v>42053</c:v>
                      </c:pt>
                      <c:pt idx="1541">
                        <c:v>42054</c:v>
                      </c:pt>
                      <c:pt idx="1542">
                        <c:v>42055</c:v>
                      </c:pt>
                      <c:pt idx="1543">
                        <c:v>42056</c:v>
                      </c:pt>
                      <c:pt idx="1544">
                        <c:v>42057</c:v>
                      </c:pt>
                      <c:pt idx="1545">
                        <c:v>42058</c:v>
                      </c:pt>
                      <c:pt idx="1546">
                        <c:v>42059</c:v>
                      </c:pt>
                      <c:pt idx="1547">
                        <c:v>42060</c:v>
                      </c:pt>
                      <c:pt idx="1548">
                        <c:v>42061</c:v>
                      </c:pt>
                      <c:pt idx="1549">
                        <c:v>42062</c:v>
                      </c:pt>
                      <c:pt idx="1550">
                        <c:v>42063</c:v>
                      </c:pt>
                      <c:pt idx="1551">
                        <c:v>42064</c:v>
                      </c:pt>
                      <c:pt idx="1552">
                        <c:v>42065</c:v>
                      </c:pt>
                      <c:pt idx="1553">
                        <c:v>42066</c:v>
                      </c:pt>
                      <c:pt idx="1554">
                        <c:v>42067</c:v>
                      </c:pt>
                      <c:pt idx="1555">
                        <c:v>42068</c:v>
                      </c:pt>
                      <c:pt idx="1556">
                        <c:v>42069</c:v>
                      </c:pt>
                      <c:pt idx="1557">
                        <c:v>42070</c:v>
                      </c:pt>
                      <c:pt idx="1558">
                        <c:v>42071</c:v>
                      </c:pt>
                      <c:pt idx="1559">
                        <c:v>42072</c:v>
                      </c:pt>
                      <c:pt idx="1560">
                        <c:v>42073</c:v>
                      </c:pt>
                      <c:pt idx="1561">
                        <c:v>42074</c:v>
                      </c:pt>
                      <c:pt idx="1562">
                        <c:v>42075</c:v>
                      </c:pt>
                      <c:pt idx="1563">
                        <c:v>42076</c:v>
                      </c:pt>
                      <c:pt idx="1564">
                        <c:v>42077</c:v>
                      </c:pt>
                      <c:pt idx="1565">
                        <c:v>42078</c:v>
                      </c:pt>
                      <c:pt idx="1566">
                        <c:v>42079</c:v>
                      </c:pt>
                      <c:pt idx="1567">
                        <c:v>42080</c:v>
                      </c:pt>
                      <c:pt idx="1568">
                        <c:v>42081</c:v>
                      </c:pt>
                      <c:pt idx="1569">
                        <c:v>42082</c:v>
                      </c:pt>
                      <c:pt idx="1570">
                        <c:v>42083</c:v>
                      </c:pt>
                      <c:pt idx="1571">
                        <c:v>42084</c:v>
                      </c:pt>
                      <c:pt idx="1572">
                        <c:v>42085</c:v>
                      </c:pt>
                      <c:pt idx="1573">
                        <c:v>42086</c:v>
                      </c:pt>
                      <c:pt idx="1574">
                        <c:v>42087</c:v>
                      </c:pt>
                      <c:pt idx="1575">
                        <c:v>42088</c:v>
                      </c:pt>
                      <c:pt idx="1576">
                        <c:v>42089</c:v>
                      </c:pt>
                      <c:pt idx="1577">
                        <c:v>42090</c:v>
                      </c:pt>
                      <c:pt idx="1578">
                        <c:v>42091</c:v>
                      </c:pt>
                      <c:pt idx="1579">
                        <c:v>42092</c:v>
                      </c:pt>
                      <c:pt idx="1580">
                        <c:v>42093</c:v>
                      </c:pt>
                      <c:pt idx="1581">
                        <c:v>42094</c:v>
                      </c:pt>
                      <c:pt idx="1582">
                        <c:v>42095</c:v>
                      </c:pt>
                      <c:pt idx="1583">
                        <c:v>42096</c:v>
                      </c:pt>
                      <c:pt idx="1584">
                        <c:v>42097</c:v>
                      </c:pt>
                      <c:pt idx="1585">
                        <c:v>42098</c:v>
                      </c:pt>
                      <c:pt idx="1586">
                        <c:v>42099</c:v>
                      </c:pt>
                      <c:pt idx="1587">
                        <c:v>42100</c:v>
                      </c:pt>
                      <c:pt idx="1588">
                        <c:v>42101</c:v>
                      </c:pt>
                      <c:pt idx="1589">
                        <c:v>42102</c:v>
                      </c:pt>
                      <c:pt idx="1590">
                        <c:v>42103</c:v>
                      </c:pt>
                      <c:pt idx="1591">
                        <c:v>42104</c:v>
                      </c:pt>
                      <c:pt idx="1592">
                        <c:v>42105</c:v>
                      </c:pt>
                      <c:pt idx="1593">
                        <c:v>42106</c:v>
                      </c:pt>
                      <c:pt idx="1594">
                        <c:v>42107</c:v>
                      </c:pt>
                      <c:pt idx="1595">
                        <c:v>42108</c:v>
                      </c:pt>
                      <c:pt idx="1596">
                        <c:v>42109</c:v>
                      </c:pt>
                      <c:pt idx="1597">
                        <c:v>42110</c:v>
                      </c:pt>
                      <c:pt idx="1598">
                        <c:v>42111</c:v>
                      </c:pt>
                      <c:pt idx="1599">
                        <c:v>42112</c:v>
                      </c:pt>
                      <c:pt idx="1600">
                        <c:v>42113</c:v>
                      </c:pt>
                      <c:pt idx="1601">
                        <c:v>42114</c:v>
                      </c:pt>
                      <c:pt idx="1602">
                        <c:v>42115</c:v>
                      </c:pt>
                      <c:pt idx="1603">
                        <c:v>42116</c:v>
                      </c:pt>
                      <c:pt idx="1604">
                        <c:v>42117</c:v>
                      </c:pt>
                      <c:pt idx="1605">
                        <c:v>42118</c:v>
                      </c:pt>
                      <c:pt idx="1606">
                        <c:v>42119</c:v>
                      </c:pt>
                      <c:pt idx="1607">
                        <c:v>42120</c:v>
                      </c:pt>
                      <c:pt idx="1608">
                        <c:v>42121</c:v>
                      </c:pt>
                      <c:pt idx="1609">
                        <c:v>42122</c:v>
                      </c:pt>
                      <c:pt idx="1610">
                        <c:v>42123</c:v>
                      </c:pt>
                      <c:pt idx="1611">
                        <c:v>42124</c:v>
                      </c:pt>
                      <c:pt idx="1612">
                        <c:v>42125</c:v>
                      </c:pt>
                      <c:pt idx="1613">
                        <c:v>42126</c:v>
                      </c:pt>
                      <c:pt idx="1614">
                        <c:v>42127</c:v>
                      </c:pt>
                      <c:pt idx="1615">
                        <c:v>42128</c:v>
                      </c:pt>
                      <c:pt idx="1616">
                        <c:v>42129</c:v>
                      </c:pt>
                      <c:pt idx="1617">
                        <c:v>42130</c:v>
                      </c:pt>
                      <c:pt idx="1618">
                        <c:v>42131</c:v>
                      </c:pt>
                      <c:pt idx="1619">
                        <c:v>42132</c:v>
                      </c:pt>
                      <c:pt idx="1620">
                        <c:v>42133</c:v>
                      </c:pt>
                      <c:pt idx="1621">
                        <c:v>42134</c:v>
                      </c:pt>
                      <c:pt idx="1622">
                        <c:v>42135</c:v>
                      </c:pt>
                      <c:pt idx="1623">
                        <c:v>42136</c:v>
                      </c:pt>
                      <c:pt idx="1624">
                        <c:v>42137</c:v>
                      </c:pt>
                      <c:pt idx="1625">
                        <c:v>42138</c:v>
                      </c:pt>
                      <c:pt idx="1626">
                        <c:v>42139</c:v>
                      </c:pt>
                      <c:pt idx="1627">
                        <c:v>42140</c:v>
                      </c:pt>
                      <c:pt idx="1628">
                        <c:v>42141</c:v>
                      </c:pt>
                      <c:pt idx="1629">
                        <c:v>42142</c:v>
                      </c:pt>
                      <c:pt idx="1630">
                        <c:v>42143</c:v>
                      </c:pt>
                      <c:pt idx="1631">
                        <c:v>42144</c:v>
                      </c:pt>
                      <c:pt idx="1632">
                        <c:v>42145</c:v>
                      </c:pt>
                      <c:pt idx="1633">
                        <c:v>42146</c:v>
                      </c:pt>
                      <c:pt idx="1634">
                        <c:v>42147</c:v>
                      </c:pt>
                      <c:pt idx="1635">
                        <c:v>42148</c:v>
                      </c:pt>
                      <c:pt idx="1636">
                        <c:v>42149</c:v>
                      </c:pt>
                      <c:pt idx="1637">
                        <c:v>42150</c:v>
                      </c:pt>
                      <c:pt idx="1638">
                        <c:v>42151</c:v>
                      </c:pt>
                      <c:pt idx="1639">
                        <c:v>42152</c:v>
                      </c:pt>
                      <c:pt idx="1640">
                        <c:v>42153</c:v>
                      </c:pt>
                      <c:pt idx="1641">
                        <c:v>42154</c:v>
                      </c:pt>
                      <c:pt idx="1642">
                        <c:v>42155</c:v>
                      </c:pt>
                      <c:pt idx="1643">
                        <c:v>42156</c:v>
                      </c:pt>
                      <c:pt idx="1644">
                        <c:v>42157</c:v>
                      </c:pt>
                      <c:pt idx="1645">
                        <c:v>42158</c:v>
                      </c:pt>
                      <c:pt idx="1646">
                        <c:v>42159</c:v>
                      </c:pt>
                      <c:pt idx="1647">
                        <c:v>42160</c:v>
                      </c:pt>
                      <c:pt idx="1648">
                        <c:v>42161</c:v>
                      </c:pt>
                      <c:pt idx="1649">
                        <c:v>42162</c:v>
                      </c:pt>
                      <c:pt idx="1650">
                        <c:v>42163</c:v>
                      </c:pt>
                      <c:pt idx="1651">
                        <c:v>42164</c:v>
                      </c:pt>
                      <c:pt idx="1652">
                        <c:v>42165</c:v>
                      </c:pt>
                      <c:pt idx="1653">
                        <c:v>42166</c:v>
                      </c:pt>
                      <c:pt idx="1654">
                        <c:v>42167</c:v>
                      </c:pt>
                      <c:pt idx="1655">
                        <c:v>42168</c:v>
                      </c:pt>
                      <c:pt idx="1656">
                        <c:v>42169</c:v>
                      </c:pt>
                      <c:pt idx="1657">
                        <c:v>42170</c:v>
                      </c:pt>
                      <c:pt idx="1658">
                        <c:v>42171</c:v>
                      </c:pt>
                      <c:pt idx="1659">
                        <c:v>42172</c:v>
                      </c:pt>
                      <c:pt idx="1660">
                        <c:v>42173</c:v>
                      </c:pt>
                      <c:pt idx="1661">
                        <c:v>42174</c:v>
                      </c:pt>
                      <c:pt idx="1662">
                        <c:v>42175</c:v>
                      </c:pt>
                      <c:pt idx="1663">
                        <c:v>42176</c:v>
                      </c:pt>
                      <c:pt idx="1664">
                        <c:v>42177</c:v>
                      </c:pt>
                      <c:pt idx="1665">
                        <c:v>42178</c:v>
                      </c:pt>
                      <c:pt idx="1666">
                        <c:v>42179</c:v>
                      </c:pt>
                      <c:pt idx="1667">
                        <c:v>42180</c:v>
                      </c:pt>
                      <c:pt idx="1668">
                        <c:v>42181</c:v>
                      </c:pt>
                      <c:pt idx="1669">
                        <c:v>42182</c:v>
                      </c:pt>
                      <c:pt idx="1670">
                        <c:v>42183</c:v>
                      </c:pt>
                      <c:pt idx="1671">
                        <c:v>42184</c:v>
                      </c:pt>
                      <c:pt idx="1672">
                        <c:v>42185</c:v>
                      </c:pt>
                      <c:pt idx="1673">
                        <c:v>42186</c:v>
                      </c:pt>
                      <c:pt idx="1674">
                        <c:v>42187</c:v>
                      </c:pt>
                      <c:pt idx="1675">
                        <c:v>42188</c:v>
                      </c:pt>
                      <c:pt idx="1676">
                        <c:v>42189</c:v>
                      </c:pt>
                      <c:pt idx="1677">
                        <c:v>42190</c:v>
                      </c:pt>
                      <c:pt idx="1678">
                        <c:v>42191</c:v>
                      </c:pt>
                      <c:pt idx="1679">
                        <c:v>42192</c:v>
                      </c:pt>
                      <c:pt idx="1680">
                        <c:v>42193</c:v>
                      </c:pt>
                      <c:pt idx="1681">
                        <c:v>42194</c:v>
                      </c:pt>
                      <c:pt idx="1682">
                        <c:v>42195</c:v>
                      </c:pt>
                      <c:pt idx="1683">
                        <c:v>42196</c:v>
                      </c:pt>
                      <c:pt idx="1684">
                        <c:v>42197</c:v>
                      </c:pt>
                      <c:pt idx="1685">
                        <c:v>42198</c:v>
                      </c:pt>
                      <c:pt idx="1686">
                        <c:v>42199</c:v>
                      </c:pt>
                      <c:pt idx="1687">
                        <c:v>42200</c:v>
                      </c:pt>
                      <c:pt idx="1688">
                        <c:v>42201</c:v>
                      </c:pt>
                      <c:pt idx="1689">
                        <c:v>42202</c:v>
                      </c:pt>
                      <c:pt idx="1690">
                        <c:v>42203</c:v>
                      </c:pt>
                      <c:pt idx="1691">
                        <c:v>42204</c:v>
                      </c:pt>
                      <c:pt idx="1692">
                        <c:v>42205</c:v>
                      </c:pt>
                      <c:pt idx="1693">
                        <c:v>42206</c:v>
                      </c:pt>
                      <c:pt idx="1694">
                        <c:v>42207</c:v>
                      </c:pt>
                      <c:pt idx="1695">
                        <c:v>42208</c:v>
                      </c:pt>
                      <c:pt idx="1696">
                        <c:v>42209</c:v>
                      </c:pt>
                      <c:pt idx="1697">
                        <c:v>42210</c:v>
                      </c:pt>
                      <c:pt idx="1698">
                        <c:v>42211</c:v>
                      </c:pt>
                      <c:pt idx="1699">
                        <c:v>42212</c:v>
                      </c:pt>
                      <c:pt idx="1700">
                        <c:v>42213</c:v>
                      </c:pt>
                      <c:pt idx="1701">
                        <c:v>42214</c:v>
                      </c:pt>
                      <c:pt idx="1702">
                        <c:v>42215</c:v>
                      </c:pt>
                      <c:pt idx="1703">
                        <c:v>42216</c:v>
                      </c:pt>
                      <c:pt idx="1704">
                        <c:v>42217</c:v>
                      </c:pt>
                      <c:pt idx="1705">
                        <c:v>42218</c:v>
                      </c:pt>
                      <c:pt idx="1706">
                        <c:v>42219</c:v>
                      </c:pt>
                      <c:pt idx="1707">
                        <c:v>42220</c:v>
                      </c:pt>
                      <c:pt idx="1708">
                        <c:v>42221</c:v>
                      </c:pt>
                      <c:pt idx="1709">
                        <c:v>42222</c:v>
                      </c:pt>
                      <c:pt idx="1710">
                        <c:v>42223</c:v>
                      </c:pt>
                      <c:pt idx="1711">
                        <c:v>42224</c:v>
                      </c:pt>
                      <c:pt idx="1712">
                        <c:v>42225</c:v>
                      </c:pt>
                      <c:pt idx="1713">
                        <c:v>42226</c:v>
                      </c:pt>
                      <c:pt idx="1714">
                        <c:v>42227</c:v>
                      </c:pt>
                      <c:pt idx="1715">
                        <c:v>42228</c:v>
                      </c:pt>
                      <c:pt idx="1716">
                        <c:v>42229</c:v>
                      </c:pt>
                      <c:pt idx="1717">
                        <c:v>42230</c:v>
                      </c:pt>
                      <c:pt idx="1718">
                        <c:v>42231</c:v>
                      </c:pt>
                      <c:pt idx="1719">
                        <c:v>42232</c:v>
                      </c:pt>
                      <c:pt idx="1720">
                        <c:v>42233</c:v>
                      </c:pt>
                      <c:pt idx="1721">
                        <c:v>42234</c:v>
                      </c:pt>
                      <c:pt idx="1722">
                        <c:v>42235</c:v>
                      </c:pt>
                      <c:pt idx="1723">
                        <c:v>42236</c:v>
                      </c:pt>
                      <c:pt idx="1724">
                        <c:v>42237</c:v>
                      </c:pt>
                      <c:pt idx="1725">
                        <c:v>42238</c:v>
                      </c:pt>
                      <c:pt idx="1726">
                        <c:v>42239</c:v>
                      </c:pt>
                      <c:pt idx="1727">
                        <c:v>42240</c:v>
                      </c:pt>
                      <c:pt idx="1728">
                        <c:v>42241</c:v>
                      </c:pt>
                      <c:pt idx="1729">
                        <c:v>42242</c:v>
                      </c:pt>
                      <c:pt idx="1730">
                        <c:v>42243</c:v>
                      </c:pt>
                      <c:pt idx="1731">
                        <c:v>42244</c:v>
                      </c:pt>
                      <c:pt idx="1732">
                        <c:v>42245</c:v>
                      </c:pt>
                      <c:pt idx="1733">
                        <c:v>42246</c:v>
                      </c:pt>
                      <c:pt idx="1734">
                        <c:v>42247</c:v>
                      </c:pt>
                      <c:pt idx="1735">
                        <c:v>42248</c:v>
                      </c:pt>
                      <c:pt idx="1736">
                        <c:v>42249</c:v>
                      </c:pt>
                      <c:pt idx="1737">
                        <c:v>42250</c:v>
                      </c:pt>
                      <c:pt idx="1738">
                        <c:v>42251</c:v>
                      </c:pt>
                      <c:pt idx="1739">
                        <c:v>42252</c:v>
                      </c:pt>
                      <c:pt idx="1740">
                        <c:v>42253</c:v>
                      </c:pt>
                      <c:pt idx="1741">
                        <c:v>42254</c:v>
                      </c:pt>
                      <c:pt idx="1742">
                        <c:v>42255</c:v>
                      </c:pt>
                      <c:pt idx="1743">
                        <c:v>42256</c:v>
                      </c:pt>
                      <c:pt idx="1744">
                        <c:v>42257</c:v>
                      </c:pt>
                      <c:pt idx="1745">
                        <c:v>42258</c:v>
                      </c:pt>
                      <c:pt idx="1746">
                        <c:v>42259</c:v>
                      </c:pt>
                      <c:pt idx="1747">
                        <c:v>42260</c:v>
                      </c:pt>
                      <c:pt idx="1748">
                        <c:v>42261</c:v>
                      </c:pt>
                      <c:pt idx="1749">
                        <c:v>42262</c:v>
                      </c:pt>
                      <c:pt idx="1750">
                        <c:v>42263</c:v>
                      </c:pt>
                      <c:pt idx="1751">
                        <c:v>42264</c:v>
                      </c:pt>
                      <c:pt idx="1752">
                        <c:v>42265</c:v>
                      </c:pt>
                      <c:pt idx="1753">
                        <c:v>42266</c:v>
                      </c:pt>
                      <c:pt idx="1754">
                        <c:v>42267</c:v>
                      </c:pt>
                      <c:pt idx="1755">
                        <c:v>42268</c:v>
                      </c:pt>
                      <c:pt idx="1756">
                        <c:v>42269</c:v>
                      </c:pt>
                      <c:pt idx="1757">
                        <c:v>42270</c:v>
                      </c:pt>
                      <c:pt idx="1758">
                        <c:v>42271</c:v>
                      </c:pt>
                      <c:pt idx="1759">
                        <c:v>42272</c:v>
                      </c:pt>
                      <c:pt idx="1760">
                        <c:v>42273</c:v>
                      </c:pt>
                      <c:pt idx="1761">
                        <c:v>42274</c:v>
                      </c:pt>
                      <c:pt idx="1762">
                        <c:v>42275</c:v>
                      </c:pt>
                      <c:pt idx="1763">
                        <c:v>42276</c:v>
                      </c:pt>
                      <c:pt idx="1764">
                        <c:v>42277</c:v>
                      </c:pt>
                      <c:pt idx="1765">
                        <c:v>42278</c:v>
                      </c:pt>
                      <c:pt idx="1766">
                        <c:v>42279</c:v>
                      </c:pt>
                      <c:pt idx="1767">
                        <c:v>42280</c:v>
                      </c:pt>
                      <c:pt idx="1768">
                        <c:v>42281</c:v>
                      </c:pt>
                      <c:pt idx="1769">
                        <c:v>42282</c:v>
                      </c:pt>
                      <c:pt idx="1770">
                        <c:v>42283</c:v>
                      </c:pt>
                      <c:pt idx="1771">
                        <c:v>42284</c:v>
                      </c:pt>
                      <c:pt idx="1772">
                        <c:v>42285</c:v>
                      </c:pt>
                      <c:pt idx="1773">
                        <c:v>42286</c:v>
                      </c:pt>
                      <c:pt idx="1774">
                        <c:v>42287</c:v>
                      </c:pt>
                      <c:pt idx="1775">
                        <c:v>42288</c:v>
                      </c:pt>
                      <c:pt idx="1776">
                        <c:v>42289</c:v>
                      </c:pt>
                      <c:pt idx="1777">
                        <c:v>42290</c:v>
                      </c:pt>
                      <c:pt idx="1778">
                        <c:v>42291</c:v>
                      </c:pt>
                      <c:pt idx="1779">
                        <c:v>42292</c:v>
                      </c:pt>
                      <c:pt idx="1780">
                        <c:v>42293</c:v>
                      </c:pt>
                      <c:pt idx="1781">
                        <c:v>42294</c:v>
                      </c:pt>
                      <c:pt idx="1782">
                        <c:v>42295</c:v>
                      </c:pt>
                      <c:pt idx="1783">
                        <c:v>42296</c:v>
                      </c:pt>
                      <c:pt idx="1784">
                        <c:v>42297</c:v>
                      </c:pt>
                      <c:pt idx="1785">
                        <c:v>42298</c:v>
                      </c:pt>
                      <c:pt idx="1786">
                        <c:v>42299</c:v>
                      </c:pt>
                      <c:pt idx="1787">
                        <c:v>42300</c:v>
                      </c:pt>
                      <c:pt idx="1788">
                        <c:v>42301</c:v>
                      </c:pt>
                      <c:pt idx="1789">
                        <c:v>42302</c:v>
                      </c:pt>
                      <c:pt idx="1790">
                        <c:v>42303</c:v>
                      </c:pt>
                      <c:pt idx="1791">
                        <c:v>42304</c:v>
                      </c:pt>
                      <c:pt idx="1792">
                        <c:v>42305</c:v>
                      </c:pt>
                      <c:pt idx="1793">
                        <c:v>42306</c:v>
                      </c:pt>
                      <c:pt idx="1794">
                        <c:v>42307</c:v>
                      </c:pt>
                      <c:pt idx="1795">
                        <c:v>42308</c:v>
                      </c:pt>
                      <c:pt idx="1796">
                        <c:v>42309</c:v>
                      </c:pt>
                      <c:pt idx="1797">
                        <c:v>42310</c:v>
                      </c:pt>
                      <c:pt idx="1798">
                        <c:v>42311</c:v>
                      </c:pt>
                      <c:pt idx="1799">
                        <c:v>42312</c:v>
                      </c:pt>
                      <c:pt idx="1800">
                        <c:v>42313</c:v>
                      </c:pt>
                      <c:pt idx="1801">
                        <c:v>42314</c:v>
                      </c:pt>
                      <c:pt idx="1802">
                        <c:v>42315</c:v>
                      </c:pt>
                      <c:pt idx="1803">
                        <c:v>42316</c:v>
                      </c:pt>
                      <c:pt idx="1804">
                        <c:v>42317</c:v>
                      </c:pt>
                      <c:pt idx="1805">
                        <c:v>42318</c:v>
                      </c:pt>
                      <c:pt idx="1806">
                        <c:v>42319</c:v>
                      </c:pt>
                      <c:pt idx="1807">
                        <c:v>42320</c:v>
                      </c:pt>
                      <c:pt idx="1808">
                        <c:v>42321</c:v>
                      </c:pt>
                      <c:pt idx="1809">
                        <c:v>42322</c:v>
                      </c:pt>
                      <c:pt idx="1810">
                        <c:v>42323</c:v>
                      </c:pt>
                      <c:pt idx="1811">
                        <c:v>42324</c:v>
                      </c:pt>
                      <c:pt idx="1812">
                        <c:v>42325</c:v>
                      </c:pt>
                      <c:pt idx="1813">
                        <c:v>42326</c:v>
                      </c:pt>
                      <c:pt idx="1814">
                        <c:v>42327</c:v>
                      </c:pt>
                      <c:pt idx="1815">
                        <c:v>42328</c:v>
                      </c:pt>
                      <c:pt idx="1816">
                        <c:v>42329</c:v>
                      </c:pt>
                      <c:pt idx="1817">
                        <c:v>42330</c:v>
                      </c:pt>
                      <c:pt idx="1818">
                        <c:v>42331</c:v>
                      </c:pt>
                      <c:pt idx="1819">
                        <c:v>42332</c:v>
                      </c:pt>
                      <c:pt idx="1820">
                        <c:v>42333</c:v>
                      </c:pt>
                      <c:pt idx="1821">
                        <c:v>42334</c:v>
                      </c:pt>
                      <c:pt idx="1822">
                        <c:v>42335</c:v>
                      </c:pt>
                      <c:pt idx="1823">
                        <c:v>42336</c:v>
                      </c:pt>
                      <c:pt idx="1824">
                        <c:v>42337</c:v>
                      </c:pt>
                      <c:pt idx="1825">
                        <c:v>42338</c:v>
                      </c:pt>
                      <c:pt idx="1826">
                        <c:v>42339</c:v>
                      </c:pt>
                      <c:pt idx="1827">
                        <c:v>42340</c:v>
                      </c:pt>
                      <c:pt idx="1828">
                        <c:v>42341</c:v>
                      </c:pt>
                      <c:pt idx="1829">
                        <c:v>42342</c:v>
                      </c:pt>
                      <c:pt idx="1830">
                        <c:v>42343</c:v>
                      </c:pt>
                      <c:pt idx="1831">
                        <c:v>42344</c:v>
                      </c:pt>
                      <c:pt idx="1832">
                        <c:v>42345</c:v>
                      </c:pt>
                      <c:pt idx="1833">
                        <c:v>42346</c:v>
                      </c:pt>
                      <c:pt idx="1834">
                        <c:v>42347</c:v>
                      </c:pt>
                      <c:pt idx="1835">
                        <c:v>42348</c:v>
                      </c:pt>
                      <c:pt idx="1836">
                        <c:v>42349</c:v>
                      </c:pt>
                      <c:pt idx="1837">
                        <c:v>42350</c:v>
                      </c:pt>
                      <c:pt idx="1838">
                        <c:v>42351</c:v>
                      </c:pt>
                      <c:pt idx="1839">
                        <c:v>42352</c:v>
                      </c:pt>
                      <c:pt idx="1840">
                        <c:v>42353</c:v>
                      </c:pt>
                      <c:pt idx="1841">
                        <c:v>42354</c:v>
                      </c:pt>
                      <c:pt idx="1842">
                        <c:v>42355</c:v>
                      </c:pt>
                      <c:pt idx="1843">
                        <c:v>42356</c:v>
                      </c:pt>
                      <c:pt idx="1844">
                        <c:v>42357</c:v>
                      </c:pt>
                      <c:pt idx="1845">
                        <c:v>42358</c:v>
                      </c:pt>
                      <c:pt idx="1846">
                        <c:v>42359</c:v>
                      </c:pt>
                      <c:pt idx="1847">
                        <c:v>42360</c:v>
                      </c:pt>
                      <c:pt idx="1848">
                        <c:v>42361</c:v>
                      </c:pt>
                      <c:pt idx="1849">
                        <c:v>42362</c:v>
                      </c:pt>
                      <c:pt idx="1850">
                        <c:v>42363</c:v>
                      </c:pt>
                      <c:pt idx="1851">
                        <c:v>42364</c:v>
                      </c:pt>
                      <c:pt idx="1852">
                        <c:v>42365</c:v>
                      </c:pt>
                      <c:pt idx="1853">
                        <c:v>42366</c:v>
                      </c:pt>
                      <c:pt idx="1854">
                        <c:v>42367</c:v>
                      </c:pt>
                      <c:pt idx="1855">
                        <c:v>42368</c:v>
                      </c:pt>
                      <c:pt idx="1856">
                        <c:v>42369</c:v>
                      </c:pt>
                      <c:pt idx="1857">
                        <c:v>42370</c:v>
                      </c:pt>
                      <c:pt idx="1858">
                        <c:v>42371</c:v>
                      </c:pt>
                      <c:pt idx="1859">
                        <c:v>42372</c:v>
                      </c:pt>
                      <c:pt idx="1860">
                        <c:v>42373</c:v>
                      </c:pt>
                      <c:pt idx="1861">
                        <c:v>42374</c:v>
                      </c:pt>
                      <c:pt idx="1862">
                        <c:v>42375</c:v>
                      </c:pt>
                      <c:pt idx="1863">
                        <c:v>42376</c:v>
                      </c:pt>
                      <c:pt idx="1864">
                        <c:v>42377</c:v>
                      </c:pt>
                      <c:pt idx="1865">
                        <c:v>42378</c:v>
                      </c:pt>
                      <c:pt idx="1866">
                        <c:v>42379</c:v>
                      </c:pt>
                      <c:pt idx="1867">
                        <c:v>42380</c:v>
                      </c:pt>
                      <c:pt idx="1868">
                        <c:v>42381</c:v>
                      </c:pt>
                      <c:pt idx="1869">
                        <c:v>42382</c:v>
                      </c:pt>
                      <c:pt idx="1870">
                        <c:v>42383</c:v>
                      </c:pt>
                      <c:pt idx="1871">
                        <c:v>42384</c:v>
                      </c:pt>
                      <c:pt idx="1872">
                        <c:v>42385</c:v>
                      </c:pt>
                      <c:pt idx="1873">
                        <c:v>42386</c:v>
                      </c:pt>
                      <c:pt idx="1874">
                        <c:v>42387</c:v>
                      </c:pt>
                      <c:pt idx="1875">
                        <c:v>42388</c:v>
                      </c:pt>
                      <c:pt idx="1876">
                        <c:v>42389</c:v>
                      </c:pt>
                      <c:pt idx="1877">
                        <c:v>42390</c:v>
                      </c:pt>
                      <c:pt idx="1878">
                        <c:v>42391</c:v>
                      </c:pt>
                      <c:pt idx="1879">
                        <c:v>42392</c:v>
                      </c:pt>
                      <c:pt idx="1880">
                        <c:v>42393</c:v>
                      </c:pt>
                      <c:pt idx="1881">
                        <c:v>42394</c:v>
                      </c:pt>
                      <c:pt idx="1882">
                        <c:v>42395</c:v>
                      </c:pt>
                      <c:pt idx="1883">
                        <c:v>42396</c:v>
                      </c:pt>
                      <c:pt idx="1884">
                        <c:v>42397</c:v>
                      </c:pt>
                      <c:pt idx="1885">
                        <c:v>42398</c:v>
                      </c:pt>
                      <c:pt idx="1886">
                        <c:v>42399</c:v>
                      </c:pt>
                      <c:pt idx="1887">
                        <c:v>42400</c:v>
                      </c:pt>
                      <c:pt idx="1888">
                        <c:v>42401</c:v>
                      </c:pt>
                      <c:pt idx="1889">
                        <c:v>42402</c:v>
                      </c:pt>
                      <c:pt idx="1890">
                        <c:v>42403</c:v>
                      </c:pt>
                      <c:pt idx="1891">
                        <c:v>42404</c:v>
                      </c:pt>
                      <c:pt idx="1892">
                        <c:v>42405</c:v>
                      </c:pt>
                      <c:pt idx="1893">
                        <c:v>42406</c:v>
                      </c:pt>
                      <c:pt idx="1894">
                        <c:v>42407</c:v>
                      </c:pt>
                      <c:pt idx="1895">
                        <c:v>42408</c:v>
                      </c:pt>
                      <c:pt idx="1896">
                        <c:v>42409</c:v>
                      </c:pt>
                      <c:pt idx="1897">
                        <c:v>42410</c:v>
                      </c:pt>
                      <c:pt idx="1898">
                        <c:v>42411</c:v>
                      </c:pt>
                      <c:pt idx="1899">
                        <c:v>42412</c:v>
                      </c:pt>
                      <c:pt idx="1900">
                        <c:v>42413</c:v>
                      </c:pt>
                      <c:pt idx="1901">
                        <c:v>42414</c:v>
                      </c:pt>
                      <c:pt idx="1902">
                        <c:v>42415</c:v>
                      </c:pt>
                      <c:pt idx="1903">
                        <c:v>42416</c:v>
                      </c:pt>
                      <c:pt idx="1904">
                        <c:v>42417</c:v>
                      </c:pt>
                      <c:pt idx="1905">
                        <c:v>42418</c:v>
                      </c:pt>
                      <c:pt idx="1906">
                        <c:v>42419</c:v>
                      </c:pt>
                      <c:pt idx="1907">
                        <c:v>42420</c:v>
                      </c:pt>
                      <c:pt idx="1908">
                        <c:v>42421</c:v>
                      </c:pt>
                      <c:pt idx="1909">
                        <c:v>42422</c:v>
                      </c:pt>
                      <c:pt idx="1910">
                        <c:v>42423</c:v>
                      </c:pt>
                      <c:pt idx="1911">
                        <c:v>42424</c:v>
                      </c:pt>
                      <c:pt idx="1912">
                        <c:v>42425</c:v>
                      </c:pt>
                      <c:pt idx="1913">
                        <c:v>42426</c:v>
                      </c:pt>
                      <c:pt idx="1914">
                        <c:v>42427</c:v>
                      </c:pt>
                      <c:pt idx="1915">
                        <c:v>42428</c:v>
                      </c:pt>
                      <c:pt idx="1916">
                        <c:v>42429</c:v>
                      </c:pt>
                      <c:pt idx="1917">
                        <c:v>42430</c:v>
                      </c:pt>
                      <c:pt idx="1918">
                        <c:v>42431</c:v>
                      </c:pt>
                      <c:pt idx="1919">
                        <c:v>42432</c:v>
                      </c:pt>
                      <c:pt idx="1920">
                        <c:v>42433</c:v>
                      </c:pt>
                      <c:pt idx="1921">
                        <c:v>42434</c:v>
                      </c:pt>
                      <c:pt idx="1922">
                        <c:v>42435</c:v>
                      </c:pt>
                      <c:pt idx="1923">
                        <c:v>42436</c:v>
                      </c:pt>
                      <c:pt idx="1924">
                        <c:v>42437</c:v>
                      </c:pt>
                      <c:pt idx="1925">
                        <c:v>42438</c:v>
                      </c:pt>
                      <c:pt idx="1926">
                        <c:v>42439</c:v>
                      </c:pt>
                      <c:pt idx="1927">
                        <c:v>42440</c:v>
                      </c:pt>
                      <c:pt idx="1928">
                        <c:v>42441</c:v>
                      </c:pt>
                      <c:pt idx="1929">
                        <c:v>42442</c:v>
                      </c:pt>
                      <c:pt idx="1930">
                        <c:v>42443</c:v>
                      </c:pt>
                      <c:pt idx="1931">
                        <c:v>42444</c:v>
                      </c:pt>
                      <c:pt idx="1932">
                        <c:v>42445</c:v>
                      </c:pt>
                      <c:pt idx="1933">
                        <c:v>42446</c:v>
                      </c:pt>
                      <c:pt idx="1934">
                        <c:v>42447</c:v>
                      </c:pt>
                      <c:pt idx="1935">
                        <c:v>42448</c:v>
                      </c:pt>
                      <c:pt idx="1936">
                        <c:v>42449</c:v>
                      </c:pt>
                      <c:pt idx="1937">
                        <c:v>42450</c:v>
                      </c:pt>
                      <c:pt idx="1938">
                        <c:v>42451</c:v>
                      </c:pt>
                      <c:pt idx="1939">
                        <c:v>42452</c:v>
                      </c:pt>
                      <c:pt idx="1940">
                        <c:v>42453</c:v>
                      </c:pt>
                      <c:pt idx="1941">
                        <c:v>42454</c:v>
                      </c:pt>
                      <c:pt idx="1942">
                        <c:v>42455</c:v>
                      </c:pt>
                      <c:pt idx="1943">
                        <c:v>42456</c:v>
                      </c:pt>
                      <c:pt idx="1944">
                        <c:v>42457</c:v>
                      </c:pt>
                      <c:pt idx="1945">
                        <c:v>42458</c:v>
                      </c:pt>
                      <c:pt idx="1946">
                        <c:v>42459</c:v>
                      </c:pt>
                      <c:pt idx="1947">
                        <c:v>42460</c:v>
                      </c:pt>
                      <c:pt idx="1948">
                        <c:v>42461</c:v>
                      </c:pt>
                      <c:pt idx="1949">
                        <c:v>42462</c:v>
                      </c:pt>
                      <c:pt idx="1950">
                        <c:v>42463</c:v>
                      </c:pt>
                      <c:pt idx="1951">
                        <c:v>42464</c:v>
                      </c:pt>
                      <c:pt idx="1952">
                        <c:v>42465</c:v>
                      </c:pt>
                      <c:pt idx="1953">
                        <c:v>42466</c:v>
                      </c:pt>
                      <c:pt idx="1954">
                        <c:v>42467</c:v>
                      </c:pt>
                      <c:pt idx="1955">
                        <c:v>42468</c:v>
                      </c:pt>
                      <c:pt idx="1956">
                        <c:v>42469</c:v>
                      </c:pt>
                      <c:pt idx="1957">
                        <c:v>42470</c:v>
                      </c:pt>
                      <c:pt idx="1958">
                        <c:v>42471</c:v>
                      </c:pt>
                      <c:pt idx="1959">
                        <c:v>42472</c:v>
                      </c:pt>
                      <c:pt idx="1960">
                        <c:v>42473</c:v>
                      </c:pt>
                      <c:pt idx="1961">
                        <c:v>42474</c:v>
                      </c:pt>
                      <c:pt idx="1962">
                        <c:v>42475</c:v>
                      </c:pt>
                      <c:pt idx="1963">
                        <c:v>42476</c:v>
                      </c:pt>
                      <c:pt idx="1964">
                        <c:v>42477</c:v>
                      </c:pt>
                      <c:pt idx="1965">
                        <c:v>42478</c:v>
                      </c:pt>
                      <c:pt idx="1966">
                        <c:v>42479</c:v>
                      </c:pt>
                      <c:pt idx="1967">
                        <c:v>42480</c:v>
                      </c:pt>
                      <c:pt idx="1968">
                        <c:v>42481</c:v>
                      </c:pt>
                      <c:pt idx="1969">
                        <c:v>42482</c:v>
                      </c:pt>
                      <c:pt idx="1970">
                        <c:v>42483</c:v>
                      </c:pt>
                      <c:pt idx="1971">
                        <c:v>42484</c:v>
                      </c:pt>
                      <c:pt idx="1972">
                        <c:v>42485</c:v>
                      </c:pt>
                      <c:pt idx="1973">
                        <c:v>42486</c:v>
                      </c:pt>
                      <c:pt idx="1974">
                        <c:v>42487</c:v>
                      </c:pt>
                      <c:pt idx="1975">
                        <c:v>42488</c:v>
                      </c:pt>
                      <c:pt idx="1976">
                        <c:v>42489</c:v>
                      </c:pt>
                      <c:pt idx="1977">
                        <c:v>42490</c:v>
                      </c:pt>
                      <c:pt idx="1978">
                        <c:v>42491</c:v>
                      </c:pt>
                      <c:pt idx="1979">
                        <c:v>42492</c:v>
                      </c:pt>
                      <c:pt idx="1980">
                        <c:v>42493</c:v>
                      </c:pt>
                      <c:pt idx="1981">
                        <c:v>42494</c:v>
                      </c:pt>
                      <c:pt idx="1982">
                        <c:v>42495</c:v>
                      </c:pt>
                      <c:pt idx="1983">
                        <c:v>42496</c:v>
                      </c:pt>
                      <c:pt idx="1984">
                        <c:v>42497</c:v>
                      </c:pt>
                      <c:pt idx="1985">
                        <c:v>42498</c:v>
                      </c:pt>
                      <c:pt idx="1986">
                        <c:v>42499</c:v>
                      </c:pt>
                      <c:pt idx="1987">
                        <c:v>42500</c:v>
                      </c:pt>
                      <c:pt idx="1988">
                        <c:v>42501</c:v>
                      </c:pt>
                      <c:pt idx="1989">
                        <c:v>42502</c:v>
                      </c:pt>
                      <c:pt idx="1990">
                        <c:v>42503</c:v>
                      </c:pt>
                      <c:pt idx="1991">
                        <c:v>42504</c:v>
                      </c:pt>
                      <c:pt idx="1992">
                        <c:v>42505</c:v>
                      </c:pt>
                      <c:pt idx="1993">
                        <c:v>42506</c:v>
                      </c:pt>
                      <c:pt idx="1994">
                        <c:v>42507</c:v>
                      </c:pt>
                      <c:pt idx="1995">
                        <c:v>42508</c:v>
                      </c:pt>
                      <c:pt idx="1996">
                        <c:v>42509</c:v>
                      </c:pt>
                      <c:pt idx="1997">
                        <c:v>42510</c:v>
                      </c:pt>
                      <c:pt idx="1998">
                        <c:v>42511</c:v>
                      </c:pt>
                      <c:pt idx="1999">
                        <c:v>42512</c:v>
                      </c:pt>
                      <c:pt idx="2000">
                        <c:v>42513</c:v>
                      </c:pt>
                      <c:pt idx="2001">
                        <c:v>42514</c:v>
                      </c:pt>
                      <c:pt idx="2002">
                        <c:v>42515</c:v>
                      </c:pt>
                      <c:pt idx="2003">
                        <c:v>42516</c:v>
                      </c:pt>
                      <c:pt idx="2004">
                        <c:v>42517</c:v>
                      </c:pt>
                      <c:pt idx="2005">
                        <c:v>42518</c:v>
                      </c:pt>
                      <c:pt idx="2006">
                        <c:v>42519</c:v>
                      </c:pt>
                      <c:pt idx="2007">
                        <c:v>42520</c:v>
                      </c:pt>
                      <c:pt idx="2008">
                        <c:v>42521</c:v>
                      </c:pt>
                      <c:pt idx="2009">
                        <c:v>42522</c:v>
                      </c:pt>
                      <c:pt idx="2010">
                        <c:v>42523</c:v>
                      </c:pt>
                      <c:pt idx="2011">
                        <c:v>42524</c:v>
                      </c:pt>
                      <c:pt idx="2012">
                        <c:v>42525</c:v>
                      </c:pt>
                      <c:pt idx="2013">
                        <c:v>42526</c:v>
                      </c:pt>
                      <c:pt idx="2014">
                        <c:v>42527</c:v>
                      </c:pt>
                      <c:pt idx="2015">
                        <c:v>42528</c:v>
                      </c:pt>
                      <c:pt idx="2016">
                        <c:v>42529</c:v>
                      </c:pt>
                      <c:pt idx="2017">
                        <c:v>42530</c:v>
                      </c:pt>
                      <c:pt idx="2018">
                        <c:v>42531</c:v>
                      </c:pt>
                      <c:pt idx="2019">
                        <c:v>42532</c:v>
                      </c:pt>
                      <c:pt idx="2020">
                        <c:v>42533</c:v>
                      </c:pt>
                      <c:pt idx="2021">
                        <c:v>42534</c:v>
                      </c:pt>
                      <c:pt idx="2022">
                        <c:v>42535</c:v>
                      </c:pt>
                      <c:pt idx="2023">
                        <c:v>42536</c:v>
                      </c:pt>
                      <c:pt idx="2024">
                        <c:v>42537</c:v>
                      </c:pt>
                      <c:pt idx="2025">
                        <c:v>42538</c:v>
                      </c:pt>
                      <c:pt idx="2026">
                        <c:v>42539</c:v>
                      </c:pt>
                      <c:pt idx="2027">
                        <c:v>42540</c:v>
                      </c:pt>
                      <c:pt idx="2028">
                        <c:v>42541</c:v>
                      </c:pt>
                      <c:pt idx="2029">
                        <c:v>42542</c:v>
                      </c:pt>
                      <c:pt idx="2030">
                        <c:v>42543</c:v>
                      </c:pt>
                      <c:pt idx="2031">
                        <c:v>42544</c:v>
                      </c:pt>
                      <c:pt idx="2032">
                        <c:v>42545</c:v>
                      </c:pt>
                      <c:pt idx="2033">
                        <c:v>42546</c:v>
                      </c:pt>
                      <c:pt idx="2034">
                        <c:v>42547</c:v>
                      </c:pt>
                      <c:pt idx="2035">
                        <c:v>42548</c:v>
                      </c:pt>
                      <c:pt idx="2036">
                        <c:v>42549</c:v>
                      </c:pt>
                      <c:pt idx="2037">
                        <c:v>42550</c:v>
                      </c:pt>
                      <c:pt idx="2038">
                        <c:v>42551</c:v>
                      </c:pt>
                      <c:pt idx="2039">
                        <c:v>42552</c:v>
                      </c:pt>
                      <c:pt idx="2040">
                        <c:v>42553</c:v>
                      </c:pt>
                      <c:pt idx="2041">
                        <c:v>42554</c:v>
                      </c:pt>
                      <c:pt idx="2042">
                        <c:v>42555</c:v>
                      </c:pt>
                      <c:pt idx="2043">
                        <c:v>42556</c:v>
                      </c:pt>
                      <c:pt idx="2044">
                        <c:v>42557</c:v>
                      </c:pt>
                      <c:pt idx="2045">
                        <c:v>42558</c:v>
                      </c:pt>
                      <c:pt idx="2046">
                        <c:v>42559</c:v>
                      </c:pt>
                      <c:pt idx="2047">
                        <c:v>42560</c:v>
                      </c:pt>
                      <c:pt idx="2048">
                        <c:v>42561</c:v>
                      </c:pt>
                      <c:pt idx="2049">
                        <c:v>42562</c:v>
                      </c:pt>
                      <c:pt idx="2050">
                        <c:v>42563</c:v>
                      </c:pt>
                      <c:pt idx="2051">
                        <c:v>42564</c:v>
                      </c:pt>
                      <c:pt idx="2052">
                        <c:v>42565</c:v>
                      </c:pt>
                      <c:pt idx="2053">
                        <c:v>42566</c:v>
                      </c:pt>
                      <c:pt idx="2054">
                        <c:v>42567</c:v>
                      </c:pt>
                      <c:pt idx="2055">
                        <c:v>42568</c:v>
                      </c:pt>
                      <c:pt idx="2056">
                        <c:v>42569</c:v>
                      </c:pt>
                      <c:pt idx="2057">
                        <c:v>42570</c:v>
                      </c:pt>
                      <c:pt idx="2058">
                        <c:v>42571</c:v>
                      </c:pt>
                      <c:pt idx="2059">
                        <c:v>42572</c:v>
                      </c:pt>
                      <c:pt idx="2060">
                        <c:v>42573</c:v>
                      </c:pt>
                      <c:pt idx="2061">
                        <c:v>42574</c:v>
                      </c:pt>
                      <c:pt idx="2062">
                        <c:v>42575</c:v>
                      </c:pt>
                      <c:pt idx="2063">
                        <c:v>42576</c:v>
                      </c:pt>
                      <c:pt idx="2064">
                        <c:v>42577</c:v>
                      </c:pt>
                      <c:pt idx="2065">
                        <c:v>42578</c:v>
                      </c:pt>
                      <c:pt idx="2066">
                        <c:v>42579</c:v>
                      </c:pt>
                      <c:pt idx="2067">
                        <c:v>42580</c:v>
                      </c:pt>
                      <c:pt idx="2068">
                        <c:v>42581</c:v>
                      </c:pt>
                      <c:pt idx="2069">
                        <c:v>42582</c:v>
                      </c:pt>
                      <c:pt idx="2070">
                        <c:v>42583</c:v>
                      </c:pt>
                      <c:pt idx="2071">
                        <c:v>42584</c:v>
                      </c:pt>
                      <c:pt idx="2072">
                        <c:v>42585</c:v>
                      </c:pt>
                      <c:pt idx="2073">
                        <c:v>42586</c:v>
                      </c:pt>
                      <c:pt idx="2074">
                        <c:v>42587</c:v>
                      </c:pt>
                      <c:pt idx="2075">
                        <c:v>42588</c:v>
                      </c:pt>
                      <c:pt idx="2076">
                        <c:v>42589</c:v>
                      </c:pt>
                      <c:pt idx="2077">
                        <c:v>42590</c:v>
                      </c:pt>
                      <c:pt idx="2078">
                        <c:v>42591</c:v>
                      </c:pt>
                      <c:pt idx="2079">
                        <c:v>42592</c:v>
                      </c:pt>
                      <c:pt idx="2080">
                        <c:v>42593</c:v>
                      </c:pt>
                      <c:pt idx="2081">
                        <c:v>42594</c:v>
                      </c:pt>
                      <c:pt idx="2082">
                        <c:v>42595</c:v>
                      </c:pt>
                      <c:pt idx="2083">
                        <c:v>42596</c:v>
                      </c:pt>
                      <c:pt idx="2084">
                        <c:v>42597</c:v>
                      </c:pt>
                      <c:pt idx="2085">
                        <c:v>42598</c:v>
                      </c:pt>
                      <c:pt idx="2086">
                        <c:v>42599</c:v>
                      </c:pt>
                      <c:pt idx="2087">
                        <c:v>42600</c:v>
                      </c:pt>
                      <c:pt idx="2088">
                        <c:v>42601</c:v>
                      </c:pt>
                      <c:pt idx="2089">
                        <c:v>42602</c:v>
                      </c:pt>
                      <c:pt idx="2090">
                        <c:v>42603</c:v>
                      </c:pt>
                      <c:pt idx="2091">
                        <c:v>42604</c:v>
                      </c:pt>
                      <c:pt idx="2092">
                        <c:v>42605</c:v>
                      </c:pt>
                      <c:pt idx="2093">
                        <c:v>42606</c:v>
                      </c:pt>
                      <c:pt idx="2094">
                        <c:v>42607</c:v>
                      </c:pt>
                      <c:pt idx="2095">
                        <c:v>42608</c:v>
                      </c:pt>
                      <c:pt idx="2096">
                        <c:v>42609</c:v>
                      </c:pt>
                      <c:pt idx="2097">
                        <c:v>42610</c:v>
                      </c:pt>
                      <c:pt idx="2098">
                        <c:v>42611</c:v>
                      </c:pt>
                      <c:pt idx="2099">
                        <c:v>42612</c:v>
                      </c:pt>
                      <c:pt idx="2100">
                        <c:v>42613</c:v>
                      </c:pt>
                      <c:pt idx="2101">
                        <c:v>42614</c:v>
                      </c:pt>
                      <c:pt idx="2102">
                        <c:v>42615</c:v>
                      </c:pt>
                      <c:pt idx="2103">
                        <c:v>42616</c:v>
                      </c:pt>
                      <c:pt idx="2104">
                        <c:v>42617</c:v>
                      </c:pt>
                      <c:pt idx="2105">
                        <c:v>42618</c:v>
                      </c:pt>
                      <c:pt idx="2106">
                        <c:v>42619</c:v>
                      </c:pt>
                      <c:pt idx="2107">
                        <c:v>42620</c:v>
                      </c:pt>
                      <c:pt idx="2108">
                        <c:v>42621</c:v>
                      </c:pt>
                      <c:pt idx="2109">
                        <c:v>42622</c:v>
                      </c:pt>
                      <c:pt idx="2110">
                        <c:v>42623</c:v>
                      </c:pt>
                      <c:pt idx="2111">
                        <c:v>42624</c:v>
                      </c:pt>
                      <c:pt idx="2112">
                        <c:v>42625</c:v>
                      </c:pt>
                      <c:pt idx="2113">
                        <c:v>42626</c:v>
                      </c:pt>
                      <c:pt idx="2114">
                        <c:v>42627</c:v>
                      </c:pt>
                      <c:pt idx="2115">
                        <c:v>42628</c:v>
                      </c:pt>
                      <c:pt idx="2116">
                        <c:v>42629</c:v>
                      </c:pt>
                      <c:pt idx="2117">
                        <c:v>42630</c:v>
                      </c:pt>
                      <c:pt idx="2118">
                        <c:v>42631</c:v>
                      </c:pt>
                      <c:pt idx="2119">
                        <c:v>42632</c:v>
                      </c:pt>
                      <c:pt idx="2120">
                        <c:v>42633</c:v>
                      </c:pt>
                      <c:pt idx="2121">
                        <c:v>42634</c:v>
                      </c:pt>
                      <c:pt idx="2122">
                        <c:v>42635</c:v>
                      </c:pt>
                      <c:pt idx="2123">
                        <c:v>42636</c:v>
                      </c:pt>
                      <c:pt idx="2124">
                        <c:v>42637</c:v>
                      </c:pt>
                      <c:pt idx="2125">
                        <c:v>42638</c:v>
                      </c:pt>
                      <c:pt idx="2126">
                        <c:v>42639</c:v>
                      </c:pt>
                      <c:pt idx="2127">
                        <c:v>42640</c:v>
                      </c:pt>
                      <c:pt idx="2128">
                        <c:v>42641</c:v>
                      </c:pt>
                      <c:pt idx="2129">
                        <c:v>42642</c:v>
                      </c:pt>
                      <c:pt idx="2130">
                        <c:v>42643</c:v>
                      </c:pt>
                      <c:pt idx="2131">
                        <c:v>42644</c:v>
                      </c:pt>
                      <c:pt idx="2132">
                        <c:v>42645</c:v>
                      </c:pt>
                      <c:pt idx="2133">
                        <c:v>42646</c:v>
                      </c:pt>
                      <c:pt idx="2134">
                        <c:v>42647</c:v>
                      </c:pt>
                      <c:pt idx="2135">
                        <c:v>42648</c:v>
                      </c:pt>
                      <c:pt idx="2136">
                        <c:v>42649</c:v>
                      </c:pt>
                      <c:pt idx="2137">
                        <c:v>42650</c:v>
                      </c:pt>
                      <c:pt idx="2138">
                        <c:v>42651</c:v>
                      </c:pt>
                      <c:pt idx="2139">
                        <c:v>42652</c:v>
                      </c:pt>
                      <c:pt idx="2140">
                        <c:v>42653</c:v>
                      </c:pt>
                      <c:pt idx="2141">
                        <c:v>42654</c:v>
                      </c:pt>
                      <c:pt idx="2142">
                        <c:v>42655</c:v>
                      </c:pt>
                      <c:pt idx="2143">
                        <c:v>42656</c:v>
                      </c:pt>
                      <c:pt idx="2144">
                        <c:v>42657</c:v>
                      </c:pt>
                      <c:pt idx="2145">
                        <c:v>42658</c:v>
                      </c:pt>
                      <c:pt idx="2146">
                        <c:v>42659</c:v>
                      </c:pt>
                      <c:pt idx="2147">
                        <c:v>42660</c:v>
                      </c:pt>
                      <c:pt idx="2148">
                        <c:v>42661</c:v>
                      </c:pt>
                      <c:pt idx="2149">
                        <c:v>42662</c:v>
                      </c:pt>
                      <c:pt idx="2150">
                        <c:v>42663</c:v>
                      </c:pt>
                      <c:pt idx="2151">
                        <c:v>42664</c:v>
                      </c:pt>
                      <c:pt idx="2152">
                        <c:v>42665</c:v>
                      </c:pt>
                      <c:pt idx="2153">
                        <c:v>42666</c:v>
                      </c:pt>
                      <c:pt idx="2154">
                        <c:v>42667</c:v>
                      </c:pt>
                      <c:pt idx="2155">
                        <c:v>42668</c:v>
                      </c:pt>
                      <c:pt idx="2156">
                        <c:v>42669</c:v>
                      </c:pt>
                      <c:pt idx="2157">
                        <c:v>42670</c:v>
                      </c:pt>
                      <c:pt idx="2158">
                        <c:v>42671</c:v>
                      </c:pt>
                      <c:pt idx="2159">
                        <c:v>42672</c:v>
                      </c:pt>
                      <c:pt idx="2160">
                        <c:v>42673</c:v>
                      </c:pt>
                      <c:pt idx="2161">
                        <c:v>42674</c:v>
                      </c:pt>
                      <c:pt idx="2162">
                        <c:v>42675</c:v>
                      </c:pt>
                      <c:pt idx="2163">
                        <c:v>42676</c:v>
                      </c:pt>
                      <c:pt idx="2164">
                        <c:v>42677</c:v>
                      </c:pt>
                      <c:pt idx="2165">
                        <c:v>42678</c:v>
                      </c:pt>
                      <c:pt idx="2166">
                        <c:v>42679</c:v>
                      </c:pt>
                      <c:pt idx="2167">
                        <c:v>42680</c:v>
                      </c:pt>
                      <c:pt idx="2168">
                        <c:v>42681</c:v>
                      </c:pt>
                      <c:pt idx="2169">
                        <c:v>42682</c:v>
                      </c:pt>
                      <c:pt idx="2170">
                        <c:v>42683</c:v>
                      </c:pt>
                      <c:pt idx="2171">
                        <c:v>42684</c:v>
                      </c:pt>
                      <c:pt idx="2172">
                        <c:v>42685</c:v>
                      </c:pt>
                      <c:pt idx="2173">
                        <c:v>42686</c:v>
                      </c:pt>
                      <c:pt idx="2174">
                        <c:v>42687</c:v>
                      </c:pt>
                      <c:pt idx="2175">
                        <c:v>42688</c:v>
                      </c:pt>
                      <c:pt idx="2176">
                        <c:v>42689</c:v>
                      </c:pt>
                      <c:pt idx="2177">
                        <c:v>42690</c:v>
                      </c:pt>
                      <c:pt idx="2178">
                        <c:v>42691</c:v>
                      </c:pt>
                      <c:pt idx="2179">
                        <c:v>42692</c:v>
                      </c:pt>
                      <c:pt idx="2180">
                        <c:v>42693</c:v>
                      </c:pt>
                      <c:pt idx="2181">
                        <c:v>42694</c:v>
                      </c:pt>
                      <c:pt idx="2182">
                        <c:v>42695</c:v>
                      </c:pt>
                      <c:pt idx="2183">
                        <c:v>42696</c:v>
                      </c:pt>
                      <c:pt idx="2184">
                        <c:v>42697</c:v>
                      </c:pt>
                      <c:pt idx="2185">
                        <c:v>42698</c:v>
                      </c:pt>
                      <c:pt idx="2186">
                        <c:v>42699</c:v>
                      </c:pt>
                      <c:pt idx="2187">
                        <c:v>42700</c:v>
                      </c:pt>
                      <c:pt idx="2188">
                        <c:v>42701</c:v>
                      </c:pt>
                      <c:pt idx="2189">
                        <c:v>42702</c:v>
                      </c:pt>
                      <c:pt idx="2190">
                        <c:v>42703</c:v>
                      </c:pt>
                      <c:pt idx="2191">
                        <c:v>42704</c:v>
                      </c:pt>
                      <c:pt idx="2192">
                        <c:v>42705</c:v>
                      </c:pt>
                      <c:pt idx="2193">
                        <c:v>42706</c:v>
                      </c:pt>
                      <c:pt idx="2194">
                        <c:v>42707</c:v>
                      </c:pt>
                      <c:pt idx="2195">
                        <c:v>42708</c:v>
                      </c:pt>
                      <c:pt idx="2196">
                        <c:v>42709</c:v>
                      </c:pt>
                      <c:pt idx="2197">
                        <c:v>42710</c:v>
                      </c:pt>
                      <c:pt idx="2198">
                        <c:v>42711</c:v>
                      </c:pt>
                      <c:pt idx="2199">
                        <c:v>42712</c:v>
                      </c:pt>
                      <c:pt idx="2200">
                        <c:v>42713</c:v>
                      </c:pt>
                      <c:pt idx="2201">
                        <c:v>42714</c:v>
                      </c:pt>
                      <c:pt idx="2202">
                        <c:v>42715</c:v>
                      </c:pt>
                      <c:pt idx="2203">
                        <c:v>42716</c:v>
                      </c:pt>
                      <c:pt idx="2204">
                        <c:v>42717</c:v>
                      </c:pt>
                      <c:pt idx="2205">
                        <c:v>42718</c:v>
                      </c:pt>
                      <c:pt idx="2206">
                        <c:v>42719</c:v>
                      </c:pt>
                      <c:pt idx="2207">
                        <c:v>42720</c:v>
                      </c:pt>
                      <c:pt idx="2208">
                        <c:v>42721</c:v>
                      </c:pt>
                      <c:pt idx="2209">
                        <c:v>42722</c:v>
                      </c:pt>
                      <c:pt idx="2210">
                        <c:v>42723</c:v>
                      </c:pt>
                      <c:pt idx="2211">
                        <c:v>42724</c:v>
                      </c:pt>
                      <c:pt idx="2212">
                        <c:v>42725</c:v>
                      </c:pt>
                      <c:pt idx="2213">
                        <c:v>42726</c:v>
                      </c:pt>
                      <c:pt idx="2214">
                        <c:v>42727</c:v>
                      </c:pt>
                      <c:pt idx="2215">
                        <c:v>42728</c:v>
                      </c:pt>
                      <c:pt idx="2216">
                        <c:v>42729</c:v>
                      </c:pt>
                      <c:pt idx="2217">
                        <c:v>42730</c:v>
                      </c:pt>
                      <c:pt idx="2218">
                        <c:v>42731</c:v>
                      </c:pt>
                      <c:pt idx="2219">
                        <c:v>42732</c:v>
                      </c:pt>
                      <c:pt idx="2220">
                        <c:v>42733</c:v>
                      </c:pt>
                      <c:pt idx="2221">
                        <c:v>42734</c:v>
                      </c:pt>
                      <c:pt idx="2222">
                        <c:v>42735</c:v>
                      </c:pt>
                      <c:pt idx="2223">
                        <c:v>42736</c:v>
                      </c:pt>
                      <c:pt idx="2224">
                        <c:v>42737</c:v>
                      </c:pt>
                      <c:pt idx="2225">
                        <c:v>42738</c:v>
                      </c:pt>
                      <c:pt idx="2226">
                        <c:v>42739</c:v>
                      </c:pt>
                      <c:pt idx="2227">
                        <c:v>42740</c:v>
                      </c:pt>
                      <c:pt idx="2228">
                        <c:v>42741</c:v>
                      </c:pt>
                      <c:pt idx="2229">
                        <c:v>42742</c:v>
                      </c:pt>
                      <c:pt idx="2230">
                        <c:v>42743</c:v>
                      </c:pt>
                      <c:pt idx="2231">
                        <c:v>42744</c:v>
                      </c:pt>
                      <c:pt idx="2232">
                        <c:v>42745</c:v>
                      </c:pt>
                      <c:pt idx="2233">
                        <c:v>42746</c:v>
                      </c:pt>
                      <c:pt idx="2234">
                        <c:v>42747</c:v>
                      </c:pt>
                      <c:pt idx="2235">
                        <c:v>42748</c:v>
                      </c:pt>
                      <c:pt idx="2236">
                        <c:v>42749</c:v>
                      </c:pt>
                      <c:pt idx="2237">
                        <c:v>42750</c:v>
                      </c:pt>
                      <c:pt idx="2238">
                        <c:v>42751</c:v>
                      </c:pt>
                      <c:pt idx="2239">
                        <c:v>42752</c:v>
                      </c:pt>
                      <c:pt idx="2240">
                        <c:v>42753</c:v>
                      </c:pt>
                      <c:pt idx="2241">
                        <c:v>42754</c:v>
                      </c:pt>
                      <c:pt idx="2242">
                        <c:v>42755</c:v>
                      </c:pt>
                      <c:pt idx="2243">
                        <c:v>42756</c:v>
                      </c:pt>
                      <c:pt idx="2244">
                        <c:v>42757</c:v>
                      </c:pt>
                      <c:pt idx="2245">
                        <c:v>42758</c:v>
                      </c:pt>
                      <c:pt idx="2246">
                        <c:v>42759</c:v>
                      </c:pt>
                      <c:pt idx="2247">
                        <c:v>42760</c:v>
                      </c:pt>
                      <c:pt idx="2248">
                        <c:v>42761</c:v>
                      </c:pt>
                      <c:pt idx="2249">
                        <c:v>42762</c:v>
                      </c:pt>
                      <c:pt idx="2250">
                        <c:v>42763</c:v>
                      </c:pt>
                      <c:pt idx="2251">
                        <c:v>42764</c:v>
                      </c:pt>
                      <c:pt idx="2252">
                        <c:v>42765</c:v>
                      </c:pt>
                      <c:pt idx="2253">
                        <c:v>42766</c:v>
                      </c:pt>
                      <c:pt idx="2254">
                        <c:v>42767</c:v>
                      </c:pt>
                      <c:pt idx="2255">
                        <c:v>42768</c:v>
                      </c:pt>
                      <c:pt idx="2256">
                        <c:v>42769</c:v>
                      </c:pt>
                      <c:pt idx="2257">
                        <c:v>42770</c:v>
                      </c:pt>
                      <c:pt idx="2258">
                        <c:v>42771</c:v>
                      </c:pt>
                      <c:pt idx="2259">
                        <c:v>42772</c:v>
                      </c:pt>
                      <c:pt idx="2260">
                        <c:v>42773</c:v>
                      </c:pt>
                      <c:pt idx="2261">
                        <c:v>42774</c:v>
                      </c:pt>
                      <c:pt idx="2262">
                        <c:v>42775</c:v>
                      </c:pt>
                      <c:pt idx="2263">
                        <c:v>42776</c:v>
                      </c:pt>
                      <c:pt idx="2264">
                        <c:v>42777</c:v>
                      </c:pt>
                      <c:pt idx="2265">
                        <c:v>42778</c:v>
                      </c:pt>
                      <c:pt idx="2266">
                        <c:v>42779</c:v>
                      </c:pt>
                      <c:pt idx="2267">
                        <c:v>42780</c:v>
                      </c:pt>
                      <c:pt idx="2268">
                        <c:v>42781</c:v>
                      </c:pt>
                      <c:pt idx="2269">
                        <c:v>42782</c:v>
                      </c:pt>
                      <c:pt idx="2270">
                        <c:v>42783</c:v>
                      </c:pt>
                      <c:pt idx="2271">
                        <c:v>42784</c:v>
                      </c:pt>
                      <c:pt idx="2272">
                        <c:v>42785</c:v>
                      </c:pt>
                      <c:pt idx="2273">
                        <c:v>42786</c:v>
                      </c:pt>
                      <c:pt idx="2274">
                        <c:v>42787</c:v>
                      </c:pt>
                      <c:pt idx="2275">
                        <c:v>42788</c:v>
                      </c:pt>
                      <c:pt idx="2276">
                        <c:v>42789</c:v>
                      </c:pt>
                      <c:pt idx="2277">
                        <c:v>42790</c:v>
                      </c:pt>
                      <c:pt idx="2278">
                        <c:v>42791</c:v>
                      </c:pt>
                      <c:pt idx="2279">
                        <c:v>42792</c:v>
                      </c:pt>
                      <c:pt idx="2280">
                        <c:v>42793</c:v>
                      </c:pt>
                      <c:pt idx="2281">
                        <c:v>42794</c:v>
                      </c:pt>
                      <c:pt idx="2282">
                        <c:v>42795</c:v>
                      </c:pt>
                      <c:pt idx="2283">
                        <c:v>42796</c:v>
                      </c:pt>
                      <c:pt idx="2284">
                        <c:v>42797</c:v>
                      </c:pt>
                      <c:pt idx="2285">
                        <c:v>42798</c:v>
                      </c:pt>
                      <c:pt idx="2286">
                        <c:v>42799</c:v>
                      </c:pt>
                      <c:pt idx="2287">
                        <c:v>42800</c:v>
                      </c:pt>
                      <c:pt idx="2288">
                        <c:v>42801</c:v>
                      </c:pt>
                      <c:pt idx="2289">
                        <c:v>42802</c:v>
                      </c:pt>
                      <c:pt idx="2290">
                        <c:v>42803</c:v>
                      </c:pt>
                      <c:pt idx="2291">
                        <c:v>42804</c:v>
                      </c:pt>
                      <c:pt idx="2292">
                        <c:v>42805</c:v>
                      </c:pt>
                      <c:pt idx="2293">
                        <c:v>42806</c:v>
                      </c:pt>
                      <c:pt idx="2294">
                        <c:v>42807</c:v>
                      </c:pt>
                      <c:pt idx="2295">
                        <c:v>42808</c:v>
                      </c:pt>
                      <c:pt idx="2296">
                        <c:v>42809</c:v>
                      </c:pt>
                      <c:pt idx="2297">
                        <c:v>42810</c:v>
                      </c:pt>
                      <c:pt idx="2298">
                        <c:v>42811</c:v>
                      </c:pt>
                      <c:pt idx="2299">
                        <c:v>42812</c:v>
                      </c:pt>
                      <c:pt idx="2300">
                        <c:v>42813</c:v>
                      </c:pt>
                      <c:pt idx="2301">
                        <c:v>42814</c:v>
                      </c:pt>
                      <c:pt idx="2302">
                        <c:v>42815</c:v>
                      </c:pt>
                      <c:pt idx="2303">
                        <c:v>42816</c:v>
                      </c:pt>
                      <c:pt idx="2304">
                        <c:v>42817</c:v>
                      </c:pt>
                      <c:pt idx="2305">
                        <c:v>42818</c:v>
                      </c:pt>
                      <c:pt idx="2306">
                        <c:v>42819</c:v>
                      </c:pt>
                      <c:pt idx="2307">
                        <c:v>42820</c:v>
                      </c:pt>
                      <c:pt idx="2308">
                        <c:v>42821</c:v>
                      </c:pt>
                      <c:pt idx="2309">
                        <c:v>42822</c:v>
                      </c:pt>
                      <c:pt idx="2310">
                        <c:v>42823</c:v>
                      </c:pt>
                      <c:pt idx="2311">
                        <c:v>42824</c:v>
                      </c:pt>
                      <c:pt idx="2312">
                        <c:v>42825</c:v>
                      </c:pt>
                      <c:pt idx="2313">
                        <c:v>42826</c:v>
                      </c:pt>
                      <c:pt idx="2314">
                        <c:v>42827</c:v>
                      </c:pt>
                      <c:pt idx="2315">
                        <c:v>42828</c:v>
                      </c:pt>
                      <c:pt idx="2316">
                        <c:v>42829</c:v>
                      </c:pt>
                      <c:pt idx="2317">
                        <c:v>42830</c:v>
                      </c:pt>
                      <c:pt idx="2318">
                        <c:v>42831</c:v>
                      </c:pt>
                      <c:pt idx="2319">
                        <c:v>42832</c:v>
                      </c:pt>
                      <c:pt idx="2320">
                        <c:v>42833</c:v>
                      </c:pt>
                      <c:pt idx="2321">
                        <c:v>42834</c:v>
                      </c:pt>
                      <c:pt idx="2322">
                        <c:v>42835</c:v>
                      </c:pt>
                      <c:pt idx="2323">
                        <c:v>42836</c:v>
                      </c:pt>
                      <c:pt idx="2324">
                        <c:v>42837</c:v>
                      </c:pt>
                      <c:pt idx="2325">
                        <c:v>42838</c:v>
                      </c:pt>
                      <c:pt idx="2326">
                        <c:v>42839</c:v>
                      </c:pt>
                      <c:pt idx="2327">
                        <c:v>42840</c:v>
                      </c:pt>
                      <c:pt idx="2328">
                        <c:v>42841</c:v>
                      </c:pt>
                      <c:pt idx="2329">
                        <c:v>42842</c:v>
                      </c:pt>
                      <c:pt idx="2330">
                        <c:v>42843</c:v>
                      </c:pt>
                      <c:pt idx="2331">
                        <c:v>42844</c:v>
                      </c:pt>
                      <c:pt idx="2332">
                        <c:v>42845</c:v>
                      </c:pt>
                      <c:pt idx="2333">
                        <c:v>42846</c:v>
                      </c:pt>
                      <c:pt idx="2334">
                        <c:v>42847</c:v>
                      </c:pt>
                      <c:pt idx="2335">
                        <c:v>42848</c:v>
                      </c:pt>
                      <c:pt idx="2336">
                        <c:v>42849</c:v>
                      </c:pt>
                      <c:pt idx="2337">
                        <c:v>42850</c:v>
                      </c:pt>
                      <c:pt idx="2338">
                        <c:v>42851</c:v>
                      </c:pt>
                      <c:pt idx="2339">
                        <c:v>42852</c:v>
                      </c:pt>
                      <c:pt idx="2340">
                        <c:v>42853</c:v>
                      </c:pt>
                      <c:pt idx="2341">
                        <c:v>42854</c:v>
                      </c:pt>
                      <c:pt idx="2342">
                        <c:v>42855</c:v>
                      </c:pt>
                      <c:pt idx="2343">
                        <c:v>42856</c:v>
                      </c:pt>
                      <c:pt idx="2344">
                        <c:v>42857</c:v>
                      </c:pt>
                      <c:pt idx="2345">
                        <c:v>42858</c:v>
                      </c:pt>
                      <c:pt idx="2346">
                        <c:v>42859</c:v>
                      </c:pt>
                      <c:pt idx="2347">
                        <c:v>42860</c:v>
                      </c:pt>
                      <c:pt idx="2348">
                        <c:v>42861</c:v>
                      </c:pt>
                      <c:pt idx="2349">
                        <c:v>42862</c:v>
                      </c:pt>
                      <c:pt idx="2350">
                        <c:v>42863</c:v>
                      </c:pt>
                      <c:pt idx="2351">
                        <c:v>42864</c:v>
                      </c:pt>
                      <c:pt idx="2352">
                        <c:v>42865</c:v>
                      </c:pt>
                      <c:pt idx="2353">
                        <c:v>42866</c:v>
                      </c:pt>
                      <c:pt idx="2354">
                        <c:v>42867</c:v>
                      </c:pt>
                      <c:pt idx="2355">
                        <c:v>42868</c:v>
                      </c:pt>
                      <c:pt idx="2356">
                        <c:v>42869</c:v>
                      </c:pt>
                      <c:pt idx="2357">
                        <c:v>42870</c:v>
                      </c:pt>
                      <c:pt idx="2358">
                        <c:v>42871</c:v>
                      </c:pt>
                      <c:pt idx="2359">
                        <c:v>42872</c:v>
                      </c:pt>
                      <c:pt idx="2360">
                        <c:v>42873</c:v>
                      </c:pt>
                      <c:pt idx="2361">
                        <c:v>42874</c:v>
                      </c:pt>
                      <c:pt idx="2362">
                        <c:v>42875</c:v>
                      </c:pt>
                      <c:pt idx="2363">
                        <c:v>42876</c:v>
                      </c:pt>
                      <c:pt idx="2364">
                        <c:v>42877</c:v>
                      </c:pt>
                      <c:pt idx="2365">
                        <c:v>42878</c:v>
                      </c:pt>
                      <c:pt idx="2366">
                        <c:v>42879</c:v>
                      </c:pt>
                      <c:pt idx="2367">
                        <c:v>42880</c:v>
                      </c:pt>
                      <c:pt idx="2368">
                        <c:v>42881</c:v>
                      </c:pt>
                      <c:pt idx="2369">
                        <c:v>42882</c:v>
                      </c:pt>
                      <c:pt idx="2370">
                        <c:v>42883</c:v>
                      </c:pt>
                      <c:pt idx="2371">
                        <c:v>42884</c:v>
                      </c:pt>
                      <c:pt idx="2372">
                        <c:v>42885</c:v>
                      </c:pt>
                      <c:pt idx="2373">
                        <c:v>42886</c:v>
                      </c:pt>
                      <c:pt idx="2374">
                        <c:v>42887</c:v>
                      </c:pt>
                      <c:pt idx="2375">
                        <c:v>42888</c:v>
                      </c:pt>
                      <c:pt idx="2376">
                        <c:v>42889</c:v>
                      </c:pt>
                      <c:pt idx="2377">
                        <c:v>42890</c:v>
                      </c:pt>
                      <c:pt idx="2378">
                        <c:v>42891</c:v>
                      </c:pt>
                      <c:pt idx="2379">
                        <c:v>42892</c:v>
                      </c:pt>
                      <c:pt idx="2380">
                        <c:v>42893</c:v>
                      </c:pt>
                      <c:pt idx="2381">
                        <c:v>42894</c:v>
                      </c:pt>
                      <c:pt idx="2382">
                        <c:v>42895</c:v>
                      </c:pt>
                      <c:pt idx="2383">
                        <c:v>42896</c:v>
                      </c:pt>
                      <c:pt idx="2384">
                        <c:v>42897</c:v>
                      </c:pt>
                      <c:pt idx="2385">
                        <c:v>42898</c:v>
                      </c:pt>
                      <c:pt idx="2386">
                        <c:v>42899</c:v>
                      </c:pt>
                      <c:pt idx="2387">
                        <c:v>42900</c:v>
                      </c:pt>
                      <c:pt idx="2388">
                        <c:v>42901</c:v>
                      </c:pt>
                      <c:pt idx="2389">
                        <c:v>42902</c:v>
                      </c:pt>
                      <c:pt idx="2390">
                        <c:v>42903</c:v>
                      </c:pt>
                      <c:pt idx="2391">
                        <c:v>42904</c:v>
                      </c:pt>
                      <c:pt idx="2392">
                        <c:v>42905</c:v>
                      </c:pt>
                      <c:pt idx="2393">
                        <c:v>42906</c:v>
                      </c:pt>
                      <c:pt idx="2394">
                        <c:v>42907</c:v>
                      </c:pt>
                      <c:pt idx="2395">
                        <c:v>42908</c:v>
                      </c:pt>
                      <c:pt idx="2396">
                        <c:v>42909</c:v>
                      </c:pt>
                      <c:pt idx="2397">
                        <c:v>42910</c:v>
                      </c:pt>
                      <c:pt idx="2398">
                        <c:v>42911</c:v>
                      </c:pt>
                      <c:pt idx="2399">
                        <c:v>42912</c:v>
                      </c:pt>
                      <c:pt idx="2400">
                        <c:v>42913</c:v>
                      </c:pt>
                      <c:pt idx="2401">
                        <c:v>42914</c:v>
                      </c:pt>
                      <c:pt idx="2402">
                        <c:v>42915</c:v>
                      </c:pt>
                      <c:pt idx="2403">
                        <c:v>42916</c:v>
                      </c:pt>
                      <c:pt idx="2404">
                        <c:v>42917</c:v>
                      </c:pt>
                      <c:pt idx="2405">
                        <c:v>42918</c:v>
                      </c:pt>
                      <c:pt idx="2406">
                        <c:v>42919</c:v>
                      </c:pt>
                      <c:pt idx="2407">
                        <c:v>42920</c:v>
                      </c:pt>
                      <c:pt idx="2408">
                        <c:v>42921</c:v>
                      </c:pt>
                      <c:pt idx="2409">
                        <c:v>42922</c:v>
                      </c:pt>
                      <c:pt idx="2410">
                        <c:v>42923</c:v>
                      </c:pt>
                      <c:pt idx="2411">
                        <c:v>42924</c:v>
                      </c:pt>
                      <c:pt idx="2412">
                        <c:v>42925</c:v>
                      </c:pt>
                      <c:pt idx="2413">
                        <c:v>42926</c:v>
                      </c:pt>
                      <c:pt idx="2414">
                        <c:v>42927</c:v>
                      </c:pt>
                      <c:pt idx="2415">
                        <c:v>42928</c:v>
                      </c:pt>
                      <c:pt idx="2416">
                        <c:v>42929</c:v>
                      </c:pt>
                      <c:pt idx="2417">
                        <c:v>42930</c:v>
                      </c:pt>
                      <c:pt idx="2418">
                        <c:v>42931</c:v>
                      </c:pt>
                      <c:pt idx="2419">
                        <c:v>42932</c:v>
                      </c:pt>
                      <c:pt idx="2420">
                        <c:v>42933</c:v>
                      </c:pt>
                      <c:pt idx="2421">
                        <c:v>42934</c:v>
                      </c:pt>
                      <c:pt idx="2422">
                        <c:v>42935</c:v>
                      </c:pt>
                      <c:pt idx="2423">
                        <c:v>42936</c:v>
                      </c:pt>
                      <c:pt idx="2424">
                        <c:v>42937</c:v>
                      </c:pt>
                      <c:pt idx="2425">
                        <c:v>42938</c:v>
                      </c:pt>
                      <c:pt idx="2426">
                        <c:v>42939</c:v>
                      </c:pt>
                      <c:pt idx="2427">
                        <c:v>42940</c:v>
                      </c:pt>
                      <c:pt idx="2428">
                        <c:v>42941</c:v>
                      </c:pt>
                      <c:pt idx="2429">
                        <c:v>42942</c:v>
                      </c:pt>
                      <c:pt idx="2430">
                        <c:v>42943</c:v>
                      </c:pt>
                      <c:pt idx="2431">
                        <c:v>42944</c:v>
                      </c:pt>
                      <c:pt idx="2432">
                        <c:v>42945</c:v>
                      </c:pt>
                      <c:pt idx="2433">
                        <c:v>42946</c:v>
                      </c:pt>
                      <c:pt idx="2434">
                        <c:v>42947</c:v>
                      </c:pt>
                      <c:pt idx="2435">
                        <c:v>42948</c:v>
                      </c:pt>
                      <c:pt idx="2436">
                        <c:v>42949</c:v>
                      </c:pt>
                      <c:pt idx="2437">
                        <c:v>42950</c:v>
                      </c:pt>
                      <c:pt idx="2438">
                        <c:v>42951</c:v>
                      </c:pt>
                      <c:pt idx="2439">
                        <c:v>42952</c:v>
                      </c:pt>
                      <c:pt idx="2440">
                        <c:v>42953</c:v>
                      </c:pt>
                      <c:pt idx="2441">
                        <c:v>42954</c:v>
                      </c:pt>
                      <c:pt idx="2442">
                        <c:v>42955</c:v>
                      </c:pt>
                      <c:pt idx="2443">
                        <c:v>42956</c:v>
                      </c:pt>
                      <c:pt idx="2444">
                        <c:v>42957</c:v>
                      </c:pt>
                      <c:pt idx="2445">
                        <c:v>42958</c:v>
                      </c:pt>
                      <c:pt idx="2446">
                        <c:v>42959</c:v>
                      </c:pt>
                      <c:pt idx="2447">
                        <c:v>42960</c:v>
                      </c:pt>
                      <c:pt idx="2448">
                        <c:v>42961</c:v>
                      </c:pt>
                      <c:pt idx="2449">
                        <c:v>42962</c:v>
                      </c:pt>
                      <c:pt idx="2450">
                        <c:v>42963</c:v>
                      </c:pt>
                      <c:pt idx="2451">
                        <c:v>42964</c:v>
                      </c:pt>
                      <c:pt idx="2452">
                        <c:v>42965</c:v>
                      </c:pt>
                      <c:pt idx="2453">
                        <c:v>42966</c:v>
                      </c:pt>
                      <c:pt idx="2454">
                        <c:v>42967</c:v>
                      </c:pt>
                      <c:pt idx="2455">
                        <c:v>42968</c:v>
                      </c:pt>
                      <c:pt idx="2456">
                        <c:v>42969</c:v>
                      </c:pt>
                      <c:pt idx="2457">
                        <c:v>42970</c:v>
                      </c:pt>
                      <c:pt idx="2458">
                        <c:v>42971</c:v>
                      </c:pt>
                      <c:pt idx="2459">
                        <c:v>42972</c:v>
                      </c:pt>
                      <c:pt idx="2460">
                        <c:v>42973</c:v>
                      </c:pt>
                      <c:pt idx="2461">
                        <c:v>42974</c:v>
                      </c:pt>
                      <c:pt idx="2462">
                        <c:v>42975</c:v>
                      </c:pt>
                      <c:pt idx="2463">
                        <c:v>42976</c:v>
                      </c:pt>
                      <c:pt idx="2464">
                        <c:v>42977</c:v>
                      </c:pt>
                      <c:pt idx="2465">
                        <c:v>42978</c:v>
                      </c:pt>
                      <c:pt idx="2466">
                        <c:v>42979</c:v>
                      </c:pt>
                      <c:pt idx="2467">
                        <c:v>42980</c:v>
                      </c:pt>
                      <c:pt idx="2468">
                        <c:v>42981</c:v>
                      </c:pt>
                      <c:pt idx="2469">
                        <c:v>42982</c:v>
                      </c:pt>
                      <c:pt idx="2470">
                        <c:v>42983</c:v>
                      </c:pt>
                      <c:pt idx="2471">
                        <c:v>42984</c:v>
                      </c:pt>
                      <c:pt idx="2472">
                        <c:v>42985</c:v>
                      </c:pt>
                      <c:pt idx="2473">
                        <c:v>42986</c:v>
                      </c:pt>
                      <c:pt idx="2474">
                        <c:v>42987</c:v>
                      </c:pt>
                      <c:pt idx="2475">
                        <c:v>42988</c:v>
                      </c:pt>
                      <c:pt idx="2476">
                        <c:v>42989</c:v>
                      </c:pt>
                      <c:pt idx="2477">
                        <c:v>42990</c:v>
                      </c:pt>
                      <c:pt idx="2478">
                        <c:v>42991</c:v>
                      </c:pt>
                      <c:pt idx="2479">
                        <c:v>42992</c:v>
                      </c:pt>
                      <c:pt idx="2480">
                        <c:v>42993</c:v>
                      </c:pt>
                      <c:pt idx="2481">
                        <c:v>42994</c:v>
                      </c:pt>
                      <c:pt idx="2482">
                        <c:v>42995</c:v>
                      </c:pt>
                      <c:pt idx="2483">
                        <c:v>42996</c:v>
                      </c:pt>
                      <c:pt idx="2484">
                        <c:v>42997</c:v>
                      </c:pt>
                      <c:pt idx="2485">
                        <c:v>42998</c:v>
                      </c:pt>
                      <c:pt idx="2486">
                        <c:v>42999</c:v>
                      </c:pt>
                      <c:pt idx="2487">
                        <c:v>43000</c:v>
                      </c:pt>
                      <c:pt idx="2488">
                        <c:v>43001</c:v>
                      </c:pt>
                      <c:pt idx="2489">
                        <c:v>43002</c:v>
                      </c:pt>
                      <c:pt idx="2490">
                        <c:v>43003</c:v>
                      </c:pt>
                      <c:pt idx="2491">
                        <c:v>43004</c:v>
                      </c:pt>
                      <c:pt idx="2492">
                        <c:v>43005</c:v>
                      </c:pt>
                      <c:pt idx="2493">
                        <c:v>43006</c:v>
                      </c:pt>
                      <c:pt idx="2494">
                        <c:v>43007</c:v>
                      </c:pt>
                      <c:pt idx="2495">
                        <c:v>43008</c:v>
                      </c:pt>
                      <c:pt idx="2496">
                        <c:v>43009</c:v>
                      </c:pt>
                      <c:pt idx="2497">
                        <c:v>43010</c:v>
                      </c:pt>
                      <c:pt idx="2498">
                        <c:v>43011</c:v>
                      </c:pt>
                      <c:pt idx="2499">
                        <c:v>43012</c:v>
                      </c:pt>
                      <c:pt idx="2500">
                        <c:v>43013</c:v>
                      </c:pt>
                      <c:pt idx="2501">
                        <c:v>43014</c:v>
                      </c:pt>
                      <c:pt idx="2502">
                        <c:v>43015</c:v>
                      </c:pt>
                      <c:pt idx="2503">
                        <c:v>43016</c:v>
                      </c:pt>
                      <c:pt idx="2504">
                        <c:v>43017</c:v>
                      </c:pt>
                      <c:pt idx="2505">
                        <c:v>43018</c:v>
                      </c:pt>
                      <c:pt idx="2506">
                        <c:v>43019</c:v>
                      </c:pt>
                      <c:pt idx="2507">
                        <c:v>43020</c:v>
                      </c:pt>
                      <c:pt idx="2508">
                        <c:v>43021</c:v>
                      </c:pt>
                      <c:pt idx="2509">
                        <c:v>43022</c:v>
                      </c:pt>
                      <c:pt idx="2510">
                        <c:v>43023</c:v>
                      </c:pt>
                      <c:pt idx="2511">
                        <c:v>43024</c:v>
                      </c:pt>
                      <c:pt idx="2512">
                        <c:v>43025</c:v>
                      </c:pt>
                      <c:pt idx="2513">
                        <c:v>43026</c:v>
                      </c:pt>
                      <c:pt idx="2514">
                        <c:v>43027</c:v>
                      </c:pt>
                      <c:pt idx="2515">
                        <c:v>43028</c:v>
                      </c:pt>
                      <c:pt idx="2516">
                        <c:v>43029</c:v>
                      </c:pt>
                      <c:pt idx="2517">
                        <c:v>43030</c:v>
                      </c:pt>
                      <c:pt idx="2518">
                        <c:v>43031</c:v>
                      </c:pt>
                      <c:pt idx="2519">
                        <c:v>43032</c:v>
                      </c:pt>
                      <c:pt idx="2520">
                        <c:v>43033</c:v>
                      </c:pt>
                      <c:pt idx="2521">
                        <c:v>43034</c:v>
                      </c:pt>
                      <c:pt idx="2522">
                        <c:v>43035</c:v>
                      </c:pt>
                      <c:pt idx="2523">
                        <c:v>43036</c:v>
                      </c:pt>
                      <c:pt idx="2524">
                        <c:v>43037</c:v>
                      </c:pt>
                      <c:pt idx="2525">
                        <c:v>43038</c:v>
                      </c:pt>
                      <c:pt idx="2526">
                        <c:v>43039</c:v>
                      </c:pt>
                      <c:pt idx="2527">
                        <c:v>43040</c:v>
                      </c:pt>
                      <c:pt idx="2528">
                        <c:v>43041</c:v>
                      </c:pt>
                      <c:pt idx="2529">
                        <c:v>43042</c:v>
                      </c:pt>
                      <c:pt idx="2530">
                        <c:v>43043</c:v>
                      </c:pt>
                      <c:pt idx="2531">
                        <c:v>43044</c:v>
                      </c:pt>
                      <c:pt idx="2532">
                        <c:v>43045</c:v>
                      </c:pt>
                      <c:pt idx="2533">
                        <c:v>43046</c:v>
                      </c:pt>
                      <c:pt idx="2534">
                        <c:v>43047</c:v>
                      </c:pt>
                      <c:pt idx="2535">
                        <c:v>43048</c:v>
                      </c:pt>
                      <c:pt idx="2536">
                        <c:v>43049</c:v>
                      </c:pt>
                      <c:pt idx="2537">
                        <c:v>43050</c:v>
                      </c:pt>
                      <c:pt idx="2538">
                        <c:v>43051</c:v>
                      </c:pt>
                      <c:pt idx="2539">
                        <c:v>43052</c:v>
                      </c:pt>
                      <c:pt idx="2540">
                        <c:v>43053</c:v>
                      </c:pt>
                      <c:pt idx="2541">
                        <c:v>43054</c:v>
                      </c:pt>
                      <c:pt idx="2542">
                        <c:v>43055</c:v>
                      </c:pt>
                      <c:pt idx="2543">
                        <c:v>43056</c:v>
                      </c:pt>
                      <c:pt idx="2544">
                        <c:v>43057</c:v>
                      </c:pt>
                      <c:pt idx="2545">
                        <c:v>43058</c:v>
                      </c:pt>
                      <c:pt idx="2546">
                        <c:v>43059</c:v>
                      </c:pt>
                      <c:pt idx="2547">
                        <c:v>43060</c:v>
                      </c:pt>
                      <c:pt idx="2548">
                        <c:v>43061</c:v>
                      </c:pt>
                      <c:pt idx="2549">
                        <c:v>43062</c:v>
                      </c:pt>
                      <c:pt idx="2550">
                        <c:v>43063</c:v>
                      </c:pt>
                      <c:pt idx="2551">
                        <c:v>43064</c:v>
                      </c:pt>
                      <c:pt idx="2552">
                        <c:v>43065</c:v>
                      </c:pt>
                      <c:pt idx="2553">
                        <c:v>43066</c:v>
                      </c:pt>
                      <c:pt idx="2554">
                        <c:v>43067</c:v>
                      </c:pt>
                      <c:pt idx="2555">
                        <c:v>43068</c:v>
                      </c:pt>
                      <c:pt idx="2556">
                        <c:v>43069</c:v>
                      </c:pt>
                      <c:pt idx="2557">
                        <c:v>43070</c:v>
                      </c:pt>
                      <c:pt idx="2558">
                        <c:v>43071</c:v>
                      </c:pt>
                      <c:pt idx="2559">
                        <c:v>43072</c:v>
                      </c:pt>
                      <c:pt idx="2560">
                        <c:v>43073</c:v>
                      </c:pt>
                      <c:pt idx="2561">
                        <c:v>43074</c:v>
                      </c:pt>
                      <c:pt idx="2562">
                        <c:v>43075</c:v>
                      </c:pt>
                      <c:pt idx="2563">
                        <c:v>43076</c:v>
                      </c:pt>
                      <c:pt idx="2564">
                        <c:v>43077</c:v>
                      </c:pt>
                      <c:pt idx="2565">
                        <c:v>43078</c:v>
                      </c:pt>
                      <c:pt idx="2566">
                        <c:v>43079</c:v>
                      </c:pt>
                      <c:pt idx="2567">
                        <c:v>43080</c:v>
                      </c:pt>
                      <c:pt idx="2568">
                        <c:v>43081</c:v>
                      </c:pt>
                      <c:pt idx="2569">
                        <c:v>43082</c:v>
                      </c:pt>
                      <c:pt idx="2570">
                        <c:v>43083</c:v>
                      </c:pt>
                      <c:pt idx="2571">
                        <c:v>43084</c:v>
                      </c:pt>
                      <c:pt idx="2572">
                        <c:v>43085</c:v>
                      </c:pt>
                      <c:pt idx="2573">
                        <c:v>43086</c:v>
                      </c:pt>
                      <c:pt idx="2574">
                        <c:v>43087</c:v>
                      </c:pt>
                      <c:pt idx="2575">
                        <c:v>43088</c:v>
                      </c:pt>
                      <c:pt idx="2576">
                        <c:v>43089</c:v>
                      </c:pt>
                      <c:pt idx="2577">
                        <c:v>43090</c:v>
                      </c:pt>
                      <c:pt idx="2578">
                        <c:v>43091</c:v>
                      </c:pt>
                      <c:pt idx="2579">
                        <c:v>43092</c:v>
                      </c:pt>
                      <c:pt idx="2580">
                        <c:v>43093</c:v>
                      </c:pt>
                      <c:pt idx="2581">
                        <c:v>43094</c:v>
                      </c:pt>
                      <c:pt idx="2582">
                        <c:v>43095</c:v>
                      </c:pt>
                      <c:pt idx="2583">
                        <c:v>43096</c:v>
                      </c:pt>
                      <c:pt idx="2584">
                        <c:v>43097</c:v>
                      </c:pt>
                      <c:pt idx="2585">
                        <c:v>43098</c:v>
                      </c:pt>
                      <c:pt idx="2586">
                        <c:v>43099</c:v>
                      </c:pt>
                      <c:pt idx="2587">
                        <c:v>43100</c:v>
                      </c:pt>
                      <c:pt idx="2588">
                        <c:v>43101</c:v>
                      </c:pt>
                      <c:pt idx="2589">
                        <c:v>43102</c:v>
                      </c:pt>
                      <c:pt idx="2590">
                        <c:v>43103</c:v>
                      </c:pt>
                      <c:pt idx="2591">
                        <c:v>43104</c:v>
                      </c:pt>
                      <c:pt idx="2592">
                        <c:v>43105</c:v>
                      </c:pt>
                      <c:pt idx="2593">
                        <c:v>43106</c:v>
                      </c:pt>
                      <c:pt idx="2594">
                        <c:v>43107</c:v>
                      </c:pt>
                      <c:pt idx="2595">
                        <c:v>43108</c:v>
                      </c:pt>
                      <c:pt idx="2596">
                        <c:v>43109</c:v>
                      </c:pt>
                      <c:pt idx="2597">
                        <c:v>43110</c:v>
                      </c:pt>
                      <c:pt idx="2598">
                        <c:v>43111</c:v>
                      </c:pt>
                      <c:pt idx="2599">
                        <c:v>43112</c:v>
                      </c:pt>
                      <c:pt idx="2600">
                        <c:v>43113</c:v>
                      </c:pt>
                      <c:pt idx="2601">
                        <c:v>43114</c:v>
                      </c:pt>
                      <c:pt idx="2602">
                        <c:v>43115</c:v>
                      </c:pt>
                      <c:pt idx="2603">
                        <c:v>43116</c:v>
                      </c:pt>
                      <c:pt idx="2604">
                        <c:v>43117</c:v>
                      </c:pt>
                      <c:pt idx="2605">
                        <c:v>43118</c:v>
                      </c:pt>
                      <c:pt idx="2606">
                        <c:v>43119</c:v>
                      </c:pt>
                      <c:pt idx="2607">
                        <c:v>43120</c:v>
                      </c:pt>
                      <c:pt idx="2608">
                        <c:v>43121</c:v>
                      </c:pt>
                      <c:pt idx="2609">
                        <c:v>43122</c:v>
                      </c:pt>
                      <c:pt idx="2610">
                        <c:v>43123</c:v>
                      </c:pt>
                      <c:pt idx="2611">
                        <c:v>43124</c:v>
                      </c:pt>
                      <c:pt idx="2612">
                        <c:v>43125</c:v>
                      </c:pt>
                      <c:pt idx="2613">
                        <c:v>43126</c:v>
                      </c:pt>
                      <c:pt idx="2614">
                        <c:v>43127</c:v>
                      </c:pt>
                      <c:pt idx="2615">
                        <c:v>43128</c:v>
                      </c:pt>
                      <c:pt idx="2616">
                        <c:v>43129</c:v>
                      </c:pt>
                      <c:pt idx="2617">
                        <c:v>43130</c:v>
                      </c:pt>
                      <c:pt idx="2618">
                        <c:v>43131</c:v>
                      </c:pt>
                      <c:pt idx="2619">
                        <c:v>43132</c:v>
                      </c:pt>
                      <c:pt idx="2620">
                        <c:v>43133</c:v>
                      </c:pt>
                      <c:pt idx="2621">
                        <c:v>43134</c:v>
                      </c:pt>
                      <c:pt idx="2622">
                        <c:v>43135</c:v>
                      </c:pt>
                      <c:pt idx="2623">
                        <c:v>43136</c:v>
                      </c:pt>
                      <c:pt idx="2624">
                        <c:v>43137</c:v>
                      </c:pt>
                      <c:pt idx="2625">
                        <c:v>43138</c:v>
                      </c:pt>
                      <c:pt idx="2626">
                        <c:v>43139</c:v>
                      </c:pt>
                      <c:pt idx="2627">
                        <c:v>43140</c:v>
                      </c:pt>
                      <c:pt idx="2628">
                        <c:v>43141</c:v>
                      </c:pt>
                      <c:pt idx="2629">
                        <c:v>43142</c:v>
                      </c:pt>
                      <c:pt idx="2630">
                        <c:v>43143</c:v>
                      </c:pt>
                      <c:pt idx="2631">
                        <c:v>43144</c:v>
                      </c:pt>
                      <c:pt idx="2632">
                        <c:v>43145</c:v>
                      </c:pt>
                      <c:pt idx="2633">
                        <c:v>43146</c:v>
                      </c:pt>
                      <c:pt idx="2634">
                        <c:v>43147</c:v>
                      </c:pt>
                      <c:pt idx="2635">
                        <c:v>43148</c:v>
                      </c:pt>
                      <c:pt idx="2636">
                        <c:v>43149</c:v>
                      </c:pt>
                      <c:pt idx="2637">
                        <c:v>43150</c:v>
                      </c:pt>
                      <c:pt idx="2638">
                        <c:v>43151</c:v>
                      </c:pt>
                      <c:pt idx="2639">
                        <c:v>43152</c:v>
                      </c:pt>
                      <c:pt idx="2640">
                        <c:v>43153</c:v>
                      </c:pt>
                      <c:pt idx="2641">
                        <c:v>43154</c:v>
                      </c:pt>
                      <c:pt idx="2642">
                        <c:v>43155</c:v>
                      </c:pt>
                      <c:pt idx="2643">
                        <c:v>43156</c:v>
                      </c:pt>
                      <c:pt idx="2644">
                        <c:v>43157</c:v>
                      </c:pt>
                      <c:pt idx="2645">
                        <c:v>43158</c:v>
                      </c:pt>
                      <c:pt idx="2646">
                        <c:v>43159</c:v>
                      </c:pt>
                      <c:pt idx="2647">
                        <c:v>43160</c:v>
                      </c:pt>
                      <c:pt idx="2648">
                        <c:v>43161</c:v>
                      </c:pt>
                      <c:pt idx="2649">
                        <c:v>43162</c:v>
                      </c:pt>
                      <c:pt idx="2650">
                        <c:v>43163</c:v>
                      </c:pt>
                      <c:pt idx="2651">
                        <c:v>43164</c:v>
                      </c:pt>
                      <c:pt idx="2652">
                        <c:v>43165</c:v>
                      </c:pt>
                      <c:pt idx="2653">
                        <c:v>43166</c:v>
                      </c:pt>
                      <c:pt idx="2654">
                        <c:v>43167</c:v>
                      </c:pt>
                      <c:pt idx="2655">
                        <c:v>43168</c:v>
                      </c:pt>
                      <c:pt idx="2656">
                        <c:v>43169</c:v>
                      </c:pt>
                      <c:pt idx="2657">
                        <c:v>43170</c:v>
                      </c:pt>
                      <c:pt idx="2658">
                        <c:v>43171</c:v>
                      </c:pt>
                      <c:pt idx="2659">
                        <c:v>43172</c:v>
                      </c:pt>
                      <c:pt idx="2660">
                        <c:v>43173</c:v>
                      </c:pt>
                      <c:pt idx="2661">
                        <c:v>43174</c:v>
                      </c:pt>
                      <c:pt idx="2662">
                        <c:v>43175</c:v>
                      </c:pt>
                      <c:pt idx="2663">
                        <c:v>43176</c:v>
                      </c:pt>
                      <c:pt idx="2664">
                        <c:v>43177</c:v>
                      </c:pt>
                      <c:pt idx="2665">
                        <c:v>43178</c:v>
                      </c:pt>
                      <c:pt idx="2666">
                        <c:v>43179</c:v>
                      </c:pt>
                      <c:pt idx="2667">
                        <c:v>43180</c:v>
                      </c:pt>
                      <c:pt idx="2668">
                        <c:v>43181</c:v>
                      </c:pt>
                      <c:pt idx="2669">
                        <c:v>43182</c:v>
                      </c:pt>
                      <c:pt idx="2670">
                        <c:v>43183</c:v>
                      </c:pt>
                      <c:pt idx="2671">
                        <c:v>43184</c:v>
                      </c:pt>
                      <c:pt idx="2672">
                        <c:v>43185</c:v>
                      </c:pt>
                      <c:pt idx="2673">
                        <c:v>43186</c:v>
                      </c:pt>
                      <c:pt idx="2674">
                        <c:v>43187</c:v>
                      </c:pt>
                      <c:pt idx="2675">
                        <c:v>43188</c:v>
                      </c:pt>
                      <c:pt idx="2676">
                        <c:v>43189</c:v>
                      </c:pt>
                      <c:pt idx="2677">
                        <c:v>43190</c:v>
                      </c:pt>
                      <c:pt idx="2678">
                        <c:v>43191</c:v>
                      </c:pt>
                      <c:pt idx="2679">
                        <c:v>43192</c:v>
                      </c:pt>
                      <c:pt idx="2680">
                        <c:v>43193</c:v>
                      </c:pt>
                      <c:pt idx="2681">
                        <c:v>43194</c:v>
                      </c:pt>
                      <c:pt idx="2682">
                        <c:v>43195</c:v>
                      </c:pt>
                      <c:pt idx="2683">
                        <c:v>43196</c:v>
                      </c:pt>
                      <c:pt idx="2684">
                        <c:v>43197</c:v>
                      </c:pt>
                      <c:pt idx="2685">
                        <c:v>43198</c:v>
                      </c:pt>
                      <c:pt idx="2686">
                        <c:v>43199</c:v>
                      </c:pt>
                      <c:pt idx="2687">
                        <c:v>43200</c:v>
                      </c:pt>
                      <c:pt idx="2688">
                        <c:v>43201</c:v>
                      </c:pt>
                      <c:pt idx="2689">
                        <c:v>43202</c:v>
                      </c:pt>
                      <c:pt idx="2690">
                        <c:v>43203</c:v>
                      </c:pt>
                      <c:pt idx="2691">
                        <c:v>43204</c:v>
                      </c:pt>
                      <c:pt idx="2692">
                        <c:v>43205</c:v>
                      </c:pt>
                      <c:pt idx="2693">
                        <c:v>43206</c:v>
                      </c:pt>
                      <c:pt idx="2694">
                        <c:v>43207</c:v>
                      </c:pt>
                      <c:pt idx="2695">
                        <c:v>43208</c:v>
                      </c:pt>
                      <c:pt idx="2696">
                        <c:v>43209</c:v>
                      </c:pt>
                      <c:pt idx="2697">
                        <c:v>43210</c:v>
                      </c:pt>
                      <c:pt idx="2698">
                        <c:v>43211</c:v>
                      </c:pt>
                      <c:pt idx="2699">
                        <c:v>43212</c:v>
                      </c:pt>
                      <c:pt idx="2700">
                        <c:v>43213</c:v>
                      </c:pt>
                      <c:pt idx="2701">
                        <c:v>43214</c:v>
                      </c:pt>
                      <c:pt idx="2702">
                        <c:v>43215</c:v>
                      </c:pt>
                      <c:pt idx="2703">
                        <c:v>43216</c:v>
                      </c:pt>
                      <c:pt idx="2704">
                        <c:v>43217</c:v>
                      </c:pt>
                      <c:pt idx="2705">
                        <c:v>43218</c:v>
                      </c:pt>
                      <c:pt idx="2706">
                        <c:v>43219</c:v>
                      </c:pt>
                      <c:pt idx="2707">
                        <c:v>43220</c:v>
                      </c:pt>
                      <c:pt idx="2708">
                        <c:v>43221</c:v>
                      </c:pt>
                      <c:pt idx="2709">
                        <c:v>43222</c:v>
                      </c:pt>
                      <c:pt idx="2710">
                        <c:v>43223</c:v>
                      </c:pt>
                      <c:pt idx="2711">
                        <c:v>43224</c:v>
                      </c:pt>
                      <c:pt idx="2712">
                        <c:v>43225</c:v>
                      </c:pt>
                      <c:pt idx="2713">
                        <c:v>43226</c:v>
                      </c:pt>
                      <c:pt idx="2714">
                        <c:v>43227</c:v>
                      </c:pt>
                      <c:pt idx="2715">
                        <c:v>43228</c:v>
                      </c:pt>
                      <c:pt idx="2716">
                        <c:v>43229</c:v>
                      </c:pt>
                      <c:pt idx="2717">
                        <c:v>43230</c:v>
                      </c:pt>
                      <c:pt idx="2718">
                        <c:v>43231</c:v>
                      </c:pt>
                      <c:pt idx="2719">
                        <c:v>43232</c:v>
                      </c:pt>
                      <c:pt idx="2720">
                        <c:v>43233</c:v>
                      </c:pt>
                      <c:pt idx="2721">
                        <c:v>43234</c:v>
                      </c:pt>
                      <c:pt idx="2722">
                        <c:v>43235</c:v>
                      </c:pt>
                      <c:pt idx="2723">
                        <c:v>43236</c:v>
                      </c:pt>
                      <c:pt idx="2724">
                        <c:v>43237</c:v>
                      </c:pt>
                      <c:pt idx="2725">
                        <c:v>43238</c:v>
                      </c:pt>
                      <c:pt idx="2726">
                        <c:v>43239</c:v>
                      </c:pt>
                      <c:pt idx="2727">
                        <c:v>43240</c:v>
                      </c:pt>
                      <c:pt idx="2728">
                        <c:v>43241</c:v>
                      </c:pt>
                      <c:pt idx="2729">
                        <c:v>43242</c:v>
                      </c:pt>
                      <c:pt idx="2730">
                        <c:v>43243</c:v>
                      </c:pt>
                      <c:pt idx="2731">
                        <c:v>43244</c:v>
                      </c:pt>
                      <c:pt idx="2732">
                        <c:v>43245</c:v>
                      </c:pt>
                      <c:pt idx="2733">
                        <c:v>43246</c:v>
                      </c:pt>
                      <c:pt idx="2734">
                        <c:v>43247</c:v>
                      </c:pt>
                      <c:pt idx="2735">
                        <c:v>43248</c:v>
                      </c:pt>
                      <c:pt idx="2736">
                        <c:v>43249</c:v>
                      </c:pt>
                      <c:pt idx="2737">
                        <c:v>43250</c:v>
                      </c:pt>
                      <c:pt idx="2738">
                        <c:v>43251</c:v>
                      </c:pt>
                      <c:pt idx="2739">
                        <c:v>43252</c:v>
                      </c:pt>
                      <c:pt idx="2740">
                        <c:v>43253</c:v>
                      </c:pt>
                      <c:pt idx="2741">
                        <c:v>43254</c:v>
                      </c:pt>
                      <c:pt idx="2742">
                        <c:v>43255</c:v>
                      </c:pt>
                      <c:pt idx="2743">
                        <c:v>43256</c:v>
                      </c:pt>
                      <c:pt idx="2744">
                        <c:v>43257</c:v>
                      </c:pt>
                      <c:pt idx="2745">
                        <c:v>43258</c:v>
                      </c:pt>
                      <c:pt idx="2746">
                        <c:v>43259</c:v>
                      </c:pt>
                      <c:pt idx="2747">
                        <c:v>43260</c:v>
                      </c:pt>
                      <c:pt idx="2748">
                        <c:v>43261</c:v>
                      </c:pt>
                      <c:pt idx="2749">
                        <c:v>43262</c:v>
                      </c:pt>
                      <c:pt idx="2750">
                        <c:v>43263</c:v>
                      </c:pt>
                      <c:pt idx="2751">
                        <c:v>43264</c:v>
                      </c:pt>
                      <c:pt idx="2752">
                        <c:v>43265</c:v>
                      </c:pt>
                      <c:pt idx="2753">
                        <c:v>43266</c:v>
                      </c:pt>
                      <c:pt idx="2754">
                        <c:v>43267</c:v>
                      </c:pt>
                      <c:pt idx="2755">
                        <c:v>43268</c:v>
                      </c:pt>
                      <c:pt idx="2756">
                        <c:v>43269</c:v>
                      </c:pt>
                      <c:pt idx="2757">
                        <c:v>43270</c:v>
                      </c:pt>
                      <c:pt idx="2758">
                        <c:v>43271</c:v>
                      </c:pt>
                      <c:pt idx="2759">
                        <c:v>43272</c:v>
                      </c:pt>
                      <c:pt idx="2760">
                        <c:v>43273</c:v>
                      </c:pt>
                      <c:pt idx="2761">
                        <c:v>43274</c:v>
                      </c:pt>
                      <c:pt idx="2762">
                        <c:v>43275</c:v>
                      </c:pt>
                      <c:pt idx="2763">
                        <c:v>43276</c:v>
                      </c:pt>
                      <c:pt idx="2764">
                        <c:v>43277</c:v>
                      </c:pt>
                      <c:pt idx="2765">
                        <c:v>43278</c:v>
                      </c:pt>
                      <c:pt idx="2766">
                        <c:v>43279</c:v>
                      </c:pt>
                      <c:pt idx="2767">
                        <c:v>43280</c:v>
                      </c:pt>
                      <c:pt idx="2768">
                        <c:v>43281</c:v>
                      </c:pt>
                      <c:pt idx="2769">
                        <c:v>43282</c:v>
                      </c:pt>
                      <c:pt idx="2770">
                        <c:v>43283</c:v>
                      </c:pt>
                      <c:pt idx="2771">
                        <c:v>43284</c:v>
                      </c:pt>
                      <c:pt idx="2772">
                        <c:v>43285</c:v>
                      </c:pt>
                      <c:pt idx="2773">
                        <c:v>43286</c:v>
                      </c:pt>
                      <c:pt idx="2774">
                        <c:v>43287</c:v>
                      </c:pt>
                      <c:pt idx="2775">
                        <c:v>43288</c:v>
                      </c:pt>
                      <c:pt idx="2776">
                        <c:v>43289</c:v>
                      </c:pt>
                      <c:pt idx="2777">
                        <c:v>43290</c:v>
                      </c:pt>
                      <c:pt idx="2778">
                        <c:v>43291</c:v>
                      </c:pt>
                      <c:pt idx="2779">
                        <c:v>43292</c:v>
                      </c:pt>
                      <c:pt idx="2780">
                        <c:v>43293</c:v>
                      </c:pt>
                      <c:pt idx="2781">
                        <c:v>43294</c:v>
                      </c:pt>
                      <c:pt idx="2782">
                        <c:v>43295</c:v>
                      </c:pt>
                      <c:pt idx="2783">
                        <c:v>43296</c:v>
                      </c:pt>
                      <c:pt idx="2784">
                        <c:v>43297</c:v>
                      </c:pt>
                      <c:pt idx="2785">
                        <c:v>43298</c:v>
                      </c:pt>
                      <c:pt idx="2786">
                        <c:v>43299</c:v>
                      </c:pt>
                      <c:pt idx="2787">
                        <c:v>43300</c:v>
                      </c:pt>
                      <c:pt idx="2788">
                        <c:v>43301</c:v>
                      </c:pt>
                      <c:pt idx="2789">
                        <c:v>43302</c:v>
                      </c:pt>
                      <c:pt idx="2790">
                        <c:v>43303</c:v>
                      </c:pt>
                      <c:pt idx="2791">
                        <c:v>43304</c:v>
                      </c:pt>
                      <c:pt idx="2792">
                        <c:v>43305</c:v>
                      </c:pt>
                      <c:pt idx="2793">
                        <c:v>43306</c:v>
                      </c:pt>
                      <c:pt idx="2794">
                        <c:v>43307</c:v>
                      </c:pt>
                      <c:pt idx="2795">
                        <c:v>43308</c:v>
                      </c:pt>
                      <c:pt idx="2796">
                        <c:v>43309</c:v>
                      </c:pt>
                      <c:pt idx="2797">
                        <c:v>43310</c:v>
                      </c:pt>
                      <c:pt idx="2798">
                        <c:v>43311</c:v>
                      </c:pt>
                      <c:pt idx="2799">
                        <c:v>43312</c:v>
                      </c:pt>
                      <c:pt idx="2800">
                        <c:v>43313</c:v>
                      </c:pt>
                      <c:pt idx="2801">
                        <c:v>43314</c:v>
                      </c:pt>
                      <c:pt idx="2802">
                        <c:v>43315</c:v>
                      </c:pt>
                      <c:pt idx="2803">
                        <c:v>43316</c:v>
                      </c:pt>
                      <c:pt idx="2804">
                        <c:v>43317</c:v>
                      </c:pt>
                      <c:pt idx="2805">
                        <c:v>43318</c:v>
                      </c:pt>
                      <c:pt idx="2806">
                        <c:v>43319</c:v>
                      </c:pt>
                      <c:pt idx="2807">
                        <c:v>43320</c:v>
                      </c:pt>
                      <c:pt idx="2808">
                        <c:v>43321</c:v>
                      </c:pt>
                      <c:pt idx="2809">
                        <c:v>43322</c:v>
                      </c:pt>
                      <c:pt idx="2810">
                        <c:v>43323</c:v>
                      </c:pt>
                      <c:pt idx="2811">
                        <c:v>43324</c:v>
                      </c:pt>
                      <c:pt idx="2812">
                        <c:v>43325</c:v>
                      </c:pt>
                      <c:pt idx="2813">
                        <c:v>43326</c:v>
                      </c:pt>
                      <c:pt idx="2814">
                        <c:v>43327</c:v>
                      </c:pt>
                      <c:pt idx="2815">
                        <c:v>43328</c:v>
                      </c:pt>
                      <c:pt idx="2816">
                        <c:v>43329</c:v>
                      </c:pt>
                      <c:pt idx="2817">
                        <c:v>43330</c:v>
                      </c:pt>
                      <c:pt idx="2818">
                        <c:v>43331</c:v>
                      </c:pt>
                      <c:pt idx="2819">
                        <c:v>43332</c:v>
                      </c:pt>
                      <c:pt idx="2820">
                        <c:v>43333</c:v>
                      </c:pt>
                      <c:pt idx="2821">
                        <c:v>43334</c:v>
                      </c:pt>
                      <c:pt idx="2822">
                        <c:v>43335</c:v>
                      </c:pt>
                      <c:pt idx="2823">
                        <c:v>43336</c:v>
                      </c:pt>
                      <c:pt idx="2824">
                        <c:v>43337</c:v>
                      </c:pt>
                      <c:pt idx="2825">
                        <c:v>43338</c:v>
                      </c:pt>
                      <c:pt idx="2826">
                        <c:v>43339</c:v>
                      </c:pt>
                      <c:pt idx="2827">
                        <c:v>43340</c:v>
                      </c:pt>
                      <c:pt idx="2828">
                        <c:v>43341</c:v>
                      </c:pt>
                      <c:pt idx="2829">
                        <c:v>43342</c:v>
                      </c:pt>
                      <c:pt idx="2830">
                        <c:v>43343</c:v>
                      </c:pt>
                      <c:pt idx="2831">
                        <c:v>43344</c:v>
                      </c:pt>
                      <c:pt idx="2832">
                        <c:v>43345</c:v>
                      </c:pt>
                      <c:pt idx="2833">
                        <c:v>43346</c:v>
                      </c:pt>
                      <c:pt idx="2834">
                        <c:v>43347</c:v>
                      </c:pt>
                      <c:pt idx="2835">
                        <c:v>43348</c:v>
                      </c:pt>
                      <c:pt idx="2836">
                        <c:v>43349</c:v>
                      </c:pt>
                      <c:pt idx="2837">
                        <c:v>43350</c:v>
                      </c:pt>
                      <c:pt idx="2838">
                        <c:v>43351</c:v>
                      </c:pt>
                      <c:pt idx="2839">
                        <c:v>43352</c:v>
                      </c:pt>
                      <c:pt idx="2840">
                        <c:v>43353</c:v>
                      </c:pt>
                      <c:pt idx="2841">
                        <c:v>43354</c:v>
                      </c:pt>
                      <c:pt idx="2842">
                        <c:v>43355</c:v>
                      </c:pt>
                      <c:pt idx="2843">
                        <c:v>43356</c:v>
                      </c:pt>
                      <c:pt idx="2844">
                        <c:v>43357</c:v>
                      </c:pt>
                      <c:pt idx="2845">
                        <c:v>43358</c:v>
                      </c:pt>
                      <c:pt idx="2846">
                        <c:v>43359</c:v>
                      </c:pt>
                      <c:pt idx="2847">
                        <c:v>43360</c:v>
                      </c:pt>
                      <c:pt idx="2848">
                        <c:v>43361</c:v>
                      </c:pt>
                      <c:pt idx="2849">
                        <c:v>43362</c:v>
                      </c:pt>
                      <c:pt idx="2850">
                        <c:v>43363</c:v>
                      </c:pt>
                      <c:pt idx="2851">
                        <c:v>43364</c:v>
                      </c:pt>
                      <c:pt idx="2852">
                        <c:v>43365</c:v>
                      </c:pt>
                      <c:pt idx="2853">
                        <c:v>43366</c:v>
                      </c:pt>
                      <c:pt idx="2854">
                        <c:v>43367</c:v>
                      </c:pt>
                      <c:pt idx="2855">
                        <c:v>43368</c:v>
                      </c:pt>
                      <c:pt idx="2856">
                        <c:v>43369</c:v>
                      </c:pt>
                      <c:pt idx="2857">
                        <c:v>43370</c:v>
                      </c:pt>
                      <c:pt idx="2858">
                        <c:v>43371</c:v>
                      </c:pt>
                      <c:pt idx="2859">
                        <c:v>43372</c:v>
                      </c:pt>
                      <c:pt idx="2860">
                        <c:v>43373</c:v>
                      </c:pt>
                      <c:pt idx="2861">
                        <c:v>43374</c:v>
                      </c:pt>
                      <c:pt idx="2862">
                        <c:v>43375</c:v>
                      </c:pt>
                      <c:pt idx="2863">
                        <c:v>43376</c:v>
                      </c:pt>
                      <c:pt idx="2864">
                        <c:v>43377</c:v>
                      </c:pt>
                      <c:pt idx="2865">
                        <c:v>43378</c:v>
                      </c:pt>
                      <c:pt idx="2866">
                        <c:v>43379</c:v>
                      </c:pt>
                      <c:pt idx="2867">
                        <c:v>43380</c:v>
                      </c:pt>
                      <c:pt idx="2868">
                        <c:v>43381</c:v>
                      </c:pt>
                      <c:pt idx="2869">
                        <c:v>43382</c:v>
                      </c:pt>
                      <c:pt idx="2870">
                        <c:v>43383</c:v>
                      </c:pt>
                      <c:pt idx="2871">
                        <c:v>43384</c:v>
                      </c:pt>
                      <c:pt idx="2872">
                        <c:v>43385</c:v>
                      </c:pt>
                      <c:pt idx="2873">
                        <c:v>43386</c:v>
                      </c:pt>
                      <c:pt idx="2874">
                        <c:v>43387</c:v>
                      </c:pt>
                      <c:pt idx="2875">
                        <c:v>43388</c:v>
                      </c:pt>
                      <c:pt idx="2876">
                        <c:v>43389</c:v>
                      </c:pt>
                      <c:pt idx="2877">
                        <c:v>43390</c:v>
                      </c:pt>
                      <c:pt idx="2878">
                        <c:v>43391</c:v>
                      </c:pt>
                      <c:pt idx="2879">
                        <c:v>43392</c:v>
                      </c:pt>
                      <c:pt idx="2880">
                        <c:v>43393</c:v>
                      </c:pt>
                      <c:pt idx="2881">
                        <c:v>43394</c:v>
                      </c:pt>
                      <c:pt idx="2882">
                        <c:v>43395</c:v>
                      </c:pt>
                      <c:pt idx="2883">
                        <c:v>43396</c:v>
                      </c:pt>
                      <c:pt idx="2884">
                        <c:v>43397</c:v>
                      </c:pt>
                      <c:pt idx="2885">
                        <c:v>43398</c:v>
                      </c:pt>
                      <c:pt idx="2886">
                        <c:v>43399</c:v>
                      </c:pt>
                      <c:pt idx="2887">
                        <c:v>43400</c:v>
                      </c:pt>
                      <c:pt idx="2888">
                        <c:v>43401</c:v>
                      </c:pt>
                      <c:pt idx="2889">
                        <c:v>43402</c:v>
                      </c:pt>
                      <c:pt idx="2890">
                        <c:v>43403</c:v>
                      </c:pt>
                      <c:pt idx="2891">
                        <c:v>43404</c:v>
                      </c:pt>
                      <c:pt idx="2892">
                        <c:v>43405</c:v>
                      </c:pt>
                      <c:pt idx="2893">
                        <c:v>43406</c:v>
                      </c:pt>
                      <c:pt idx="2894">
                        <c:v>43407</c:v>
                      </c:pt>
                      <c:pt idx="2895">
                        <c:v>43408</c:v>
                      </c:pt>
                      <c:pt idx="2896">
                        <c:v>43409</c:v>
                      </c:pt>
                      <c:pt idx="2897">
                        <c:v>43410</c:v>
                      </c:pt>
                      <c:pt idx="2898">
                        <c:v>43411</c:v>
                      </c:pt>
                      <c:pt idx="2899">
                        <c:v>43412</c:v>
                      </c:pt>
                      <c:pt idx="2900">
                        <c:v>43413</c:v>
                      </c:pt>
                      <c:pt idx="2901">
                        <c:v>43414</c:v>
                      </c:pt>
                      <c:pt idx="2902">
                        <c:v>43415</c:v>
                      </c:pt>
                      <c:pt idx="2903">
                        <c:v>43416</c:v>
                      </c:pt>
                      <c:pt idx="2904">
                        <c:v>43417</c:v>
                      </c:pt>
                      <c:pt idx="2905">
                        <c:v>43418</c:v>
                      </c:pt>
                      <c:pt idx="2906">
                        <c:v>43419</c:v>
                      </c:pt>
                      <c:pt idx="2907">
                        <c:v>43420</c:v>
                      </c:pt>
                      <c:pt idx="2908">
                        <c:v>43421</c:v>
                      </c:pt>
                      <c:pt idx="2909">
                        <c:v>43422</c:v>
                      </c:pt>
                      <c:pt idx="2910">
                        <c:v>43423</c:v>
                      </c:pt>
                      <c:pt idx="2911">
                        <c:v>43424</c:v>
                      </c:pt>
                      <c:pt idx="2912">
                        <c:v>43425</c:v>
                      </c:pt>
                      <c:pt idx="2913">
                        <c:v>43426</c:v>
                      </c:pt>
                      <c:pt idx="2914">
                        <c:v>43427</c:v>
                      </c:pt>
                      <c:pt idx="2915">
                        <c:v>43428</c:v>
                      </c:pt>
                      <c:pt idx="2916">
                        <c:v>43429</c:v>
                      </c:pt>
                      <c:pt idx="2917">
                        <c:v>43430</c:v>
                      </c:pt>
                      <c:pt idx="2918">
                        <c:v>43431</c:v>
                      </c:pt>
                      <c:pt idx="2919">
                        <c:v>43432</c:v>
                      </c:pt>
                      <c:pt idx="2920">
                        <c:v>43433</c:v>
                      </c:pt>
                      <c:pt idx="2921">
                        <c:v>43434</c:v>
                      </c:pt>
                      <c:pt idx="2922">
                        <c:v>43435</c:v>
                      </c:pt>
                      <c:pt idx="2923">
                        <c:v>43436</c:v>
                      </c:pt>
                      <c:pt idx="2924">
                        <c:v>43437</c:v>
                      </c:pt>
                      <c:pt idx="2925">
                        <c:v>43438</c:v>
                      </c:pt>
                      <c:pt idx="2926">
                        <c:v>43439</c:v>
                      </c:pt>
                      <c:pt idx="2927">
                        <c:v>43440</c:v>
                      </c:pt>
                      <c:pt idx="2928">
                        <c:v>43441</c:v>
                      </c:pt>
                      <c:pt idx="2929">
                        <c:v>43442</c:v>
                      </c:pt>
                      <c:pt idx="2930">
                        <c:v>43443</c:v>
                      </c:pt>
                      <c:pt idx="2931">
                        <c:v>43444</c:v>
                      </c:pt>
                      <c:pt idx="2932">
                        <c:v>43445</c:v>
                      </c:pt>
                      <c:pt idx="2933">
                        <c:v>43446</c:v>
                      </c:pt>
                      <c:pt idx="2934">
                        <c:v>43447</c:v>
                      </c:pt>
                      <c:pt idx="2935">
                        <c:v>43448</c:v>
                      </c:pt>
                      <c:pt idx="2936">
                        <c:v>43449</c:v>
                      </c:pt>
                      <c:pt idx="2937">
                        <c:v>43450</c:v>
                      </c:pt>
                      <c:pt idx="2938">
                        <c:v>43451</c:v>
                      </c:pt>
                      <c:pt idx="2939">
                        <c:v>43452</c:v>
                      </c:pt>
                      <c:pt idx="2940">
                        <c:v>43453</c:v>
                      </c:pt>
                      <c:pt idx="2941">
                        <c:v>43454</c:v>
                      </c:pt>
                      <c:pt idx="2942">
                        <c:v>43455</c:v>
                      </c:pt>
                      <c:pt idx="2943">
                        <c:v>43456</c:v>
                      </c:pt>
                      <c:pt idx="2944">
                        <c:v>43457</c:v>
                      </c:pt>
                      <c:pt idx="2945">
                        <c:v>43458</c:v>
                      </c:pt>
                      <c:pt idx="2946">
                        <c:v>43459</c:v>
                      </c:pt>
                      <c:pt idx="2947">
                        <c:v>43460</c:v>
                      </c:pt>
                      <c:pt idx="2948">
                        <c:v>43461</c:v>
                      </c:pt>
                      <c:pt idx="2949">
                        <c:v>43462</c:v>
                      </c:pt>
                      <c:pt idx="2950">
                        <c:v>43463</c:v>
                      </c:pt>
                      <c:pt idx="2951">
                        <c:v>43464</c:v>
                      </c:pt>
                      <c:pt idx="2952">
                        <c:v>43465</c:v>
                      </c:pt>
                      <c:pt idx="2953">
                        <c:v>43466</c:v>
                      </c:pt>
                      <c:pt idx="2954">
                        <c:v>43467</c:v>
                      </c:pt>
                      <c:pt idx="2955">
                        <c:v>43468</c:v>
                      </c:pt>
                      <c:pt idx="2956">
                        <c:v>43469</c:v>
                      </c:pt>
                      <c:pt idx="2957">
                        <c:v>43470</c:v>
                      </c:pt>
                      <c:pt idx="2958">
                        <c:v>43471</c:v>
                      </c:pt>
                      <c:pt idx="2959">
                        <c:v>43472</c:v>
                      </c:pt>
                      <c:pt idx="2960">
                        <c:v>43473</c:v>
                      </c:pt>
                      <c:pt idx="2961">
                        <c:v>43474</c:v>
                      </c:pt>
                      <c:pt idx="2962">
                        <c:v>43475</c:v>
                      </c:pt>
                      <c:pt idx="2963">
                        <c:v>43476</c:v>
                      </c:pt>
                      <c:pt idx="2964">
                        <c:v>43477</c:v>
                      </c:pt>
                      <c:pt idx="2965">
                        <c:v>43478</c:v>
                      </c:pt>
                      <c:pt idx="2966">
                        <c:v>43479</c:v>
                      </c:pt>
                      <c:pt idx="2967">
                        <c:v>43480</c:v>
                      </c:pt>
                      <c:pt idx="2968">
                        <c:v>43481</c:v>
                      </c:pt>
                      <c:pt idx="2969">
                        <c:v>43482</c:v>
                      </c:pt>
                      <c:pt idx="2970">
                        <c:v>43483</c:v>
                      </c:pt>
                      <c:pt idx="2971">
                        <c:v>43484</c:v>
                      </c:pt>
                      <c:pt idx="2972">
                        <c:v>43485</c:v>
                      </c:pt>
                      <c:pt idx="2973">
                        <c:v>43486</c:v>
                      </c:pt>
                      <c:pt idx="2974">
                        <c:v>43487</c:v>
                      </c:pt>
                      <c:pt idx="2975">
                        <c:v>43488</c:v>
                      </c:pt>
                      <c:pt idx="2976">
                        <c:v>43489</c:v>
                      </c:pt>
                      <c:pt idx="2977">
                        <c:v>43490</c:v>
                      </c:pt>
                      <c:pt idx="2978">
                        <c:v>43491</c:v>
                      </c:pt>
                      <c:pt idx="2979">
                        <c:v>43492</c:v>
                      </c:pt>
                      <c:pt idx="2980">
                        <c:v>43493</c:v>
                      </c:pt>
                      <c:pt idx="2981">
                        <c:v>43494</c:v>
                      </c:pt>
                      <c:pt idx="2982">
                        <c:v>43495</c:v>
                      </c:pt>
                      <c:pt idx="2983">
                        <c:v>43496</c:v>
                      </c:pt>
                      <c:pt idx="2984">
                        <c:v>43497</c:v>
                      </c:pt>
                      <c:pt idx="2985">
                        <c:v>43498</c:v>
                      </c:pt>
                      <c:pt idx="2986">
                        <c:v>43499</c:v>
                      </c:pt>
                      <c:pt idx="2987">
                        <c:v>43500</c:v>
                      </c:pt>
                      <c:pt idx="2988">
                        <c:v>43501</c:v>
                      </c:pt>
                      <c:pt idx="2989">
                        <c:v>43502</c:v>
                      </c:pt>
                      <c:pt idx="2990">
                        <c:v>43503</c:v>
                      </c:pt>
                      <c:pt idx="2991">
                        <c:v>43504</c:v>
                      </c:pt>
                      <c:pt idx="2992">
                        <c:v>43505</c:v>
                      </c:pt>
                      <c:pt idx="2993">
                        <c:v>43506</c:v>
                      </c:pt>
                      <c:pt idx="2994">
                        <c:v>43507</c:v>
                      </c:pt>
                      <c:pt idx="2995">
                        <c:v>43508</c:v>
                      </c:pt>
                      <c:pt idx="2996">
                        <c:v>43509</c:v>
                      </c:pt>
                      <c:pt idx="2997">
                        <c:v>43510</c:v>
                      </c:pt>
                      <c:pt idx="2998">
                        <c:v>43511</c:v>
                      </c:pt>
                      <c:pt idx="2999">
                        <c:v>43512</c:v>
                      </c:pt>
                      <c:pt idx="3000">
                        <c:v>43513</c:v>
                      </c:pt>
                      <c:pt idx="3001">
                        <c:v>43514</c:v>
                      </c:pt>
                      <c:pt idx="3002">
                        <c:v>43515</c:v>
                      </c:pt>
                      <c:pt idx="3003">
                        <c:v>43516</c:v>
                      </c:pt>
                      <c:pt idx="3004">
                        <c:v>43517</c:v>
                      </c:pt>
                      <c:pt idx="3005">
                        <c:v>43518</c:v>
                      </c:pt>
                      <c:pt idx="3006">
                        <c:v>43519</c:v>
                      </c:pt>
                      <c:pt idx="3007">
                        <c:v>43520</c:v>
                      </c:pt>
                      <c:pt idx="3008">
                        <c:v>43521</c:v>
                      </c:pt>
                      <c:pt idx="3009">
                        <c:v>43522</c:v>
                      </c:pt>
                      <c:pt idx="3010">
                        <c:v>43523</c:v>
                      </c:pt>
                      <c:pt idx="3011">
                        <c:v>43524</c:v>
                      </c:pt>
                      <c:pt idx="3012">
                        <c:v>43525</c:v>
                      </c:pt>
                      <c:pt idx="3013">
                        <c:v>43526</c:v>
                      </c:pt>
                      <c:pt idx="3014">
                        <c:v>43527</c:v>
                      </c:pt>
                      <c:pt idx="3015">
                        <c:v>43528</c:v>
                      </c:pt>
                      <c:pt idx="3016">
                        <c:v>43529</c:v>
                      </c:pt>
                      <c:pt idx="3017">
                        <c:v>43530</c:v>
                      </c:pt>
                      <c:pt idx="3018">
                        <c:v>43531</c:v>
                      </c:pt>
                      <c:pt idx="3019">
                        <c:v>43532</c:v>
                      </c:pt>
                      <c:pt idx="3020">
                        <c:v>43533</c:v>
                      </c:pt>
                      <c:pt idx="3021">
                        <c:v>43534</c:v>
                      </c:pt>
                      <c:pt idx="3022">
                        <c:v>43535</c:v>
                      </c:pt>
                      <c:pt idx="3023">
                        <c:v>43536</c:v>
                      </c:pt>
                      <c:pt idx="3024">
                        <c:v>43537</c:v>
                      </c:pt>
                      <c:pt idx="3025">
                        <c:v>43538</c:v>
                      </c:pt>
                      <c:pt idx="3026">
                        <c:v>43539</c:v>
                      </c:pt>
                      <c:pt idx="3027">
                        <c:v>43540</c:v>
                      </c:pt>
                      <c:pt idx="3028">
                        <c:v>43541</c:v>
                      </c:pt>
                      <c:pt idx="3029">
                        <c:v>43542</c:v>
                      </c:pt>
                      <c:pt idx="3030">
                        <c:v>43543</c:v>
                      </c:pt>
                      <c:pt idx="3031">
                        <c:v>43544</c:v>
                      </c:pt>
                      <c:pt idx="3032">
                        <c:v>43545</c:v>
                      </c:pt>
                      <c:pt idx="3033">
                        <c:v>43546</c:v>
                      </c:pt>
                      <c:pt idx="3034">
                        <c:v>43547</c:v>
                      </c:pt>
                      <c:pt idx="3035">
                        <c:v>43548</c:v>
                      </c:pt>
                      <c:pt idx="3036">
                        <c:v>43549</c:v>
                      </c:pt>
                      <c:pt idx="3037">
                        <c:v>43550</c:v>
                      </c:pt>
                      <c:pt idx="3038">
                        <c:v>43551</c:v>
                      </c:pt>
                      <c:pt idx="3039">
                        <c:v>43552</c:v>
                      </c:pt>
                      <c:pt idx="3040">
                        <c:v>43553</c:v>
                      </c:pt>
                      <c:pt idx="3041">
                        <c:v>43554</c:v>
                      </c:pt>
                      <c:pt idx="3042">
                        <c:v>43555</c:v>
                      </c:pt>
                      <c:pt idx="3043">
                        <c:v>43556</c:v>
                      </c:pt>
                      <c:pt idx="3044">
                        <c:v>43557</c:v>
                      </c:pt>
                      <c:pt idx="3045">
                        <c:v>43558</c:v>
                      </c:pt>
                      <c:pt idx="3046">
                        <c:v>43559</c:v>
                      </c:pt>
                      <c:pt idx="3047">
                        <c:v>43560</c:v>
                      </c:pt>
                      <c:pt idx="3048">
                        <c:v>43561</c:v>
                      </c:pt>
                      <c:pt idx="3049">
                        <c:v>43562</c:v>
                      </c:pt>
                      <c:pt idx="3050">
                        <c:v>43563</c:v>
                      </c:pt>
                      <c:pt idx="3051">
                        <c:v>43564</c:v>
                      </c:pt>
                      <c:pt idx="3052">
                        <c:v>43565</c:v>
                      </c:pt>
                      <c:pt idx="3053">
                        <c:v>43566</c:v>
                      </c:pt>
                      <c:pt idx="3054">
                        <c:v>43567</c:v>
                      </c:pt>
                      <c:pt idx="3055">
                        <c:v>43568</c:v>
                      </c:pt>
                      <c:pt idx="3056">
                        <c:v>43569</c:v>
                      </c:pt>
                      <c:pt idx="3057">
                        <c:v>43570</c:v>
                      </c:pt>
                      <c:pt idx="3058">
                        <c:v>43571</c:v>
                      </c:pt>
                      <c:pt idx="3059">
                        <c:v>43572</c:v>
                      </c:pt>
                      <c:pt idx="3060">
                        <c:v>43573</c:v>
                      </c:pt>
                      <c:pt idx="3061">
                        <c:v>43574</c:v>
                      </c:pt>
                      <c:pt idx="3062">
                        <c:v>43575</c:v>
                      </c:pt>
                      <c:pt idx="3063">
                        <c:v>43576</c:v>
                      </c:pt>
                      <c:pt idx="3064">
                        <c:v>43577</c:v>
                      </c:pt>
                      <c:pt idx="3065">
                        <c:v>43578</c:v>
                      </c:pt>
                      <c:pt idx="3066">
                        <c:v>43579</c:v>
                      </c:pt>
                      <c:pt idx="3067">
                        <c:v>43580</c:v>
                      </c:pt>
                      <c:pt idx="3068">
                        <c:v>43581</c:v>
                      </c:pt>
                      <c:pt idx="3069">
                        <c:v>43582</c:v>
                      </c:pt>
                      <c:pt idx="3070">
                        <c:v>43583</c:v>
                      </c:pt>
                      <c:pt idx="3071">
                        <c:v>43584</c:v>
                      </c:pt>
                      <c:pt idx="3072">
                        <c:v>43585</c:v>
                      </c:pt>
                      <c:pt idx="3073">
                        <c:v>43586</c:v>
                      </c:pt>
                      <c:pt idx="3074">
                        <c:v>43587</c:v>
                      </c:pt>
                      <c:pt idx="3075">
                        <c:v>43588</c:v>
                      </c:pt>
                      <c:pt idx="3076">
                        <c:v>43589</c:v>
                      </c:pt>
                      <c:pt idx="3077">
                        <c:v>43590</c:v>
                      </c:pt>
                      <c:pt idx="3078">
                        <c:v>43591</c:v>
                      </c:pt>
                      <c:pt idx="3079">
                        <c:v>43592</c:v>
                      </c:pt>
                      <c:pt idx="3080">
                        <c:v>43593</c:v>
                      </c:pt>
                      <c:pt idx="3081">
                        <c:v>43594</c:v>
                      </c:pt>
                      <c:pt idx="3082">
                        <c:v>43595</c:v>
                      </c:pt>
                      <c:pt idx="3083">
                        <c:v>43596</c:v>
                      </c:pt>
                      <c:pt idx="3084">
                        <c:v>43597</c:v>
                      </c:pt>
                      <c:pt idx="3085">
                        <c:v>43598</c:v>
                      </c:pt>
                      <c:pt idx="3086">
                        <c:v>43599</c:v>
                      </c:pt>
                      <c:pt idx="3087">
                        <c:v>43600</c:v>
                      </c:pt>
                      <c:pt idx="3088">
                        <c:v>43601</c:v>
                      </c:pt>
                      <c:pt idx="3089">
                        <c:v>43602</c:v>
                      </c:pt>
                      <c:pt idx="3090">
                        <c:v>43603</c:v>
                      </c:pt>
                      <c:pt idx="3091">
                        <c:v>43604</c:v>
                      </c:pt>
                      <c:pt idx="3092">
                        <c:v>43605</c:v>
                      </c:pt>
                      <c:pt idx="3093">
                        <c:v>43606</c:v>
                      </c:pt>
                      <c:pt idx="3094">
                        <c:v>43607</c:v>
                      </c:pt>
                      <c:pt idx="3095">
                        <c:v>43608</c:v>
                      </c:pt>
                      <c:pt idx="3096">
                        <c:v>43609</c:v>
                      </c:pt>
                      <c:pt idx="3097">
                        <c:v>43610</c:v>
                      </c:pt>
                      <c:pt idx="3098">
                        <c:v>43611</c:v>
                      </c:pt>
                      <c:pt idx="3099">
                        <c:v>43612</c:v>
                      </c:pt>
                      <c:pt idx="3100">
                        <c:v>43613</c:v>
                      </c:pt>
                      <c:pt idx="3101">
                        <c:v>43614</c:v>
                      </c:pt>
                      <c:pt idx="3102">
                        <c:v>43615</c:v>
                      </c:pt>
                      <c:pt idx="3103">
                        <c:v>43616</c:v>
                      </c:pt>
                      <c:pt idx="3104">
                        <c:v>43617</c:v>
                      </c:pt>
                      <c:pt idx="3105">
                        <c:v>43618</c:v>
                      </c:pt>
                      <c:pt idx="3106">
                        <c:v>43619</c:v>
                      </c:pt>
                      <c:pt idx="3107">
                        <c:v>43620</c:v>
                      </c:pt>
                      <c:pt idx="3108">
                        <c:v>43621</c:v>
                      </c:pt>
                      <c:pt idx="3109">
                        <c:v>43622</c:v>
                      </c:pt>
                      <c:pt idx="3110">
                        <c:v>43623</c:v>
                      </c:pt>
                      <c:pt idx="3111">
                        <c:v>43624</c:v>
                      </c:pt>
                      <c:pt idx="3112">
                        <c:v>43625</c:v>
                      </c:pt>
                      <c:pt idx="3113">
                        <c:v>43626</c:v>
                      </c:pt>
                      <c:pt idx="3114">
                        <c:v>43627</c:v>
                      </c:pt>
                      <c:pt idx="3115">
                        <c:v>43628</c:v>
                      </c:pt>
                      <c:pt idx="3116">
                        <c:v>43629</c:v>
                      </c:pt>
                      <c:pt idx="3117">
                        <c:v>43630</c:v>
                      </c:pt>
                      <c:pt idx="3118">
                        <c:v>43631</c:v>
                      </c:pt>
                      <c:pt idx="3119">
                        <c:v>43632</c:v>
                      </c:pt>
                      <c:pt idx="3120">
                        <c:v>43633</c:v>
                      </c:pt>
                      <c:pt idx="3121">
                        <c:v>43634</c:v>
                      </c:pt>
                      <c:pt idx="3122">
                        <c:v>43635</c:v>
                      </c:pt>
                      <c:pt idx="3123">
                        <c:v>43636</c:v>
                      </c:pt>
                      <c:pt idx="3124">
                        <c:v>43637</c:v>
                      </c:pt>
                      <c:pt idx="3125">
                        <c:v>43638</c:v>
                      </c:pt>
                      <c:pt idx="3126">
                        <c:v>43639</c:v>
                      </c:pt>
                      <c:pt idx="3127">
                        <c:v>43640</c:v>
                      </c:pt>
                      <c:pt idx="3128">
                        <c:v>43641</c:v>
                      </c:pt>
                      <c:pt idx="3129">
                        <c:v>43642</c:v>
                      </c:pt>
                      <c:pt idx="3130">
                        <c:v>43643</c:v>
                      </c:pt>
                      <c:pt idx="3131">
                        <c:v>43644</c:v>
                      </c:pt>
                      <c:pt idx="3132">
                        <c:v>43645</c:v>
                      </c:pt>
                      <c:pt idx="3133">
                        <c:v>43646</c:v>
                      </c:pt>
                      <c:pt idx="3134">
                        <c:v>43647</c:v>
                      </c:pt>
                      <c:pt idx="3135">
                        <c:v>43648</c:v>
                      </c:pt>
                      <c:pt idx="3136">
                        <c:v>43649</c:v>
                      </c:pt>
                      <c:pt idx="3137">
                        <c:v>43650</c:v>
                      </c:pt>
                      <c:pt idx="3138">
                        <c:v>43651</c:v>
                      </c:pt>
                      <c:pt idx="3139">
                        <c:v>43652</c:v>
                      </c:pt>
                      <c:pt idx="3140">
                        <c:v>43653</c:v>
                      </c:pt>
                      <c:pt idx="3141">
                        <c:v>43654</c:v>
                      </c:pt>
                      <c:pt idx="3142">
                        <c:v>43655</c:v>
                      </c:pt>
                      <c:pt idx="3143">
                        <c:v>43656</c:v>
                      </c:pt>
                      <c:pt idx="3144">
                        <c:v>43657</c:v>
                      </c:pt>
                      <c:pt idx="3145">
                        <c:v>43658</c:v>
                      </c:pt>
                      <c:pt idx="3146">
                        <c:v>43659</c:v>
                      </c:pt>
                      <c:pt idx="3147">
                        <c:v>43660</c:v>
                      </c:pt>
                      <c:pt idx="3148">
                        <c:v>43661</c:v>
                      </c:pt>
                      <c:pt idx="3149">
                        <c:v>43662</c:v>
                      </c:pt>
                      <c:pt idx="3150">
                        <c:v>43663</c:v>
                      </c:pt>
                      <c:pt idx="3151">
                        <c:v>43664</c:v>
                      </c:pt>
                      <c:pt idx="3152">
                        <c:v>43665</c:v>
                      </c:pt>
                      <c:pt idx="3153">
                        <c:v>43666</c:v>
                      </c:pt>
                      <c:pt idx="3154">
                        <c:v>43667</c:v>
                      </c:pt>
                      <c:pt idx="3155">
                        <c:v>43668</c:v>
                      </c:pt>
                      <c:pt idx="3156">
                        <c:v>43669</c:v>
                      </c:pt>
                      <c:pt idx="3157">
                        <c:v>43670</c:v>
                      </c:pt>
                      <c:pt idx="3158">
                        <c:v>43671</c:v>
                      </c:pt>
                      <c:pt idx="3159">
                        <c:v>43672</c:v>
                      </c:pt>
                      <c:pt idx="3160">
                        <c:v>43673</c:v>
                      </c:pt>
                      <c:pt idx="3161">
                        <c:v>43674</c:v>
                      </c:pt>
                      <c:pt idx="3162">
                        <c:v>43675</c:v>
                      </c:pt>
                      <c:pt idx="3163">
                        <c:v>43676</c:v>
                      </c:pt>
                      <c:pt idx="3164">
                        <c:v>43677</c:v>
                      </c:pt>
                      <c:pt idx="3165">
                        <c:v>43678</c:v>
                      </c:pt>
                      <c:pt idx="3166">
                        <c:v>43679</c:v>
                      </c:pt>
                      <c:pt idx="3167">
                        <c:v>43680</c:v>
                      </c:pt>
                      <c:pt idx="3168">
                        <c:v>43681</c:v>
                      </c:pt>
                      <c:pt idx="3169">
                        <c:v>43682</c:v>
                      </c:pt>
                      <c:pt idx="3170">
                        <c:v>43683</c:v>
                      </c:pt>
                      <c:pt idx="3171">
                        <c:v>43684</c:v>
                      </c:pt>
                      <c:pt idx="3172">
                        <c:v>43685</c:v>
                      </c:pt>
                      <c:pt idx="3173">
                        <c:v>43686</c:v>
                      </c:pt>
                      <c:pt idx="3174">
                        <c:v>43687</c:v>
                      </c:pt>
                      <c:pt idx="3175">
                        <c:v>43688</c:v>
                      </c:pt>
                      <c:pt idx="3176">
                        <c:v>43689</c:v>
                      </c:pt>
                      <c:pt idx="3177">
                        <c:v>43690</c:v>
                      </c:pt>
                      <c:pt idx="3178">
                        <c:v>43691</c:v>
                      </c:pt>
                      <c:pt idx="3179">
                        <c:v>43692</c:v>
                      </c:pt>
                      <c:pt idx="3180">
                        <c:v>43693</c:v>
                      </c:pt>
                      <c:pt idx="3181">
                        <c:v>43694</c:v>
                      </c:pt>
                      <c:pt idx="3182">
                        <c:v>43695</c:v>
                      </c:pt>
                      <c:pt idx="3183">
                        <c:v>43696</c:v>
                      </c:pt>
                      <c:pt idx="3184">
                        <c:v>43697</c:v>
                      </c:pt>
                      <c:pt idx="3185">
                        <c:v>43698</c:v>
                      </c:pt>
                      <c:pt idx="3186">
                        <c:v>43699</c:v>
                      </c:pt>
                      <c:pt idx="3187">
                        <c:v>43700</c:v>
                      </c:pt>
                      <c:pt idx="3188">
                        <c:v>43701</c:v>
                      </c:pt>
                      <c:pt idx="3189">
                        <c:v>43702</c:v>
                      </c:pt>
                      <c:pt idx="3190">
                        <c:v>43703</c:v>
                      </c:pt>
                      <c:pt idx="3191">
                        <c:v>43704</c:v>
                      </c:pt>
                      <c:pt idx="3192">
                        <c:v>43705</c:v>
                      </c:pt>
                      <c:pt idx="3193">
                        <c:v>43706</c:v>
                      </c:pt>
                      <c:pt idx="3194">
                        <c:v>43707</c:v>
                      </c:pt>
                      <c:pt idx="3195">
                        <c:v>43708</c:v>
                      </c:pt>
                      <c:pt idx="3196">
                        <c:v>43709</c:v>
                      </c:pt>
                      <c:pt idx="3197">
                        <c:v>43710</c:v>
                      </c:pt>
                      <c:pt idx="3198">
                        <c:v>43711</c:v>
                      </c:pt>
                      <c:pt idx="3199">
                        <c:v>43712</c:v>
                      </c:pt>
                      <c:pt idx="3200">
                        <c:v>43713</c:v>
                      </c:pt>
                      <c:pt idx="3201">
                        <c:v>43714</c:v>
                      </c:pt>
                      <c:pt idx="3202">
                        <c:v>43715</c:v>
                      </c:pt>
                      <c:pt idx="3203">
                        <c:v>43716</c:v>
                      </c:pt>
                      <c:pt idx="3204">
                        <c:v>43717</c:v>
                      </c:pt>
                      <c:pt idx="3205">
                        <c:v>43718</c:v>
                      </c:pt>
                      <c:pt idx="3206">
                        <c:v>43719</c:v>
                      </c:pt>
                      <c:pt idx="3207">
                        <c:v>43720</c:v>
                      </c:pt>
                      <c:pt idx="3208">
                        <c:v>43721</c:v>
                      </c:pt>
                      <c:pt idx="3209">
                        <c:v>43722</c:v>
                      </c:pt>
                      <c:pt idx="3210">
                        <c:v>43723</c:v>
                      </c:pt>
                      <c:pt idx="3211">
                        <c:v>43724</c:v>
                      </c:pt>
                      <c:pt idx="3212">
                        <c:v>43725</c:v>
                      </c:pt>
                      <c:pt idx="3213">
                        <c:v>43726</c:v>
                      </c:pt>
                      <c:pt idx="3214">
                        <c:v>43727</c:v>
                      </c:pt>
                      <c:pt idx="3215">
                        <c:v>43728</c:v>
                      </c:pt>
                      <c:pt idx="3216">
                        <c:v>43729</c:v>
                      </c:pt>
                      <c:pt idx="3217">
                        <c:v>43730</c:v>
                      </c:pt>
                      <c:pt idx="3218">
                        <c:v>43731</c:v>
                      </c:pt>
                      <c:pt idx="3219">
                        <c:v>43732</c:v>
                      </c:pt>
                      <c:pt idx="3220">
                        <c:v>43733</c:v>
                      </c:pt>
                      <c:pt idx="3221">
                        <c:v>43734</c:v>
                      </c:pt>
                      <c:pt idx="3222">
                        <c:v>43735</c:v>
                      </c:pt>
                      <c:pt idx="3223">
                        <c:v>43736</c:v>
                      </c:pt>
                      <c:pt idx="3224">
                        <c:v>43737</c:v>
                      </c:pt>
                      <c:pt idx="3225">
                        <c:v>43738</c:v>
                      </c:pt>
                      <c:pt idx="3226">
                        <c:v>43739</c:v>
                      </c:pt>
                      <c:pt idx="3227">
                        <c:v>43740</c:v>
                      </c:pt>
                      <c:pt idx="3228">
                        <c:v>43741</c:v>
                      </c:pt>
                      <c:pt idx="3229">
                        <c:v>43742</c:v>
                      </c:pt>
                      <c:pt idx="3230">
                        <c:v>43743</c:v>
                      </c:pt>
                      <c:pt idx="3231">
                        <c:v>43744</c:v>
                      </c:pt>
                      <c:pt idx="3232">
                        <c:v>43745</c:v>
                      </c:pt>
                      <c:pt idx="3233">
                        <c:v>43746</c:v>
                      </c:pt>
                      <c:pt idx="3234">
                        <c:v>43747</c:v>
                      </c:pt>
                      <c:pt idx="3235">
                        <c:v>43748</c:v>
                      </c:pt>
                      <c:pt idx="3236">
                        <c:v>43749</c:v>
                      </c:pt>
                      <c:pt idx="3237">
                        <c:v>43750</c:v>
                      </c:pt>
                      <c:pt idx="3238">
                        <c:v>43751</c:v>
                      </c:pt>
                      <c:pt idx="3239">
                        <c:v>43752</c:v>
                      </c:pt>
                      <c:pt idx="3240">
                        <c:v>43753</c:v>
                      </c:pt>
                      <c:pt idx="3241">
                        <c:v>43754</c:v>
                      </c:pt>
                      <c:pt idx="3242">
                        <c:v>43755</c:v>
                      </c:pt>
                      <c:pt idx="3243">
                        <c:v>43756</c:v>
                      </c:pt>
                      <c:pt idx="3244">
                        <c:v>43757</c:v>
                      </c:pt>
                      <c:pt idx="3245">
                        <c:v>43758</c:v>
                      </c:pt>
                      <c:pt idx="3246">
                        <c:v>43759</c:v>
                      </c:pt>
                      <c:pt idx="3247">
                        <c:v>43760</c:v>
                      </c:pt>
                      <c:pt idx="3248">
                        <c:v>43761</c:v>
                      </c:pt>
                      <c:pt idx="3249">
                        <c:v>43762</c:v>
                      </c:pt>
                      <c:pt idx="3250">
                        <c:v>43763</c:v>
                      </c:pt>
                      <c:pt idx="3251">
                        <c:v>43764</c:v>
                      </c:pt>
                      <c:pt idx="3252">
                        <c:v>43765</c:v>
                      </c:pt>
                      <c:pt idx="3253">
                        <c:v>43766</c:v>
                      </c:pt>
                      <c:pt idx="3254">
                        <c:v>43767</c:v>
                      </c:pt>
                      <c:pt idx="3255">
                        <c:v>43768</c:v>
                      </c:pt>
                      <c:pt idx="3256">
                        <c:v>43769</c:v>
                      </c:pt>
                      <c:pt idx="3257">
                        <c:v>43770</c:v>
                      </c:pt>
                      <c:pt idx="3258">
                        <c:v>43771</c:v>
                      </c:pt>
                      <c:pt idx="3259">
                        <c:v>43772</c:v>
                      </c:pt>
                      <c:pt idx="3260">
                        <c:v>43773</c:v>
                      </c:pt>
                      <c:pt idx="3261">
                        <c:v>43774</c:v>
                      </c:pt>
                      <c:pt idx="3262">
                        <c:v>43775</c:v>
                      </c:pt>
                      <c:pt idx="3263">
                        <c:v>43776</c:v>
                      </c:pt>
                      <c:pt idx="3264">
                        <c:v>43777</c:v>
                      </c:pt>
                      <c:pt idx="3265">
                        <c:v>43778</c:v>
                      </c:pt>
                      <c:pt idx="3266">
                        <c:v>43779</c:v>
                      </c:pt>
                      <c:pt idx="3267">
                        <c:v>43780</c:v>
                      </c:pt>
                      <c:pt idx="3268">
                        <c:v>43781</c:v>
                      </c:pt>
                      <c:pt idx="3269">
                        <c:v>43782</c:v>
                      </c:pt>
                      <c:pt idx="3270">
                        <c:v>43783</c:v>
                      </c:pt>
                      <c:pt idx="3271">
                        <c:v>43784</c:v>
                      </c:pt>
                      <c:pt idx="3272">
                        <c:v>43785</c:v>
                      </c:pt>
                      <c:pt idx="3273">
                        <c:v>43786</c:v>
                      </c:pt>
                      <c:pt idx="3274">
                        <c:v>43787</c:v>
                      </c:pt>
                      <c:pt idx="3275">
                        <c:v>43788</c:v>
                      </c:pt>
                      <c:pt idx="3276">
                        <c:v>43789</c:v>
                      </c:pt>
                      <c:pt idx="3277">
                        <c:v>43790</c:v>
                      </c:pt>
                      <c:pt idx="3278">
                        <c:v>43791</c:v>
                      </c:pt>
                      <c:pt idx="3279">
                        <c:v>43792</c:v>
                      </c:pt>
                      <c:pt idx="3280">
                        <c:v>43793</c:v>
                      </c:pt>
                      <c:pt idx="3281">
                        <c:v>43794</c:v>
                      </c:pt>
                      <c:pt idx="3282">
                        <c:v>43795</c:v>
                      </c:pt>
                      <c:pt idx="3283">
                        <c:v>43796</c:v>
                      </c:pt>
                      <c:pt idx="3284">
                        <c:v>43797</c:v>
                      </c:pt>
                      <c:pt idx="3285">
                        <c:v>43798</c:v>
                      </c:pt>
                      <c:pt idx="3286">
                        <c:v>43799</c:v>
                      </c:pt>
                      <c:pt idx="3287">
                        <c:v>43800</c:v>
                      </c:pt>
                      <c:pt idx="3288">
                        <c:v>43801</c:v>
                      </c:pt>
                      <c:pt idx="3289">
                        <c:v>43802</c:v>
                      </c:pt>
                      <c:pt idx="3290">
                        <c:v>43803</c:v>
                      </c:pt>
                      <c:pt idx="3291">
                        <c:v>43804</c:v>
                      </c:pt>
                      <c:pt idx="3292">
                        <c:v>43805</c:v>
                      </c:pt>
                      <c:pt idx="3293">
                        <c:v>43806</c:v>
                      </c:pt>
                      <c:pt idx="3294">
                        <c:v>43807</c:v>
                      </c:pt>
                      <c:pt idx="3295">
                        <c:v>43808</c:v>
                      </c:pt>
                      <c:pt idx="3296">
                        <c:v>43809</c:v>
                      </c:pt>
                      <c:pt idx="3297">
                        <c:v>43810</c:v>
                      </c:pt>
                      <c:pt idx="3298">
                        <c:v>43811</c:v>
                      </c:pt>
                      <c:pt idx="3299">
                        <c:v>43812</c:v>
                      </c:pt>
                      <c:pt idx="3300">
                        <c:v>43813</c:v>
                      </c:pt>
                      <c:pt idx="3301">
                        <c:v>43814</c:v>
                      </c:pt>
                      <c:pt idx="3302">
                        <c:v>43815</c:v>
                      </c:pt>
                      <c:pt idx="3303">
                        <c:v>43816</c:v>
                      </c:pt>
                      <c:pt idx="3304">
                        <c:v>43817</c:v>
                      </c:pt>
                      <c:pt idx="3305">
                        <c:v>43818</c:v>
                      </c:pt>
                      <c:pt idx="3306">
                        <c:v>43819</c:v>
                      </c:pt>
                      <c:pt idx="3307">
                        <c:v>43820</c:v>
                      </c:pt>
                      <c:pt idx="3308">
                        <c:v>43821</c:v>
                      </c:pt>
                      <c:pt idx="3309">
                        <c:v>43822</c:v>
                      </c:pt>
                      <c:pt idx="3310">
                        <c:v>43823</c:v>
                      </c:pt>
                      <c:pt idx="3311">
                        <c:v>43824</c:v>
                      </c:pt>
                      <c:pt idx="3312">
                        <c:v>43825</c:v>
                      </c:pt>
                      <c:pt idx="3313">
                        <c:v>43826</c:v>
                      </c:pt>
                      <c:pt idx="3314">
                        <c:v>43827</c:v>
                      </c:pt>
                      <c:pt idx="3315">
                        <c:v>43828</c:v>
                      </c:pt>
                      <c:pt idx="3316">
                        <c:v>43829</c:v>
                      </c:pt>
                      <c:pt idx="3317">
                        <c:v>43830</c:v>
                      </c:pt>
                      <c:pt idx="3318">
                        <c:v>43831</c:v>
                      </c:pt>
                      <c:pt idx="3319">
                        <c:v>43832</c:v>
                      </c:pt>
                      <c:pt idx="3320">
                        <c:v>43833</c:v>
                      </c:pt>
                      <c:pt idx="3321">
                        <c:v>43834</c:v>
                      </c:pt>
                      <c:pt idx="3322">
                        <c:v>43835</c:v>
                      </c:pt>
                      <c:pt idx="3323">
                        <c:v>43836</c:v>
                      </c:pt>
                      <c:pt idx="3324">
                        <c:v>43837</c:v>
                      </c:pt>
                      <c:pt idx="3325">
                        <c:v>43838</c:v>
                      </c:pt>
                      <c:pt idx="3326">
                        <c:v>43839</c:v>
                      </c:pt>
                      <c:pt idx="3327">
                        <c:v>43840</c:v>
                      </c:pt>
                      <c:pt idx="3328">
                        <c:v>43841</c:v>
                      </c:pt>
                      <c:pt idx="3329">
                        <c:v>43842</c:v>
                      </c:pt>
                      <c:pt idx="3330">
                        <c:v>43843</c:v>
                      </c:pt>
                      <c:pt idx="3331">
                        <c:v>43844</c:v>
                      </c:pt>
                      <c:pt idx="3332">
                        <c:v>43845</c:v>
                      </c:pt>
                      <c:pt idx="3333">
                        <c:v>43846</c:v>
                      </c:pt>
                      <c:pt idx="3334">
                        <c:v>43847</c:v>
                      </c:pt>
                      <c:pt idx="3335">
                        <c:v>43848</c:v>
                      </c:pt>
                      <c:pt idx="3336">
                        <c:v>43849</c:v>
                      </c:pt>
                      <c:pt idx="3337">
                        <c:v>43850</c:v>
                      </c:pt>
                      <c:pt idx="3338">
                        <c:v>43851</c:v>
                      </c:pt>
                      <c:pt idx="3339">
                        <c:v>43852</c:v>
                      </c:pt>
                      <c:pt idx="3340">
                        <c:v>43853</c:v>
                      </c:pt>
                      <c:pt idx="3341">
                        <c:v>43854</c:v>
                      </c:pt>
                      <c:pt idx="3342">
                        <c:v>43855</c:v>
                      </c:pt>
                      <c:pt idx="3343">
                        <c:v>43856</c:v>
                      </c:pt>
                      <c:pt idx="3344">
                        <c:v>43857</c:v>
                      </c:pt>
                      <c:pt idx="3345">
                        <c:v>43858</c:v>
                      </c:pt>
                      <c:pt idx="3346">
                        <c:v>43859</c:v>
                      </c:pt>
                      <c:pt idx="3347">
                        <c:v>43860</c:v>
                      </c:pt>
                      <c:pt idx="3348">
                        <c:v>43861</c:v>
                      </c:pt>
                      <c:pt idx="3349">
                        <c:v>43862</c:v>
                      </c:pt>
                      <c:pt idx="3350">
                        <c:v>43863</c:v>
                      </c:pt>
                      <c:pt idx="3351">
                        <c:v>43864</c:v>
                      </c:pt>
                      <c:pt idx="3352">
                        <c:v>43865</c:v>
                      </c:pt>
                      <c:pt idx="3353">
                        <c:v>43866</c:v>
                      </c:pt>
                      <c:pt idx="3354">
                        <c:v>43867</c:v>
                      </c:pt>
                      <c:pt idx="3355">
                        <c:v>43868</c:v>
                      </c:pt>
                      <c:pt idx="3356">
                        <c:v>43869</c:v>
                      </c:pt>
                      <c:pt idx="3357">
                        <c:v>43870</c:v>
                      </c:pt>
                      <c:pt idx="3358">
                        <c:v>43871</c:v>
                      </c:pt>
                      <c:pt idx="3359">
                        <c:v>43872</c:v>
                      </c:pt>
                      <c:pt idx="3360">
                        <c:v>43873</c:v>
                      </c:pt>
                      <c:pt idx="3361">
                        <c:v>43874</c:v>
                      </c:pt>
                      <c:pt idx="3362">
                        <c:v>43875</c:v>
                      </c:pt>
                      <c:pt idx="3363">
                        <c:v>43876</c:v>
                      </c:pt>
                      <c:pt idx="3364">
                        <c:v>43877</c:v>
                      </c:pt>
                      <c:pt idx="3365">
                        <c:v>43878</c:v>
                      </c:pt>
                      <c:pt idx="3366">
                        <c:v>43879</c:v>
                      </c:pt>
                      <c:pt idx="3367">
                        <c:v>43880</c:v>
                      </c:pt>
                      <c:pt idx="3368">
                        <c:v>43881</c:v>
                      </c:pt>
                      <c:pt idx="3369">
                        <c:v>43882</c:v>
                      </c:pt>
                      <c:pt idx="3370">
                        <c:v>43883</c:v>
                      </c:pt>
                      <c:pt idx="3371">
                        <c:v>43884</c:v>
                      </c:pt>
                      <c:pt idx="3372">
                        <c:v>43885</c:v>
                      </c:pt>
                      <c:pt idx="3373">
                        <c:v>43886</c:v>
                      </c:pt>
                      <c:pt idx="3374">
                        <c:v>43887</c:v>
                      </c:pt>
                      <c:pt idx="3375">
                        <c:v>43888</c:v>
                      </c:pt>
                      <c:pt idx="3376">
                        <c:v>43889</c:v>
                      </c:pt>
                      <c:pt idx="3377">
                        <c:v>43890</c:v>
                      </c:pt>
                      <c:pt idx="3378">
                        <c:v>43891</c:v>
                      </c:pt>
                      <c:pt idx="3379">
                        <c:v>43892</c:v>
                      </c:pt>
                      <c:pt idx="3380">
                        <c:v>43893</c:v>
                      </c:pt>
                      <c:pt idx="3381">
                        <c:v>43894</c:v>
                      </c:pt>
                      <c:pt idx="3382">
                        <c:v>43895</c:v>
                      </c:pt>
                      <c:pt idx="3383">
                        <c:v>43896</c:v>
                      </c:pt>
                      <c:pt idx="3384">
                        <c:v>43897</c:v>
                      </c:pt>
                      <c:pt idx="3385">
                        <c:v>43898</c:v>
                      </c:pt>
                      <c:pt idx="3386">
                        <c:v>43899</c:v>
                      </c:pt>
                      <c:pt idx="3387">
                        <c:v>43900</c:v>
                      </c:pt>
                      <c:pt idx="3388">
                        <c:v>43901</c:v>
                      </c:pt>
                      <c:pt idx="3389">
                        <c:v>43902</c:v>
                      </c:pt>
                      <c:pt idx="3390">
                        <c:v>43903</c:v>
                      </c:pt>
                      <c:pt idx="3391">
                        <c:v>43904</c:v>
                      </c:pt>
                      <c:pt idx="3392">
                        <c:v>43905</c:v>
                      </c:pt>
                      <c:pt idx="3393">
                        <c:v>43906</c:v>
                      </c:pt>
                      <c:pt idx="3394">
                        <c:v>43907</c:v>
                      </c:pt>
                      <c:pt idx="3395">
                        <c:v>43908</c:v>
                      </c:pt>
                      <c:pt idx="3396">
                        <c:v>43909</c:v>
                      </c:pt>
                      <c:pt idx="3397">
                        <c:v>43910</c:v>
                      </c:pt>
                      <c:pt idx="3398">
                        <c:v>43911</c:v>
                      </c:pt>
                      <c:pt idx="3399">
                        <c:v>43912</c:v>
                      </c:pt>
                      <c:pt idx="3400">
                        <c:v>43913</c:v>
                      </c:pt>
                      <c:pt idx="3401">
                        <c:v>43914</c:v>
                      </c:pt>
                      <c:pt idx="3402">
                        <c:v>43915</c:v>
                      </c:pt>
                      <c:pt idx="3403">
                        <c:v>43916</c:v>
                      </c:pt>
                      <c:pt idx="3404">
                        <c:v>43917</c:v>
                      </c:pt>
                      <c:pt idx="3405">
                        <c:v>43918</c:v>
                      </c:pt>
                      <c:pt idx="3406">
                        <c:v>43919</c:v>
                      </c:pt>
                      <c:pt idx="3407">
                        <c:v>43920</c:v>
                      </c:pt>
                      <c:pt idx="3408">
                        <c:v>43921</c:v>
                      </c:pt>
                      <c:pt idx="3409">
                        <c:v>43922</c:v>
                      </c:pt>
                      <c:pt idx="3410">
                        <c:v>43923</c:v>
                      </c:pt>
                      <c:pt idx="3411">
                        <c:v>43924</c:v>
                      </c:pt>
                      <c:pt idx="3412">
                        <c:v>43925</c:v>
                      </c:pt>
                      <c:pt idx="3413">
                        <c:v>43926</c:v>
                      </c:pt>
                      <c:pt idx="3414">
                        <c:v>43927</c:v>
                      </c:pt>
                      <c:pt idx="3415">
                        <c:v>43928</c:v>
                      </c:pt>
                      <c:pt idx="3416">
                        <c:v>43929</c:v>
                      </c:pt>
                      <c:pt idx="3417">
                        <c:v>43930</c:v>
                      </c:pt>
                      <c:pt idx="3418">
                        <c:v>43931</c:v>
                      </c:pt>
                      <c:pt idx="3419">
                        <c:v>43932</c:v>
                      </c:pt>
                      <c:pt idx="3420">
                        <c:v>43933</c:v>
                      </c:pt>
                      <c:pt idx="3421">
                        <c:v>43934</c:v>
                      </c:pt>
                      <c:pt idx="3422">
                        <c:v>43935</c:v>
                      </c:pt>
                      <c:pt idx="3423">
                        <c:v>43936</c:v>
                      </c:pt>
                      <c:pt idx="3424">
                        <c:v>43937</c:v>
                      </c:pt>
                      <c:pt idx="3425">
                        <c:v>43938</c:v>
                      </c:pt>
                      <c:pt idx="3426">
                        <c:v>43939</c:v>
                      </c:pt>
                      <c:pt idx="3427">
                        <c:v>43940</c:v>
                      </c:pt>
                      <c:pt idx="3428">
                        <c:v>43941</c:v>
                      </c:pt>
                      <c:pt idx="3429">
                        <c:v>43942</c:v>
                      </c:pt>
                      <c:pt idx="3430">
                        <c:v>43943</c:v>
                      </c:pt>
                      <c:pt idx="3431">
                        <c:v>43944</c:v>
                      </c:pt>
                      <c:pt idx="3432">
                        <c:v>43945</c:v>
                      </c:pt>
                      <c:pt idx="3433">
                        <c:v>43946</c:v>
                      </c:pt>
                      <c:pt idx="3434">
                        <c:v>43947</c:v>
                      </c:pt>
                      <c:pt idx="3435">
                        <c:v>43948</c:v>
                      </c:pt>
                      <c:pt idx="3436">
                        <c:v>43949</c:v>
                      </c:pt>
                      <c:pt idx="3437">
                        <c:v>43950</c:v>
                      </c:pt>
                      <c:pt idx="3438">
                        <c:v>43951</c:v>
                      </c:pt>
                      <c:pt idx="3439">
                        <c:v>43952</c:v>
                      </c:pt>
                      <c:pt idx="3440">
                        <c:v>43953</c:v>
                      </c:pt>
                      <c:pt idx="3441">
                        <c:v>43954</c:v>
                      </c:pt>
                      <c:pt idx="3442">
                        <c:v>43955</c:v>
                      </c:pt>
                      <c:pt idx="3443">
                        <c:v>43956</c:v>
                      </c:pt>
                      <c:pt idx="3444">
                        <c:v>43957</c:v>
                      </c:pt>
                      <c:pt idx="3445">
                        <c:v>43958</c:v>
                      </c:pt>
                      <c:pt idx="3446">
                        <c:v>43959</c:v>
                      </c:pt>
                      <c:pt idx="3447">
                        <c:v>43960</c:v>
                      </c:pt>
                      <c:pt idx="3448">
                        <c:v>43961</c:v>
                      </c:pt>
                      <c:pt idx="3449">
                        <c:v>43962</c:v>
                      </c:pt>
                      <c:pt idx="3450">
                        <c:v>43963</c:v>
                      </c:pt>
                      <c:pt idx="3451">
                        <c:v>43964</c:v>
                      </c:pt>
                      <c:pt idx="3452">
                        <c:v>43965</c:v>
                      </c:pt>
                      <c:pt idx="3453">
                        <c:v>43966</c:v>
                      </c:pt>
                      <c:pt idx="3454">
                        <c:v>43967</c:v>
                      </c:pt>
                      <c:pt idx="3455">
                        <c:v>43968</c:v>
                      </c:pt>
                      <c:pt idx="3456">
                        <c:v>43969</c:v>
                      </c:pt>
                      <c:pt idx="3457">
                        <c:v>43970</c:v>
                      </c:pt>
                      <c:pt idx="3458">
                        <c:v>43971</c:v>
                      </c:pt>
                      <c:pt idx="3459">
                        <c:v>43972</c:v>
                      </c:pt>
                      <c:pt idx="3460">
                        <c:v>43973</c:v>
                      </c:pt>
                      <c:pt idx="3461">
                        <c:v>43974</c:v>
                      </c:pt>
                      <c:pt idx="3462">
                        <c:v>43975</c:v>
                      </c:pt>
                      <c:pt idx="3463">
                        <c:v>43976</c:v>
                      </c:pt>
                      <c:pt idx="3464">
                        <c:v>43977</c:v>
                      </c:pt>
                      <c:pt idx="3465">
                        <c:v>43978</c:v>
                      </c:pt>
                      <c:pt idx="3466">
                        <c:v>43979</c:v>
                      </c:pt>
                      <c:pt idx="3467">
                        <c:v>43980</c:v>
                      </c:pt>
                      <c:pt idx="3468">
                        <c:v>43981</c:v>
                      </c:pt>
                      <c:pt idx="3469">
                        <c:v>43982</c:v>
                      </c:pt>
                      <c:pt idx="3470">
                        <c:v>43983</c:v>
                      </c:pt>
                      <c:pt idx="3471">
                        <c:v>43984</c:v>
                      </c:pt>
                      <c:pt idx="3472">
                        <c:v>43985</c:v>
                      </c:pt>
                      <c:pt idx="3473">
                        <c:v>43986</c:v>
                      </c:pt>
                      <c:pt idx="3474">
                        <c:v>43987</c:v>
                      </c:pt>
                      <c:pt idx="3475">
                        <c:v>43988</c:v>
                      </c:pt>
                      <c:pt idx="3476">
                        <c:v>43989</c:v>
                      </c:pt>
                      <c:pt idx="3477">
                        <c:v>43990</c:v>
                      </c:pt>
                      <c:pt idx="3478">
                        <c:v>43991</c:v>
                      </c:pt>
                      <c:pt idx="3479">
                        <c:v>43992</c:v>
                      </c:pt>
                      <c:pt idx="3480">
                        <c:v>43993</c:v>
                      </c:pt>
                      <c:pt idx="3481">
                        <c:v>43994</c:v>
                      </c:pt>
                      <c:pt idx="3482">
                        <c:v>43995</c:v>
                      </c:pt>
                      <c:pt idx="3483">
                        <c:v>43996</c:v>
                      </c:pt>
                      <c:pt idx="3484">
                        <c:v>43997</c:v>
                      </c:pt>
                      <c:pt idx="3485">
                        <c:v>43998</c:v>
                      </c:pt>
                      <c:pt idx="3486">
                        <c:v>43999</c:v>
                      </c:pt>
                      <c:pt idx="3487">
                        <c:v>44000</c:v>
                      </c:pt>
                      <c:pt idx="3488">
                        <c:v>44001</c:v>
                      </c:pt>
                      <c:pt idx="3489">
                        <c:v>44002</c:v>
                      </c:pt>
                      <c:pt idx="3490">
                        <c:v>44003</c:v>
                      </c:pt>
                      <c:pt idx="3491">
                        <c:v>44004</c:v>
                      </c:pt>
                      <c:pt idx="3492">
                        <c:v>44005</c:v>
                      </c:pt>
                      <c:pt idx="3493">
                        <c:v>44006</c:v>
                      </c:pt>
                      <c:pt idx="3494">
                        <c:v>44007</c:v>
                      </c:pt>
                      <c:pt idx="3495">
                        <c:v>44008</c:v>
                      </c:pt>
                      <c:pt idx="3496">
                        <c:v>44009</c:v>
                      </c:pt>
                      <c:pt idx="3497">
                        <c:v>44010</c:v>
                      </c:pt>
                      <c:pt idx="3498">
                        <c:v>44011</c:v>
                      </c:pt>
                      <c:pt idx="3499">
                        <c:v>44012</c:v>
                      </c:pt>
                      <c:pt idx="3500">
                        <c:v>44013</c:v>
                      </c:pt>
                      <c:pt idx="3501">
                        <c:v>44014</c:v>
                      </c:pt>
                      <c:pt idx="3502">
                        <c:v>44015</c:v>
                      </c:pt>
                      <c:pt idx="3503">
                        <c:v>44016</c:v>
                      </c:pt>
                      <c:pt idx="3504">
                        <c:v>44017</c:v>
                      </c:pt>
                      <c:pt idx="3505">
                        <c:v>44018</c:v>
                      </c:pt>
                      <c:pt idx="3506">
                        <c:v>44019</c:v>
                      </c:pt>
                      <c:pt idx="3507">
                        <c:v>44020</c:v>
                      </c:pt>
                      <c:pt idx="3508">
                        <c:v>44021</c:v>
                      </c:pt>
                      <c:pt idx="3509">
                        <c:v>44022</c:v>
                      </c:pt>
                      <c:pt idx="3510">
                        <c:v>44023</c:v>
                      </c:pt>
                      <c:pt idx="3511">
                        <c:v>44024</c:v>
                      </c:pt>
                      <c:pt idx="3512">
                        <c:v>44025</c:v>
                      </c:pt>
                      <c:pt idx="3513">
                        <c:v>44026</c:v>
                      </c:pt>
                      <c:pt idx="3514">
                        <c:v>44027</c:v>
                      </c:pt>
                      <c:pt idx="3515">
                        <c:v>44028</c:v>
                      </c:pt>
                      <c:pt idx="3516">
                        <c:v>44029</c:v>
                      </c:pt>
                      <c:pt idx="3517">
                        <c:v>44030</c:v>
                      </c:pt>
                      <c:pt idx="3518">
                        <c:v>44031</c:v>
                      </c:pt>
                      <c:pt idx="3519">
                        <c:v>44032</c:v>
                      </c:pt>
                      <c:pt idx="3520">
                        <c:v>44033</c:v>
                      </c:pt>
                      <c:pt idx="3521">
                        <c:v>44034</c:v>
                      </c:pt>
                      <c:pt idx="3522">
                        <c:v>44035</c:v>
                      </c:pt>
                      <c:pt idx="3523">
                        <c:v>44036</c:v>
                      </c:pt>
                      <c:pt idx="3524">
                        <c:v>44037</c:v>
                      </c:pt>
                      <c:pt idx="3525">
                        <c:v>44038</c:v>
                      </c:pt>
                      <c:pt idx="3526">
                        <c:v>44039</c:v>
                      </c:pt>
                      <c:pt idx="3527">
                        <c:v>44040</c:v>
                      </c:pt>
                      <c:pt idx="3528">
                        <c:v>44041</c:v>
                      </c:pt>
                      <c:pt idx="3529">
                        <c:v>44042</c:v>
                      </c:pt>
                      <c:pt idx="3530">
                        <c:v>44043</c:v>
                      </c:pt>
                      <c:pt idx="3531">
                        <c:v>44044</c:v>
                      </c:pt>
                      <c:pt idx="3532">
                        <c:v>44045</c:v>
                      </c:pt>
                      <c:pt idx="3533">
                        <c:v>44046</c:v>
                      </c:pt>
                      <c:pt idx="3534">
                        <c:v>44047</c:v>
                      </c:pt>
                      <c:pt idx="3535">
                        <c:v>44048</c:v>
                      </c:pt>
                      <c:pt idx="3536">
                        <c:v>44049</c:v>
                      </c:pt>
                      <c:pt idx="3537">
                        <c:v>44050</c:v>
                      </c:pt>
                      <c:pt idx="3538">
                        <c:v>44051</c:v>
                      </c:pt>
                      <c:pt idx="3539">
                        <c:v>44052</c:v>
                      </c:pt>
                      <c:pt idx="3540">
                        <c:v>44053</c:v>
                      </c:pt>
                      <c:pt idx="3541">
                        <c:v>44054</c:v>
                      </c:pt>
                      <c:pt idx="3542">
                        <c:v>44055</c:v>
                      </c:pt>
                      <c:pt idx="3543">
                        <c:v>44056</c:v>
                      </c:pt>
                      <c:pt idx="3544">
                        <c:v>44057</c:v>
                      </c:pt>
                      <c:pt idx="3545">
                        <c:v>44058</c:v>
                      </c:pt>
                      <c:pt idx="3546">
                        <c:v>44059</c:v>
                      </c:pt>
                      <c:pt idx="3547">
                        <c:v>44060</c:v>
                      </c:pt>
                      <c:pt idx="3548">
                        <c:v>44061</c:v>
                      </c:pt>
                      <c:pt idx="3549">
                        <c:v>44062</c:v>
                      </c:pt>
                      <c:pt idx="3550">
                        <c:v>44063</c:v>
                      </c:pt>
                      <c:pt idx="3551">
                        <c:v>44064</c:v>
                      </c:pt>
                      <c:pt idx="3552">
                        <c:v>44065</c:v>
                      </c:pt>
                      <c:pt idx="3553">
                        <c:v>44066</c:v>
                      </c:pt>
                      <c:pt idx="3554">
                        <c:v>44067</c:v>
                      </c:pt>
                      <c:pt idx="3555">
                        <c:v>44068</c:v>
                      </c:pt>
                      <c:pt idx="3556">
                        <c:v>44069</c:v>
                      </c:pt>
                      <c:pt idx="3557">
                        <c:v>44070</c:v>
                      </c:pt>
                      <c:pt idx="3558">
                        <c:v>44071</c:v>
                      </c:pt>
                      <c:pt idx="3559">
                        <c:v>44072</c:v>
                      </c:pt>
                      <c:pt idx="3560">
                        <c:v>44073</c:v>
                      </c:pt>
                      <c:pt idx="3561">
                        <c:v>44074</c:v>
                      </c:pt>
                      <c:pt idx="3562">
                        <c:v>44075</c:v>
                      </c:pt>
                      <c:pt idx="3563">
                        <c:v>44076</c:v>
                      </c:pt>
                      <c:pt idx="3564">
                        <c:v>44077</c:v>
                      </c:pt>
                      <c:pt idx="3565">
                        <c:v>44078</c:v>
                      </c:pt>
                      <c:pt idx="3566">
                        <c:v>44079</c:v>
                      </c:pt>
                      <c:pt idx="3567">
                        <c:v>44080</c:v>
                      </c:pt>
                      <c:pt idx="3568">
                        <c:v>44081</c:v>
                      </c:pt>
                      <c:pt idx="3569">
                        <c:v>44082</c:v>
                      </c:pt>
                      <c:pt idx="3570">
                        <c:v>44083</c:v>
                      </c:pt>
                      <c:pt idx="3571">
                        <c:v>44084</c:v>
                      </c:pt>
                      <c:pt idx="3572">
                        <c:v>44085</c:v>
                      </c:pt>
                      <c:pt idx="3573">
                        <c:v>44086</c:v>
                      </c:pt>
                      <c:pt idx="3574">
                        <c:v>44087</c:v>
                      </c:pt>
                      <c:pt idx="3575">
                        <c:v>44088</c:v>
                      </c:pt>
                      <c:pt idx="3576">
                        <c:v>44089</c:v>
                      </c:pt>
                      <c:pt idx="3577">
                        <c:v>44090</c:v>
                      </c:pt>
                      <c:pt idx="3578">
                        <c:v>44091</c:v>
                      </c:pt>
                      <c:pt idx="3579">
                        <c:v>44092</c:v>
                      </c:pt>
                      <c:pt idx="3580">
                        <c:v>44093</c:v>
                      </c:pt>
                      <c:pt idx="3581">
                        <c:v>44094</c:v>
                      </c:pt>
                      <c:pt idx="3582">
                        <c:v>44095</c:v>
                      </c:pt>
                      <c:pt idx="3583">
                        <c:v>44096</c:v>
                      </c:pt>
                      <c:pt idx="3584">
                        <c:v>44097</c:v>
                      </c:pt>
                      <c:pt idx="3585">
                        <c:v>44098</c:v>
                      </c:pt>
                      <c:pt idx="3586">
                        <c:v>44099</c:v>
                      </c:pt>
                      <c:pt idx="3587">
                        <c:v>44100</c:v>
                      </c:pt>
                      <c:pt idx="3588">
                        <c:v>44101</c:v>
                      </c:pt>
                      <c:pt idx="3589">
                        <c:v>44102</c:v>
                      </c:pt>
                      <c:pt idx="3590">
                        <c:v>44103</c:v>
                      </c:pt>
                      <c:pt idx="3591">
                        <c:v>44104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'Select select'!$F$2:$F$3593</c15:sqref>
                        </c15:formulaRef>
                      </c:ext>
                    </c:extLst>
                    <c:numCache>
                      <c:formatCode>General</c:formatCode>
                      <c:ptCount val="3592"/>
                      <c:pt idx="0">
                        <c:v>248</c:v>
                      </c:pt>
                      <c:pt idx="1">
                        <c:v>278</c:v>
                      </c:pt>
                      <c:pt idx="2">
                        <c:v>278</c:v>
                      </c:pt>
                      <c:pt idx="3">
                        <c:v>209</c:v>
                      </c:pt>
                      <c:pt idx="4">
                        <c:v>163</c:v>
                      </c:pt>
                      <c:pt idx="5">
                        <c:v>143</c:v>
                      </c:pt>
                      <c:pt idx="6">
                        <c:v>170</c:v>
                      </c:pt>
                      <c:pt idx="7">
                        <c:v>170</c:v>
                      </c:pt>
                      <c:pt idx="8">
                        <c:v>167</c:v>
                      </c:pt>
                      <c:pt idx="9">
                        <c:v>180</c:v>
                      </c:pt>
                      <c:pt idx="10">
                        <c:v>194</c:v>
                      </c:pt>
                      <c:pt idx="11">
                        <c:v>142</c:v>
                      </c:pt>
                      <c:pt idx="12">
                        <c:v>145</c:v>
                      </c:pt>
                      <c:pt idx="13">
                        <c:v>147</c:v>
                      </c:pt>
                      <c:pt idx="14">
                        <c:v>213</c:v>
                      </c:pt>
                      <c:pt idx="15">
                        <c:v>177</c:v>
                      </c:pt>
                      <c:pt idx="16">
                        <c:v>141</c:v>
                      </c:pt>
                      <c:pt idx="17">
                        <c:v>161</c:v>
                      </c:pt>
                      <c:pt idx="18">
                        <c:v>174</c:v>
                      </c:pt>
                      <c:pt idx="19">
                        <c:v>197</c:v>
                      </c:pt>
                      <c:pt idx="20">
                        <c:v>233</c:v>
                      </c:pt>
                      <c:pt idx="21">
                        <c:v>201</c:v>
                      </c:pt>
                      <c:pt idx="22">
                        <c:v>225</c:v>
                      </c:pt>
                      <c:pt idx="23">
                        <c:v>238</c:v>
                      </c:pt>
                      <c:pt idx="24">
                        <c:v>181</c:v>
                      </c:pt>
                      <c:pt idx="25">
                        <c:v>166</c:v>
                      </c:pt>
                      <c:pt idx="26">
                        <c:v>138</c:v>
                      </c:pt>
                      <c:pt idx="27">
                        <c:v>183</c:v>
                      </c:pt>
                      <c:pt idx="28">
                        <c:v>220</c:v>
                      </c:pt>
                      <c:pt idx="29">
                        <c:v>234</c:v>
                      </c:pt>
                      <c:pt idx="30">
                        <c:v>244</c:v>
                      </c:pt>
                      <c:pt idx="31">
                        <c:v>188</c:v>
                      </c:pt>
                      <c:pt idx="32">
                        <c:v>154</c:v>
                      </c:pt>
                      <c:pt idx="33">
                        <c:v>205</c:v>
                      </c:pt>
                      <c:pt idx="34">
                        <c:v>192</c:v>
                      </c:pt>
                      <c:pt idx="35">
                        <c:v>218</c:v>
                      </c:pt>
                      <c:pt idx="36">
                        <c:v>209</c:v>
                      </c:pt>
                      <c:pt idx="37">
                        <c:v>213</c:v>
                      </c:pt>
                      <c:pt idx="38">
                        <c:v>191</c:v>
                      </c:pt>
                      <c:pt idx="39">
                        <c:v>180</c:v>
                      </c:pt>
                      <c:pt idx="40">
                        <c:v>195</c:v>
                      </c:pt>
                      <c:pt idx="41">
                        <c:v>186</c:v>
                      </c:pt>
                      <c:pt idx="42">
                        <c:v>178</c:v>
                      </c:pt>
                      <c:pt idx="43">
                        <c:v>204</c:v>
                      </c:pt>
                      <c:pt idx="44">
                        <c:v>196</c:v>
                      </c:pt>
                      <c:pt idx="45">
                        <c:v>149</c:v>
                      </c:pt>
                      <c:pt idx="46">
                        <c:v>196</c:v>
                      </c:pt>
                      <c:pt idx="47">
                        <c:v>211</c:v>
                      </c:pt>
                      <c:pt idx="48">
                        <c:v>201</c:v>
                      </c:pt>
                      <c:pt idx="49">
                        <c:v>199</c:v>
                      </c:pt>
                      <c:pt idx="50">
                        <c:v>212</c:v>
                      </c:pt>
                      <c:pt idx="51">
                        <c:v>192</c:v>
                      </c:pt>
                      <c:pt idx="52">
                        <c:v>181</c:v>
                      </c:pt>
                      <c:pt idx="53">
                        <c:v>181</c:v>
                      </c:pt>
                      <c:pt idx="54">
                        <c:v>191</c:v>
                      </c:pt>
                      <c:pt idx="55">
                        <c:v>174</c:v>
                      </c:pt>
                      <c:pt idx="56">
                        <c:v>218</c:v>
                      </c:pt>
                      <c:pt idx="57">
                        <c:v>207</c:v>
                      </c:pt>
                      <c:pt idx="58">
                        <c:v>241</c:v>
                      </c:pt>
                      <c:pt idx="59">
                        <c:v>209</c:v>
                      </c:pt>
                      <c:pt idx="60">
                        <c:v>203</c:v>
                      </c:pt>
                      <c:pt idx="61">
                        <c:v>228</c:v>
                      </c:pt>
                      <c:pt idx="62">
                        <c:v>161</c:v>
                      </c:pt>
                      <c:pt idx="63">
                        <c:v>169</c:v>
                      </c:pt>
                      <c:pt idx="64">
                        <c:v>43</c:v>
                      </c:pt>
                      <c:pt idx="65">
                        <c:v>224</c:v>
                      </c:pt>
                      <c:pt idx="66">
                        <c:v>169</c:v>
                      </c:pt>
                      <c:pt idx="67">
                        <c:v>191</c:v>
                      </c:pt>
                      <c:pt idx="68">
                        <c:v>174</c:v>
                      </c:pt>
                      <c:pt idx="69">
                        <c:v>216</c:v>
                      </c:pt>
                      <c:pt idx="70">
                        <c:v>263</c:v>
                      </c:pt>
                      <c:pt idx="71">
                        <c:v>183</c:v>
                      </c:pt>
                      <c:pt idx="72">
                        <c:v>250</c:v>
                      </c:pt>
                      <c:pt idx="73">
                        <c:v>205</c:v>
                      </c:pt>
                      <c:pt idx="74">
                        <c:v>246</c:v>
                      </c:pt>
                      <c:pt idx="75">
                        <c:v>247</c:v>
                      </c:pt>
                      <c:pt idx="76">
                        <c:v>284</c:v>
                      </c:pt>
                      <c:pt idx="77">
                        <c:v>326</c:v>
                      </c:pt>
                      <c:pt idx="78">
                        <c:v>307</c:v>
                      </c:pt>
                      <c:pt idx="79">
                        <c:v>218</c:v>
                      </c:pt>
                      <c:pt idx="80">
                        <c:v>277</c:v>
                      </c:pt>
                      <c:pt idx="81">
                        <c:v>289</c:v>
                      </c:pt>
                      <c:pt idx="82">
                        <c:v>270</c:v>
                      </c:pt>
                      <c:pt idx="83">
                        <c:v>193</c:v>
                      </c:pt>
                      <c:pt idx="84">
                        <c:v>236</c:v>
                      </c:pt>
                      <c:pt idx="85">
                        <c:v>244</c:v>
                      </c:pt>
                      <c:pt idx="86">
                        <c:v>259</c:v>
                      </c:pt>
                      <c:pt idx="87">
                        <c:v>229</c:v>
                      </c:pt>
                      <c:pt idx="88">
                        <c:v>245</c:v>
                      </c:pt>
                      <c:pt idx="89">
                        <c:v>258</c:v>
                      </c:pt>
                      <c:pt idx="90">
                        <c:v>213</c:v>
                      </c:pt>
                      <c:pt idx="91">
                        <c:v>241</c:v>
                      </c:pt>
                      <c:pt idx="92">
                        <c:v>199</c:v>
                      </c:pt>
                      <c:pt idx="93">
                        <c:v>229</c:v>
                      </c:pt>
                      <c:pt idx="94">
                        <c:v>238</c:v>
                      </c:pt>
                      <c:pt idx="95">
                        <c:v>207</c:v>
                      </c:pt>
                      <c:pt idx="96">
                        <c:v>235</c:v>
                      </c:pt>
                      <c:pt idx="97">
                        <c:v>269</c:v>
                      </c:pt>
                      <c:pt idx="98">
                        <c:v>207</c:v>
                      </c:pt>
                      <c:pt idx="99">
                        <c:v>276</c:v>
                      </c:pt>
                      <c:pt idx="100">
                        <c:v>258</c:v>
                      </c:pt>
                      <c:pt idx="101">
                        <c:v>250</c:v>
                      </c:pt>
                      <c:pt idx="102">
                        <c:v>215</c:v>
                      </c:pt>
                      <c:pt idx="103">
                        <c:v>263</c:v>
                      </c:pt>
                      <c:pt idx="104">
                        <c:v>198</c:v>
                      </c:pt>
                      <c:pt idx="105">
                        <c:v>265</c:v>
                      </c:pt>
                      <c:pt idx="106">
                        <c:v>229</c:v>
                      </c:pt>
                      <c:pt idx="107">
                        <c:v>222</c:v>
                      </c:pt>
                      <c:pt idx="108">
                        <c:v>185</c:v>
                      </c:pt>
                      <c:pt idx="109">
                        <c:v>229</c:v>
                      </c:pt>
                      <c:pt idx="110">
                        <c:v>234</c:v>
                      </c:pt>
                      <c:pt idx="111">
                        <c:v>215</c:v>
                      </c:pt>
                      <c:pt idx="112">
                        <c:v>190</c:v>
                      </c:pt>
                      <c:pt idx="113">
                        <c:v>222</c:v>
                      </c:pt>
                      <c:pt idx="114">
                        <c:v>207</c:v>
                      </c:pt>
                      <c:pt idx="115">
                        <c:v>191</c:v>
                      </c:pt>
                      <c:pt idx="116">
                        <c:v>240</c:v>
                      </c:pt>
                      <c:pt idx="117">
                        <c:v>232</c:v>
                      </c:pt>
                      <c:pt idx="118">
                        <c:v>231</c:v>
                      </c:pt>
                      <c:pt idx="119">
                        <c:v>215</c:v>
                      </c:pt>
                      <c:pt idx="120">
                        <c:v>257</c:v>
                      </c:pt>
                      <c:pt idx="121">
                        <c:v>237</c:v>
                      </c:pt>
                      <c:pt idx="122">
                        <c:v>206</c:v>
                      </c:pt>
                      <c:pt idx="123">
                        <c:v>179</c:v>
                      </c:pt>
                      <c:pt idx="124">
                        <c:v>230</c:v>
                      </c:pt>
                      <c:pt idx="125">
                        <c:v>276</c:v>
                      </c:pt>
                      <c:pt idx="126">
                        <c:v>236</c:v>
                      </c:pt>
                      <c:pt idx="127">
                        <c:v>199</c:v>
                      </c:pt>
                      <c:pt idx="128">
                        <c:v>198</c:v>
                      </c:pt>
                      <c:pt idx="129">
                        <c:v>180</c:v>
                      </c:pt>
                      <c:pt idx="130">
                        <c:v>198</c:v>
                      </c:pt>
                      <c:pt idx="131">
                        <c:v>233</c:v>
                      </c:pt>
                      <c:pt idx="132">
                        <c:v>271</c:v>
                      </c:pt>
                      <c:pt idx="133">
                        <c:v>233</c:v>
                      </c:pt>
                      <c:pt idx="134">
                        <c:v>217</c:v>
                      </c:pt>
                      <c:pt idx="135">
                        <c:v>231</c:v>
                      </c:pt>
                      <c:pt idx="136">
                        <c:v>252</c:v>
                      </c:pt>
                      <c:pt idx="137">
                        <c:v>312</c:v>
                      </c:pt>
                      <c:pt idx="138">
                        <c:v>213</c:v>
                      </c:pt>
                      <c:pt idx="139">
                        <c:v>201</c:v>
                      </c:pt>
                      <c:pt idx="140">
                        <c:v>200</c:v>
                      </c:pt>
                      <c:pt idx="141">
                        <c:v>212</c:v>
                      </c:pt>
                      <c:pt idx="142">
                        <c:v>208</c:v>
                      </c:pt>
                      <c:pt idx="143">
                        <c:v>192</c:v>
                      </c:pt>
                      <c:pt idx="144">
                        <c:v>208</c:v>
                      </c:pt>
                      <c:pt idx="145">
                        <c:v>205</c:v>
                      </c:pt>
                      <c:pt idx="146">
                        <c:v>191</c:v>
                      </c:pt>
                      <c:pt idx="147">
                        <c:v>237</c:v>
                      </c:pt>
                      <c:pt idx="148">
                        <c:v>229</c:v>
                      </c:pt>
                      <c:pt idx="149">
                        <c:v>249</c:v>
                      </c:pt>
                      <c:pt idx="150">
                        <c:v>170</c:v>
                      </c:pt>
                      <c:pt idx="151">
                        <c:v>272</c:v>
                      </c:pt>
                      <c:pt idx="152">
                        <c:v>296</c:v>
                      </c:pt>
                      <c:pt idx="153">
                        <c:v>336</c:v>
                      </c:pt>
                      <c:pt idx="154">
                        <c:v>357</c:v>
                      </c:pt>
                      <c:pt idx="155">
                        <c:v>343</c:v>
                      </c:pt>
                      <c:pt idx="156">
                        <c:v>293</c:v>
                      </c:pt>
                      <c:pt idx="157">
                        <c:v>237</c:v>
                      </c:pt>
                      <c:pt idx="158">
                        <c:v>222</c:v>
                      </c:pt>
                      <c:pt idx="159">
                        <c:v>224</c:v>
                      </c:pt>
                      <c:pt idx="160">
                        <c:v>226</c:v>
                      </c:pt>
                      <c:pt idx="161">
                        <c:v>286</c:v>
                      </c:pt>
                      <c:pt idx="162">
                        <c:v>230</c:v>
                      </c:pt>
                      <c:pt idx="163">
                        <c:v>273</c:v>
                      </c:pt>
                      <c:pt idx="164">
                        <c:v>296</c:v>
                      </c:pt>
                      <c:pt idx="165">
                        <c:v>330</c:v>
                      </c:pt>
                      <c:pt idx="166">
                        <c:v>328</c:v>
                      </c:pt>
                      <c:pt idx="167">
                        <c:v>325</c:v>
                      </c:pt>
                      <c:pt idx="168">
                        <c:v>275</c:v>
                      </c:pt>
                      <c:pt idx="169">
                        <c:v>218</c:v>
                      </c:pt>
                      <c:pt idx="170">
                        <c:v>248</c:v>
                      </c:pt>
                      <c:pt idx="171">
                        <c:v>184</c:v>
                      </c:pt>
                      <c:pt idx="172">
                        <c:v>205</c:v>
                      </c:pt>
                      <c:pt idx="173">
                        <c:v>234</c:v>
                      </c:pt>
                      <c:pt idx="174">
                        <c:v>245</c:v>
                      </c:pt>
                      <c:pt idx="175">
                        <c:v>298</c:v>
                      </c:pt>
                      <c:pt idx="176">
                        <c:v>288</c:v>
                      </c:pt>
                      <c:pt idx="177">
                        <c:v>261</c:v>
                      </c:pt>
                      <c:pt idx="178">
                        <c:v>201</c:v>
                      </c:pt>
                      <c:pt idx="179">
                        <c:v>205</c:v>
                      </c:pt>
                      <c:pt idx="180">
                        <c:v>220</c:v>
                      </c:pt>
                      <c:pt idx="181">
                        <c:v>219</c:v>
                      </c:pt>
                      <c:pt idx="182">
                        <c:v>230</c:v>
                      </c:pt>
                      <c:pt idx="183">
                        <c:v>269</c:v>
                      </c:pt>
                      <c:pt idx="184">
                        <c:v>269</c:v>
                      </c:pt>
                      <c:pt idx="185">
                        <c:v>211</c:v>
                      </c:pt>
                      <c:pt idx="186">
                        <c:v>236</c:v>
                      </c:pt>
                      <c:pt idx="187">
                        <c:v>275</c:v>
                      </c:pt>
                      <c:pt idx="188">
                        <c:v>234</c:v>
                      </c:pt>
                      <c:pt idx="189">
                        <c:v>263</c:v>
                      </c:pt>
                      <c:pt idx="190">
                        <c:v>277</c:v>
                      </c:pt>
                      <c:pt idx="191">
                        <c:v>249</c:v>
                      </c:pt>
                      <c:pt idx="192">
                        <c:v>221</c:v>
                      </c:pt>
                      <c:pt idx="193">
                        <c:v>236</c:v>
                      </c:pt>
                      <c:pt idx="194">
                        <c:v>259</c:v>
                      </c:pt>
                      <c:pt idx="195">
                        <c:v>266</c:v>
                      </c:pt>
                      <c:pt idx="196">
                        <c:v>249</c:v>
                      </c:pt>
                      <c:pt idx="197">
                        <c:v>264</c:v>
                      </c:pt>
                      <c:pt idx="198">
                        <c:v>256</c:v>
                      </c:pt>
                      <c:pt idx="199">
                        <c:v>199</c:v>
                      </c:pt>
                      <c:pt idx="200">
                        <c:v>224</c:v>
                      </c:pt>
                      <c:pt idx="201">
                        <c:v>268</c:v>
                      </c:pt>
                      <c:pt idx="202">
                        <c:v>216</c:v>
                      </c:pt>
                      <c:pt idx="203">
                        <c:v>233</c:v>
                      </c:pt>
                      <c:pt idx="204">
                        <c:v>255</c:v>
                      </c:pt>
                      <c:pt idx="205">
                        <c:v>264</c:v>
                      </c:pt>
                      <c:pt idx="206">
                        <c:v>226</c:v>
                      </c:pt>
                      <c:pt idx="207">
                        <c:v>230</c:v>
                      </c:pt>
                      <c:pt idx="208">
                        <c:v>261</c:v>
                      </c:pt>
                      <c:pt idx="209">
                        <c:v>265</c:v>
                      </c:pt>
                      <c:pt idx="210">
                        <c:v>297</c:v>
                      </c:pt>
                      <c:pt idx="211">
                        <c:v>305</c:v>
                      </c:pt>
                      <c:pt idx="212">
                        <c:v>296</c:v>
                      </c:pt>
                      <c:pt idx="213">
                        <c:v>285</c:v>
                      </c:pt>
                      <c:pt idx="214">
                        <c:v>293</c:v>
                      </c:pt>
                      <c:pt idx="215">
                        <c:v>328</c:v>
                      </c:pt>
                      <c:pt idx="216">
                        <c:v>325</c:v>
                      </c:pt>
                      <c:pt idx="217">
                        <c:v>335</c:v>
                      </c:pt>
                      <c:pt idx="218">
                        <c:v>305</c:v>
                      </c:pt>
                      <c:pt idx="219">
                        <c:v>300</c:v>
                      </c:pt>
                      <c:pt idx="220">
                        <c:v>272</c:v>
                      </c:pt>
                      <c:pt idx="221">
                        <c:v>298</c:v>
                      </c:pt>
                      <c:pt idx="222">
                        <c:v>274</c:v>
                      </c:pt>
                      <c:pt idx="223">
                        <c:v>337</c:v>
                      </c:pt>
                      <c:pt idx="224">
                        <c:v>298</c:v>
                      </c:pt>
                      <c:pt idx="225">
                        <c:v>285</c:v>
                      </c:pt>
                      <c:pt idx="226">
                        <c:v>286</c:v>
                      </c:pt>
                      <c:pt idx="227">
                        <c:v>252</c:v>
                      </c:pt>
                      <c:pt idx="228">
                        <c:v>287</c:v>
                      </c:pt>
                      <c:pt idx="229">
                        <c:v>328</c:v>
                      </c:pt>
                      <c:pt idx="230">
                        <c:v>297</c:v>
                      </c:pt>
                      <c:pt idx="231">
                        <c:v>299</c:v>
                      </c:pt>
                      <c:pt idx="232">
                        <c:v>490</c:v>
                      </c:pt>
                      <c:pt idx="233">
                        <c:v>491</c:v>
                      </c:pt>
                      <c:pt idx="234">
                        <c:v>481</c:v>
                      </c:pt>
                      <c:pt idx="235">
                        <c:v>478</c:v>
                      </c:pt>
                      <c:pt idx="236">
                        <c:v>490</c:v>
                      </c:pt>
                      <c:pt idx="237">
                        <c:v>528</c:v>
                      </c:pt>
                      <c:pt idx="238">
                        <c:v>529</c:v>
                      </c:pt>
                      <c:pt idx="239">
                        <c:v>549</c:v>
                      </c:pt>
                      <c:pt idx="240">
                        <c:v>509</c:v>
                      </c:pt>
                      <c:pt idx="241">
                        <c:v>504</c:v>
                      </c:pt>
                      <c:pt idx="242">
                        <c:v>447</c:v>
                      </c:pt>
                      <c:pt idx="243">
                        <c:v>502</c:v>
                      </c:pt>
                      <c:pt idx="244">
                        <c:v>543</c:v>
                      </c:pt>
                      <c:pt idx="245">
                        <c:v>545</c:v>
                      </c:pt>
                      <c:pt idx="246">
                        <c:v>486</c:v>
                      </c:pt>
                      <c:pt idx="247">
                        <c:v>428</c:v>
                      </c:pt>
                      <c:pt idx="248">
                        <c:v>265</c:v>
                      </c:pt>
                      <c:pt idx="249">
                        <c:v>290</c:v>
                      </c:pt>
                      <c:pt idx="250">
                        <c:v>265</c:v>
                      </c:pt>
                      <c:pt idx="251">
                        <c:v>249</c:v>
                      </c:pt>
                      <c:pt idx="252">
                        <c:v>290</c:v>
                      </c:pt>
                      <c:pt idx="253">
                        <c:v>289</c:v>
                      </c:pt>
                      <c:pt idx="254">
                        <c:v>273</c:v>
                      </c:pt>
                      <c:pt idx="255">
                        <c:v>266</c:v>
                      </c:pt>
                      <c:pt idx="256">
                        <c:v>264</c:v>
                      </c:pt>
                      <c:pt idx="257">
                        <c:v>271</c:v>
                      </c:pt>
                      <c:pt idx="258">
                        <c:v>269</c:v>
                      </c:pt>
                      <c:pt idx="259">
                        <c:v>254</c:v>
                      </c:pt>
                      <c:pt idx="260">
                        <c:v>306</c:v>
                      </c:pt>
                      <c:pt idx="261">
                        <c:v>283</c:v>
                      </c:pt>
                      <c:pt idx="262">
                        <c:v>254</c:v>
                      </c:pt>
                      <c:pt idx="263">
                        <c:v>279</c:v>
                      </c:pt>
                      <c:pt idx="264">
                        <c:v>288</c:v>
                      </c:pt>
                      <c:pt idx="265">
                        <c:v>265</c:v>
                      </c:pt>
                      <c:pt idx="266">
                        <c:v>310</c:v>
                      </c:pt>
                      <c:pt idx="267">
                        <c:v>277</c:v>
                      </c:pt>
                      <c:pt idx="268">
                        <c:v>281</c:v>
                      </c:pt>
                      <c:pt idx="269">
                        <c:v>298</c:v>
                      </c:pt>
                      <c:pt idx="270">
                        <c:v>255</c:v>
                      </c:pt>
                      <c:pt idx="271">
                        <c:v>316</c:v>
                      </c:pt>
                      <c:pt idx="272">
                        <c:v>330</c:v>
                      </c:pt>
                      <c:pt idx="273">
                        <c:v>315</c:v>
                      </c:pt>
                      <c:pt idx="274">
                        <c:v>585</c:v>
                      </c:pt>
                      <c:pt idx="275">
                        <c:v>552</c:v>
                      </c:pt>
                      <c:pt idx="276">
                        <c:v>413</c:v>
                      </c:pt>
                      <c:pt idx="277">
                        <c:v>497</c:v>
                      </c:pt>
                      <c:pt idx="278">
                        <c:v>535</c:v>
                      </c:pt>
                      <c:pt idx="279">
                        <c:v>733</c:v>
                      </c:pt>
                      <c:pt idx="280">
                        <c:v>711</c:v>
                      </c:pt>
                      <c:pt idx="281">
                        <c:v>584</c:v>
                      </c:pt>
                      <c:pt idx="282">
                        <c:v>353</c:v>
                      </c:pt>
                      <c:pt idx="283">
                        <c:v>450</c:v>
                      </c:pt>
                      <c:pt idx="284">
                        <c:v>296</c:v>
                      </c:pt>
                      <c:pt idx="285">
                        <c:v>299</c:v>
                      </c:pt>
                      <c:pt idx="286">
                        <c:v>270</c:v>
                      </c:pt>
                      <c:pt idx="287">
                        <c:v>305</c:v>
                      </c:pt>
                      <c:pt idx="288">
                        <c:v>730</c:v>
                      </c:pt>
                      <c:pt idx="289">
                        <c:v>662</c:v>
                      </c:pt>
                      <c:pt idx="290">
                        <c:v>595</c:v>
                      </c:pt>
                      <c:pt idx="291">
                        <c:v>341</c:v>
                      </c:pt>
                      <c:pt idx="292">
                        <c:v>393</c:v>
                      </c:pt>
                      <c:pt idx="293">
                        <c:v>505</c:v>
                      </c:pt>
                      <c:pt idx="294">
                        <c:v>379</c:v>
                      </c:pt>
                      <c:pt idx="295">
                        <c:v>513</c:v>
                      </c:pt>
                      <c:pt idx="296">
                        <c:v>543</c:v>
                      </c:pt>
                      <c:pt idx="297">
                        <c:v>675</c:v>
                      </c:pt>
                      <c:pt idx="298">
                        <c:v>665</c:v>
                      </c:pt>
                      <c:pt idx="299">
                        <c:v>603</c:v>
                      </c:pt>
                      <c:pt idx="300">
                        <c:v>619</c:v>
                      </c:pt>
                      <c:pt idx="301">
                        <c:v>580</c:v>
                      </c:pt>
                      <c:pt idx="302">
                        <c:v>702</c:v>
                      </c:pt>
                      <c:pt idx="303">
                        <c:v>737</c:v>
                      </c:pt>
                      <c:pt idx="304">
                        <c:v>650</c:v>
                      </c:pt>
                      <c:pt idx="305">
                        <c:v>609</c:v>
                      </c:pt>
                      <c:pt idx="306">
                        <c:v>725</c:v>
                      </c:pt>
                      <c:pt idx="307">
                        <c:v>692</c:v>
                      </c:pt>
                      <c:pt idx="308">
                        <c:v>690</c:v>
                      </c:pt>
                      <c:pt idx="309">
                        <c:v>637</c:v>
                      </c:pt>
                      <c:pt idx="310">
                        <c:v>613</c:v>
                      </c:pt>
                      <c:pt idx="311">
                        <c:v>621</c:v>
                      </c:pt>
                      <c:pt idx="312">
                        <c:v>668</c:v>
                      </c:pt>
                      <c:pt idx="313">
                        <c:v>626</c:v>
                      </c:pt>
                      <c:pt idx="314">
                        <c:v>690</c:v>
                      </c:pt>
                      <c:pt idx="315">
                        <c:v>686</c:v>
                      </c:pt>
                      <c:pt idx="316">
                        <c:v>704</c:v>
                      </c:pt>
                      <c:pt idx="317">
                        <c:v>715</c:v>
                      </c:pt>
                      <c:pt idx="318">
                        <c:v>665</c:v>
                      </c:pt>
                      <c:pt idx="319">
                        <c:v>706</c:v>
                      </c:pt>
                      <c:pt idx="320">
                        <c:v>657</c:v>
                      </c:pt>
                      <c:pt idx="321">
                        <c:v>761</c:v>
                      </c:pt>
                      <c:pt idx="322">
                        <c:v>750</c:v>
                      </c:pt>
                      <c:pt idx="323">
                        <c:v>750</c:v>
                      </c:pt>
                      <c:pt idx="324">
                        <c:v>707</c:v>
                      </c:pt>
                      <c:pt idx="325">
                        <c:v>708</c:v>
                      </c:pt>
                      <c:pt idx="326">
                        <c:v>687</c:v>
                      </c:pt>
                      <c:pt idx="327">
                        <c:v>718</c:v>
                      </c:pt>
                      <c:pt idx="328">
                        <c:v>694</c:v>
                      </c:pt>
                      <c:pt idx="329">
                        <c:v>427</c:v>
                      </c:pt>
                      <c:pt idx="330">
                        <c:v>760</c:v>
                      </c:pt>
                      <c:pt idx="331">
                        <c:v>776</c:v>
                      </c:pt>
                      <c:pt idx="332">
                        <c:v>781</c:v>
                      </c:pt>
                      <c:pt idx="333">
                        <c:v>786</c:v>
                      </c:pt>
                      <c:pt idx="334">
                        <c:v>700</c:v>
                      </c:pt>
                      <c:pt idx="335">
                        <c:v>743</c:v>
                      </c:pt>
                      <c:pt idx="336">
                        <c:v>737</c:v>
                      </c:pt>
                      <c:pt idx="337">
                        <c:v>718</c:v>
                      </c:pt>
                      <c:pt idx="338">
                        <c:v>728</c:v>
                      </c:pt>
                      <c:pt idx="339">
                        <c:v>648</c:v>
                      </c:pt>
                      <c:pt idx="340">
                        <c:v>603</c:v>
                      </c:pt>
                      <c:pt idx="341">
                        <c:v>245</c:v>
                      </c:pt>
                      <c:pt idx="342">
                        <c:v>677</c:v>
                      </c:pt>
                      <c:pt idx="343">
                        <c:v>651</c:v>
                      </c:pt>
                      <c:pt idx="344">
                        <c:v>745</c:v>
                      </c:pt>
                      <c:pt idx="345">
                        <c:v>739</c:v>
                      </c:pt>
                      <c:pt idx="346">
                        <c:v>683</c:v>
                      </c:pt>
                      <c:pt idx="347">
                        <c:v>617</c:v>
                      </c:pt>
                      <c:pt idx="348">
                        <c:v>625</c:v>
                      </c:pt>
                      <c:pt idx="349">
                        <c:v>660</c:v>
                      </c:pt>
                      <c:pt idx="350">
                        <c:v>614</c:v>
                      </c:pt>
                      <c:pt idx="351">
                        <c:v>693</c:v>
                      </c:pt>
                      <c:pt idx="352">
                        <c:v>720</c:v>
                      </c:pt>
                      <c:pt idx="353">
                        <c:v>698</c:v>
                      </c:pt>
                      <c:pt idx="354">
                        <c:v>590</c:v>
                      </c:pt>
                      <c:pt idx="355">
                        <c:v>632</c:v>
                      </c:pt>
                      <c:pt idx="356">
                        <c:v>529</c:v>
                      </c:pt>
                      <c:pt idx="357">
                        <c:v>681</c:v>
                      </c:pt>
                      <c:pt idx="358">
                        <c:v>698</c:v>
                      </c:pt>
                      <c:pt idx="359">
                        <c:v>592</c:v>
                      </c:pt>
                      <c:pt idx="360">
                        <c:v>610</c:v>
                      </c:pt>
                      <c:pt idx="361">
                        <c:v>574</c:v>
                      </c:pt>
                      <c:pt idx="362">
                        <c:v>618</c:v>
                      </c:pt>
                      <c:pt idx="363">
                        <c:v>667</c:v>
                      </c:pt>
                      <c:pt idx="364">
                        <c:v>670</c:v>
                      </c:pt>
                      <c:pt idx="365">
                        <c:v>718</c:v>
                      </c:pt>
                      <c:pt idx="366">
                        <c:v>672</c:v>
                      </c:pt>
                      <c:pt idx="367">
                        <c:v>687</c:v>
                      </c:pt>
                      <c:pt idx="368">
                        <c:v>537</c:v>
                      </c:pt>
                      <c:pt idx="369">
                        <c:v>649</c:v>
                      </c:pt>
                      <c:pt idx="370">
                        <c:v>237</c:v>
                      </c:pt>
                      <c:pt idx="371">
                        <c:v>294</c:v>
                      </c:pt>
                      <c:pt idx="372">
                        <c:v>715</c:v>
                      </c:pt>
                      <c:pt idx="373">
                        <c:v>577</c:v>
                      </c:pt>
                      <c:pt idx="374">
                        <c:v>614</c:v>
                      </c:pt>
                      <c:pt idx="375">
                        <c:v>629</c:v>
                      </c:pt>
                      <c:pt idx="376">
                        <c:v>607</c:v>
                      </c:pt>
                      <c:pt idx="377">
                        <c:v>748</c:v>
                      </c:pt>
                      <c:pt idx="378">
                        <c:v>734</c:v>
                      </c:pt>
                      <c:pt idx="379">
                        <c:v>738</c:v>
                      </c:pt>
                      <c:pt idx="380">
                        <c:v>733</c:v>
                      </c:pt>
                      <c:pt idx="381">
                        <c:v>598</c:v>
                      </c:pt>
                      <c:pt idx="382">
                        <c:v>650</c:v>
                      </c:pt>
                      <c:pt idx="383">
                        <c:v>715</c:v>
                      </c:pt>
                      <c:pt idx="384">
                        <c:v>678</c:v>
                      </c:pt>
                      <c:pt idx="385">
                        <c:v>660</c:v>
                      </c:pt>
                      <c:pt idx="386">
                        <c:v>666</c:v>
                      </c:pt>
                      <c:pt idx="387">
                        <c:v>605</c:v>
                      </c:pt>
                      <c:pt idx="388">
                        <c:v>595</c:v>
                      </c:pt>
                      <c:pt idx="389">
                        <c:v>649</c:v>
                      </c:pt>
                      <c:pt idx="390">
                        <c:v>635</c:v>
                      </c:pt>
                      <c:pt idx="391">
                        <c:v>643</c:v>
                      </c:pt>
                      <c:pt idx="392">
                        <c:v>637</c:v>
                      </c:pt>
                      <c:pt idx="393">
                        <c:v>637</c:v>
                      </c:pt>
                      <c:pt idx="394">
                        <c:v>720</c:v>
                      </c:pt>
                      <c:pt idx="395">
                        <c:v>777</c:v>
                      </c:pt>
                      <c:pt idx="396">
                        <c:v>670</c:v>
                      </c:pt>
                      <c:pt idx="397">
                        <c:v>568</c:v>
                      </c:pt>
                      <c:pt idx="398">
                        <c:v>687</c:v>
                      </c:pt>
                      <c:pt idx="399">
                        <c:v>636</c:v>
                      </c:pt>
                      <c:pt idx="400">
                        <c:v>621</c:v>
                      </c:pt>
                      <c:pt idx="401">
                        <c:v>688</c:v>
                      </c:pt>
                      <c:pt idx="402">
                        <c:v>652</c:v>
                      </c:pt>
                      <c:pt idx="403">
                        <c:v>613</c:v>
                      </c:pt>
                      <c:pt idx="404">
                        <c:v>642</c:v>
                      </c:pt>
                      <c:pt idx="405">
                        <c:v>591</c:v>
                      </c:pt>
                      <c:pt idx="406">
                        <c:v>693</c:v>
                      </c:pt>
                      <c:pt idx="407">
                        <c:v>638</c:v>
                      </c:pt>
                      <c:pt idx="408">
                        <c:v>291</c:v>
                      </c:pt>
                      <c:pt idx="409">
                        <c:v>623</c:v>
                      </c:pt>
                      <c:pt idx="410">
                        <c:v>637</c:v>
                      </c:pt>
                      <c:pt idx="411">
                        <c:v>564</c:v>
                      </c:pt>
                      <c:pt idx="412">
                        <c:v>587</c:v>
                      </c:pt>
                      <c:pt idx="413">
                        <c:v>634</c:v>
                      </c:pt>
                      <c:pt idx="414">
                        <c:v>684</c:v>
                      </c:pt>
                      <c:pt idx="415">
                        <c:v>657</c:v>
                      </c:pt>
                      <c:pt idx="416">
                        <c:v>636</c:v>
                      </c:pt>
                      <c:pt idx="417">
                        <c:v>635</c:v>
                      </c:pt>
                      <c:pt idx="418">
                        <c:v>609</c:v>
                      </c:pt>
                      <c:pt idx="419">
                        <c:v>694</c:v>
                      </c:pt>
                      <c:pt idx="420">
                        <c:v>664</c:v>
                      </c:pt>
                      <c:pt idx="421">
                        <c:v>629</c:v>
                      </c:pt>
                      <c:pt idx="422">
                        <c:v>944</c:v>
                      </c:pt>
                      <c:pt idx="423">
                        <c:v>837</c:v>
                      </c:pt>
                      <c:pt idx="424">
                        <c:v>820</c:v>
                      </c:pt>
                      <c:pt idx="425">
                        <c:v>929</c:v>
                      </c:pt>
                      <c:pt idx="426">
                        <c:v>995</c:v>
                      </c:pt>
                      <c:pt idx="427">
                        <c:v>953</c:v>
                      </c:pt>
                      <c:pt idx="428">
                        <c:v>893</c:v>
                      </c:pt>
                      <c:pt idx="429">
                        <c:v>897</c:v>
                      </c:pt>
                      <c:pt idx="430">
                        <c:v>821</c:v>
                      </c:pt>
                      <c:pt idx="431">
                        <c:v>779</c:v>
                      </c:pt>
                      <c:pt idx="432">
                        <c:v>688</c:v>
                      </c:pt>
                      <c:pt idx="433">
                        <c:v>797</c:v>
                      </c:pt>
                      <c:pt idx="434">
                        <c:v>955</c:v>
                      </c:pt>
                      <c:pt idx="435">
                        <c:v>987</c:v>
                      </c:pt>
                      <c:pt idx="436">
                        <c:v>991</c:v>
                      </c:pt>
                      <c:pt idx="437">
                        <c:v>883</c:v>
                      </c:pt>
                      <c:pt idx="438">
                        <c:v>923</c:v>
                      </c:pt>
                      <c:pt idx="439">
                        <c:v>1093</c:v>
                      </c:pt>
                      <c:pt idx="440">
                        <c:v>883</c:v>
                      </c:pt>
                      <c:pt idx="441">
                        <c:v>1064</c:v>
                      </c:pt>
                      <c:pt idx="442">
                        <c:v>682</c:v>
                      </c:pt>
                      <c:pt idx="443">
                        <c:v>1155</c:v>
                      </c:pt>
                      <c:pt idx="444">
                        <c:v>959</c:v>
                      </c:pt>
                      <c:pt idx="445">
                        <c:v>892</c:v>
                      </c:pt>
                      <c:pt idx="446">
                        <c:v>986</c:v>
                      </c:pt>
                      <c:pt idx="447">
                        <c:v>800</c:v>
                      </c:pt>
                      <c:pt idx="448">
                        <c:v>1193</c:v>
                      </c:pt>
                      <c:pt idx="449">
                        <c:v>1281</c:v>
                      </c:pt>
                      <c:pt idx="450">
                        <c:v>1227</c:v>
                      </c:pt>
                      <c:pt idx="451">
                        <c:v>724</c:v>
                      </c:pt>
                      <c:pt idx="452">
                        <c:v>1089</c:v>
                      </c:pt>
                      <c:pt idx="453">
                        <c:v>979</c:v>
                      </c:pt>
                      <c:pt idx="454">
                        <c:v>1137</c:v>
                      </c:pt>
                      <c:pt idx="455">
                        <c:v>951</c:v>
                      </c:pt>
                      <c:pt idx="456">
                        <c:v>723</c:v>
                      </c:pt>
                      <c:pt idx="457">
                        <c:v>980</c:v>
                      </c:pt>
                      <c:pt idx="458">
                        <c:v>841</c:v>
                      </c:pt>
                      <c:pt idx="459">
                        <c:v>727</c:v>
                      </c:pt>
                      <c:pt idx="460">
                        <c:v>841</c:v>
                      </c:pt>
                      <c:pt idx="461">
                        <c:v>923</c:v>
                      </c:pt>
                      <c:pt idx="462">
                        <c:v>741</c:v>
                      </c:pt>
                      <c:pt idx="463">
                        <c:v>789</c:v>
                      </c:pt>
                      <c:pt idx="464">
                        <c:v>894</c:v>
                      </c:pt>
                      <c:pt idx="465">
                        <c:v>811</c:v>
                      </c:pt>
                      <c:pt idx="466">
                        <c:v>815</c:v>
                      </c:pt>
                      <c:pt idx="467">
                        <c:v>750</c:v>
                      </c:pt>
                      <c:pt idx="468">
                        <c:v>1074</c:v>
                      </c:pt>
                      <c:pt idx="469">
                        <c:v>1054</c:v>
                      </c:pt>
                      <c:pt idx="470">
                        <c:v>1150</c:v>
                      </c:pt>
                      <c:pt idx="471">
                        <c:v>1058</c:v>
                      </c:pt>
                      <c:pt idx="472">
                        <c:v>1125</c:v>
                      </c:pt>
                      <c:pt idx="473">
                        <c:v>779</c:v>
                      </c:pt>
                      <c:pt idx="474">
                        <c:v>1104</c:v>
                      </c:pt>
                      <c:pt idx="475">
                        <c:v>982</c:v>
                      </c:pt>
                      <c:pt idx="476">
                        <c:v>960</c:v>
                      </c:pt>
                      <c:pt idx="477">
                        <c:v>1098</c:v>
                      </c:pt>
                      <c:pt idx="478">
                        <c:v>1098</c:v>
                      </c:pt>
                      <c:pt idx="479">
                        <c:v>1055</c:v>
                      </c:pt>
                      <c:pt idx="480">
                        <c:v>1105</c:v>
                      </c:pt>
                      <c:pt idx="481">
                        <c:v>1128</c:v>
                      </c:pt>
                      <c:pt idx="482">
                        <c:v>1086</c:v>
                      </c:pt>
                      <c:pt idx="483">
                        <c:v>990</c:v>
                      </c:pt>
                      <c:pt idx="484">
                        <c:v>1204</c:v>
                      </c:pt>
                      <c:pt idx="485">
                        <c:v>1210</c:v>
                      </c:pt>
                      <c:pt idx="486">
                        <c:v>1194</c:v>
                      </c:pt>
                      <c:pt idx="487">
                        <c:v>1186</c:v>
                      </c:pt>
                      <c:pt idx="488">
                        <c:v>932</c:v>
                      </c:pt>
                      <c:pt idx="489">
                        <c:v>1047</c:v>
                      </c:pt>
                      <c:pt idx="490">
                        <c:v>926</c:v>
                      </c:pt>
                      <c:pt idx="491">
                        <c:v>939</c:v>
                      </c:pt>
                      <c:pt idx="492">
                        <c:v>1124</c:v>
                      </c:pt>
                      <c:pt idx="493">
                        <c:v>737</c:v>
                      </c:pt>
                      <c:pt idx="494">
                        <c:v>885</c:v>
                      </c:pt>
                      <c:pt idx="495">
                        <c:v>639</c:v>
                      </c:pt>
                      <c:pt idx="496">
                        <c:v>1196</c:v>
                      </c:pt>
                      <c:pt idx="497">
                        <c:v>1068</c:v>
                      </c:pt>
                      <c:pt idx="498">
                        <c:v>1023</c:v>
                      </c:pt>
                      <c:pt idx="499">
                        <c:v>731</c:v>
                      </c:pt>
                      <c:pt idx="500">
                        <c:v>882</c:v>
                      </c:pt>
                      <c:pt idx="501">
                        <c:v>565</c:v>
                      </c:pt>
                      <c:pt idx="502">
                        <c:v>833</c:v>
                      </c:pt>
                      <c:pt idx="503">
                        <c:v>1101</c:v>
                      </c:pt>
                      <c:pt idx="504">
                        <c:v>1481</c:v>
                      </c:pt>
                      <c:pt idx="505">
                        <c:v>1182</c:v>
                      </c:pt>
                      <c:pt idx="506">
                        <c:v>989</c:v>
                      </c:pt>
                      <c:pt idx="507">
                        <c:v>781</c:v>
                      </c:pt>
                      <c:pt idx="508">
                        <c:v>205</c:v>
                      </c:pt>
                      <c:pt idx="509">
                        <c:v>281</c:v>
                      </c:pt>
                      <c:pt idx="510">
                        <c:v>459</c:v>
                      </c:pt>
                      <c:pt idx="511">
                        <c:v>329</c:v>
                      </c:pt>
                      <c:pt idx="512">
                        <c:v>1275</c:v>
                      </c:pt>
                      <c:pt idx="513">
                        <c:v>1032</c:v>
                      </c:pt>
                      <c:pt idx="514">
                        <c:v>212</c:v>
                      </c:pt>
                      <c:pt idx="515">
                        <c:v>431</c:v>
                      </c:pt>
                      <c:pt idx="516">
                        <c:v>343</c:v>
                      </c:pt>
                      <c:pt idx="517">
                        <c:v>529</c:v>
                      </c:pt>
                      <c:pt idx="518">
                        <c:v>451</c:v>
                      </c:pt>
                      <c:pt idx="519">
                        <c:v>447</c:v>
                      </c:pt>
                      <c:pt idx="520">
                        <c:v>427</c:v>
                      </c:pt>
                      <c:pt idx="521">
                        <c:v>329</c:v>
                      </c:pt>
                      <c:pt idx="522">
                        <c:v>364</c:v>
                      </c:pt>
                      <c:pt idx="523">
                        <c:v>495</c:v>
                      </c:pt>
                      <c:pt idx="524">
                        <c:v>462</c:v>
                      </c:pt>
                      <c:pt idx="525">
                        <c:v>272</c:v>
                      </c:pt>
                      <c:pt idx="526">
                        <c:v>390</c:v>
                      </c:pt>
                      <c:pt idx="527">
                        <c:v>322</c:v>
                      </c:pt>
                      <c:pt idx="528">
                        <c:v>233</c:v>
                      </c:pt>
                      <c:pt idx="529">
                        <c:v>241</c:v>
                      </c:pt>
                      <c:pt idx="530">
                        <c:v>281</c:v>
                      </c:pt>
                      <c:pt idx="531">
                        <c:v>327</c:v>
                      </c:pt>
                      <c:pt idx="532">
                        <c:v>344</c:v>
                      </c:pt>
                      <c:pt idx="533">
                        <c:v>502</c:v>
                      </c:pt>
                      <c:pt idx="534">
                        <c:v>454</c:v>
                      </c:pt>
                      <c:pt idx="535">
                        <c:v>462</c:v>
                      </c:pt>
                      <c:pt idx="536">
                        <c:v>267</c:v>
                      </c:pt>
                      <c:pt idx="537">
                        <c:v>265</c:v>
                      </c:pt>
                      <c:pt idx="538">
                        <c:v>458</c:v>
                      </c:pt>
                      <c:pt idx="539">
                        <c:v>513</c:v>
                      </c:pt>
                      <c:pt idx="540">
                        <c:v>472</c:v>
                      </c:pt>
                      <c:pt idx="541">
                        <c:v>502</c:v>
                      </c:pt>
                      <c:pt idx="542">
                        <c:v>454</c:v>
                      </c:pt>
                      <c:pt idx="543">
                        <c:v>371</c:v>
                      </c:pt>
                      <c:pt idx="544">
                        <c:v>319</c:v>
                      </c:pt>
                      <c:pt idx="545">
                        <c:v>265</c:v>
                      </c:pt>
                      <c:pt idx="546">
                        <c:v>395</c:v>
                      </c:pt>
                      <c:pt idx="547">
                        <c:v>380</c:v>
                      </c:pt>
                      <c:pt idx="548">
                        <c:v>424</c:v>
                      </c:pt>
                      <c:pt idx="549">
                        <c:v>526</c:v>
                      </c:pt>
                      <c:pt idx="550">
                        <c:v>482</c:v>
                      </c:pt>
                      <c:pt idx="551">
                        <c:v>280</c:v>
                      </c:pt>
                      <c:pt idx="552">
                        <c:v>282</c:v>
                      </c:pt>
                      <c:pt idx="553">
                        <c:v>385</c:v>
                      </c:pt>
                      <c:pt idx="554">
                        <c:v>320</c:v>
                      </c:pt>
                      <c:pt idx="555">
                        <c:v>373</c:v>
                      </c:pt>
                      <c:pt idx="556">
                        <c:v>405</c:v>
                      </c:pt>
                      <c:pt idx="557">
                        <c:v>326</c:v>
                      </c:pt>
                      <c:pt idx="558">
                        <c:v>302</c:v>
                      </c:pt>
                      <c:pt idx="559">
                        <c:v>369</c:v>
                      </c:pt>
                      <c:pt idx="560">
                        <c:v>752</c:v>
                      </c:pt>
                      <c:pt idx="561">
                        <c:v>599</c:v>
                      </c:pt>
                      <c:pt idx="562">
                        <c:v>531</c:v>
                      </c:pt>
                      <c:pt idx="563">
                        <c:v>468</c:v>
                      </c:pt>
                      <c:pt idx="564">
                        <c:v>312</c:v>
                      </c:pt>
                      <c:pt idx="565">
                        <c:v>456</c:v>
                      </c:pt>
                      <c:pt idx="566">
                        <c:v>523</c:v>
                      </c:pt>
                      <c:pt idx="567">
                        <c:v>483</c:v>
                      </c:pt>
                      <c:pt idx="568">
                        <c:v>299</c:v>
                      </c:pt>
                      <c:pt idx="569">
                        <c:v>279</c:v>
                      </c:pt>
                      <c:pt idx="570">
                        <c:v>299</c:v>
                      </c:pt>
                      <c:pt idx="571">
                        <c:v>253</c:v>
                      </c:pt>
                      <c:pt idx="572">
                        <c:v>324</c:v>
                      </c:pt>
                      <c:pt idx="573">
                        <c:v>285</c:v>
                      </c:pt>
                      <c:pt idx="574">
                        <c:v>306</c:v>
                      </c:pt>
                      <c:pt idx="575">
                        <c:v>330</c:v>
                      </c:pt>
                      <c:pt idx="576">
                        <c:v>546</c:v>
                      </c:pt>
                      <c:pt idx="577">
                        <c:v>557</c:v>
                      </c:pt>
                      <c:pt idx="578">
                        <c:v>438</c:v>
                      </c:pt>
                      <c:pt idx="579">
                        <c:v>547</c:v>
                      </c:pt>
                      <c:pt idx="580">
                        <c:v>634</c:v>
                      </c:pt>
                      <c:pt idx="581">
                        <c:v>517</c:v>
                      </c:pt>
                      <c:pt idx="582">
                        <c:v>392</c:v>
                      </c:pt>
                      <c:pt idx="583">
                        <c:v>490</c:v>
                      </c:pt>
                      <c:pt idx="584">
                        <c:v>250</c:v>
                      </c:pt>
                      <c:pt idx="585">
                        <c:v>281</c:v>
                      </c:pt>
                      <c:pt idx="586">
                        <c:v>399</c:v>
                      </c:pt>
                      <c:pt idx="587">
                        <c:v>443</c:v>
                      </c:pt>
                      <c:pt idx="588">
                        <c:v>540</c:v>
                      </c:pt>
                      <c:pt idx="589">
                        <c:v>418</c:v>
                      </c:pt>
                      <c:pt idx="590">
                        <c:v>439</c:v>
                      </c:pt>
                      <c:pt idx="591">
                        <c:v>344</c:v>
                      </c:pt>
                      <c:pt idx="592">
                        <c:v>334</c:v>
                      </c:pt>
                      <c:pt idx="593">
                        <c:v>372</c:v>
                      </c:pt>
                      <c:pt idx="594">
                        <c:v>635</c:v>
                      </c:pt>
                      <c:pt idx="595">
                        <c:v>531</c:v>
                      </c:pt>
                      <c:pt idx="596">
                        <c:v>944</c:v>
                      </c:pt>
                      <c:pt idx="597">
                        <c:v>436</c:v>
                      </c:pt>
                      <c:pt idx="598">
                        <c:v>364</c:v>
                      </c:pt>
                      <c:pt idx="599">
                        <c:v>366</c:v>
                      </c:pt>
                      <c:pt idx="600">
                        <c:v>481</c:v>
                      </c:pt>
                      <c:pt idx="601">
                        <c:v>513</c:v>
                      </c:pt>
                      <c:pt idx="602">
                        <c:v>639</c:v>
                      </c:pt>
                      <c:pt idx="603">
                        <c:v>437</c:v>
                      </c:pt>
                      <c:pt idx="604">
                        <c:v>408</c:v>
                      </c:pt>
                      <c:pt idx="605">
                        <c:v>338</c:v>
                      </c:pt>
                      <c:pt idx="606">
                        <c:v>345</c:v>
                      </c:pt>
                      <c:pt idx="607">
                        <c:v>458</c:v>
                      </c:pt>
                      <c:pt idx="608">
                        <c:v>464</c:v>
                      </c:pt>
                      <c:pt idx="609">
                        <c:v>353</c:v>
                      </c:pt>
                      <c:pt idx="610">
                        <c:v>318</c:v>
                      </c:pt>
                      <c:pt idx="611">
                        <c:v>616</c:v>
                      </c:pt>
                      <c:pt idx="612">
                        <c:v>353</c:v>
                      </c:pt>
                      <c:pt idx="613">
                        <c:v>318</c:v>
                      </c:pt>
                      <c:pt idx="614">
                        <c:v>397</c:v>
                      </c:pt>
                      <c:pt idx="615">
                        <c:v>313</c:v>
                      </c:pt>
                      <c:pt idx="616">
                        <c:v>325</c:v>
                      </c:pt>
                      <c:pt idx="617">
                        <c:v>456</c:v>
                      </c:pt>
                      <c:pt idx="618">
                        <c:v>436</c:v>
                      </c:pt>
                      <c:pt idx="619">
                        <c:v>345</c:v>
                      </c:pt>
                      <c:pt idx="620">
                        <c:v>336</c:v>
                      </c:pt>
                      <c:pt idx="621">
                        <c:v>439</c:v>
                      </c:pt>
                      <c:pt idx="622">
                        <c:v>456</c:v>
                      </c:pt>
                      <c:pt idx="623">
                        <c:v>446</c:v>
                      </c:pt>
                      <c:pt idx="624">
                        <c:v>397</c:v>
                      </c:pt>
                      <c:pt idx="625">
                        <c:v>431</c:v>
                      </c:pt>
                      <c:pt idx="626">
                        <c:v>350</c:v>
                      </c:pt>
                      <c:pt idx="627">
                        <c:v>331</c:v>
                      </c:pt>
                      <c:pt idx="628">
                        <c:v>433</c:v>
                      </c:pt>
                      <c:pt idx="629">
                        <c:v>483</c:v>
                      </c:pt>
                      <c:pt idx="630">
                        <c:v>544</c:v>
                      </c:pt>
                      <c:pt idx="631">
                        <c:v>588</c:v>
                      </c:pt>
                      <c:pt idx="632">
                        <c:v>625</c:v>
                      </c:pt>
                      <c:pt idx="633">
                        <c:v>567</c:v>
                      </c:pt>
                      <c:pt idx="634">
                        <c:v>303</c:v>
                      </c:pt>
                      <c:pt idx="635">
                        <c:v>363</c:v>
                      </c:pt>
                      <c:pt idx="636">
                        <c:v>352</c:v>
                      </c:pt>
                      <c:pt idx="637">
                        <c:v>364</c:v>
                      </c:pt>
                      <c:pt idx="638">
                        <c:v>391</c:v>
                      </c:pt>
                      <c:pt idx="639">
                        <c:v>436</c:v>
                      </c:pt>
                      <c:pt idx="640">
                        <c:v>251</c:v>
                      </c:pt>
                      <c:pt idx="641">
                        <c:v>313</c:v>
                      </c:pt>
                      <c:pt idx="642">
                        <c:v>279</c:v>
                      </c:pt>
                      <c:pt idx="643">
                        <c:v>281</c:v>
                      </c:pt>
                      <c:pt idx="644">
                        <c:v>275</c:v>
                      </c:pt>
                      <c:pt idx="645">
                        <c:v>486</c:v>
                      </c:pt>
                      <c:pt idx="646">
                        <c:v>430</c:v>
                      </c:pt>
                      <c:pt idx="647">
                        <c:v>428</c:v>
                      </c:pt>
                      <c:pt idx="648">
                        <c:v>500</c:v>
                      </c:pt>
                      <c:pt idx="649">
                        <c:v>552</c:v>
                      </c:pt>
                      <c:pt idx="650">
                        <c:v>550</c:v>
                      </c:pt>
                      <c:pt idx="651">
                        <c:v>550</c:v>
                      </c:pt>
                      <c:pt idx="652">
                        <c:v>508</c:v>
                      </c:pt>
                      <c:pt idx="653">
                        <c:v>461</c:v>
                      </c:pt>
                      <c:pt idx="654">
                        <c:v>346</c:v>
                      </c:pt>
                      <c:pt idx="655">
                        <c:v>508</c:v>
                      </c:pt>
                      <c:pt idx="656">
                        <c:v>358</c:v>
                      </c:pt>
                      <c:pt idx="657">
                        <c:v>796</c:v>
                      </c:pt>
                      <c:pt idx="658">
                        <c:v>871</c:v>
                      </c:pt>
                      <c:pt idx="659">
                        <c:v>892</c:v>
                      </c:pt>
                      <c:pt idx="660">
                        <c:v>911</c:v>
                      </c:pt>
                      <c:pt idx="661">
                        <c:v>777</c:v>
                      </c:pt>
                      <c:pt idx="662">
                        <c:v>823</c:v>
                      </c:pt>
                      <c:pt idx="663">
                        <c:v>962</c:v>
                      </c:pt>
                      <c:pt idx="664">
                        <c:v>339</c:v>
                      </c:pt>
                      <c:pt idx="665">
                        <c:v>480</c:v>
                      </c:pt>
                      <c:pt idx="666">
                        <c:v>438</c:v>
                      </c:pt>
                      <c:pt idx="667">
                        <c:v>479</c:v>
                      </c:pt>
                      <c:pt idx="668">
                        <c:v>334</c:v>
                      </c:pt>
                      <c:pt idx="669">
                        <c:v>519</c:v>
                      </c:pt>
                      <c:pt idx="670">
                        <c:v>465</c:v>
                      </c:pt>
                      <c:pt idx="671">
                        <c:v>541</c:v>
                      </c:pt>
                      <c:pt idx="672">
                        <c:v>619</c:v>
                      </c:pt>
                      <c:pt idx="673">
                        <c:v>831</c:v>
                      </c:pt>
                      <c:pt idx="674">
                        <c:v>653</c:v>
                      </c:pt>
                      <c:pt idx="675">
                        <c:v>338</c:v>
                      </c:pt>
                      <c:pt idx="676">
                        <c:v>356</c:v>
                      </c:pt>
                      <c:pt idx="677">
                        <c:v>699</c:v>
                      </c:pt>
                      <c:pt idx="678">
                        <c:v>1154</c:v>
                      </c:pt>
                      <c:pt idx="679">
                        <c:v>756</c:v>
                      </c:pt>
                      <c:pt idx="680">
                        <c:v>544</c:v>
                      </c:pt>
                      <c:pt idx="681">
                        <c:v>781</c:v>
                      </c:pt>
                      <c:pt idx="682">
                        <c:v>961</c:v>
                      </c:pt>
                      <c:pt idx="683">
                        <c:v>661</c:v>
                      </c:pt>
                      <c:pt idx="684">
                        <c:v>367</c:v>
                      </c:pt>
                      <c:pt idx="685">
                        <c:v>711</c:v>
                      </c:pt>
                      <c:pt idx="686">
                        <c:v>521</c:v>
                      </c:pt>
                      <c:pt idx="687">
                        <c:v>440</c:v>
                      </c:pt>
                      <c:pt idx="688">
                        <c:v>506</c:v>
                      </c:pt>
                      <c:pt idx="689">
                        <c:v>1007</c:v>
                      </c:pt>
                      <c:pt idx="690">
                        <c:v>683</c:v>
                      </c:pt>
                      <c:pt idx="691">
                        <c:v>552</c:v>
                      </c:pt>
                      <c:pt idx="692">
                        <c:v>528</c:v>
                      </c:pt>
                      <c:pt idx="693">
                        <c:v>1160</c:v>
                      </c:pt>
                      <c:pt idx="694">
                        <c:v>692</c:v>
                      </c:pt>
                      <c:pt idx="695">
                        <c:v>1020</c:v>
                      </c:pt>
                      <c:pt idx="696">
                        <c:v>304</c:v>
                      </c:pt>
                      <c:pt idx="697">
                        <c:v>326</c:v>
                      </c:pt>
                      <c:pt idx="698">
                        <c:v>666</c:v>
                      </c:pt>
                      <c:pt idx="699">
                        <c:v>489</c:v>
                      </c:pt>
                      <c:pt idx="700">
                        <c:v>334</c:v>
                      </c:pt>
                      <c:pt idx="701">
                        <c:v>368</c:v>
                      </c:pt>
                      <c:pt idx="702">
                        <c:v>662</c:v>
                      </c:pt>
                      <c:pt idx="703">
                        <c:v>299</c:v>
                      </c:pt>
                      <c:pt idx="704">
                        <c:v>333</c:v>
                      </c:pt>
                      <c:pt idx="705">
                        <c:v>369</c:v>
                      </c:pt>
                      <c:pt idx="706">
                        <c:v>325</c:v>
                      </c:pt>
                      <c:pt idx="707">
                        <c:v>544</c:v>
                      </c:pt>
                      <c:pt idx="708">
                        <c:v>1152</c:v>
                      </c:pt>
                      <c:pt idx="709">
                        <c:v>866</c:v>
                      </c:pt>
                      <c:pt idx="710">
                        <c:v>385</c:v>
                      </c:pt>
                      <c:pt idx="711">
                        <c:v>765</c:v>
                      </c:pt>
                      <c:pt idx="712">
                        <c:v>269</c:v>
                      </c:pt>
                      <c:pt idx="713">
                        <c:v>453</c:v>
                      </c:pt>
                      <c:pt idx="714">
                        <c:v>314</c:v>
                      </c:pt>
                      <c:pt idx="715">
                        <c:v>772</c:v>
                      </c:pt>
                      <c:pt idx="716">
                        <c:v>779</c:v>
                      </c:pt>
                      <c:pt idx="717">
                        <c:v>820</c:v>
                      </c:pt>
                      <c:pt idx="718">
                        <c:v>990</c:v>
                      </c:pt>
                      <c:pt idx="719">
                        <c:v>710</c:v>
                      </c:pt>
                      <c:pt idx="720">
                        <c:v>683</c:v>
                      </c:pt>
                      <c:pt idx="721">
                        <c:v>746</c:v>
                      </c:pt>
                      <c:pt idx="722">
                        <c:v>930</c:v>
                      </c:pt>
                      <c:pt idx="723">
                        <c:v>1069</c:v>
                      </c:pt>
                      <c:pt idx="724">
                        <c:v>301</c:v>
                      </c:pt>
                      <c:pt idx="725">
                        <c:v>887</c:v>
                      </c:pt>
                      <c:pt idx="726">
                        <c:v>634</c:v>
                      </c:pt>
                      <c:pt idx="727">
                        <c:v>696</c:v>
                      </c:pt>
                      <c:pt idx="728">
                        <c:v>950</c:v>
                      </c:pt>
                      <c:pt idx="729">
                        <c:v>1090</c:v>
                      </c:pt>
                      <c:pt idx="730">
                        <c:v>891</c:v>
                      </c:pt>
                      <c:pt idx="731">
                        <c:v>1049</c:v>
                      </c:pt>
                      <c:pt idx="732">
                        <c:v>961</c:v>
                      </c:pt>
                      <c:pt idx="733">
                        <c:v>714</c:v>
                      </c:pt>
                      <c:pt idx="734">
                        <c:v>438</c:v>
                      </c:pt>
                      <c:pt idx="735">
                        <c:v>729</c:v>
                      </c:pt>
                      <c:pt idx="736">
                        <c:v>1433</c:v>
                      </c:pt>
                      <c:pt idx="737">
                        <c:v>862</c:v>
                      </c:pt>
                      <c:pt idx="738">
                        <c:v>893</c:v>
                      </c:pt>
                      <c:pt idx="739">
                        <c:v>1310</c:v>
                      </c:pt>
                      <c:pt idx="740">
                        <c:v>585</c:v>
                      </c:pt>
                      <c:pt idx="741">
                        <c:v>686</c:v>
                      </c:pt>
                      <c:pt idx="742">
                        <c:v>953</c:v>
                      </c:pt>
                      <c:pt idx="743">
                        <c:v>1130</c:v>
                      </c:pt>
                      <c:pt idx="744">
                        <c:v>1144</c:v>
                      </c:pt>
                      <c:pt idx="745">
                        <c:v>1063</c:v>
                      </c:pt>
                      <c:pt idx="746">
                        <c:v>1032</c:v>
                      </c:pt>
                      <c:pt idx="747">
                        <c:v>1078</c:v>
                      </c:pt>
                      <c:pt idx="748">
                        <c:v>1086</c:v>
                      </c:pt>
                      <c:pt idx="749">
                        <c:v>1004</c:v>
                      </c:pt>
                      <c:pt idx="750">
                        <c:v>799</c:v>
                      </c:pt>
                      <c:pt idx="751">
                        <c:v>877</c:v>
                      </c:pt>
                      <c:pt idx="752">
                        <c:v>936</c:v>
                      </c:pt>
                      <c:pt idx="753">
                        <c:v>920</c:v>
                      </c:pt>
                      <c:pt idx="754">
                        <c:v>535</c:v>
                      </c:pt>
                      <c:pt idx="755">
                        <c:v>923</c:v>
                      </c:pt>
                      <c:pt idx="756">
                        <c:v>304</c:v>
                      </c:pt>
                      <c:pt idx="757">
                        <c:v>336</c:v>
                      </c:pt>
                      <c:pt idx="758">
                        <c:v>713</c:v>
                      </c:pt>
                      <c:pt idx="759">
                        <c:v>712</c:v>
                      </c:pt>
                      <c:pt idx="760">
                        <c:v>952</c:v>
                      </c:pt>
                      <c:pt idx="761">
                        <c:v>949</c:v>
                      </c:pt>
                      <c:pt idx="762">
                        <c:v>1005</c:v>
                      </c:pt>
                      <c:pt idx="763">
                        <c:v>785</c:v>
                      </c:pt>
                      <c:pt idx="764">
                        <c:v>856</c:v>
                      </c:pt>
                      <c:pt idx="765">
                        <c:v>928</c:v>
                      </c:pt>
                      <c:pt idx="766">
                        <c:v>1002</c:v>
                      </c:pt>
                      <c:pt idx="767">
                        <c:v>915</c:v>
                      </c:pt>
                      <c:pt idx="768">
                        <c:v>1075</c:v>
                      </c:pt>
                      <c:pt idx="769">
                        <c:v>1029</c:v>
                      </c:pt>
                      <c:pt idx="770">
                        <c:v>1127</c:v>
                      </c:pt>
                      <c:pt idx="771">
                        <c:v>1064</c:v>
                      </c:pt>
                      <c:pt idx="772">
                        <c:v>1415</c:v>
                      </c:pt>
                      <c:pt idx="773">
                        <c:v>1173</c:v>
                      </c:pt>
                      <c:pt idx="774">
                        <c:v>1016</c:v>
                      </c:pt>
                      <c:pt idx="775">
                        <c:v>738</c:v>
                      </c:pt>
                      <c:pt idx="776">
                        <c:v>925</c:v>
                      </c:pt>
                      <c:pt idx="777">
                        <c:v>986</c:v>
                      </c:pt>
                      <c:pt idx="778">
                        <c:v>910</c:v>
                      </c:pt>
                      <c:pt idx="779">
                        <c:v>1045</c:v>
                      </c:pt>
                      <c:pt idx="780">
                        <c:v>816</c:v>
                      </c:pt>
                      <c:pt idx="781">
                        <c:v>901</c:v>
                      </c:pt>
                      <c:pt idx="782">
                        <c:v>910</c:v>
                      </c:pt>
                      <c:pt idx="783">
                        <c:v>974</c:v>
                      </c:pt>
                      <c:pt idx="784">
                        <c:v>1184</c:v>
                      </c:pt>
                      <c:pt idx="785">
                        <c:v>986</c:v>
                      </c:pt>
                      <c:pt idx="786">
                        <c:v>1143</c:v>
                      </c:pt>
                      <c:pt idx="787">
                        <c:v>1097</c:v>
                      </c:pt>
                      <c:pt idx="788">
                        <c:v>1067</c:v>
                      </c:pt>
                      <c:pt idx="789">
                        <c:v>1203</c:v>
                      </c:pt>
                      <c:pt idx="790">
                        <c:v>1235</c:v>
                      </c:pt>
                      <c:pt idx="791">
                        <c:v>743</c:v>
                      </c:pt>
                      <c:pt idx="792">
                        <c:v>742</c:v>
                      </c:pt>
                      <c:pt idx="793">
                        <c:v>701</c:v>
                      </c:pt>
                      <c:pt idx="794">
                        <c:v>517</c:v>
                      </c:pt>
                      <c:pt idx="795">
                        <c:v>751</c:v>
                      </c:pt>
                      <c:pt idx="796">
                        <c:v>705</c:v>
                      </c:pt>
                      <c:pt idx="797">
                        <c:v>648</c:v>
                      </c:pt>
                      <c:pt idx="798">
                        <c:v>1146</c:v>
                      </c:pt>
                      <c:pt idx="799">
                        <c:v>1395</c:v>
                      </c:pt>
                      <c:pt idx="800">
                        <c:v>1259</c:v>
                      </c:pt>
                      <c:pt idx="801">
                        <c:v>1027</c:v>
                      </c:pt>
                      <c:pt idx="802">
                        <c:v>849</c:v>
                      </c:pt>
                      <c:pt idx="803">
                        <c:v>891</c:v>
                      </c:pt>
                      <c:pt idx="804">
                        <c:v>1054</c:v>
                      </c:pt>
                      <c:pt idx="805">
                        <c:v>404</c:v>
                      </c:pt>
                      <c:pt idx="806">
                        <c:v>932</c:v>
                      </c:pt>
                      <c:pt idx="807">
                        <c:v>1228</c:v>
                      </c:pt>
                      <c:pt idx="808">
                        <c:v>1334</c:v>
                      </c:pt>
                      <c:pt idx="809">
                        <c:v>1279</c:v>
                      </c:pt>
                      <c:pt idx="810">
                        <c:v>1042</c:v>
                      </c:pt>
                      <c:pt idx="811">
                        <c:v>1191</c:v>
                      </c:pt>
                      <c:pt idx="812">
                        <c:v>1231</c:v>
                      </c:pt>
                      <c:pt idx="813">
                        <c:v>890</c:v>
                      </c:pt>
                      <c:pt idx="814">
                        <c:v>607</c:v>
                      </c:pt>
                      <c:pt idx="815">
                        <c:v>778</c:v>
                      </c:pt>
                      <c:pt idx="816">
                        <c:v>1356</c:v>
                      </c:pt>
                      <c:pt idx="817">
                        <c:v>1373</c:v>
                      </c:pt>
                      <c:pt idx="818">
                        <c:v>1252</c:v>
                      </c:pt>
                      <c:pt idx="819">
                        <c:v>1291</c:v>
                      </c:pt>
                      <c:pt idx="820">
                        <c:v>897</c:v>
                      </c:pt>
                      <c:pt idx="821">
                        <c:v>1102</c:v>
                      </c:pt>
                      <c:pt idx="822">
                        <c:v>836</c:v>
                      </c:pt>
                      <c:pt idx="823">
                        <c:v>932</c:v>
                      </c:pt>
                      <c:pt idx="824">
                        <c:v>895</c:v>
                      </c:pt>
                      <c:pt idx="825">
                        <c:v>846</c:v>
                      </c:pt>
                      <c:pt idx="826">
                        <c:v>974</c:v>
                      </c:pt>
                      <c:pt idx="827">
                        <c:v>866</c:v>
                      </c:pt>
                      <c:pt idx="828">
                        <c:v>844</c:v>
                      </c:pt>
                      <c:pt idx="829">
                        <c:v>810</c:v>
                      </c:pt>
                      <c:pt idx="830">
                        <c:v>790</c:v>
                      </c:pt>
                      <c:pt idx="831">
                        <c:v>762</c:v>
                      </c:pt>
                      <c:pt idx="832">
                        <c:v>1271</c:v>
                      </c:pt>
                      <c:pt idx="833">
                        <c:v>990</c:v>
                      </c:pt>
                      <c:pt idx="834">
                        <c:v>1160</c:v>
                      </c:pt>
                      <c:pt idx="835">
                        <c:v>946</c:v>
                      </c:pt>
                      <c:pt idx="836">
                        <c:v>909</c:v>
                      </c:pt>
                      <c:pt idx="837">
                        <c:v>1086</c:v>
                      </c:pt>
                      <c:pt idx="838">
                        <c:v>887</c:v>
                      </c:pt>
                      <c:pt idx="839">
                        <c:v>1041</c:v>
                      </c:pt>
                      <c:pt idx="840">
                        <c:v>952</c:v>
                      </c:pt>
                      <c:pt idx="841">
                        <c:v>910</c:v>
                      </c:pt>
                      <c:pt idx="842">
                        <c:v>944</c:v>
                      </c:pt>
                      <c:pt idx="843">
                        <c:v>633</c:v>
                      </c:pt>
                      <c:pt idx="844">
                        <c:v>687</c:v>
                      </c:pt>
                      <c:pt idx="845">
                        <c:v>657</c:v>
                      </c:pt>
                      <c:pt idx="846">
                        <c:v>703</c:v>
                      </c:pt>
                      <c:pt idx="847">
                        <c:v>901</c:v>
                      </c:pt>
                      <c:pt idx="848">
                        <c:v>802</c:v>
                      </c:pt>
                      <c:pt idx="849">
                        <c:v>879</c:v>
                      </c:pt>
                      <c:pt idx="850">
                        <c:v>587</c:v>
                      </c:pt>
                      <c:pt idx="851">
                        <c:v>853</c:v>
                      </c:pt>
                      <c:pt idx="852">
                        <c:v>1016</c:v>
                      </c:pt>
                      <c:pt idx="853">
                        <c:v>1034</c:v>
                      </c:pt>
                      <c:pt idx="854">
                        <c:v>798</c:v>
                      </c:pt>
                      <c:pt idx="855">
                        <c:v>908</c:v>
                      </c:pt>
                      <c:pt idx="856">
                        <c:v>507</c:v>
                      </c:pt>
                      <c:pt idx="857">
                        <c:v>878</c:v>
                      </c:pt>
                      <c:pt idx="858">
                        <c:v>851</c:v>
                      </c:pt>
                      <c:pt idx="859">
                        <c:v>384</c:v>
                      </c:pt>
                      <c:pt idx="860">
                        <c:v>859</c:v>
                      </c:pt>
                      <c:pt idx="861">
                        <c:v>774</c:v>
                      </c:pt>
                      <c:pt idx="862">
                        <c:v>774</c:v>
                      </c:pt>
                      <c:pt idx="863">
                        <c:v>1135</c:v>
                      </c:pt>
                      <c:pt idx="864">
                        <c:v>829</c:v>
                      </c:pt>
                      <c:pt idx="865">
                        <c:v>804</c:v>
                      </c:pt>
                      <c:pt idx="866">
                        <c:v>754</c:v>
                      </c:pt>
                      <c:pt idx="867">
                        <c:v>671</c:v>
                      </c:pt>
                      <c:pt idx="868">
                        <c:v>774</c:v>
                      </c:pt>
                      <c:pt idx="869">
                        <c:v>892</c:v>
                      </c:pt>
                      <c:pt idx="870">
                        <c:v>981</c:v>
                      </c:pt>
                      <c:pt idx="871">
                        <c:v>857</c:v>
                      </c:pt>
                      <c:pt idx="872">
                        <c:v>968</c:v>
                      </c:pt>
                      <c:pt idx="873">
                        <c:v>836</c:v>
                      </c:pt>
                      <c:pt idx="874">
                        <c:v>891</c:v>
                      </c:pt>
                      <c:pt idx="875">
                        <c:v>715</c:v>
                      </c:pt>
                      <c:pt idx="876">
                        <c:v>980</c:v>
                      </c:pt>
                      <c:pt idx="877">
                        <c:v>822</c:v>
                      </c:pt>
                      <c:pt idx="878">
                        <c:v>513</c:v>
                      </c:pt>
                      <c:pt idx="879">
                        <c:v>372</c:v>
                      </c:pt>
                      <c:pt idx="880">
                        <c:v>722</c:v>
                      </c:pt>
                      <c:pt idx="881">
                        <c:v>759</c:v>
                      </c:pt>
                      <c:pt idx="882">
                        <c:v>459</c:v>
                      </c:pt>
                      <c:pt idx="883">
                        <c:v>924</c:v>
                      </c:pt>
                      <c:pt idx="884">
                        <c:v>893</c:v>
                      </c:pt>
                      <c:pt idx="885">
                        <c:v>1031</c:v>
                      </c:pt>
                      <c:pt idx="886">
                        <c:v>875</c:v>
                      </c:pt>
                      <c:pt idx="887">
                        <c:v>970</c:v>
                      </c:pt>
                      <c:pt idx="888">
                        <c:v>873</c:v>
                      </c:pt>
                      <c:pt idx="889">
                        <c:v>935</c:v>
                      </c:pt>
                      <c:pt idx="890">
                        <c:v>725</c:v>
                      </c:pt>
                      <c:pt idx="891">
                        <c:v>745</c:v>
                      </c:pt>
                      <c:pt idx="892">
                        <c:v>691</c:v>
                      </c:pt>
                      <c:pt idx="893">
                        <c:v>913</c:v>
                      </c:pt>
                      <c:pt idx="894">
                        <c:v>883</c:v>
                      </c:pt>
                      <c:pt idx="895">
                        <c:v>840</c:v>
                      </c:pt>
                      <c:pt idx="896">
                        <c:v>906</c:v>
                      </c:pt>
                      <c:pt idx="897">
                        <c:v>613</c:v>
                      </c:pt>
                      <c:pt idx="898">
                        <c:v>578</c:v>
                      </c:pt>
                      <c:pt idx="899">
                        <c:v>665</c:v>
                      </c:pt>
                      <c:pt idx="900">
                        <c:v>841</c:v>
                      </c:pt>
                      <c:pt idx="901">
                        <c:v>845</c:v>
                      </c:pt>
                      <c:pt idx="902">
                        <c:v>781</c:v>
                      </c:pt>
                      <c:pt idx="903">
                        <c:v>874</c:v>
                      </c:pt>
                      <c:pt idx="904">
                        <c:v>751</c:v>
                      </c:pt>
                      <c:pt idx="905">
                        <c:v>725</c:v>
                      </c:pt>
                      <c:pt idx="906">
                        <c:v>730</c:v>
                      </c:pt>
                      <c:pt idx="907">
                        <c:v>785</c:v>
                      </c:pt>
                      <c:pt idx="908">
                        <c:v>818</c:v>
                      </c:pt>
                      <c:pt idx="909">
                        <c:v>904</c:v>
                      </c:pt>
                      <c:pt idx="910">
                        <c:v>852</c:v>
                      </c:pt>
                      <c:pt idx="911">
                        <c:v>618</c:v>
                      </c:pt>
                      <c:pt idx="912">
                        <c:v>775</c:v>
                      </c:pt>
                      <c:pt idx="913">
                        <c:v>767</c:v>
                      </c:pt>
                      <c:pt idx="914">
                        <c:v>735</c:v>
                      </c:pt>
                      <c:pt idx="915">
                        <c:v>913</c:v>
                      </c:pt>
                      <c:pt idx="916">
                        <c:v>983</c:v>
                      </c:pt>
                      <c:pt idx="917">
                        <c:v>699</c:v>
                      </c:pt>
                      <c:pt idx="918">
                        <c:v>639</c:v>
                      </c:pt>
                      <c:pt idx="919">
                        <c:v>755</c:v>
                      </c:pt>
                      <c:pt idx="920">
                        <c:v>825</c:v>
                      </c:pt>
                      <c:pt idx="921">
                        <c:v>745</c:v>
                      </c:pt>
                      <c:pt idx="922">
                        <c:v>690</c:v>
                      </c:pt>
                      <c:pt idx="923">
                        <c:v>957</c:v>
                      </c:pt>
                      <c:pt idx="924">
                        <c:v>834</c:v>
                      </c:pt>
                      <c:pt idx="925">
                        <c:v>830</c:v>
                      </c:pt>
                      <c:pt idx="926">
                        <c:v>861</c:v>
                      </c:pt>
                      <c:pt idx="927">
                        <c:v>686</c:v>
                      </c:pt>
                      <c:pt idx="928">
                        <c:v>882</c:v>
                      </c:pt>
                      <c:pt idx="929">
                        <c:v>636</c:v>
                      </c:pt>
                      <c:pt idx="930">
                        <c:v>628</c:v>
                      </c:pt>
                      <c:pt idx="931">
                        <c:v>959</c:v>
                      </c:pt>
                      <c:pt idx="932">
                        <c:v>906</c:v>
                      </c:pt>
                      <c:pt idx="933">
                        <c:v>724</c:v>
                      </c:pt>
                      <c:pt idx="934">
                        <c:v>791</c:v>
                      </c:pt>
                      <c:pt idx="935">
                        <c:v>784</c:v>
                      </c:pt>
                      <c:pt idx="936">
                        <c:v>809</c:v>
                      </c:pt>
                      <c:pt idx="937">
                        <c:v>753</c:v>
                      </c:pt>
                      <c:pt idx="938">
                        <c:v>760</c:v>
                      </c:pt>
                      <c:pt idx="939">
                        <c:v>555</c:v>
                      </c:pt>
                      <c:pt idx="940">
                        <c:v>373</c:v>
                      </c:pt>
                      <c:pt idx="941">
                        <c:v>589</c:v>
                      </c:pt>
                      <c:pt idx="942">
                        <c:v>669</c:v>
                      </c:pt>
                      <c:pt idx="943">
                        <c:v>746</c:v>
                      </c:pt>
                      <c:pt idx="944">
                        <c:v>761</c:v>
                      </c:pt>
                      <c:pt idx="945">
                        <c:v>874</c:v>
                      </c:pt>
                      <c:pt idx="946">
                        <c:v>996</c:v>
                      </c:pt>
                      <c:pt idx="947">
                        <c:v>929</c:v>
                      </c:pt>
                      <c:pt idx="948">
                        <c:v>710</c:v>
                      </c:pt>
                      <c:pt idx="949">
                        <c:v>911</c:v>
                      </c:pt>
                      <c:pt idx="950">
                        <c:v>943</c:v>
                      </c:pt>
                      <c:pt idx="951">
                        <c:v>948</c:v>
                      </c:pt>
                      <c:pt idx="952">
                        <c:v>977</c:v>
                      </c:pt>
                      <c:pt idx="953">
                        <c:v>886</c:v>
                      </c:pt>
                      <c:pt idx="954">
                        <c:v>904</c:v>
                      </c:pt>
                      <c:pt idx="955">
                        <c:v>946</c:v>
                      </c:pt>
                      <c:pt idx="956">
                        <c:v>966</c:v>
                      </c:pt>
                      <c:pt idx="957">
                        <c:v>976</c:v>
                      </c:pt>
                      <c:pt idx="958">
                        <c:v>1134</c:v>
                      </c:pt>
                      <c:pt idx="959">
                        <c:v>953</c:v>
                      </c:pt>
                      <c:pt idx="960">
                        <c:v>848</c:v>
                      </c:pt>
                      <c:pt idx="961">
                        <c:v>1010</c:v>
                      </c:pt>
                      <c:pt idx="962">
                        <c:v>1191</c:v>
                      </c:pt>
                      <c:pt idx="963">
                        <c:v>916</c:v>
                      </c:pt>
                      <c:pt idx="964">
                        <c:v>961</c:v>
                      </c:pt>
                      <c:pt idx="965">
                        <c:v>885</c:v>
                      </c:pt>
                      <c:pt idx="966">
                        <c:v>933</c:v>
                      </c:pt>
                      <c:pt idx="967">
                        <c:v>824</c:v>
                      </c:pt>
                      <c:pt idx="968">
                        <c:v>1002</c:v>
                      </c:pt>
                      <c:pt idx="969">
                        <c:v>841</c:v>
                      </c:pt>
                      <c:pt idx="970">
                        <c:v>944</c:v>
                      </c:pt>
                      <c:pt idx="971">
                        <c:v>940</c:v>
                      </c:pt>
                      <c:pt idx="972">
                        <c:v>756</c:v>
                      </c:pt>
                      <c:pt idx="973">
                        <c:v>818</c:v>
                      </c:pt>
                      <c:pt idx="974">
                        <c:v>867</c:v>
                      </c:pt>
                      <c:pt idx="975">
                        <c:v>994</c:v>
                      </c:pt>
                      <c:pt idx="976">
                        <c:v>993</c:v>
                      </c:pt>
                      <c:pt idx="977">
                        <c:v>957</c:v>
                      </c:pt>
                      <c:pt idx="978">
                        <c:v>1041</c:v>
                      </c:pt>
                      <c:pt idx="979">
                        <c:v>901</c:v>
                      </c:pt>
                      <c:pt idx="980">
                        <c:v>863</c:v>
                      </c:pt>
                      <c:pt idx="981">
                        <c:v>1009</c:v>
                      </c:pt>
                      <c:pt idx="982">
                        <c:v>884</c:v>
                      </c:pt>
                      <c:pt idx="983">
                        <c:v>603</c:v>
                      </c:pt>
                      <c:pt idx="984">
                        <c:v>685</c:v>
                      </c:pt>
                      <c:pt idx="985">
                        <c:v>886</c:v>
                      </c:pt>
                      <c:pt idx="986">
                        <c:v>862</c:v>
                      </c:pt>
                      <c:pt idx="987">
                        <c:v>921</c:v>
                      </c:pt>
                      <c:pt idx="988">
                        <c:v>860</c:v>
                      </c:pt>
                      <c:pt idx="989">
                        <c:v>867</c:v>
                      </c:pt>
                      <c:pt idx="990">
                        <c:v>691</c:v>
                      </c:pt>
                      <c:pt idx="991">
                        <c:v>854</c:v>
                      </c:pt>
                      <c:pt idx="992">
                        <c:v>1059</c:v>
                      </c:pt>
                      <c:pt idx="993">
                        <c:v>1040</c:v>
                      </c:pt>
                      <c:pt idx="994">
                        <c:v>911</c:v>
                      </c:pt>
                      <c:pt idx="995">
                        <c:v>736</c:v>
                      </c:pt>
                      <c:pt idx="996">
                        <c:v>776</c:v>
                      </c:pt>
                      <c:pt idx="997">
                        <c:v>808</c:v>
                      </c:pt>
                      <c:pt idx="998">
                        <c:v>827</c:v>
                      </c:pt>
                      <c:pt idx="999">
                        <c:v>744</c:v>
                      </c:pt>
                      <c:pt idx="1000">
                        <c:v>589</c:v>
                      </c:pt>
                      <c:pt idx="1001">
                        <c:v>957</c:v>
                      </c:pt>
                      <c:pt idx="1002">
                        <c:v>822</c:v>
                      </c:pt>
                      <c:pt idx="1003">
                        <c:v>905</c:v>
                      </c:pt>
                      <c:pt idx="1004">
                        <c:v>878</c:v>
                      </c:pt>
                      <c:pt idx="1005">
                        <c:v>872</c:v>
                      </c:pt>
                      <c:pt idx="1006">
                        <c:v>578</c:v>
                      </c:pt>
                      <c:pt idx="1007">
                        <c:v>636</c:v>
                      </c:pt>
                      <c:pt idx="1008">
                        <c:v>532</c:v>
                      </c:pt>
                      <c:pt idx="1009">
                        <c:v>669</c:v>
                      </c:pt>
                      <c:pt idx="1010">
                        <c:v>384</c:v>
                      </c:pt>
                      <c:pt idx="1011">
                        <c:v>650</c:v>
                      </c:pt>
                      <c:pt idx="1012">
                        <c:v>396</c:v>
                      </c:pt>
                      <c:pt idx="1013">
                        <c:v>695</c:v>
                      </c:pt>
                      <c:pt idx="1014">
                        <c:v>913</c:v>
                      </c:pt>
                      <c:pt idx="1015">
                        <c:v>500</c:v>
                      </c:pt>
                      <c:pt idx="1016">
                        <c:v>473</c:v>
                      </c:pt>
                      <c:pt idx="1017">
                        <c:v>497</c:v>
                      </c:pt>
                      <c:pt idx="1018">
                        <c:v>478</c:v>
                      </c:pt>
                      <c:pt idx="1019">
                        <c:v>478</c:v>
                      </c:pt>
                      <c:pt idx="1020">
                        <c:v>517</c:v>
                      </c:pt>
                      <c:pt idx="1021">
                        <c:v>483</c:v>
                      </c:pt>
                      <c:pt idx="1022">
                        <c:v>614</c:v>
                      </c:pt>
                      <c:pt idx="1023">
                        <c:v>482</c:v>
                      </c:pt>
                      <c:pt idx="1024">
                        <c:v>556</c:v>
                      </c:pt>
                      <c:pt idx="1025">
                        <c:v>519</c:v>
                      </c:pt>
                      <c:pt idx="1026">
                        <c:v>574</c:v>
                      </c:pt>
                      <c:pt idx="1027">
                        <c:v>742</c:v>
                      </c:pt>
                      <c:pt idx="1028">
                        <c:v>484</c:v>
                      </c:pt>
                      <c:pt idx="1029">
                        <c:v>676</c:v>
                      </c:pt>
                      <c:pt idx="1030">
                        <c:v>852</c:v>
                      </c:pt>
                      <c:pt idx="1031">
                        <c:v>841</c:v>
                      </c:pt>
                      <c:pt idx="1032">
                        <c:v>391</c:v>
                      </c:pt>
                      <c:pt idx="1033">
                        <c:v>456</c:v>
                      </c:pt>
                      <c:pt idx="1034">
                        <c:v>473</c:v>
                      </c:pt>
                      <c:pt idx="1035">
                        <c:v>676</c:v>
                      </c:pt>
                      <c:pt idx="1036">
                        <c:v>851</c:v>
                      </c:pt>
                      <c:pt idx="1037">
                        <c:v>768</c:v>
                      </c:pt>
                      <c:pt idx="1038">
                        <c:v>956</c:v>
                      </c:pt>
                      <c:pt idx="1039">
                        <c:v>778</c:v>
                      </c:pt>
                      <c:pt idx="1040">
                        <c:v>543</c:v>
                      </c:pt>
                      <c:pt idx="1041">
                        <c:v>523</c:v>
                      </c:pt>
                      <c:pt idx="1042">
                        <c:v>815</c:v>
                      </c:pt>
                      <c:pt idx="1043">
                        <c:v>949</c:v>
                      </c:pt>
                      <c:pt idx="1044">
                        <c:v>907</c:v>
                      </c:pt>
                      <c:pt idx="1045">
                        <c:v>672</c:v>
                      </c:pt>
                      <c:pt idx="1046">
                        <c:v>573</c:v>
                      </c:pt>
                      <c:pt idx="1047">
                        <c:v>484</c:v>
                      </c:pt>
                      <c:pt idx="1048">
                        <c:v>799</c:v>
                      </c:pt>
                      <c:pt idx="1049">
                        <c:v>670</c:v>
                      </c:pt>
                      <c:pt idx="1050">
                        <c:v>451</c:v>
                      </c:pt>
                      <c:pt idx="1051">
                        <c:v>624</c:v>
                      </c:pt>
                      <c:pt idx="1052">
                        <c:v>844</c:v>
                      </c:pt>
                      <c:pt idx="1053">
                        <c:v>505</c:v>
                      </c:pt>
                      <c:pt idx="1054">
                        <c:v>835</c:v>
                      </c:pt>
                      <c:pt idx="1055">
                        <c:v>773</c:v>
                      </c:pt>
                      <c:pt idx="1056">
                        <c:v>460</c:v>
                      </c:pt>
                      <c:pt idx="1057">
                        <c:v>845</c:v>
                      </c:pt>
                      <c:pt idx="1058">
                        <c:v>803</c:v>
                      </c:pt>
                      <c:pt idx="1059">
                        <c:v>756</c:v>
                      </c:pt>
                      <c:pt idx="1060">
                        <c:v>795</c:v>
                      </c:pt>
                      <c:pt idx="1061">
                        <c:v>560</c:v>
                      </c:pt>
                      <c:pt idx="1062">
                        <c:v>858</c:v>
                      </c:pt>
                      <c:pt idx="1063">
                        <c:v>819</c:v>
                      </c:pt>
                      <c:pt idx="1064">
                        <c:v>807</c:v>
                      </c:pt>
                      <c:pt idx="1065">
                        <c:v>638</c:v>
                      </c:pt>
                      <c:pt idx="1066">
                        <c:v>659</c:v>
                      </c:pt>
                      <c:pt idx="1067">
                        <c:v>689</c:v>
                      </c:pt>
                      <c:pt idx="1068">
                        <c:v>819</c:v>
                      </c:pt>
                      <c:pt idx="1069">
                        <c:v>793</c:v>
                      </c:pt>
                      <c:pt idx="1070">
                        <c:v>736</c:v>
                      </c:pt>
                      <c:pt idx="1071">
                        <c:v>674</c:v>
                      </c:pt>
                      <c:pt idx="1072">
                        <c:v>494</c:v>
                      </c:pt>
                      <c:pt idx="1073">
                        <c:v>873</c:v>
                      </c:pt>
                      <c:pt idx="1074">
                        <c:v>648</c:v>
                      </c:pt>
                      <c:pt idx="1075">
                        <c:v>480</c:v>
                      </c:pt>
                      <c:pt idx="1076">
                        <c:v>498</c:v>
                      </c:pt>
                      <c:pt idx="1077">
                        <c:v>1077</c:v>
                      </c:pt>
                      <c:pt idx="1078">
                        <c:v>664</c:v>
                      </c:pt>
                      <c:pt idx="1079">
                        <c:v>868</c:v>
                      </c:pt>
                      <c:pt idx="1080">
                        <c:v>852</c:v>
                      </c:pt>
                      <c:pt idx="1081">
                        <c:v>862</c:v>
                      </c:pt>
                      <c:pt idx="1082">
                        <c:v>678</c:v>
                      </c:pt>
                      <c:pt idx="1083">
                        <c:v>804</c:v>
                      </c:pt>
                      <c:pt idx="1084">
                        <c:v>892</c:v>
                      </c:pt>
                      <c:pt idx="1085">
                        <c:v>958</c:v>
                      </c:pt>
                      <c:pt idx="1086">
                        <c:v>709</c:v>
                      </c:pt>
                      <c:pt idx="1087">
                        <c:v>772</c:v>
                      </c:pt>
                      <c:pt idx="1088">
                        <c:v>690</c:v>
                      </c:pt>
                      <c:pt idx="1089">
                        <c:v>322</c:v>
                      </c:pt>
                      <c:pt idx="1090">
                        <c:v>325</c:v>
                      </c:pt>
                      <c:pt idx="1091">
                        <c:v>676</c:v>
                      </c:pt>
                      <c:pt idx="1092">
                        <c:v>553</c:v>
                      </c:pt>
                      <c:pt idx="1093">
                        <c:v>876</c:v>
                      </c:pt>
                      <c:pt idx="1094">
                        <c:v>951</c:v>
                      </c:pt>
                      <c:pt idx="1095">
                        <c:v>847</c:v>
                      </c:pt>
                      <c:pt idx="1096">
                        <c:v>780</c:v>
                      </c:pt>
                      <c:pt idx="1097">
                        <c:v>706</c:v>
                      </c:pt>
                      <c:pt idx="1098">
                        <c:v>907</c:v>
                      </c:pt>
                      <c:pt idx="1099">
                        <c:v>745</c:v>
                      </c:pt>
                      <c:pt idx="1100">
                        <c:v>598</c:v>
                      </c:pt>
                      <c:pt idx="1101">
                        <c:v>666</c:v>
                      </c:pt>
                      <c:pt idx="1102">
                        <c:v>434</c:v>
                      </c:pt>
                      <c:pt idx="1103">
                        <c:v>676</c:v>
                      </c:pt>
                      <c:pt idx="1104">
                        <c:v>577</c:v>
                      </c:pt>
                      <c:pt idx="1105">
                        <c:v>707</c:v>
                      </c:pt>
                      <c:pt idx="1106">
                        <c:v>585</c:v>
                      </c:pt>
                      <c:pt idx="1107">
                        <c:v>744</c:v>
                      </c:pt>
                      <c:pt idx="1108">
                        <c:v>822</c:v>
                      </c:pt>
                      <c:pt idx="1109">
                        <c:v>712</c:v>
                      </c:pt>
                      <c:pt idx="1110">
                        <c:v>500</c:v>
                      </c:pt>
                      <c:pt idx="1111">
                        <c:v>478</c:v>
                      </c:pt>
                      <c:pt idx="1112">
                        <c:v>424</c:v>
                      </c:pt>
                      <c:pt idx="1113">
                        <c:v>632</c:v>
                      </c:pt>
                      <c:pt idx="1114">
                        <c:v>607</c:v>
                      </c:pt>
                      <c:pt idx="1115">
                        <c:v>645</c:v>
                      </c:pt>
                      <c:pt idx="1116">
                        <c:v>654</c:v>
                      </c:pt>
                      <c:pt idx="1117">
                        <c:v>463</c:v>
                      </c:pt>
                      <c:pt idx="1118">
                        <c:v>397</c:v>
                      </c:pt>
                      <c:pt idx="1119">
                        <c:v>586</c:v>
                      </c:pt>
                      <c:pt idx="1120">
                        <c:v>564</c:v>
                      </c:pt>
                      <c:pt idx="1121">
                        <c:v>515</c:v>
                      </c:pt>
                      <c:pt idx="1122">
                        <c:v>520</c:v>
                      </c:pt>
                      <c:pt idx="1123">
                        <c:v>546</c:v>
                      </c:pt>
                      <c:pt idx="1124">
                        <c:v>596</c:v>
                      </c:pt>
                      <c:pt idx="1125">
                        <c:v>523</c:v>
                      </c:pt>
                      <c:pt idx="1126">
                        <c:v>510</c:v>
                      </c:pt>
                      <c:pt idx="1127">
                        <c:v>716</c:v>
                      </c:pt>
                      <c:pt idx="1128">
                        <c:v>624</c:v>
                      </c:pt>
                      <c:pt idx="1129">
                        <c:v>709</c:v>
                      </c:pt>
                      <c:pt idx="1130">
                        <c:v>723</c:v>
                      </c:pt>
                      <c:pt idx="1131">
                        <c:v>660</c:v>
                      </c:pt>
                      <c:pt idx="1132">
                        <c:v>466</c:v>
                      </c:pt>
                      <c:pt idx="1133">
                        <c:v>464</c:v>
                      </c:pt>
                      <c:pt idx="1134">
                        <c:v>599</c:v>
                      </c:pt>
                      <c:pt idx="1135">
                        <c:v>616</c:v>
                      </c:pt>
                      <c:pt idx="1136">
                        <c:v>754</c:v>
                      </c:pt>
                      <c:pt idx="1137">
                        <c:v>1012</c:v>
                      </c:pt>
                      <c:pt idx="1138">
                        <c:v>697</c:v>
                      </c:pt>
                      <c:pt idx="1139">
                        <c:v>597</c:v>
                      </c:pt>
                      <c:pt idx="1140">
                        <c:v>1089</c:v>
                      </c:pt>
                      <c:pt idx="1141">
                        <c:v>1035</c:v>
                      </c:pt>
                      <c:pt idx="1142">
                        <c:v>1072</c:v>
                      </c:pt>
                      <c:pt idx="1143">
                        <c:v>1037</c:v>
                      </c:pt>
                      <c:pt idx="1144">
                        <c:v>1010</c:v>
                      </c:pt>
                      <c:pt idx="1145">
                        <c:v>385</c:v>
                      </c:pt>
                      <c:pt idx="1146">
                        <c:v>1135</c:v>
                      </c:pt>
                      <c:pt idx="1147">
                        <c:v>541</c:v>
                      </c:pt>
                      <c:pt idx="1148">
                        <c:v>973</c:v>
                      </c:pt>
                      <c:pt idx="1149">
                        <c:v>498</c:v>
                      </c:pt>
                      <c:pt idx="1150">
                        <c:v>887</c:v>
                      </c:pt>
                      <c:pt idx="1151">
                        <c:v>848</c:v>
                      </c:pt>
                      <c:pt idx="1152">
                        <c:v>537</c:v>
                      </c:pt>
                      <c:pt idx="1153">
                        <c:v>606</c:v>
                      </c:pt>
                      <c:pt idx="1154">
                        <c:v>436</c:v>
                      </c:pt>
                      <c:pt idx="1155">
                        <c:v>1011</c:v>
                      </c:pt>
                      <c:pt idx="1156">
                        <c:v>1063</c:v>
                      </c:pt>
                      <c:pt idx="1157">
                        <c:v>1060</c:v>
                      </c:pt>
                      <c:pt idx="1158">
                        <c:v>1075</c:v>
                      </c:pt>
                      <c:pt idx="1159">
                        <c:v>407</c:v>
                      </c:pt>
                      <c:pt idx="1160">
                        <c:v>817</c:v>
                      </c:pt>
                      <c:pt idx="1161">
                        <c:v>948</c:v>
                      </c:pt>
                      <c:pt idx="1162">
                        <c:v>528</c:v>
                      </c:pt>
                      <c:pt idx="1163">
                        <c:v>451</c:v>
                      </c:pt>
                      <c:pt idx="1164">
                        <c:v>504</c:v>
                      </c:pt>
                      <c:pt idx="1165">
                        <c:v>971</c:v>
                      </c:pt>
                      <c:pt idx="1166">
                        <c:v>598</c:v>
                      </c:pt>
                      <c:pt idx="1167">
                        <c:v>1123</c:v>
                      </c:pt>
                      <c:pt idx="1168">
                        <c:v>985</c:v>
                      </c:pt>
                      <c:pt idx="1169">
                        <c:v>1020</c:v>
                      </c:pt>
                      <c:pt idx="1170">
                        <c:v>1036</c:v>
                      </c:pt>
                      <c:pt idx="1171">
                        <c:v>1269</c:v>
                      </c:pt>
                      <c:pt idx="1172">
                        <c:v>731</c:v>
                      </c:pt>
                      <c:pt idx="1173">
                        <c:v>770</c:v>
                      </c:pt>
                      <c:pt idx="1174">
                        <c:v>826</c:v>
                      </c:pt>
                      <c:pt idx="1175">
                        <c:v>1223</c:v>
                      </c:pt>
                      <c:pt idx="1176">
                        <c:v>1251</c:v>
                      </c:pt>
                      <c:pt idx="1177">
                        <c:v>1255</c:v>
                      </c:pt>
                      <c:pt idx="1178">
                        <c:v>794</c:v>
                      </c:pt>
                      <c:pt idx="1179">
                        <c:v>752</c:v>
                      </c:pt>
                      <c:pt idx="1180">
                        <c:v>708</c:v>
                      </c:pt>
                      <c:pt idx="1181">
                        <c:v>620</c:v>
                      </c:pt>
                      <c:pt idx="1182">
                        <c:v>698</c:v>
                      </c:pt>
                      <c:pt idx="1183">
                        <c:v>1097</c:v>
                      </c:pt>
                      <c:pt idx="1184">
                        <c:v>631</c:v>
                      </c:pt>
                      <c:pt idx="1185">
                        <c:v>633</c:v>
                      </c:pt>
                      <c:pt idx="1186">
                        <c:v>666</c:v>
                      </c:pt>
                      <c:pt idx="1187">
                        <c:v>708</c:v>
                      </c:pt>
                      <c:pt idx="1188">
                        <c:v>329</c:v>
                      </c:pt>
                      <c:pt idx="1189">
                        <c:v>316</c:v>
                      </c:pt>
                      <c:pt idx="1190">
                        <c:v>558</c:v>
                      </c:pt>
                      <c:pt idx="1191">
                        <c:v>605</c:v>
                      </c:pt>
                      <c:pt idx="1192">
                        <c:v>714</c:v>
                      </c:pt>
                      <c:pt idx="1193">
                        <c:v>672</c:v>
                      </c:pt>
                      <c:pt idx="1194">
                        <c:v>394</c:v>
                      </c:pt>
                      <c:pt idx="1195">
                        <c:v>470</c:v>
                      </c:pt>
                      <c:pt idx="1196">
                        <c:v>651</c:v>
                      </c:pt>
                      <c:pt idx="1197">
                        <c:v>839</c:v>
                      </c:pt>
                      <c:pt idx="1198">
                        <c:v>601</c:v>
                      </c:pt>
                      <c:pt idx="1199">
                        <c:v>721</c:v>
                      </c:pt>
                      <c:pt idx="1200">
                        <c:v>710</c:v>
                      </c:pt>
                      <c:pt idx="1201">
                        <c:v>660</c:v>
                      </c:pt>
                      <c:pt idx="1202">
                        <c:v>594</c:v>
                      </c:pt>
                      <c:pt idx="1203">
                        <c:v>763</c:v>
                      </c:pt>
                      <c:pt idx="1204">
                        <c:v>604</c:v>
                      </c:pt>
                      <c:pt idx="1205">
                        <c:v>637</c:v>
                      </c:pt>
                      <c:pt idx="1206">
                        <c:v>765</c:v>
                      </c:pt>
                      <c:pt idx="1207">
                        <c:v>582</c:v>
                      </c:pt>
                      <c:pt idx="1208">
                        <c:v>558</c:v>
                      </c:pt>
                      <c:pt idx="1209">
                        <c:v>601</c:v>
                      </c:pt>
                      <c:pt idx="1210">
                        <c:v>651</c:v>
                      </c:pt>
                      <c:pt idx="1211">
                        <c:v>695</c:v>
                      </c:pt>
                      <c:pt idx="1212">
                        <c:v>720</c:v>
                      </c:pt>
                      <c:pt idx="1213">
                        <c:v>608</c:v>
                      </c:pt>
                      <c:pt idx="1214">
                        <c:v>609</c:v>
                      </c:pt>
                      <c:pt idx="1215">
                        <c:v>722</c:v>
                      </c:pt>
                      <c:pt idx="1216">
                        <c:v>707</c:v>
                      </c:pt>
                      <c:pt idx="1217">
                        <c:v>603</c:v>
                      </c:pt>
                      <c:pt idx="1218">
                        <c:v>626</c:v>
                      </c:pt>
                      <c:pt idx="1219">
                        <c:v>637</c:v>
                      </c:pt>
                      <c:pt idx="1220">
                        <c:v>737</c:v>
                      </c:pt>
                      <c:pt idx="1221">
                        <c:v>510</c:v>
                      </c:pt>
                      <c:pt idx="1222">
                        <c:v>449</c:v>
                      </c:pt>
                      <c:pt idx="1223">
                        <c:v>498</c:v>
                      </c:pt>
                      <c:pt idx="1224">
                        <c:v>514</c:v>
                      </c:pt>
                      <c:pt idx="1225">
                        <c:v>658</c:v>
                      </c:pt>
                      <c:pt idx="1226">
                        <c:v>633</c:v>
                      </c:pt>
                      <c:pt idx="1227">
                        <c:v>555</c:v>
                      </c:pt>
                      <c:pt idx="1228">
                        <c:v>576</c:v>
                      </c:pt>
                      <c:pt idx="1229">
                        <c:v>514</c:v>
                      </c:pt>
                      <c:pt idx="1230">
                        <c:v>639</c:v>
                      </c:pt>
                      <c:pt idx="1231">
                        <c:v>550</c:v>
                      </c:pt>
                      <c:pt idx="1232">
                        <c:v>683</c:v>
                      </c:pt>
                      <c:pt idx="1233">
                        <c:v>633</c:v>
                      </c:pt>
                      <c:pt idx="1234">
                        <c:v>578</c:v>
                      </c:pt>
                      <c:pt idx="1235">
                        <c:v>580</c:v>
                      </c:pt>
                      <c:pt idx="1236">
                        <c:v>564</c:v>
                      </c:pt>
                      <c:pt idx="1237">
                        <c:v>510</c:v>
                      </c:pt>
                      <c:pt idx="1238">
                        <c:v>520</c:v>
                      </c:pt>
                      <c:pt idx="1239">
                        <c:v>565</c:v>
                      </c:pt>
                      <c:pt idx="1240">
                        <c:v>507</c:v>
                      </c:pt>
                      <c:pt idx="1241">
                        <c:v>439</c:v>
                      </c:pt>
                      <c:pt idx="1242">
                        <c:v>557</c:v>
                      </c:pt>
                      <c:pt idx="1243">
                        <c:v>528</c:v>
                      </c:pt>
                      <c:pt idx="1244">
                        <c:v>530</c:v>
                      </c:pt>
                      <c:pt idx="1245">
                        <c:v>579</c:v>
                      </c:pt>
                      <c:pt idx="1246">
                        <c:v>581</c:v>
                      </c:pt>
                      <c:pt idx="1247">
                        <c:v>527</c:v>
                      </c:pt>
                      <c:pt idx="1248">
                        <c:v>567</c:v>
                      </c:pt>
                      <c:pt idx="1249">
                        <c:v>715</c:v>
                      </c:pt>
                      <c:pt idx="1250">
                        <c:v>677</c:v>
                      </c:pt>
                      <c:pt idx="1251">
                        <c:v>702</c:v>
                      </c:pt>
                      <c:pt idx="1252">
                        <c:v>671</c:v>
                      </c:pt>
                      <c:pt idx="1253">
                        <c:v>669</c:v>
                      </c:pt>
                      <c:pt idx="1254">
                        <c:v>600</c:v>
                      </c:pt>
                      <c:pt idx="1255">
                        <c:v>476</c:v>
                      </c:pt>
                      <c:pt idx="1256">
                        <c:v>592</c:v>
                      </c:pt>
                      <c:pt idx="1257">
                        <c:v>631</c:v>
                      </c:pt>
                      <c:pt idx="1258">
                        <c:v>604</c:v>
                      </c:pt>
                      <c:pt idx="1259">
                        <c:v>555</c:v>
                      </c:pt>
                      <c:pt idx="1260">
                        <c:v>582</c:v>
                      </c:pt>
                      <c:pt idx="1261">
                        <c:v>558</c:v>
                      </c:pt>
                      <c:pt idx="1262">
                        <c:v>684</c:v>
                      </c:pt>
                      <c:pt idx="1263">
                        <c:v>566</c:v>
                      </c:pt>
                      <c:pt idx="1264">
                        <c:v>601</c:v>
                      </c:pt>
                      <c:pt idx="1265">
                        <c:v>664</c:v>
                      </c:pt>
                      <c:pt idx="1266">
                        <c:v>627</c:v>
                      </c:pt>
                      <c:pt idx="1267">
                        <c:v>633</c:v>
                      </c:pt>
                      <c:pt idx="1268">
                        <c:v>596</c:v>
                      </c:pt>
                      <c:pt idx="1269">
                        <c:v>621</c:v>
                      </c:pt>
                      <c:pt idx="1270">
                        <c:v>556</c:v>
                      </c:pt>
                      <c:pt idx="1271">
                        <c:v>563</c:v>
                      </c:pt>
                      <c:pt idx="1272">
                        <c:v>556</c:v>
                      </c:pt>
                      <c:pt idx="1273">
                        <c:v>547</c:v>
                      </c:pt>
                      <c:pt idx="1274">
                        <c:v>538</c:v>
                      </c:pt>
                      <c:pt idx="1275">
                        <c:v>500</c:v>
                      </c:pt>
                      <c:pt idx="1276">
                        <c:v>449</c:v>
                      </c:pt>
                      <c:pt idx="1277">
                        <c:v>434</c:v>
                      </c:pt>
                      <c:pt idx="1278">
                        <c:v>494</c:v>
                      </c:pt>
                      <c:pt idx="1279">
                        <c:v>496</c:v>
                      </c:pt>
                      <c:pt idx="1280">
                        <c:v>473</c:v>
                      </c:pt>
                      <c:pt idx="1281">
                        <c:v>499</c:v>
                      </c:pt>
                      <c:pt idx="1282">
                        <c:v>511</c:v>
                      </c:pt>
                      <c:pt idx="1283">
                        <c:v>478</c:v>
                      </c:pt>
                      <c:pt idx="1284">
                        <c:v>411</c:v>
                      </c:pt>
                      <c:pt idx="1285">
                        <c:v>398</c:v>
                      </c:pt>
                      <c:pt idx="1286">
                        <c:v>461</c:v>
                      </c:pt>
                      <c:pt idx="1287">
                        <c:v>485</c:v>
                      </c:pt>
                      <c:pt idx="1288">
                        <c:v>494</c:v>
                      </c:pt>
                      <c:pt idx="1289">
                        <c:v>435</c:v>
                      </c:pt>
                      <c:pt idx="1290">
                        <c:v>479</c:v>
                      </c:pt>
                      <c:pt idx="1291">
                        <c:v>439</c:v>
                      </c:pt>
                      <c:pt idx="1292">
                        <c:v>428</c:v>
                      </c:pt>
                      <c:pt idx="1293">
                        <c:v>423</c:v>
                      </c:pt>
                      <c:pt idx="1294">
                        <c:v>462</c:v>
                      </c:pt>
                      <c:pt idx="1295">
                        <c:v>454</c:v>
                      </c:pt>
                      <c:pt idx="1296">
                        <c:v>473</c:v>
                      </c:pt>
                      <c:pt idx="1297">
                        <c:v>455</c:v>
                      </c:pt>
                      <c:pt idx="1298">
                        <c:v>456</c:v>
                      </c:pt>
                      <c:pt idx="1299">
                        <c:v>486</c:v>
                      </c:pt>
                      <c:pt idx="1300">
                        <c:v>482</c:v>
                      </c:pt>
                      <c:pt idx="1301">
                        <c:v>504</c:v>
                      </c:pt>
                      <c:pt idx="1302">
                        <c:v>522</c:v>
                      </c:pt>
                      <c:pt idx="1303">
                        <c:v>546</c:v>
                      </c:pt>
                      <c:pt idx="1304">
                        <c:v>558</c:v>
                      </c:pt>
                      <c:pt idx="1305">
                        <c:v>444</c:v>
                      </c:pt>
                      <c:pt idx="1306">
                        <c:v>390</c:v>
                      </c:pt>
                      <c:pt idx="1307">
                        <c:v>407</c:v>
                      </c:pt>
                      <c:pt idx="1308">
                        <c:v>513</c:v>
                      </c:pt>
                      <c:pt idx="1309">
                        <c:v>488</c:v>
                      </c:pt>
                      <c:pt idx="1310">
                        <c:v>498</c:v>
                      </c:pt>
                      <c:pt idx="1311">
                        <c:v>485</c:v>
                      </c:pt>
                      <c:pt idx="1312">
                        <c:v>481</c:v>
                      </c:pt>
                      <c:pt idx="1313">
                        <c:v>457</c:v>
                      </c:pt>
                      <c:pt idx="1314">
                        <c:v>464</c:v>
                      </c:pt>
                      <c:pt idx="1315">
                        <c:v>505</c:v>
                      </c:pt>
                      <c:pt idx="1316">
                        <c:v>465</c:v>
                      </c:pt>
                      <c:pt idx="1317">
                        <c:v>466</c:v>
                      </c:pt>
                      <c:pt idx="1318">
                        <c:v>475</c:v>
                      </c:pt>
                      <c:pt idx="1319">
                        <c:v>488</c:v>
                      </c:pt>
                      <c:pt idx="1320">
                        <c:v>464</c:v>
                      </c:pt>
                      <c:pt idx="1321">
                        <c:v>468</c:v>
                      </c:pt>
                      <c:pt idx="1322">
                        <c:v>463</c:v>
                      </c:pt>
                      <c:pt idx="1323">
                        <c:v>495</c:v>
                      </c:pt>
                      <c:pt idx="1324">
                        <c:v>512</c:v>
                      </c:pt>
                      <c:pt idx="1325">
                        <c:v>511</c:v>
                      </c:pt>
                      <c:pt idx="1326">
                        <c:v>465</c:v>
                      </c:pt>
                      <c:pt idx="1327">
                        <c:v>428</c:v>
                      </c:pt>
                      <c:pt idx="1328">
                        <c:v>455</c:v>
                      </c:pt>
                      <c:pt idx="1329">
                        <c:v>445</c:v>
                      </c:pt>
                      <c:pt idx="1330">
                        <c:v>425</c:v>
                      </c:pt>
                      <c:pt idx="1331">
                        <c:v>441</c:v>
                      </c:pt>
                      <c:pt idx="1332">
                        <c:v>454</c:v>
                      </c:pt>
                      <c:pt idx="1333">
                        <c:v>408</c:v>
                      </c:pt>
                      <c:pt idx="1334">
                        <c:v>394</c:v>
                      </c:pt>
                      <c:pt idx="1335">
                        <c:v>410</c:v>
                      </c:pt>
                      <c:pt idx="1336">
                        <c:v>441</c:v>
                      </c:pt>
                      <c:pt idx="1337">
                        <c:v>449</c:v>
                      </c:pt>
                      <c:pt idx="1338">
                        <c:v>456</c:v>
                      </c:pt>
                      <c:pt idx="1339">
                        <c:v>462</c:v>
                      </c:pt>
                      <c:pt idx="1340">
                        <c:v>413</c:v>
                      </c:pt>
                      <c:pt idx="1341">
                        <c:v>421</c:v>
                      </c:pt>
                      <c:pt idx="1342">
                        <c:v>431</c:v>
                      </c:pt>
                      <c:pt idx="1343">
                        <c:v>521</c:v>
                      </c:pt>
                      <c:pt idx="1344">
                        <c:v>435</c:v>
                      </c:pt>
                      <c:pt idx="1345">
                        <c:v>400</c:v>
                      </c:pt>
                      <c:pt idx="1346">
                        <c:v>435</c:v>
                      </c:pt>
                      <c:pt idx="1347">
                        <c:v>400</c:v>
                      </c:pt>
                      <c:pt idx="1348">
                        <c:v>374</c:v>
                      </c:pt>
                      <c:pt idx="1349">
                        <c:v>462</c:v>
                      </c:pt>
                      <c:pt idx="1350">
                        <c:v>444</c:v>
                      </c:pt>
                      <c:pt idx="1351">
                        <c:v>445</c:v>
                      </c:pt>
                      <c:pt idx="1352">
                        <c:v>506</c:v>
                      </c:pt>
                      <c:pt idx="1353">
                        <c:v>474</c:v>
                      </c:pt>
                      <c:pt idx="1354">
                        <c:v>394</c:v>
                      </c:pt>
                      <c:pt idx="1355">
                        <c:v>391</c:v>
                      </c:pt>
                      <c:pt idx="1356">
                        <c:v>453</c:v>
                      </c:pt>
                      <c:pt idx="1357">
                        <c:v>407</c:v>
                      </c:pt>
                      <c:pt idx="1358">
                        <c:v>471</c:v>
                      </c:pt>
                      <c:pt idx="1359">
                        <c:v>470</c:v>
                      </c:pt>
                      <c:pt idx="1360">
                        <c:v>464</c:v>
                      </c:pt>
                      <c:pt idx="1361">
                        <c:v>419</c:v>
                      </c:pt>
                      <c:pt idx="1362">
                        <c:v>421</c:v>
                      </c:pt>
                      <c:pt idx="1363">
                        <c:v>452</c:v>
                      </c:pt>
                      <c:pt idx="1364">
                        <c:v>466</c:v>
                      </c:pt>
                      <c:pt idx="1365">
                        <c:v>482</c:v>
                      </c:pt>
                      <c:pt idx="1366">
                        <c:v>500</c:v>
                      </c:pt>
                      <c:pt idx="1367">
                        <c:v>492</c:v>
                      </c:pt>
                      <c:pt idx="1368">
                        <c:v>451</c:v>
                      </c:pt>
                      <c:pt idx="1369">
                        <c:v>430</c:v>
                      </c:pt>
                      <c:pt idx="1370">
                        <c:v>431</c:v>
                      </c:pt>
                      <c:pt idx="1371">
                        <c:v>338</c:v>
                      </c:pt>
                      <c:pt idx="1372">
                        <c:v>509</c:v>
                      </c:pt>
                      <c:pt idx="1373">
                        <c:v>470</c:v>
                      </c:pt>
                      <c:pt idx="1374">
                        <c:v>498</c:v>
                      </c:pt>
                      <c:pt idx="1375">
                        <c:v>468</c:v>
                      </c:pt>
                      <c:pt idx="1376">
                        <c:v>473</c:v>
                      </c:pt>
                      <c:pt idx="1377">
                        <c:v>477</c:v>
                      </c:pt>
                      <c:pt idx="1378">
                        <c:v>515</c:v>
                      </c:pt>
                      <c:pt idx="1379">
                        <c:v>482</c:v>
                      </c:pt>
                      <c:pt idx="1380">
                        <c:v>455</c:v>
                      </c:pt>
                      <c:pt idx="1381">
                        <c:v>504</c:v>
                      </c:pt>
                      <c:pt idx="1382">
                        <c:v>570</c:v>
                      </c:pt>
                      <c:pt idx="1383">
                        <c:v>582</c:v>
                      </c:pt>
                      <c:pt idx="1384">
                        <c:v>526</c:v>
                      </c:pt>
                      <c:pt idx="1385">
                        <c:v>483</c:v>
                      </c:pt>
                      <c:pt idx="1386">
                        <c:v>498</c:v>
                      </c:pt>
                      <c:pt idx="1387">
                        <c:v>587</c:v>
                      </c:pt>
                      <c:pt idx="1388">
                        <c:v>573</c:v>
                      </c:pt>
                      <c:pt idx="1389">
                        <c:v>553</c:v>
                      </c:pt>
                      <c:pt idx="1390">
                        <c:v>429</c:v>
                      </c:pt>
                      <c:pt idx="1391">
                        <c:v>496</c:v>
                      </c:pt>
                      <c:pt idx="1392">
                        <c:v>640</c:v>
                      </c:pt>
                      <c:pt idx="1393">
                        <c:v>630</c:v>
                      </c:pt>
                      <c:pt idx="1394">
                        <c:v>536</c:v>
                      </c:pt>
                      <c:pt idx="1395">
                        <c:v>617</c:v>
                      </c:pt>
                      <c:pt idx="1396">
                        <c:v>572</c:v>
                      </c:pt>
                      <c:pt idx="1397">
                        <c:v>553</c:v>
                      </c:pt>
                      <c:pt idx="1398">
                        <c:v>575</c:v>
                      </c:pt>
                      <c:pt idx="1399">
                        <c:v>633</c:v>
                      </c:pt>
                      <c:pt idx="1400">
                        <c:v>519</c:v>
                      </c:pt>
                      <c:pt idx="1401">
                        <c:v>540</c:v>
                      </c:pt>
                      <c:pt idx="1402">
                        <c:v>598</c:v>
                      </c:pt>
                      <c:pt idx="1403">
                        <c:v>580</c:v>
                      </c:pt>
                      <c:pt idx="1404">
                        <c:v>502</c:v>
                      </c:pt>
                      <c:pt idx="1405">
                        <c:v>486</c:v>
                      </c:pt>
                      <c:pt idx="1406">
                        <c:v>565</c:v>
                      </c:pt>
                      <c:pt idx="1407">
                        <c:v>569</c:v>
                      </c:pt>
                      <c:pt idx="1408">
                        <c:v>562</c:v>
                      </c:pt>
                      <c:pt idx="1409">
                        <c:v>523</c:v>
                      </c:pt>
                      <c:pt idx="1410">
                        <c:v>453</c:v>
                      </c:pt>
                      <c:pt idx="1411">
                        <c:v>499</c:v>
                      </c:pt>
                      <c:pt idx="1412">
                        <c:v>546</c:v>
                      </c:pt>
                      <c:pt idx="1413">
                        <c:v>488</c:v>
                      </c:pt>
                      <c:pt idx="1414">
                        <c:v>525</c:v>
                      </c:pt>
                      <c:pt idx="1415">
                        <c:v>553</c:v>
                      </c:pt>
                      <c:pt idx="1416">
                        <c:v>525</c:v>
                      </c:pt>
                      <c:pt idx="1417">
                        <c:v>455</c:v>
                      </c:pt>
                      <c:pt idx="1418">
                        <c:v>464</c:v>
                      </c:pt>
                      <c:pt idx="1419">
                        <c:v>444</c:v>
                      </c:pt>
                      <c:pt idx="1420">
                        <c:v>525</c:v>
                      </c:pt>
                      <c:pt idx="1421">
                        <c:v>530</c:v>
                      </c:pt>
                      <c:pt idx="1422">
                        <c:v>507</c:v>
                      </c:pt>
                      <c:pt idx="1423">
                        <c:v>543</c:v>
                      </c:pt>
                      <c:pt idx="1424">
                        <c:v>535</c:v>
                      </c:pt>
                      <c:pt idx="1425">
                        <c:v>564</c:v>
                      </c:pt>
                      <c:pt idx="1426">
                        <c:v>547</c:v>
                      </c:pt>
                      <c:pt idx="1427">
                        <c:v>488</c:v>
                      </c:pt>
                      <c:pt idx="1428">
                        <c:v>396</c:v>
                      </c:pt>
                      <c:pt idx="1429">
                        <c:v>523</c:v>
                      </c:pt>
                      <c:pt idx="1430">
                        <c:v>556</c:v>
                      </c:pt>
                      <c:pt idx="1431">
                        <c:v>453</c:v>
                      </c:pt>
                      <c:pt idx="1432">
                        <c:v>537</c:v>
                      </c:pt>
                      <c:pt idx="1433">
                        <c:v>522</c:v>
                      </c:pt>
                      <c:pt idx="1434">
                        <c:v>463</c:v>
                      </c:pt>
                      <c:pt idx="1435">
                        <c:v>499</c:v>
                      </c:pt>
                      <c:pt idx="1436">
                        <c:v>508</c:v>
                      </c:pt>
                      <c:pt idx="1437">
                        <c:v>542</c:v>
                      </c:pt>
                      <c:pt idx="1438">
                        <c:v>523</c:v>
                      </c:pt>
                      <c:pt idx="1439">
                        <c:v>574</c:v>
                      </c:pt>
                      <c:pt idx="1440">
                        <c:v>623</c:v>
                      </c:pt>
                      <c:pt idx="1441">
                        <c:v>516</c:v>
                      </c:pt>
                      <c:pt idx="1442">
                        <c:v>478</c:v>
                      </c:pt>
                      <c:pt idx="1443">
                        <c:v>481</c:v>
                      </c:pt>
                      <c:pt idx="1444">
                        <c:v>453</c:v>
                      </c:pt>
                      <c:pt idx="1445">
                        <c:v>452</c:v>
                      </c:pt>
                      <c:pt idx="1446">
                        <c:v>490</c:v>
                      </c:pt>
                      <c:pt idx="1447">
                        <c:v>454</c:v>
                      </c:pt>
                      <c:pt idx="1448">
                        <c:v>500</c:v>
                      </c:pt>
                      <c:pt idx="1449">
                        <c:v>469</c:v>
                      </c:pt>
                      <c:pt idx="1450">
                        <c:v>517</c:v>
                      </c:pt>
                      <c:pt idx="1451">
                        <c:v>544</c:v>
                      </c:pt>
                      <c:pt idx="1452">
                        <c:v>539</c:v>
                      </c:pt>
                      <c:pt idx="1453">
                        <c:v>571</c:v>
                      </c:pt>
                      <c:pt idx="1454">
                        <c:v>480</c:v>
                      </c:pt>
                      <c:pt idx="1455">
                        <c:v>519</c:v>
                      </c:pt>
                      <c:pt idx="1456">
                        <c:v>493</c:v>
                      </c:pt>
                      <c:pt idx="1457">
                        <c:v>534</c:v>
                      </c:pt>
                      <c:pt idx="1458">
                        <c:v>595</c:v>
                      </c:pt>
                      <c:pt idx="1459">
                        <c:v>597</c:v>
                      </c:pt>
                      <c:pt idx="1460">
                        <c:v>580</c:v>
                      </c:pt>
                      <c:pt idx="1461">
                        <c:v>521</c:v>
                      </c:pt>
                      <c:pt idx="1462">
                        <c:v>495</c:v>
                      </c:pt>
                      <c:pt idx="1463">
                        <c:v>567</c:v>
                      </c:pt>
                      <c:pt idx="1464">
                        <c:v>606</c:v>
                      </c:pt>
                      <c:pt idx="1465">
                        <c:v>624</c:v>
                      </c:pt>
                      <c:pt idx="1466">
                        <c:v>542</c:v>
                      </c:pt>
                      <c:pt idx="1467">
                        <c:v>452</c:v>
                      </c:pt>
                      <c:pt idx="1468">
                        <c:v>452</c:v>
                      </c:pt>
                      <c:pt idx="1469">
                        <c:v>534</c:v>
                      </c:pt>
                      <c:pt idx="1470">
                        <c:v>488</c:v>
                      </c:pt>
                      <c:pt idx="1471">
                        <c:v>499</c:v>
                      </c:pt>
                      <c:pt idx="1472">
                        <c:v>624</c:v>
                      </c:pt>
                      <c:pt idx="1473">
                        <c:v>667</c:v>
                      </c:pt>
                      <c:pt idx="1474">
                        <c:v>657</c:v>
                      </c:pt>
                      <c:pt idx="1475">
                        <c:v>628</c:v>
                      </c:pt>
                      <c:pt idx="1476">
                        <c:v>605</c:v>
                      </c:pt>
                      <c:pt idx="1477">
                        <c:v>593</c:v>
                      </c:pt>
                      <c:pt idx="1478">
                        <c:v>507</c:v>
                      </c:pt>
                      <c:pt idx="1479">
                        <c:v>418</c:v>
                      </c:pt>
                      <c:pt idx="1480">
                        <c:v>468</c:v>
                      </c:pt>
                      <c:pt idx="1481">
                        <c:v>474</c:v>
                      </c:pt>
                      <c:pt idx="1482">
                        <c:v>576</c:v>
                      </c:pt>
                      <c:pt idx="1483">
                        <c:v>561</c:v>
                      </c:pt>
                      <c:pt idx="1484">
                        <c:v>502</c:v>
                      </c:pt>
                      <c:pt idx="1485">
                        <c:v>541</c:v>
                      </c:pt>
                      <c:pt idx="1486">
                        <c:v>601</c:v>
                      </c:pt>
                      <c:pt idx="1487">
                        <c:v>487</c:v>
                      </c:pt>
                      <c:pt idx="1488">
                        <c:v>393</c:v>
                      </c:pt>
                      <c:pt idx="1489">
                        <c:v>447</c:v>
                      </c:pt>
                      <c:pt idx="1490">
                        <c:v>528</c:v>
                      </c:pt>
                      <c:pt idx="1491">
                        <c:v>505</c:v>
                      </c:pt>
                      <c:pt idx="1492">
                        <c:v>386</c:v>
                      </c:pt>
                      <c:pt idx="1493">
                        <c:v>309</c:v>
                      </c:pt>
                      <c:pt idx="1494">
                        <c:v>519</c:v>
                      </c:pt>
                      <c:pt idx="1495">
                        <c:v>421</c:v>
                      </c:pt>
                      <c:pt idx="1496">
                        <c:v>498</c:v>
                      </c:pt>
                      <c:pt idx="1497">
                        <c:v>488</c:v>
                      </c:pt>
                      <c:pt idx="1498">
                        <c:v>570</c:v>
                      </c:pt>
                      <c:pt idx="1499">
                        <c:v>565</c:v>
                      </c:pt>
                      <c:pt idx="1500">
                        <c:v>441</c:v>
                      </c:pt>
                      <c:pt idx="1501">
                        <c:v>458</c:v>
                      </c:pt>
                      <c:pt idx="1502">
                        <c:v>461</c:v>
                      </c:pt>
                      <c:pt idx="1503">
                        <c:v>485</c:v>
                      </c:pt>
                      <c:pt idx="1504">
                        <c:v>354</c:v>
                      </c:pt>
                      <c:pt idx="1505">
                        <c:v>326</c:v>
                      </c:pt>
                      <c:pt idx="1506">
                        <c:v>431</c:v>
                      </c:pt>
                      <c:pt idx="1507">
                        <c:v>549</c:v>
                      </c:pt>
                      <c:pt idx="1508">
                        <c:v>596</c:v>
                      </c:pt>
                      <c:pt idx="1509">
                        <c:v>581</c:v>
                      </c:pt>
                      <c:pt idx="1510">
                        <c:v>570</c:v>
                      </c:pt>
                      <c:pt idx="1511">
                        <c:v>588</c:v>
                      </c:pt>
                      <c:pt idx="1512">
                        <c:v>618</c:v>
                      </c:pt>
                      <c:pt idx="1513">
                        <c:v>657</c:v>
                      </c:pt>
                      <c:pt idx="1514">
                        <c:v>528</c:v>
                      </c:pt>
                      <c:pt idx="1515">
                        <c:v>455</c:v>
                      </c:pt>
                      <c:pt idx="1516">
                        <c:v>568</c:v>
                      </c:pt>
                      <c:pt idx="1517">
                        <c:v>557</c:v>
                      </c:pt>
                      <c:pt idx="1518">
                        <c:v>546</c:v>
                      </c:pt>
                      <c:pt idx="1519">
                        <c:v>671</c:v>
                      </c:pt>
                      <c:pt idx="1520">
                        <c:v>619</c:v>
                      </c:pt>
                      <c:pt idx="1521">
                        <c:v>555</c:v>
                      </c:pt>
                      <c:pt idx="1522">
                        <c:v>554</c:v>
                      </c:pt>
                      <c:pt idx="1523">
                        <c:v>527</c:v>
                      </c:pt>
                      <c:pt idx="1524">
                        <c:v>532</c:v>
                      </c:pt>
                      <c:pt idx="1525">
                        <c:v>533</c:v>
                      </c:pt>
                      <c:pt idx="1526">
                        <c:v>581</c:v>
                      </c:pt>
                      <c:pt idx="1527">
                        <c:v>427</c:v>
                      </c:pt>
                      <c:pt idx="1528">
                        <c:v>563</c:v>
                      </c:pt>
                      <c:pt idx="1529">
                        <c:v>544</c:v>
                      </c:pt>
                      <c:pt idx="1530">
                        <c:v>521</c:v>
                      </c:pt>
                      <c:pt idx="1531">
                        <c:v>517</c:v>
                      </c:pt>
                      <c:pt idx="1532">
                        <c:v>609</c:v>
                      </c:pt>
                      <c:pt idx="1533">
                        <c:v>616</c:v>
                      </c:pt>
                      <c:pt idx="1534">
                        <c:v>575</c:v>
                      </c:pt>
                      <c:pt idx="1535">
                        <c:v>523</c:v>
                      </c:pt>
                      <c:pt idx="1536">
                        <c:v>533</c:v>
                      </c:pt>
                      <c:pt idx="1537">
                        <c:v>579</c:v>
                      </c:pt>
                      <c:pt idx="1538">
                        <c:v>574</c:v>
                      </c:pt>
                      <c:pt idx="1539">
                        <c:v>472</c:v>
                      </c:pt>
                      <c:pt idx="1540">
                        <c:v>567</c:v>
                      </c:pt>
                      <c:pt idx="1541">
                        <c:v>633</c:v>
                      </c:pt>
                      <c:pt idx="1542">
                        <c:v>645</c:v>
                      </c:pt>
                      <c:pt idx="1543">
                        <c:v>581</c:v>
                      </c:pt>
                      <c:pt idx="1544">
                        <c:v>575</c:v>
                      </c:pt>
                      <c:pt idx="1545">
                        <c:v>520</c:v>
                      </c:pt>
                      <c:pt idx="1546">
                        <c:v>364</c:v>
                      </c:pt>
                      <c:pt idx="1547">
                        <c:v>492</c:v>
                      </c:pt>
                      <c:pt idx="1548">
                        <c:v>562</c:v>
                      </c:pt>
                      <c:pt idx="1549">
                        <c:v>588</c:v>
                      </c:pt>
                      <c:pt idx="1550">
                        <c:v>495</c:v>
                      </c:pt>
                      <c:pt idx="1551">
                        <c:v>405</c:v>
                      </c:pt>
                      <c:pt idx="1552">
                        <c:v>409</c:v>
                      </c:pt>
                      <c:pt idx="1553">
                        <c:v>383</c:v>
                      </c:pt>
                      <c:pt idx="1554">
                        <c:v>451</c:v>
                      </c:pt>
                      <c:pt idx="1555">
                        <c:v>417</c:v>
                      </c:pt>
                      <c:pt idx="1556">
                        <c:v>444</c:v>
                      </c:pt>
                      <c:pt idx="1557">
                        <c:v>354</c:v>
                      </c:pt>
                      <c:pt idx="1558">
                        <c:v>367</c:v>
                      </c:pt>
                      <c:pt idx="1559">
                        <c:v>384</c:v>
                      </c:pt>
                      <c:pt idx="1560">
                        <c:v>312</c:v>
                      </c:pt>
                      <c:pt idx="1561">
                        <c:v>409</c:v>
                      </c:pt>
                      <c:pt idx="1562">
                        <c:v>394</c:v>
                      </c:pt>
                      <c:pt idx="1563">
                        <c:v>449</c:v>
                      </c:pt>
                      <c:pt idx="1564">
                        <c:v>474</c:v>
                      </c:pt>
                      <c:pt idx="1565">
                        <c:v>400</c:v>
                      </c:pt>
                      <c:pt idx="1566">
                        <c:v>445</c:v>
                      </c:pt>
                      <c:pt idx="1567">
                        <c:v>526</c:v>
                      </c:pt>
                      <c:pt idx="1568">
                        <c:v>435</c:v>
                      </c:pt>
                      <c:pt idx="1569">
                        <c:v>508</c:v>
                      </c:pt>
                      <c:pt idx="1570">
                        <c:v>394</c:v>
                      </c:pt>
                      <c:pt idx="1571">
                        <c:v>383</c:v>
                      </c:pt>
                      <c:pt idx="1572">
                        <c:v>416</c:v>
                      </c:pt>
                      <c:pt idx="1573">
                        <c:v>540</c:v>
                      </c:pt>
                      <c:pt idx="1574">
                        <c:v>541</c:v>
                      </c:pt>
                      <c:pt idx="1575">
                        <c:v>535</c:v>
                      </c:pt>
                      <c:pt idx="1576">
                        <c:v>588</c:v>
                      </c:pt>
                      <c:pt idx="1577">
                        <c:v>535</c:v>
                      </c:pt>
                      <c:pt idx="1578">
                        <c:v>532</c:v>
                      </c:pt>
                      <c:pt idx="1579">
                        <c:v>538</c:v>
                      </c:pt>
                      <c:pt idx="1580">
                        <c:v>418</c:v>
                      </c:pt>
                      <c:pt idx="1581">
                        <c:v>524</c:v>
                      </c:pt>
                      <c:pt idx="1582">
                        <c:v>559</c:v>
                      </c:pt>
                      <c:pt idx="1583">
                        <c:v>566</c:v>
                      </c:pt>
                      <c:pt idx="1584">
                        <c:v>577</c:v>
                      </c:pt>
                      <c:pt idx="1585">
                        <c:v>538</c:v>
                      </c:pt>
                      <c:pt idx="1586">
                        <c:v>546</c:v>
                      </c:pt>
                      <c:pt idx="1587">
                        <c:v>536</c:v>
                      </c:pt>
                      <c:pt idx="1588">
                        <c:v>584</c:v>
                      </c:pt>
                      <c:pt idx="1589">
                        <c:v>584</c:v>
                      </c:pt>
                      <c:pt idx="1590">
                        <c:v>539</c:v>
                      </c:pt>
                      <c:pt idx="1591">
                        <c:v>558</c:v>
                      </c:pt>
                      <c:pt idx="1592">
                        <c:v>545</c:v>
                      </c:pt>
                      <c:pt idx="1593">
                        <c:v>522</c:v>
                      </c:pt>
                      <c:pt idx="1594">
                        <c:v>373</c:v>
                      </c:pt>
                      <c:pt idx="1595">
                        <c:v>440</c:v>
                      </c:pt>
                      <c:pt idx="1596">
                        <c:v>574</c:v>
                      </c:pt>
                      <c:pt idx="1597">
                        <c:v>616</c:v>
                      </c:pt>
                      <c:pt idx="1598">
                        <c:v>501</c:v>
                      </c:pt>
                      <c:pt idx="1599">
                        <c:v>489</c:v>
                      </c:pt>
                      <c:pt idx="1600">
                        <c:v>510</c:v>
                      </c:pt>
                      <c:pt idx="1601">
                        <c:v>520</c:v>
                      </c:pt>
                      <c:pt idx="1602">
                        <c:v>610</c:v>
                      </c:pt>
                      <c:pt idx="1603">
                        <c:v>558</c:v>
                      </c:pt>
                      <c:pt idx="1604">
                        <c:v>534</c:v>
                      </c:pt>
                      <c:pt idx="1605">
                        <c:v>557</c:v>
                      </c:pt>
                      <c:pt idx="1606">
                        <c:v>494</c:v>
                      </c:pt>
                      <c:pt idx="1607">
                        <c:v>480</c:v>
                      </c:pt>
                      <c:pt idx="1608">
                        <c:v>486</c:v>
                      </c:pt>
                      <c:pt idx="1609">
                        <c:v>576</c:v>
                      </c:pt>
                      <c:pt idx="1610">
                        <c:v>422</c:v>
                      </c:pt>
                      <c:pt idx="1611">
                        <c:v>439</c:v>
                      </c:pt>
                      <c:pt idx="1612">
                        <c:v>530</c:v>
                      </c:pt>
                      <c:pt idx="1613">
                        <c:v>549</c:v>
                      </c:pt>
                      <c:pt idx="1614">
                        <c:v>554</c:v>
                      </c:pt>
                      <c:pt idx="1615">
                        <c:v>557</c:v>
                      </c:pt>
                      <c:pt idx="1616">
                        <c:v>593</c:v>
                      </c:pt>
                      <c:pt idx="1617">
                        <c:v>529</c:v>
                      </c:pt>
                      <c:pt idx="1618">
                        <c:v>565</c:v>
                      </c:pt>
                      <c:pt idx="1619">
                        <c:v>563</c:v>
                      </c:pt>
                      <c:pt idx="1620">
                        <c:v>553</c:v>
                      </c:pt>
                      <c:pt idx="1621">
                        <c:v>495</c:v>
                      </c:pt>
                      <c:pt idx="1622">
                        <c:v>555</c:v>
                      </c:pt>
                      <c:pt idx="1623">
                        <c:v>524</c:v>
                      </c:pt>
                      <c:pt idx="1624">
                        <c:v>548</c:v>
                      </c:pt>
                      <c:pt idx="1625">
                        <c:v>523</c:v>
                      </c:pt>
                      <c:pt idx="1626">
                        <c:v>576</c:v>
                      </c:pt>
                      <c:pt idx="1627">
                        <c:v>526</c:v>
                      </c:pt>
                      <c:pt idx="1628">
                        <c:v>442</c:v>
                      </c:pt>
                      <c:pt idx="1629">
                        <c:v>455</c:v>
                      </c:pt>
                      <c:pt idx="1630">
                        <c:v>546</c:v>
                      </c:pt>
                      <c:pt idx="1631">
                        <c:v>492</c:v>
                      </c:pt>
                      <c:pt idx="1632">
                        <c:v>530</c:v>
                      </c:pt>
                      <c:pt idx="1633">
                        <c:v>548</c:v>
                      </c:pt>
                      <c:pt idx="1634">
                        <c:v>577</c:v>
                      </c:pt>
                      <c:pt idx="1635">
                        <c:v>498</c:v>
                      </c:pt>
                      <c:pt idx="1636">
                        <c:v>588</c:v>
                      </c:pt>
                      <c:pt idx="1637">
                        <c:v>459</c:v>
                      </c:pt>
                      <c:pt idx="1638">
                        <c:v>425</c:v>
                      </c:pt>
                      <c:pt idx="1639">
                        <c:v>605</c:v>
                      </c:pt>
                      <c:pt idx="1640">
                        <c:v>609</c:v>
                      </c:pt>
                      <c:pt idx="1641">
                        <c:v>472</c:v>
                      </c:pt>
                      <c:pt idx="1642">
                        <c:v>378</c:v>
                      </c:pt>
                      <c:pt idx="1643">
                        <c:v>523</c:v>
                      </c:pt>
                      <c:pt idx="1644">
                        <c:v>579</c:v>
                      </c:pt>
                      <c:pt idx="1645">
                        <c:v>574</c:v>
                      </c:pt>
                      <c:pt idx="1646">
                        <c:v>578</c:v>
                      </c:pt>
                      <c:pt idx="1647">
                        <c:v>547</c:v>
                      </c:pt>
                      <c:pt idx="1648">
                        <c:v>450</c:v>
                      </c:pt>
                      <c:pt idx="1649">
                        <c:v>541</c:v>
                      </c:pt>
                      <c:pt idx="1650">
                        <c:v>551</c:v>
                      </c:pt>
                      <c:pt idx="1651">
                        <c:v>424</c:v>
                      </c:pt>
                      <c:pt idx="1652">
                        <c:v>577</c:v>
                      </c:pt>
                      <c:pt idx="1653">
                        <c:v>548</c:v>
                      </c:pt>
                      <c:pt idx="1654">
                        <c:v>694</c:v>
                      </c:pt>
                      <c:pt idx="1655">
                        <c:v>606</c:v>
                      </c:pt>
                      <c:pt idx="1656">
                        <c:v>624</c:v>
                      </c:pt>
                      <c:pt idx="1657">
                        <c:v>614</c:v>
                      </c:pt>
                      <c:pt idx="1658">
                        <c:v>590</c:v>
                      </c:pt>
                      <c:pt idx="1659">
                        <c:v>588</c:v>
                      </c:pt>
                      <c:pt idx="1660">
                        <c:v>602</c:v>
                      </c:pt>
                      <c:pt idx="1661">
                        <c:v>634</c:v>
                      </c:pt>
                      <c:pt idx="1662">
                        <c:v>582</c:v>
                      </c:pt>
                      <c:pt idx="1663">
                        <c:v>580</c:v>
                      </c:pt>
                      <c:pt idx="1664">
                        <c:v>579</c:v>
                      </c:pt>
                      <c:pt idx="1665">
                        <c:v>617</c:v>
                      </c:pt>
                      <c:pt idx="1666">
                        <c:v>607</c:v>
                      </c:pt>
                      <c:pt idx="1667">
                        <c:v>590</c:v>
                      </c:pt>
                      <c:pt idx="1668">
                        <c:v>613</c:v>
                      </c:pt>
                      <c:pt idx="1669">
                        <c:v>548</c:v>
                      </c:pt>
                      <c:pt idx="1670">
                        <c:v>415</c:v>
                      </c:pt>
                      <c:pt idx="1671">
                        <c:v>607</c:v>
                      </c:pt>
                      <c:pt idx="1672">
                        <c:v>636</c:v>
                      </c:pt>
                      <c:pt idx="1673">
                        <c:v>643</c:v>
                      </c:pt>
                      <c:pt idx="1674">
                        <c:v>639</c:v>
                      </c:pt>
                      <c:pt idx="1675">
                        <c:v>667</c:v>
                      </c:pt>
                      <c:pt idx="1676">
                        <c:v>588</c:v>
                      </c:pt>
                      <c:pt idx="1677">
                        <c:v>612</c:v>
                      </c:pt>
                      <c:pt idx="1678">
                        <c:v>656</c:v>
                      </c:pt>
                      <c:pt idx="1679">
                        <c:v>668</c:v>
                      </c:pt>
                      <c:pt idx="1680">
                        <c:v>689</c:v>
                      </c:pt>
                      <c:pt idx="1681">
                        <c:v>679</c:v>
                      </c:pt>
                      <c:pt idx="1682">
                        <c:v>687</c:v>
                      </c:pt>
                      <c:pt idx="1683">
                        <c:v>639</c:v>
                      </c:pt>
                      <c:pt idx="1684">
                        <c:v>671</c:v>
                      </c:pt>
                      <c:pt idx="1685">
                        <c:v>746</c:v>
                      </c:pt>
                      <c:pt idx="1686">
                        <c:v>801</c:v>
                      </c:pt>
                      <c:pt idx="1687">
                        <c:v>744</c:v>
                      </c:pt>
                      <c:pt idx="1688">
                        <c:v>766</c:v>
                      </c:pt>
                      <c:pt idx="1689">
                        <c:v>765</c:v>
                      </c:pt>
                      <c:pt idx="1690">
                        <c:v>722</c:v>
                      </c:pt>
                      <c:pt idx="1691">
                        <c:v>697</c:v>
                      </c:pt>
                      <c:pt idx="1692">
                        <c:v>792</c:v>
                      </c:pt>
                      <c:pt idx="1693">
                        <c:v>814</c:v>
                      </c:pt>
                      <c:pt idx="1694">
                        <c:v>813</c:v>
                      </c:pt>
                      <c:pt idx="1695">
                        <c:v>819</c:v>
                      </c:pt>
                      <c:pt idx="1696">
                        <c:v>758</c:v>
                      </c:pt>
                      <c:pt idx="1697">
                        <c:v>776</c:v>
                      </c:pt>
                      <c:pt idx="1698">
                        <c:v>729</c:v>
                      </c:pt>
                      <c:pt idx="1699">
                        <c:v>809</c:v>
                      </c:pt>
                      <c:pt idx="1700">
                        <c:v>810</c:v>
                      </c:pt>
                      <c:pt idx="1701">
                        <c:v>777</c:v>
                      </c:pt>
                      <c:pt idx="1702">
                        <c:v>754</c:v>
                      </c:pt>
                      <c:pt idx="1703">
                        <c:v>712</c:v>
                      </c:pt>
                      <c:pt idx="1704">
                        <c:v>714</c:v>
                      </c:pt>
                      <c:pt idx="1705">
                        <c:v>752</c:v>
                      </c:pt>
                      <c:pt idx="1706">
                        <c:v>781</c:v>
                      </c:pt>
                      <c:pt idx="1707">
                        <c:v>780</c:v>
                      </c:pt>
                      <c:pt idx="1708">
                        <c:v>776</c:v>
                      </c:pt>
                      <c:pt idx="1709">
                        <c:v>805</c:v>
                      </c:pt>
                      <c:pt idx="1710">
                        <c:v>773</c:v>
                      </c:pt>
                      <c:pt idx="1711">
                        <c:v>768</c:v>
                      </c:pt>
                      <c:pt idx="1712">
                        <c:v>745</c:v>
                      </c:pt>
                      <c:pt idx="1713">
                        <c:v>684</c:v>
                      </c:pt>
                      <c:pt idx="1714">
                        <c:v>698</c:v>
                      </c:pt>
                      <c:pt idx="1715">
                        <c:v>658</c:v>
                      </c:pt>
                      <c:pt idx="1716">
                        <c:v>701</c:v>
                      </c:pt>
                      <c:pt idx="1717">
                        <c:v>711</c:v>
                      </c:pt>
                      <c:pt idx="1718">
                        <c:v>638</c:v>
                      </c:pt>
                      <c:pt idx="1719">
                        <c:v>657</c:v>
                      </c:pt>
                      <c:pt idx="1720">
                        <c:v>692</c:v>
                      </c:pt>
                      <c:pt idx="1721">
                        <c:v>752</c:v>
                      </c:pt>
                      <c:pt idx="1722">
                        <c:v>692</c:v>
                      </c:pt>
                      <c:pt idx="1723">
                        <c:v>593</c:v>
                      </c:pt>
                      <c:pt idx="1724">
                        <c:v>633</c:v>
                      </c:pt>
                      <c:pt idx="1725">
                        <c:v>599</c:v>
                      </c:pt>
                      <c:pt idx="1726">
                        <c:v>656</c:v>
                      </c:pt>
                      <c:pt idx="1727">
                        <c:v>595</c:v>
                      </c:pt>
                      <c:pt idx="1728">
                        <c:v>628</c:v>
                      </c:pt>
                      <c:pt idx="1729">
                        <c:v>642</c:v>
                      </c:pt>
                      <c:pt idx="1730">
                        <c:v>720</c:v>
                      </c:pt>
                      <c:pt idx="1731">
                        <c:v>731</c:v>
                      </c:pt>
                      <c:pt idx="1732">
                        <c:v>659</c:v>
                      </c:pt>
                      <c:pt idx="1733">
                        <c:v>636</c:v>
                      </c:pt>
                      <c:pt idx="1734">
                        <c:v>697</c:v>
                      </c:pt>
                      <c:pt idx="1735">
                        <c:v>510</c:v>
                      </c:pt>
                      <c:pt idx="1736">
                        <c:v>545</c:v>
                      </c:pt>
                      <c:pt idx="1737">
                        <c:v>539</c:v>
                      </c:pt>
                      <c:pt idx="1738">
                        <c:v>547</c:v>
                      </c:pt>
                      <c:pt idx="1739">
                        <c:v>488</c:v>
                      </c:pt>
                      <c:pt idx="1740">
                        <c:v>478</c:v>
                      </c:pt>
                      <c:pt idx="1741">
                        <c:v>478</c:v>
                      </c:pt>
                      <c:pt idx="1742">
                        <c:v>522</c:v>
                      </c:pt>
                      <c:pt idx="1743">
                        <c:v>509</c:v>
                      </c:pt>
                      <c:pt idx="1744">
                        <c:v>508</c:v>
                      </c:pt>
                      <c:pt idx="1745">
                        <c:v>546</c:v>
                      </c:pt>
                      <c:pt idx="1746">
                        <c:v>503</c:v>
                      </c:pt>
                      <c:pt idx="1747">
                        <c:v>519</c:v>
                      </c:pt>
                      <c:pt idx="1748">
                        <c:v>594</c:v>
                      </c:pt>
                      <c:pt idx="1749">
                        <c:v>558</c:v>
                      </c:pt>
                      <c:pt idx="1750">
                        <c:v>562</c:v>
                      </c:pt>
                      <c:pt idx="1751">
                        <c:v>608</c:v>
                      </c:pt>
                      <c:pt idx="1752">
                        <c:v>634</c:v>
                      </c:pt>
                      <c:pt idx="1753">
                        <c:v>531</c:v>
                      </c:pt>
                      <c:pt idx="1754">
                        <c:v>448</c:v>
                      </c:pt>
                      <c:pt idx="1755">
                        <c:v>551</c:v>
                      </c:pt>
                      <c:pt idx="1756">
                        <c:v>592</c:v>
                      </c:pt>
                      <c:pt idx="1757">
                        <c:v>549</c:v>
                      </c:pt>
                      <c:pt idx="1758">
                        <c:v>591</c:v>
                      </c:pt>
                      <c:pt idx="1759">
                        <c:v>522</c:v>
                      </c:pt>
                      <c:pt idx="1760">
                        <c:v>497</c:v>
                      </c:pt>
                      <c:pt idx="1761">
                        <c:v>492</c:v>
                      </c:pt>
                      <c:pt idx="1762">
                        <c:v>513</c:v>
                      </c:pt>
                      <c:pt idx="1763">
                        <c:v>567</c:v>
                      </c:pt>
                      <c:pt idx="1764">
                        <c:v>548</c:v>
                      </c:pt>
                      <c:pt idx="1765">
                        <c:v>522</c:v>
                      </c:pt>
                      <c:pt idx="1766">
                        <c:v>543</c:v>
                      </c:pt>
                      <c:pt idx="1767">
                        <c:v>526</c:v>
                      </c:pt>
                      <c:pt idx="1768">
                        <c:v>481</c:v>
                      </c:pt>
                      <c:pt idx="1769">
                        <c:v>467</c:v>
                      </c:pt>
                      <c:pt idx="1770">
                        <c:v>495</c:v>
                      </c:pt>
                      <c:pt idx="1771">
                        <c:v>537</c:v>
                      </c:pt>
                      <c:pt idx="1772">
                        <c:v>480</c:v>
                      </c:pt>
                      <c:pt idx="1773">
                        <c:v>491</c:v>
                      </c:pt>
                      <c:pt idx="1774">
                        <c:v>533</c:v>
                      </c:pt>
                      <c:pt idx="1775">
                        <c:v>546</c:v>
                      </c:pt>
                      <c:pt idx="1776">
                        <c:v>573</c:v>
                      </c:pt>
                      <c:pt idx="1777">
                        <c:v>486</c:v>
                      </c:pt>
                      <c:pt idx="1778">
                        <c:v>564</c:v>
                      </c:pt>
                      <c:pt idx="1779">
                        <c:v>565</c:v>
                      </c:pt>
                      <c:pt idx="1780">
                        <c:v>554</c:v>
                      </c:pt>
                      <c:pt idx="1781">
                        <c:v>530</c:v>
                      </c:pt>
                      <c:pt idx="1782">
                        <c:v>568</c:v>
                      </c:pt>
                      <c:pt idx="1783">
                        <c:v>560</c:v>
                      </c:pt>
                      <c:pt idx="1784">
                        <c:v>571</c:v>
                      </c:pt>
                      <c:pt idx="1785">
                        <c:v>555</c:v>
                      </c:pt>
                      <c:pt idx="1786">
                        <c:v>514</c:v>
                      </c:pt>
                      <c:pt idx="1787">
                        <c:v>465</c:v>
                      </c:pt>
                      <c:pt idx="1788">
                        <c:v>441</c:v>
                      </c:pt>
                      <c:pt idx="1789">
                        <c:v>464</c:v>
                      </c:pt>
                      <c:pt idx="1790">
                        <c:v>437</c:v>
                      </c:pt>
                      <c:pt idx="1791">
                        <c:v>501</c:v>
                      </c:pt>
                      <c:pt idx="1792">
                        <c:v>513</c:v>
                      </c:pt>
                      <c:pt idx="1793">
                        <c:v>446</c:v>
                      </c:pt>
                      <c:pt idx="1794">
                        <c:v>433</c:v>
                      </c:pt>
                      <c:pt idx="1795">
                        <c:v>396</c:v>
                      </c:pt>
                      <c:pt idx="1796">
                        <c:v>364</c:v>
                      </c:pt>
                      <c:pt idx="1797">
                        <c:v>430</c:v>
                      </c:pt>
                      <c:pt idx="1798">
                        <c:v>487</c:v>
                      </c:pt>
                      <c:pt idx="1799">
                        <c:v>447</c:v>
                      </c:pt>
                      <c:pt idx="1800">
                        <c:v>452</c:v>
                      </c:pt>
                      <c:pt idx="1801">
                        <c:v>390</c:v>
                      </c:pt>
                      <c:pt idx="1802">
                        <c:v>455</c:v>
                      </c:pt>
                      <c:pt idx="1803">
                        <c:v>391</c:v>
                      </c:pt>
                      <c:pt idx="1804">
                        <c:v>535</c:v>
                      </c:pt>
                      <c:pt idx="1805">
                        <c:v>582</c:v>
                      </c:pt>
                      <c:pt idx="1806">
                        <c:v>570</c:v>
                      </c:pt>
                      <c:pt idx="1807">
                        <c:v>507</c:v>
                      </c:pt>
                      <c:pt idx="1808">
                        <c:v>551</c:v>
                      </c:pt>
                      <c:pt idx="1809">
                        <c:v>512</c:v>
                      </c:pt>
                      <c:pt idx="1810">
                        <c:v>516</c:v>
                      </c:pt>
                      <c:pt idx="1811">
                        <c:v>532</c:v>
                      </c:pt>
                      <c:pt idx="1812">
                        <c:v>563</c:v>
                      </c:pt>
                      <c:pt idx="1813">
                        <c:v>477</c:v>
                      </c:pt>
                      <c:pt idx="1814">
                        <c:v>542</c:v>
                      </c:pt>
                      <c:pt idx="1815">
                        <c:v>580</c:v>
                      </c:pt>
                      <c:pt idx="1816">
                        <c:v>576</c:v>
                      </c:pt>
                      <c:pt idx="1817">
                        <c:v>461</c:v>
                      </c:pt>
                      <c:pt idx="1818">
                        <c:v>559</c:v>
                      </c:pt>
                      <c:pt idx="1819">
                        <c:v>593</c:v>
                      </c:pt>
                      <c:pt idx="1820">
                        <c:v>600</c:v>
                      </c:pt>
                      <c:pt idx="1821">
                        <c:v>587</c:v>
                      </c:pt>
                      <c:pt idx="1822">
                        <c:v>502</c:v>
                      </c:pt>
                      <c:pt idx="1823">
                        <c:v>470</c:v>
                      </c:pt>
                      <c:pt idx="1824">
                        <c:v>337</c:v>
                      </c:pt>
                      <c:pt idx="1825">
                        <c:v>465</c:v>
                      </c:pt>
                      <c:pt idx="1826">
                        <c:v>409</c:v>
                      </c:pt>
                      <c:pt idx="1827">
                        <c:v>415</c:v>
                      </c:pt>
                      <c:pt idx="1828">
                        <c:v>460</c:v>
                      </c:pt>
                      <c:pt idx="1829">
                        <c:v>478</c:v>
                      </c:pt>
                      <c:pt idx="1830">
                        <c:v>511</c:v>
                      </c:pt>
                      <c:pt idx="1831">
                        <c:v>493</c:v>
                      </c:pt>
                      <c:pt idx="1832">
                        <c:v>504</c:v>
                      </c:pt>
                      <c:pt idx="1833">
                        <c:v>508</c:v>
                      </c:pt>
                      <c:pt idx="1834">
                        <c:v>517</c:v>
                      </c:pt>
                      <c:pt idx="1835">
                        <c:v>525</c:v>
                      </c:pt>
                      <c:pt idx="1836">
                        <c:v>502</c:v>
                      </c:pt>
                      <c:pt idx="1837">
                        <c:v>483</c:v>
                      </c:pt>
                      <c:pt idx="1838">
                        <c:v>478</c:v>
                      </c:pt>
                      <c:pt idx="1839">
                        <c:v>488</c:v>
                      </c:pt>
                      <c:pt idx="1840">
                        <c:v>526</c:v>
                      </c:pt>
                      <c:pt idx="1841">
                        <c:v>454</c:v>
                      </c:pt>
                      <c:pt idx="1842">
                        <c:v>475</c:v>
                      </c:pt>
                      <c:pt idx="1843">
                        <c:v>512</c:v>
                      </c:pt>
                      <c:pt idx="1844">
                        <c:v>564</c:v>
                      </c:pt>
                      <c:pt idx="1845">
                        <c:v>568</c:v>
                      </c:pt>
                      <c:pt idx="1846">
                        <c:v>429</c:v>
                      </c:pt>
                      <c:pt idx="1847">
                        <c:v>501</c:v>
                      </c:pt>
                      <c:pt idx="1848">
                        <c:v>538</c:v>
                      </c:pt>
                      <c:pt idx="1849">
                        <c:v>428</c:v>
                      </c:pt>
                      <c:pt idx="1850">
                        <c:v>450</c:v>
                      </c:pt>
                      <c:pt idx="1851">
                        <c:v>480</c:v>
                      </c:pt>
                      <c:pt idx="1852">
                        <c:v>431</c:v>
                      </c:pt>
                      <c:pt idx="1853">
                        <c:v>511</c:v>
                      </c:pt>
                      <c:pt idx="1854">
                        <c:v>426</c:v>
                      </c:pt>
                      <c:pt idx="1855">
                        <c:v>441</c:v>
                      </c:pt>
                      <c:pt idx="1856">
                        <c:v>434</c:v>
                      </c:pt>
                      <c:pt idx="1857">
                        <c:v>422</c:v>
                      </c:pt>
                      <c:pt idx="1858">
                        <c:v>341</c:v>
                      </c:pt>
                      <c:pt idx="1859">
                        <c:v>378</c:v>
                      </c:pt>
                      <c:pt idx="1860">
                        <c:v>425</c:v>
                      </c:pt>
                      <c:pt idx="1861">
                        <c:v>528</c:v>
                      </c:pt>
                      <c:pt idx="1862">
                        <c:v>555</c:v>
                      </c:pt>
                      <c:pt idx="1863">
                        <c:v>560</c:v>
                      </c:pt>
                      <c:pt idx="1864">
                        <c:v>535</c:v>
                      </c:pt>
                      <c:pt idx="1865">
                        <c:v>510</c:v>
                      </c:pt>
                      <c:pt idx="1866">
                        <c:v>440</c:v>
                      </c:pt>
                      <c:pt idx="1867">
                        <c:v>469</c:v>
                      </c:pt>
                      <c:pt idx="1868">
                        <c:v>472</c:v>
                      </c:pt>
                      <c:pt idx="1869">
                        <c:v>553</c:v>
                      </c:pt>
                      <c:pt idx="1870">
                        <c:v>601</c:v>
                      </c:pt>
                      <c:pt idx="1871">
                        <c:v>552</c:v>
                      </c:pt>
                      <c:pt idx="1872">
                        <c:v>543</c:v>
                      </c:pt>
                      <c:pt idx="1873">
                        <c:v>537</c:v>
                      </c:pt>
                      <c:pt idx="1874">
                        <c:v>540</c:v>
                      </c:pt>
                      <c:pt idx="1875">
                        <c:v>605</c:v>
                      </c:pt>
                      <c:pt idx="1876">
                        <c:v>573</c:v>
                      </c:pt>
                      <c:pt idx="1877">
                        <c:v>595</c:v>
                      </c:pt>
                      <c:pt idx="1878">
                        <c:v>484</c:v>
                      </c:pt>
                      <c:pt idx="1879">
                        <c:v>605</c:v>
                      </c:pt>
                      <c:pt idx="1880">
                        <c:v>600</c:v>
                      </c:pt>
                      <c:pt idx="1881">
                        <c:v>604</c:v>
                      </c:pt>
                      <c:pt idx="1882">
                        <c:v>539</c:v>
                      </c:pt>
                      <c:pt idx="1883">
                        <c:v>584</c:v>
                      </c:pt>
                      <c:pt idx="1884">
                        <c:v>595</c:v>
                      </c:pt>
                      <c:pt idx="1885">
                        <c:v>607</c:v>
                      </c:pt>
                      <c:pt idx="1886">
                        <c:v>571</c:v>
                      </c:pt>
                      <c:pt idx="1887">
                        <c:v>548</c:v>
                      </c:pt>
                      <c:pt idx="1888">
                        <c:v>659</c:v>
                      </c:pt>
                      <c:pt idx="1889">
                        <c:v>630</c:v>
                      </c:pt>
                      <c:pt idx="1890">
                        <c:v>474</c:v>
                      </c:pt>
                      <c:pt idx="1891">
                        <c:v>541</c:v>
                      </c:pt>
                      <c:pt idx="1892">
                        <c:v>553</c:v>
                      </c:pt>
                      <c:pt idx="1893">
                        <c:v>568</c:v>
                      </c:pt>
                      <c:pt idx="1894">
                        <c:v>563</c:v>
                      </c:pt>
                      <c:pt idx="1895">
                        <c:v>544</c:v>
                      </c:pt>
                      <c:pt idx="1896">
                        <c:v>526</c:v>
                      </c:pt>
                      <c:pt idx="1897">
                        <c:v>663</c:v>
                      </c:pt>
                      <c:pt idx="1898">
                        <c:v>697</c:v>
                      </c:pt>
                      <c:pt idx="1899">
                        <c:v>578</c:v>
                      </c:pt>
                      <c:pt idx="1900">
                        <c:v>629</c:v>
                      </c:pt>
                      <c:pt idx="1901">
                        <c:v>642</c:v>
                      </c:pt>
                      <c:pt idx="1902">
                        <c:v>535</c:v>
                      </c:pt>
                      <c:pt idx="1903">
                        <c:v>533</c:v>
                      </c:pt>
                      <c:pt idx="1904">
                        <c:v>652</c:v>
                      </c:pt>
                      <c:pt idx="1905">
                        <c:v>660</c:v>
                      </c:pt>
                      <c:pt idx="1906">
                        <c:v>653</c:v>
                      </c:pt>
                      <c:pt idx="1907">
                        <c:v>568</c:v>
                      </c:pt>
                      <c:pt idx="1908">
                        <c:v>520</c:v>
                      </c:pt>
                      <c:pt idx="1909">
                        <c:v>501</c:v>
                      </c:pt>
                      <c:pt idx="1910">
                        <c:v>604</c:v>
                      </c:pt>
                      <c:pt idx="1911">
                        <c:v>592</c:v>
                      </c:pt>
                      <c:pt idx="1912">
                        <c:v>505</c:v>
                      </c:pt>
                      <c:pt idx="1913">
                        <c:v>634</c:v>
                      </c:pt>
                      <c:pt idx="1914">
                        <c:v>591</c:v>
                      </c:pt>
                      <c:pt idx="1915">
                        <c:v>586</c:v>
                      </c:pt>
                      <c:pt idx="1916">
                        <c:v>542</c:v>
                      </c:pt>
                      <c:pt idx="1917">
                        <c:v>650</c:v>
                      </c:pt>
                      <c:pt idx="1918">
                        <c:v>678</c:v>
                      </c:pt>
                      <c:pt idx="1919">
                        <c:v>638</c:v>
                      </c:pt>
                      <c:pt idx="1920">
                        <c:v>681</c:v>
                      </c:pt>
                      <c:pt idx="1921">
                        <c:v>603</c:v>
                      </c:pt>
                      <c:pt idx="1922">
                        <c:v>684</c:v>
                      </c:pt>
                      <c:pt idx="1923">
                        <c:v>627</c:v>
                      </c:pt>
                      <c:pt idx="1924">
                        <c:v>615</c:v>
                      </c:pt>
                      <c:pt idx="1925">
                        <c:v>539</c:v>
                      </c:pt>
                      <c:pt idx="1926">
                        <c:v>670</c:v>
                      </c:pt>
                      <c:pt idx="1927">
                        <c:v>614</c:v>
                      </c:pt>
                      <c:pt idx="1928">
                        <c:v>568</c:v>
                      </c:pt>
                      <c:pt idx="1929">
                        <c:v>468</c:v>
                      </c:pt>
                      <c:pt idx="1930">
                        <c:v>524</c:v>
                      </c:pt>
                      <c:pt idx="1931">
                        <c:v>536</c:v>
                      </c:pt>
                      <c:pt idx="1932">
                        <c:v>565</c:v>
                      </c:pt>
                      <c:pt idx="1933">
                        <c:v>541</c:v>
                      </c:pt>
                      <c:pt idx="1934">
                        <c:v>650</c:v>
                      </c:pt>
                      <c:pt idx="1935">
                        <c:v>556</c:v>
                      </c:pt>
                      <c:pt idx="1936">
                        <c:v>469</c:v>
                      </c:pt>
                      <c:pt idx="1937">
                        <c:v>618</c:v>
                      </c:pt>
                      <c:pt idx="1938">
                        <c:v>640</c:v>
                      </c:pt>
                      <c:pt idx="1939">
                        <c:v>703</c:v>
                      </c:pt>
                      <c:pt idx="1940">
                        <c:v>587</c:v>
                      </c:pt>
                      <c:pt idx="1941">
                        <c:v>607</c:v>
                      </c:pt>
                      <c:pt idx="1942">
                        <c:v>563</c:v>
                      </c:pt>
                      <c:pt idx="1943">
                        <c:v>576</c:v>
                      </c:pt>
                      <c:pt idx="1944">
                        <c:v>592</c:v>
                      </c:pt>
                      <c:pt idx="1945">
                        <c:v>598</c:v>
                      </c:pt>
                      <c:pt idx="1946">
                        <c:v>570</c:v>
                      </c:pt>
                      <c:pt idx="1947">
                        <c:v>513</c:v>
                      </c:pt>
                      <c:pt idx="1948">
                        <c:v>639</c:v>
                      </c:pt>
                      <c:pt idx="1949">
                        <c:v>370</c:v>
                      </c:pt>
                      <c:pt idx="1950">
                        <c:v>560</c:v>
                      </c:pt>
                      <c:pt idx="1951">
                        <c:v>559</c:v>
                      </c:pt>
                      <c:pt idx="1952">
                        <c:v>594</c:v>
                      </c:pt>
                      <c:pt idx="1953">
                        <c:v>566</c:v>
                      </c:pt>
                      <c:pt idx="1954">
                        <c:v>562</c:v>
                      </c:pt>
                      <c:pt idx="1955">
                        <c:v>591</c:v>
                      </c:pt>
                      <c:pt idx="1956">
                        <c:v>611</c:v>
                      </c:pt>
                      <c:pt idx="1957">
                        <c:v>606</c:v>
                      </c:pt>
                      <c:pt idx="1958">
                        <c:v>580</c:v>
                      </c:pt>
                      <c:pt idx="1959">
                        <c:v>506</c:v>
                      </c:pt>
                      <c:pt idx="1960">
                        <c:v>424</c:v>
                      </c:pt>
                      <c:pt idx="1961">
                        <c:v>575</c:v>
                      </c:pt>
                      <c:pt idx="1962">
                        <c:v>645</c:v>
                      </c:pt>
                      <c:pt idx="1963">
                        <c:v>590</c:v>
                      </c:pt>
                      <c:pt idx="1964">
                        <c:v>423</c:v>
                      </c:pt>
                      <c:pt idx="1965">
                        <c:v>510</c:v>
                      </c:pt>
                      <c:pt idx="1966">
                        <c:v>393</c:v>
                      </c:pt>
                      <c:pt idx="1967">
                        <c:v>433</c:v>
                      </c:pt>
                      <c:pt idx="1968">
                        <c:v>465</c:v>
                      </c:pt>
                      <c:pt idx="1969">
                        <c:v>472</c:v>
                      </c:pt>
                      <c:pt idx="1970">
                        <c:v>560</c:v>
                      </c:pt>
                      <c:pt idx="1971">
                        <c:v>397</c:v>
                      </c:pt>
                      <c:pt idx="1972">
                        <c:v>577</c:v>
                      </c:pt>
                      <c:pt idx="1973">
                        <c:v>582</c:v>
                      </c:pt>
                      <c:pt idx="1974">
                        <c:v>543</c:v>
                      </c:pt>
                      <c:pt idx="1975">
                        <c:v>600</c:v>
                      </c:pt>
                      <c:pt idx="1976">
                        <c:v>583</c:v>
                      </c:pt>
                      <c:pt idx="1977">
                        <c:v>434</c:v>
                      </c:pt>
                      <c:pt idx="1978">
                        <c:v>566</c:v>
                      </c:pt>
                      <c:pt idx="1979">
                        <c:v>530</c:v>
                      </c:pt>
                      <c:pt idx="1980">
                        <c:v>414</c:v>
                      </c:pt>
                      <c:pt idx="1981">
                        <c:v>414</c:v>
                      </c:pt>
                      <c:pt idx="1982">
                        <c:v>559</c:v>
                      </c:pt>
                      <c:pt idx="1983">
                        <c:v>660</c:v>
                      </c:pt>
                      <c:pt idx="1984">
                        <c:v>623</c:v>
                      </c:pt>
                      <c:pt idx="1985">
                        <c:v>610</c:v>
                      </c:pt>
                      <c:pt idx="1986">
                        <c:v>630</c:v>
                      </c:pt>
                      <c:pt idx="1987">
                        <c:v>638</c:v>
                      </c:pt>
                      <c:pt idx="1988">
                        <c:v>614</c:v>
                      </c:pt>
                      <c:pt idx="1989">
                        <c:v>552</c:v>
                      </c:pt>
                      <c:pt idx="1990">
                        <c:v>585</c:v>
                      </c:pt>
                      <c:pt idx="1991">
                        <c:v>568</c:v>
                      </c:pt>
                      <c:pt idx="1992">
                        <c:v>472</c:v>
                      </c:pt>
                      <c:pt idx="1993">
                        <c:v>623</c:v>
                      </c:pt>
                      <c:pt idx="1994">
                        <c:v>664</c:v>
                      </c:pt>
                      <c:pt idx="1995">
                        <c:v>612</c:v>
                      </c:pt>
                      <c:pt idx="1996">
                        <c:v>455</c:v>
                      </c:pt>
                      <c:pt idx="1997">
                        <c:v>582</c:v>
                      </c:pt>
                      <c:pt idx="1998">
                        <c:v>587</c:v>
                      </c:pt>
                      <c:pt idx="1999">
                        <c:v>609</c:v>
                      </c:pt>
                      <c:pt idx="2000">
                        <c:v>653</c:v>
                      </c:pt>
                      <c:pt idx="2001">
                        <c:v>699</c:v>
                      </c:pt>
                      <c:pt idx="2002">
                        <c:v>680</c:v>
                      </c:pt>
                      <c:pt idx="2003">
                        <c:v>672</c:v>
                      </c:pt>
                      <c:pt idx="2004">
                        <c:v>653</c:v>
                      </c:pt>
                      <c:pt idx="2005">
                        <c:v>550</c:v>
                      </c:pt>
                      <c:pt idx="2006">
                        <c:v>587</c:v>
                      </c:pt>
                      <c:pt idx="2007">
                        <c:v>536</c:v>
                      </c:pt>
                      <c:pt idx="2008">
                        <c:v>573</c:v>
                      </c:pt>
                      <c:pt idx="2009">
                        <c:v>557</c:v>
                      </c:pt>
                      <c:pt idx="2010">
                        <c:v>530</c:v>
                      </c:pt>
                      <c:pt idx="2011">
                        <c:v>521</c:v>
                      </c:pt>
                      <c:pt idx="2012">
                        <c:v>556</c:v>
                      </c:pt>
                      <c:pt idx="2013">
                        <c:v>461</c:v>
                      </c:pt>
                      <c:pt idx="2014">
                        <c:v>491</c:v>
                      </c:pt>
                      <c:pt idx="2015">
                        <c:v>534</c:v>
                      </c:pt>
                      <c:pt idx="2016">
                        <c:v>658</c:v>
                      </c:pt>
                      <c:pt idx="2017">
                        <c:v>718</c:v>
                      </c:pt>
                      <c:pt idx="2018">
                        <c:v>703</c:v>
                      </c:pt>
                      <c:pt idx="2019">
                        <c:v>646</c:v>
                      </c:pt>
                      <c:pt idx="2020">
                        <c:v>612</c:v>
                      </c:pt>
                      <c:pt idx="2021">
                        <c:v>636</c:v>
                      </c:pt>
                      <c:pt idx="2022">
                        <c:v>666</c:v>
                      </c:pt>
                      <c:pt idx="2023">
                        <c:v>677</c:v>
                      </c:pt>
                      <c:pt idx="2024">
                        <c:v>685</c:v>
                      </c:pt>
                      <c:pt idx="2025">
                        <c:v>666</c:v>
                      </c:pt>
                      <c:pt idx="2026">
                        <c:v>569</c:v>
                      </c:pt>
                      <c:pt idx="2027">
                        <c:v>485</c:v>
                      </c:pt>
                      <c:pt idx="2028">
                        <c:v>573</c:v>
                      </c:pt>
                      <c:pt idx="2029">
                        <c:v>654</c:v>
                      </c:pt>
                      <c:pt idx="2030">
                        <c:v>705</c:v>
                      </c:pt>
                      <c:pt idx="2031">
                        <c:v>718</c:v>
                      </c:pt>
                      <c:pt idx="2032">
                        <c:v>752</c:v>
                      </c:pt>
                      <c:pt idx="2033">
                        <c:v>684</c:v>
                      </c:pt>
                      <c:pt idx="2034">
                        <c:v>572</c:v>
                      </c:pt>
                      <c:pt idx="2035">
                        <c:v>487</c:v>
                      </c:pt>
                      <c:pt idx="2036">
                        <c:v>481</c:v>
                      </c:pt>
                      <c:pt idx="2037">
                        <c:v>493</c:v>
                      </c:pt>
                      <c:pt idx="2038">
                        <c:v>636</c:v>
                      </c:pt>
                      <c:pt idx="2039">
                        <c:v>627</c:v>
                      </c:pt>
                      <c:pt idx="2040">
                        <c:v>602</c:v>
                      </c:pt>
                      <c:pt idx="2041">
                        <c:v>561</c:v>
                      </c:pt>
                      <c:pt idx="2042">
                        <c:v>567</c:v>
                      </c:pt>
                      <c:pt idx="2043">
                        <c:v>435</c:v>
                      </c:pt>
                      <c:pt idx="2044">
                        <c:v>610</c:v>
                      </c:pt>
                      <c:pt idx="2045">
                        <c:v>639</c:v>
                      </c:pt>
                      <c:pt idx="2046">
                        <c:v>643</c:v>
                      </c:pt>
                      <c:pt idx="2047">
                        <c:v>649</c:v>
                      </c:pt>
                      <c:pt idx="2048">
                        <c:v>627</c:v>
                      </c:pt>
                      <c:pt idx="2049">
                        <c:v>655</c:v>
                      </c:pt>
                      <c:pt idx="2050">
                        <c:v>693</c:v>
                      </c:pt>
                      <c:pt idx="2051">
                        <c:v>690</c:v>
                      </c:pt>
                      <c:pt idx="2052">
                        <c:v>718</c:v>
                      </c:pt>
                      <c:pt idx="2053">
                        <c:v>735</c:v>
                      </c:pt>
                      <c:pt idx="2054">
                        <c:v>714</c:v>
                      </c:pt>
                      <c:pt idx="2055">
                        <c:v>727</c:v>
                      </c:pt>
                      <c:pt idx="2056">
                        <c:v>853</c:v>
                      </c:pt>
                      <c:pt idx="2057">
                        <c:v>824</c:v>
                      </c:pt>
                      <c:pt idx="2058">
                        <c:v>842</c:v>
                      </c:pt>
                      <c:pt idx="2059">
                        <c:v>834</c:v>
                      </c:pt>
                      <c:pt idx="2060">
                        <c:v>839</c:v>
                      </c:pt>
                      <c:pt idx="2061">
                        <c:v>817</c:v>
                      </c:pt>
                      <c:pt idx="2062">
                        <c:v>758</c:v>
                      </c:pt>
                      <c:pt idx="2063">
                        <c:v>699</c:v>
                      </c:pt>
                      <c:pt idx="2064">
                        <c:v>675</c:v>
                      </c:pt>
                      <c:pt idx="2065">
                        <c:v>741</c:v>
                      </c:pt>
                      <c:pt idx="2066">
                        <c:v>738</c:v>
                      </c:pt>
                      <c:pt idx="2067">
                        <c:v>933</c:v>
                      </c:pt>
                      <c:pt idx="2068">
                        <c:v>870</c:v>
                      </c:pt>
                      <c:pt idx="2069">
                        <c:v>772</c:v>
                      </c:pt>
                      <c:pt idx="2070">
                        <c:v>933</c:v>
                      </c:pt>
                      <c:pt idx="2071">
                        <c:v>1004</c:v>
                      </c:pt>
                      <c:pt idx="2072">
                        <c:v>973</c:v>
                      </c:pt>
                      <c:pt idx="2073">
                        <c:v>884</c:v>
                      </c:pt>
                      <c:pt idx="2074">
                        <c:v>847</c:v>
                      </c:pt>
                      <c:pt idx="2075">
                        <c:v>771</c:v>
                      </c:pt>
                      <c:pt idx="2076">
                        <c:v>839</c:v>
                      </c:pt>
                      <c:pt idx="2077">
                        <c:v>947</c:v>
                      </c:pt>
                      <c:pt idx="2078">
                        <c:v>521</c:v>
                      </c:pt>
                      <c:pt idx="2079">
                        <c:v>1001</c:v>
                      </c:pt>
                      <c:pt idx="2080">
                        <c:v>890</c:v>
                      </c:pt>
                      <c:pt idx="2081">
                        <c:v>739</c:v>
                      </c:pt>
                      <c:pt idx="2082">
                        <c:v>789</c:v>
                      </c:pt>
                      <c:pt idx="2083">
                        <c:v>622</c:v>
                      </c:pt>
                      <c:pt idx="2084">
                        <c:v>618</c:v>
                      </c:pt>
                      <c:pt idx="2085">
                        <c:v>664</c:v>
                      </c:pt>
                      <c:pt idx="2086">
                        <c:v>663</c:v>
                      </c:pt>
                      <c:pt idx="2087">
                        <c:v>739</c:v>
                      </c:pt>
                      <c:pt idx="2088">
                        <c:v>789</c:v>
                      </c:pt>
                      <c:pt idx="2089">
                        <c:v>646</c:v>
                      </c:pt>
                      <c:pt idx="2090">
                        <c:v>673</c:v>
                      </c:pt>
                      <c:pt idx="2091">
                        <c:v>753</c:v>
                      </c:pt>
                      <c:pt idx="2092">
                        <c:v>806</c:v>
                      </c:pt>
                      <c:pt idx="2093">
                        <c:v>772</c:v>
                      </c:pt>
                      <c:pt idx="2094">
                        <c:v>854</c:v>
                      </c:pt>
                      <c:pt idx="2095">
                        <c:v>703</c:v>
                      </c:pt>
                      <c:pt idx="2096">
                        <c:v>662</c:v>
                      </c:pt>
                      <c:pt idx="2097">
                        <c:v>574</c:v>
                      </c:pt>
                      <c:pt idx="2098">
                        <c:v>592</c:v>
                      </c:pt>
                      <c:pt idx="2099">
                        <c:v>644</c:v>
                      </c:pt>
                      <c:pt idx="2100">
                        <c:v>630</c:v>
                      </c:pt>
                      <c:pt idx="2101">
                        <c:v>375</c:v>
                      </c:pt>
                      <c:pt idx="2102">
                        <c:v>431</c:v>
                      </c:pt>
                      <c:pt idx="2103">
                        <c:v>447</c:v>
                      </c:pt>
                      <c:pt idx="2104">
                        <c:v>489</c:v>
                      </c:pt>
                      <c:pt idx="2105">
                        <c:v>516</c:v>
                      </c:pt>
                      <c:pt idx="2106">
                        <c:v>514</c:v>
                      </c:pt>
                      <c:pt idx="2107">
                        <c:v>571</c:v>
                      </c:pt>
                      <c:pt idx="2108">
                        <c:v>567</c:v>
                      </c:pt>
                      <c:pt idx="2109">
                        <c:v>491</c:v>
                      </c:pt>
                      <c:pt idx="2110">
                        <c:v>425</c:v>
                      </c:pt>
                      <c:pt idx="2111">
                        <c:v>420</c:v>
                      </c:pt>
                      <c:pt idx="2112">
                        <c:v>529</c:v>
                      </c:pt>
                      <c:pt idx="2113">
                        <c:v>532</c:v>
                      </c:pt>
                      <c:pt idx="2114">
                        <c:v>428</c:v>
                      </c:pt>
                      <c:pt idx="2115">
                        <c:v>449</c:v>
                      </c:pt>
                      <c:pt idx="2116">
                        <c:v>486</c:v>
                      </c:pt>
                      <c:pt idx="2117">
                        <c:v>320</c:v>
                      </c:pt>
                      <c:pt idx="2118">
                        <c:v>346</c:v>
                      </c:pt>
                      <c:pt idx="2119">
                        <c:v>407</c:v>
                      </c:pt>
                      <c:pt idx="2120">
                        <c:v>423</c:v>
                      </c:pt>
                      <c:pt idx="2121">
                        <c:v>431</c:v>
                      </c:pt>
                      <c:pt idx="2122">
                        <c:v>521</c:v>
                      </c:pt>
                      <c:pt idx="2123">
                        <c:v>564</c:v>
                      </c:pt>
                      <c:pt idx="2124">
                        <c:v>507</c:v>
                      </c:pt>
                      <c:pt idx="2125">
                        <c:v>499</c:v>
                      </c:pt>
                      <c:pt idx="2126">
                        <c:v>475</c:v>
                      </c:pt>
                      <c:pt idx="2127">
                        <c:v>452</c:v>
                      </c:pt>
                      <c:pt idx="2128">
                        <c:v>449</c:v>
                      </c:pt>
                      <c:pt idx="2129">
                        <c:v>514</c:v>
                      </c:pt>
                      <c:pt idx="2130">
                        <c:v>487</c:v>
                      </c:pt>
                      <c:pt idx="2131">
                        <c:v>417</c:v>
                      </c:pt>
                      <c:pt idx="2132">
                        <c:v>473</c:v>
                      </c:pt>
                      <c:pt idx="2133">
                        <c:v>572</c:v>
                      </c:pt>
                      <c:pt idx="2134">
                        <c:v>596</c:v>
                      </c:pt>
                      <c:pt idx="2135">
                        <c:v>506</c:v>
                      </c:pt>
                      <c:pt idx="2136">
                        <c:v>551</c:v>
                      </c:pt>
                      <c:pt idx="2137">
                        <c:v>546</c:v>
                      </c:pt>
                      <c:pt idx="2138">
                        <c:v>382</c:v>
                      </c:pt>
                      <c:pt idx="2139">
                        <c:v>427</c:v>
                      </c:pt>
                      <c:pt idx="2140">
                        <c:v>539</c:v>
                      </c:pt>
                      <c:pt idx="2141">
                        <c:v>580</c:v>
                      </c:pt>
                      <c:pt idx="2142">
                        <c:v>567</c:v>
                      </c:pt>
                      <c:pt idx="2143">
                        <c:v>484</c:v>
                      </c:pt>
                      <c:pt idx="2144">
                        <c:v>567</c:v>
                      </c:pt>
                      <c:pt idx="2145">
                        <c:v>519</c:v>
                      </c:pt>
                      <c:pt idx="2146">
                        <c:v>486</c:v>
                      </c:pt>
                      <c:pt idx="2147">
                        <c:v>551</c:v>
                      </c:pt>
                      <c:pt idx="2148">
                        <c:v>563</c:v>
                      </c:pt>
                      <c:pt idx="2149">
                        <c:v>561</c:v>
                      </c:pt>
                      <c:pt idx="2150">
                        <c:v>714</c:v>
                      </c:pt>
                      <c:pt idx="2151">
                        <c:v>588</c:v>
                      </c:pt>
                      <c:pt idx="2152">
                        <c:v>578</c:v>
                      </c:pt>
                      <c:pt idx="2153">
                        <c:v>594</c:v>
                      </c:pt>
                      <c:pt idx="2154">
                        <c:v>531</c:v>
                      </c:pt>
                      <c:pt idx="2155">
                        <c:v>613</c:v>
                      </c:pt>
                      <c:pt idx="2156">
                        <c:v>587</c:v>
                      </c:pt>
                      <c:pt idx="2157">
                        <c:v>632</c:v>
                      </c:pt>
                      <c:pt idx="2158">
                        <c:v>759</c:v>
                      </c:pt>
                      <c:pt idx="2159">
                        <c:v>668</c:v>
                      </c:pt>
                      <c:pt idx="2160">
                        <c:v>480</c:v>
                      </c:pt>
                      <c:pt idx="2161">
                        <c:v>572</c:v>
                      </c:pt>
                      <c:pt idx="2162">
                        <c:v>610</c:v>
                      </c:pt>
                      <c:pt idx="2163">
                        <c:v>553</c:v>
                      </c:pt>
                      <c:pt idx="2164">
                        <c:v>440</c:v>
                      </c:pt>
                      <c:pt idx="2165">
                        <c:v>435</c:v>
                      </c:pt>
                      <c:pt idx="2166">
                        <c:v>539</c:v>
                      </c:pt>
                      <c:pt idx="2167">
                        <c:v>418</c:v>
                      </c:pt>
                      <c:pt idx="2168">
                        <c:v>366</c:v>
                      </c:pt>
                      <c:pt idx="2169">
                        <c:v>522</c:v>
                      </c:pt>
                      <c:pt idx="2170">
                        <c:v>500</c:v>
                      </c:pt>
                      <c:pt idx="2171">
                        <c:v>510</c:v>
                      </c:pt>
                      <c:pt idx="2172">
                        <c:v>548</c:v>
                      </c:pt>
                      <c:pt idx="2173">
                        <c:v>495</c:v>
                      </c:pt>
                      <c:pt idx="2174">
                        <c:v>494</c:v>
                      </c:pt>
                      <c:pt idx="2175">
                        <c:v>449</c:v>
                      </c:pt>
                      <c:pt idx="2176">
                        <c:v>501</c:v>
                      </c:pt>
                      <c:pt idx="2177">
                        <c:v>561</c:v>
                      </c:pt>
                      <c:pt idx="2178">
                        <c:v>656</c:v>
                      </c:pt>
                      <c:pt idx="2179">
                        <c:v>674</c:v>
                      </c:pt>
                      <c:pt idx="2180">
                        <c:v>599</c:v>
                      </c:pt>
                      <c:pt idx="2181">
                        <c:v>638</c:v>
                      </c:pt>
                      <c:pt idx="2182">
                        <c:v>703</c:v>
                      </c:pt>
                      <c:pt idx="2183">
                        <c:v>680</c:v>
                      </c:pt>
                      <c:pt idx="2184">
                        <c:v>651</c:v>
                      </c:pt>
                      <c:pt idx="2185">
                        <c:v>568</c:v>
                      </c:pt>
                      <c:pt idx="2186">
                        <c:v>492</c:v>
                      </c:pt>
                      <c:pt idx="2187">
                        <c:v>611</c:v>
                      </c:pt>
                      <c:pt idx="2188">
                        <c:v>673</c:v>
                      </c:pt>
                      <c:pt idx="2189">
                        <c:v>672</c:v>
                      </c:pt>
                      <c:pt idx="2190">
                        <c:v>664</c:v>
                      </c:pt>
                      <c:pt idx="2191">
                        <c:v>531</c:v>
                      </c:pt>
                      <c:pt idx="2192">
                        <c:v>471</c:v>
                      </c:pt>
                      <c:pt idx="2193">
                        <c:v>612</c:v>
                      </c:pt>
                      <c:pt idx="2194">
                        <c:v>565</c:v>
                      </c:pt>
                      <c:pt idx="2195">
                        <c:v>485</c:v>
                      </c:pt>
                      <c:pt idx="2196">
                        <c:v>631</c:v>
                      </c:pt>
                      <c:pt idx="2197">
                        <c:v>741</c:v>
                      </c:pt>
                      <c:pt idx="2198">
                        <c:v>725</c:v>
                      </c:pt>
                      <c:pt idx="2199">
                        <c:v>506</c:v>
                      </c:pt>
                      <c:pt idx="2200">
                        <c:v>466</c:v>
                      </c:pt>
                      <c:pt idx="2201">
                        <c:v>660</c:v>
                      </c:pt>
                      <c:pt idx="2202">
                        <c:v>654</c:v>
                      </c:pt>
                      <c:pt idx="2203">
                        <c:v>484</c:v>
                      </c:pt>
                      <c:pt idx="2204">
                        <c:v>596</c:v>
                      </c:pt>
                      <c:pt idx="2205">
                        <c:v>452</c:v>
                      </c:pt>
                      <c:pt idx="2206">
                        <c:v>679</c:v>
                      </c:pt>
                      <c:pt idx="2207">
                        <c:v>617</c:v>
                      </c:pt>
                      <c:pt idx="2208">
                        <c:v>687</c:v>
                      </c:pt>
                      <c:pt idx="2209">
                        <c:v>494</c:v>
                      </c:pt>
                      <c:pt idx="2210">
                        <c:v>358</c:v>
                      </c:pt>
                      <c:pt idx="2211">
                        <c:v>661</c:v>
                      </c:pt>
                      <c:pt idx="2212">
                        <c:v>788</c:v>
                      </c:pt>
                      <c:pt idx="2213">
                        <c:v>692</c:v>
                      </c:pt>
                      <c:pt idx="2214">
                        <c:v>551</c:v>
                      </c:pt>
                      <c:pt idx="2215">
                        <c:v>751</c:v>
                      </c:pt>
                      <c:pt idx="2216">
                        <c:v>627</c:v>
                      </c:pt>
                      <c:pt idx="2217">
                        <c:v>565</c:v>
                      </c:pt>
                      <c:pt idx="2218">
                        <c:v>413</c:v>
                      </c:pt>
                      <c:pt idx="2219">
                        <c:v>535</c:v>
                      </c:pt>
                      <c:pt idx="2220">
                        <c:v>602</c:v>
                      </c:pt>
                      <c:pt idx="2221">
                        <c:v>725</c:v>
                      </c:pt>
                      <c:pt idx="2222">
                        <c:v>661</c:v>
                      </c:pt>
                      <c:pt idx="2223">
                        <c:v>540</c:v>
                      </c:pt>
                      <c:pt idx="2224">
                        <c:v>617</c:v>
                      </c:pt>
                      <c:pt idx="2225">
                        <c:v>550</c:v>
                      </c:pt>
                      <c:pt idx="2226">
                        <c:v>616</c:v>
                      </c:pt>
                      <c:pt idx="2227">
                        <c:v>743</c:v>
                      </c:pt>
                      <c:pt idx="2228">
                        <c:v>518</c:v>
                      </c:pt>
                      <c:pt idx="2229">
                        <c:v>547</c:v>
                      </c:pt>
                      <c:pt idx="2230">
                        <c:v>608</c:v>
                      </c:pt>
                      <c:pt idx="2231">
                        <c:v>623</c:v>
                      </c:pt>
                      <c:pt idx="2232">
                        <c:v>740</c:v>
                      </c:pt>
                      <c:pt idx="2233">
                        <c:v>744</c:v>
                      </c:pt>
                      <c:pt idx="2234">
                        <c:v>603</c:v>
                      </c:pt>
                      <c:pt idx="2235">
                        <c:v>488</c:v>
                      </c:pt>
                      <c:pt idx="2236">
                        <c:v>485</c:v>
                      </c:pt>
                      <c:pt idx="2237">
                        <c:v>488</c:v>
                      </c:pt>
                      <c:pt idx="2238">
                        <c:v>488</c:v>
                      </c:pt>
                      <c:pt idx="2239">
                        <c:v>411</c:v>
                      </c:pt>
                      <c:pt idx="2240">
                        <c:v>550</c:v>
                      </c:pt>
                      <c:pt idx="2241">
                        <c:v>699</c:v>
                      </c:pt>
                      <c:pt idx="2242">
                        <c:v>730</c:v>
                      </c:pt>
                      <c:pt idx="2243">
                        <c:v>672</c:v>
                      </c:pt>
                      <c:pt idx="2244">
                        <c:v>590</c:v>
                      </c:pt>
                      <c:pt idx="2245">
                        <c:v>640</c:v>
                      </c:pt>
                      <c:pt idx="2246">
                        <c:v>818</c:v>
                      </c:pt>
                      <c:pt idx="2247">
                        <c:v>684</c:v>
                      </c:pt>
                      <c:pt idx="2248">
                        <c:v>476</c:v>
                      </c:pt>
                      <c:pt idx="2249">
                        <c:v>673</c:v>
                      </c:pt>
                      <c:pt idx="2250">
                        <c:v>604</c:v>
                      </c:pt>
                      <c:pt idx="2251">
                        <c:v>501</c:v>
                      </c:pt>
                      <c:pt idx="2252">
                        <c:v>655</c:v>
                      </c:pt>
                      <c:pt idx="2253">
                        <c:v>735</c:v>
                      </c:pt>
                      <c:pt idx="2254">
                        <c:v>816</c:v>
                      </c:pt>
                      <c:pt idx="2255">
                        <c:v>810</c:v>
                      </c:pt>
                      <c:pt idx="2256">
                        <c:v>631</c:v>
                      </c:pt>
                      <c:pt idx="2257">
                        <c:v>753</c:v>
                      </c:pt>
                      <c:pt idx="2258">
                        <c:v>767</c:v>
                      </c:pt>
                      <c:pt idx="2259">
                        <c:v>801</c:v>
                      </c:pt>
                      <c:pt idx="2260">
                        <c:v>844</c:v>
                      </c:pt>
                      <c:pt idx="2261">
                        <c:v>863</c:v>
                      </c:pt>
                      <c:pt idx="2262">
                        <c:v>941</c:v>
                      </c:pt>
                      <c:pt idx="2263">
                        <c:v>949</c:v>
                      </c:pt>
                      <c:pt idx="2264">
                        <c:v>924</c:v>
                      </c:pt>
                      <c:pt idx="2265">
                        <c:v>883</c:v>
                      </c:pt>
                      <c:pt idx="2266">
                        <c:v>682</c:v>
                      </c:pt>
                      <c:pt idx="2267">
                        <c:v>877</c:v>
                      </c:pt>
                      <c:pt idx="2268">
                        <c:v>662</c:v>
                      </c:pt>
                      <c:pt idx="2269">
                        <c:v>815</c:v>
                      </c:pt>
                      <c:pt idx="2270">
                        <c:v>847</c:v>
                      </c:pt>
                      <c:pt idx="2271">
                        <c:v>795</c:v>
                      </c:pt>
                      <c:pt idx="2272">
                        <c:v>727</c:v>
                      </c:pt>
                      <c:pt idx="2273">
                        <c:v>511</c:v>
                      </c:pt>
                      <c:pt idx="2274">
                        <c:v>611</c:v>
                      </c:pt>
                      <c:pt idx="2275">
                        <c:v>853</c:v>
                      </c:pt>
                      <c:pt idx="2276">
                        <c:v>1012</c:v>
                      </c:pt>
                      <c:pt idx="2277">
                        <c:v>832</c:v>
                      </c:pt>
                      <c:pt idx="2278">
                        <c:v>748</c:v>
                      </c:pt>
                      <c:pt idx="2279">
                        <c:v>756</c:v>
                      </c:pt>
                      <c:pt idx="2280">
                        <c:v>802</c:v>
                      </c:pt>
                      <c:pt idx="2281">
                        <c:v>789</c:v>
                      </c:pt>
                      <c:pt idx="2282">
                        <c:v>840</c:v>
                      </c:pt>
                      <c:pt idx="2283">
                        <c:v>704</c:v>
                      </c:pt>
                      <c:pt idx="2284">
                        <c:v>795</c:v>
                      </c:pt>
                      <c:pt idx="2285">
                        <c:v>706</c:v>
                      </c:pt>
                      <c:pt idx="2286">
                        <c:v>790</c:v>
                      </c:pt>
                      <c:pt idx="2287">
                        <c:v>767</c:v>
                      </c:pt>
                      <c:pt idx="2288">
                        <c:v>792</c:v>
                      </c:pt>
                      <c:pt idx="2289">
                        <c:v>859</c:v>
                      </c:pt>
                      <c:pt idx="2290">
                        <c:v>960</c:v>
                      </c:pt>
                      <c:pt idx="2291">
                        <c:v>876</c:v>
                      </c:pt>
                      <c:pt idx="2292">
                        <c:v>851</c:v>
                      </c:pt>
                      <c:pt idx="2293">
                        <c:v>532</c:v>
                      </c:pt>
                      <c:pt idx="2294">
                        <c:v>696</c:v>
                      </c:pt>
                      <c:pt idx="2295">
                        <c:v>779</c:v>
                      </c:pt>
                      <c:pt idx="2296">
                        <c:v>962</c:v>
                      </c:pt>
                      <c:pt idx="2297">
                        <c:v>1012</c:v>
                      </c:pt>
                      <c:pt idx="2298">
                        <c:v>1125</c:v>
                      </c:pt>
                      <c:pt idx="2299">
                        <c:v>933</c:v>
                      </c:pt>
                      <c:pt idx="2300">
                        <c:v>953</c:v>
                      </c:pt>
                      <c:pt idx="2301">
                        <c:v>815</c:v>
                      </c:pt>
                      <c:pt idx="2302">
                        <c:v>962</c:v>
                      </c:pt>
                      <c:pt idx="2303">
                        <c:v>990</c:v>
                      </c:pt>
                      <c:pt idx="2304">
                        <c:v>1087</c:v>
                      </c:pt>
                      <c:pt idx="2305">
                        <c:v>1056</c:v>
                      </c:pt>
                      <c:pt idx="2306">
                        <c:v>557</c:v>
                      </c:pt>
                      <c:pt idx="2307">
                        <c:v>688</c:v>
                      </c:pt>
                      <c:pt idx="2308">
                        <c:v>721</c:v>
                      </c:pt>
                      <c:pt idx="2309">
                        <c:v>1020</c:v>
                      </c:pt>
                      <c:pt idx="2310">
                        <c:v>1052</c:v>
                      </c:pt>
                      <c:pt idx="2311">
                        <c:v>963</c:v>
                      </c:pt>
                      <c:pt idx="2312">
                        <c:v>1064</c:v>
                      </c:pt>
                      <c:pt idx="2313">
                        <c:v>943</c:v>
                      </c:pt>
                      <c:pt idx="2314">
                        <c:v>678</c:v>
                      </c:pt>
                      <c:pt idx="2315">
                        <c:v>790</c:v>
                      </c:pt>
                      <c:pt idx="2316">
                        <c:v>1080</c:v>
                      </c:pt>
                      <c:pt idx="2317">
                        <c:v>1036</c:v>
                      </c:pt>
                      <c:pt idx="2318">
                        <c:v>968</c:v>
                      </c:pt>
                      <c:pt idx="2319">
                        <c:v>1175</c:v>
                      </c:pt>
                      <c:pt idx="2320">
                        <c:v>1102</c:v>
                      </c:pt>
                      <c:pt idx="2321">
                        <c:v>907</c:v>
                      </c:pt>
                      <c:pt idx="2322">
                        <c:v>834</c:v>
                      </c:pt>
                      <c:pt idx="2323">
                        <c:v>712</c:v>
                      </c:pt>
                      <c:pt idx="2324">
                        <c:v>959</c:v>
                      </c:pt>
                      <c:pt idx="2325">
                        <c:v>1075</c:v>
                      </c:pt>
                      <c:pt idx="2326">
                        <c:v>1007</c:v>
                      </c:pt>
                      <c:pt idx="2327">
                        <c:v>976</c:v>
                      </c:pt>
                      <c:pt idx="2328">
                        <c:v>679</c:v>
                      </c:pt>
                      <c:pt idx="2329">
                        <c:v>465</c:v>
                      </c:pt>
                      <c:pt idx="2330">
                        <c:v>729</c:v>
                      </c:pt>
                      <c:pt idx="2331">
                        <c:v>902</c:v>
                      </c:pt>
                      <c:pt idx="2332">
                        <c:v>1106</c:v>
                      </c:pt>
                      <c:pt idx="2333">
                        <c:v>1092</c:v>
                      </c:pt>
                      <c:pt idx="2334">
                        <c:v>632</c:v>
                      </c:pt>
                      <c:pt idx="2335">
                        <c:v>502</c:v>
                      </c:pt>
                      <c:pt idx="2336">
                        <c:v>605</c:v>
                      </c:pt>
                      <c:pt idx="2337">
                        <c:v>828</c:v>
                      </c:pt>
                      <c:pt idx="2338">
                        <c:v>863</c:v>
                      </c:pt>
                      <c:pt idx="2339">
                        <c:v>950</c:v>
                      </c:pt>
                      <c:pt idx="2340">
                        <c:v>890</c:v>
                      </c:pt>
                      <c:pt idx="2341">
                        <c:v>758</c:v>
                      </c:pt>
                      <c:pt idx="2342">
                        <c:v>794</c:v>
                      </c:pt>
                      <c:pt idx="2343">
                        <c:v>513</c:v>
                      </c:pt>
                      <c:pt idx="2344">
                        <c:v>973</c:v>
                      </c:pt>
                      <c:pt idx="2345">
                        <c:v>1099</c:v>
                      </c:pt>
                      <c:pt idx="2346">
                        <c:v>823</c:v>
                      </c:pt>
                      <c:pt idx="2347">
                        <c:v>704</c:v>
                      </c:pt>
                      <c:pt idx="2348">
                        <c:v>908</c:v>
                      </c:pt>
                      <c:pt idx="2349">
                        <c:v>951</c:v>
                      </c:pt>
                      <c:pt idx="2350">
                        <c:v>960</c:v>
                      </c:pt>
                      <c:pt idx="2351">
                        <c:v>958</c:v>
                      </c:pt>
                      <c:pt idx="2352">
                        <c:v>784</c:v>
                      </c:pt>
                      <c:pt idx="2353">
                        <c:v>885</c:v>
                      </c:pt>
                      <c:pt idx="2354">
                        <c:v>795</c:v>
                      </c:pt>
                      <c:pt idx="2355">
                        <c:v>714</c:v>
                      </c:pt>
                      <c:pt idx="2356">
                        <c:v>674</c:v>
                      </c:pt>
                      <c:pt idx="2357">
                        <c:v>816</c:v>
                      </c:pt>
                      <c:pt idx="2358">
                        <c:v>984</c:v>
                      </c:pt>
                      <c:pt idx="2359">
                        <c:v>1023</c:v>
                      </c:pt>
                      <c:pt idx="2360">
                        <c:v>884</c:v>
                      </c:pt>
                      <c:pt idx="2361">
                        <c:v>965</c:v>
                      </c:pt>
                      <c:pt idx="2362">
                        <c:v>565</c:v>
                      </c:pt>
                      <c:pt idx="2363">
                        <c:v>613</c:v>
                      </c:pt>
                      <c:pt idx="2364">
                        <c:v>603</c:v>
                      </c:pt>
                      <c:pt idx="2365">
                        <c:v>776</c:v>
                      </c:pt>
                      <c:pt idx="2366">
                        <c:v>824</c:v>
                      </c:pt>
                      <c:pt idx="2367">
                        <c:v>685</c:v>
                      </c:pt>
                      <c:pt idx="2368">
                        <c:v>694</c:v>
                      </c:pt>
                      <c:pt idx="2369">
                        <c:v>635</c:v>
                      </c:pt>
                      <c:pt idx="2370">
                        <c:v>638</c:v>
                      </c:pt>
                      <c:pt idx="2371">
                        <c:v>574</c:v>
                      </c:pt>
                      <c:pt idx="2372">
                        <c:v>537</c:v>
                      </c:pt>
                      <c:pt idx="2373">
                        <c:v>516</c:v>
                      </c:pt>
                      <c:pt idx="2374">
                        <c:v>577</c:v>
                      </c:pt>
                      <c:pt idx="2375">
                        <c:v>733</c:v>
                      </c:pt>
                      <c:pt idx="2376">
                        <c:v>493</c:v>
                      </c:pt>
                      <c:pt idx="2377">
                        <c:v>593</c:v>
                      </c:pt>
                      <c:pt idx="2378">
                        <c:v>605</c:v>
                      </c:pt>
                      <c:pt idx="2379">
                        <c:v>536</c:v>
                      </c:pt>
                      <c:pt idx="2380">
                        <c:v>531</c:v>
                      </c:pt>
                      <c:pt idx="2381">
                        <c:v>740</c:v>
                      </c:pt>
                      <c:pt idx="2382">
                        <c:v>731</c:v>
                      </c:pt>
                      <c:pt idx="2383">
                        <c:v>816</c:v>
                      </c:pt>
                      <c:pt idx="2384">
                        <c:v>801</c:v>
                      </c:pt>
                      <c:pt idx="2385">
                        <c:v>861</c:v>
                      </c:pt>
                      <c:pt idx="2386">
                        <c:v>870</c:v>
                      </c:pt>
                      <c:pt idx="2387">
                        <c:v>730</c:v>
                      </c:pt>
                      <c:pt idx="2388">
                        <c:v>748</c:v>
                      </c:pt>
                      <c:pt idx="2389">
                        <c:v>781</c:v>
                      </c:pt>
                      <c:pt idx="2390">
                        <c:v>855</c:v>
                      </c:pt>
                      <c:pt idx="2391">
                        <c:v>727</c:v>
                      </c:pt>
                      <c:pt idx="2392">
                        <c:v>868</c:v>
                      </c:pt>
                      <c:pt idx="2393">
                        <c:v>740</c:v>
                      </c:pt>
                      <c:pt idx="2394">
                        <c:v>717</c:v>
                      </c:pt>
                      <c:pt idx="2395">
                        <c:v>643</c:v>
                      </c:pt>
                      <c:pt idx="2396">
                        <c:v>779</c:v>
                      </c:pt>
                      <c:pt idx="2397">
                        <c:v>633</c:v>
                      </c:pt>
                      <c:pt idx="2398">
                        <c:v>493</c:v>
                      </c:pt>
                      <c:pt idx="2399">
                        <c:v>690</c:v>
                      </c:pt>
                      <c:pt idx="2400">
                        <c:v>778</c:v>
                      </c:pt>
                      <c:pt idx="2401">
                        <c:v>813</c:v>
                      </c:pt>
                      <c:pt idx="2402">
                        <c:v>916</c:v>
                      </c:pt>
                      <c:pt idx="2403">
                        <c:v>879</c:v>
                      </c:pt>
                      <c:pt idx="2404">
                        <c:v>532</c:v>
                      </c:pt>
                      <c:pt idx="2405">
                        <c:v>767</c:v>
                      </c:pt>
                      <c:pt idx="2406">
                        <c:v>805</c:v>
                      </c:pt>
                      <c:pt idx="2407">
                        <c:v>729</c:v>
                      </c:pt>
                      <c:pt idx="2408">
                        <c:v>650</c:v>
                      </c:pt>
                      <c:pt idx="2409">
                        <c:v>603</c:v>
                      </c:pt>
                      <c:pt idx="2410">
                        <c:v>686</c:v>
                      </c:pt>
                      <c:pt idx="2411">
                        <c:v>535</c:v>
                      </c:pt>
                      <c:pt idx="2412">
                        <c:v>746</c:v>
                      </c:pt>
                      <c:pt idx="2413">
                        <c:v>851</c:v>
                      </c:pt>
                      <c:pt idx="2414">
                        <c:v>891</c:v>
                      </c:pt>
                      <c:pt idx="2415">
                        <c:v>945</c:v>
                      </c:pt>
                      <c:pt idx="2416">
                        <c:v>642</c:v>
                      </c:pt>
                      <c:pt idx="2417">
                        <c:v>781</c:v>
                      </c:pt>
                      <c:pt idx="2418">
                        <c:v>640</c:v>
                      </c:pt>
                      <c:pt idx="2419">
                        <c:v>458</c:v>
                      </c:pt>
                      <c:pt idx="2420">
                        <c:v>758</c:v>
                      </c:pt>
                      <c:pt idx="2421">
                        <c:v>645</c:v>
                      </c:pt>
                      <c:pt idx="2422">
                        <c:v>664</c:v>
                      </c:pt>
                      <c:pt idx="2423">
                        <c:v>655</c:v>
                      </c:pt>
                      <c:pt idx="2424">
                        <c:v>811</c:v>
                      </c:pt>
                      <c:pt idx="2425">
                        <c:v>659</c:v>
                      </c:pt>
                      <c:pt idx="2426">
                        <c:v>671</c:v>
                      </c:pt>
                      <c:pt idx="2427">
                        <c:v>710</c:v>
                      </c:pt>
                      <c:pt idx="2428">
                        <c:v>746</c:v>
                      </c:pt>
                      <c:pt idx="2429">
                        <c:v>874</c:v>
                      </c:pt>
                      <c:pt idx="2430">
                        <c:v>783</c:v>
                      </c:pt>
                      <c:pt idx="2431">
                        <c:v>685</c:v>
                      </c:pt>
                      <c:pt idx="2432">
                        <c:v>655</c:v>
                      </c:pt>
                      <c:pt idx="2433">
                        <c:v>677</c:v>
                      </c:pt>
                      <c:pt idx="2434">
                        <c:v>736</c:v>
                      </c:pt>
                      <c:pt idx="2435">
                        <c:v>643</c:v>
                      </c:pt>
                      <c:pt idx="2436">
                        <c:v>505</c:v>
                      </c:pt>
                      <c:pt idx="2437">
                        <c:v>562</c:v>
                      </c:pt>
                      <c:pt idx="2438">
                        <c:v>625</c:v>
                      </c:pt>
                      <c:pt idx="2439">
                        <c:v>712</c:v>
                      </c:pt>
                      <c:pt idx="2440">
                        <c:v>672</c:v>
                      </c:pt>
                      <c:pt idx="2441">
                        <c:v>563</c:v>
                      </c:pt>
                      <c:pt idx="2442">
                        <c:v>595</c:v>
                      </c:pt>
                      <c:pt idx="2443">
                        <c:v>596</c:v>
                      </c:pt>
                      <c:pt idx="2444">
                        <c:v>622</c:v>
                      </c:pt>
                      <c:pt idx="2445">
                        <c:v>616</c:v>
                      </c:pt>
                      <c:pt idx="2446">
                        <c:v>532</c:v>
                      </c:pt>
                      <c:pt idx="2447">
                        <c:v>474</c:v>
                      </c:pt>
                      <c:pt idx="2448">
                        <c:v>576</c:v>
                      </c:pt>
                      <c:pt idx="2449">
                        <c:v>695</c:v>
                      </c:pt>
                      <c:pt idx="2450">
                        <c:v>726</c:v>
                      </c:pt>
                      <c:pt idx="2451">
                        <c:v>635</c:v>
                      </c:pt>
                      <c:pt idx="2452">
                        <c:v>587</c:v>
                      </c:pt>
                      <c:pt idx="2453">
                        <c:v>586</c:v>
                      </c:pt>
                      <c:pt idx="2454">
                        <c:v>614</c:v>
                      </c:pt>
                      <c:pt idx="2455">
                        <c:v>634</c:v>
                      </c:pt>
                      <c:pt idx="2456">
                        <c:v>658</c:v>
                      </c:pt>
                      <c:pt idx="2457">
                        <c:v>662</c:v>
                      </c:pt>
                      <c:pt idx="2458">
                        <c:v>762</c:v>
                      </c:pt>
                      <c:pt idx="2459">
                        <c:v>686</c:v>
                      </c:pt>
                      <c:pt idx="2460">
                        <c:v>639</c:v>
                      </c:pt>
                      <c:pt idx="2461">
                        <c:v>589</c:v>
                      </c:pt>
                      <c:pt idx="2462">
                        <c:v>575</c:v>
                      </c:pt>
                      <c:pt idx="2463">
                        <c:v>590</c:v>
                      </c:pt>
                      <c:pt idx="2464">
                        <c:v>655</c:v>
                      </c:pt>
                      <c:pt idx="2465">
                        <c:v>571</c:v>
                      </c:pt>
                      <c:pt idx="2466">
                        <c:v>652</c:v>
                      </c:pt>
                      <c:pt idx="2467">
                        <c:v>643</c:v>
                      </c:pt>
                      <c:pt idx="2468">
                        <c:v>622</c:v>
                      </c:pt>
                      <c:pt idx="2469">
                        <c:v>663</c:v>
                      </c:pt>
                      <c:pt idx="2470">
                        <c:v>657</c:v>
                      </c:pt>
                      <c:pt idx="2471">
                        <c:v>638</c:v>
                      </c:pt>
                      <c:pt idx="2472">
                        <c:v>807</c:v>
                      </c:pt>
                      <c:pt idx="2473">
                        <c:v>873</c:v>
                      </c:pt>
                      <c:pt idx="2474">
                        <c:v>649</c:v>
                      </c:pt>
                      <c:pt idx="2475">
                        <c:v>759</c:v>
                      </c:pt>
                      <c:pt idx="2476">
                        <c:v>567</c:v>
                      </c:pt>
                      <c:pt idx="2477">
                        <c:v>708</c:v>
                      </c:pt>
                      <c:pt idx="2478">
                        <c:v>1181</c:v>
                      </c:pt>
                      <c:pt idx="2479">
                        <c:v>1378</c:v>
                      </c:pt>
                      <c:pt idx="2480">
                        <c:v>980</c:v>
                      </c:pt>
                      <c:pt idx="2481">
                        <c:v>763</c:v>
                      </c:pt>
                      <c:pt idx="2482">
                        <c:v>602</c:v>
                      </c:pt>
                      <c:pt idx="2483">
                        <c:v>850</c:v>
                      </c:pt>
                      <c:pt idx="2484">
                        <c:v>926</c:v>
                      </c:pt>
                      <c:pt idx="2485">
                        <c:v>794</c:v>
                      </c:pt>
                      <c:pt idx="2486">
                        <c:v>1161</c:v>
                      </c:pt>
                      <c:pt idx="2487">
                        <c:v>899</c:v>
                      </c:pt>
                      <c:pt idx="2488">
                        <c:v>850</c:v>
                      </c:pt>
                      <c:pt idx="2489">
                        <c:v>1129</c:v>
                      </c:pt>
                      <c:pt idx="2490">
                        <c:v>1231</c:v>
                      </c:pt>
                      <c:pt idx="2491">
                        <c:v>1351</c:v>
                      </c:pt>
                      <c:pt idx="2492">
                        <c:v>1199</c:v>
                      </c:pt>
                      <c:pt idx="2493">
                        <c:v>1056</c:v>
                      </c:pt>
                      <c:pt idx="2494">
                        <c:v>1008</c:v>
                      </c:pt>
                      <c:pt idx="2495">
                        <c:v>962</c:v>
                      </c:pt>
                      <c:pt idx="2496">
                        <c:v>938</c:v>
                      </c:pt>
                      <c:pt idx="2497">
                        <c:v>962</c:v>
                      </c:pt>
                      <c:pt idx="2498">
                        <c:v>961</c:v>
                      </c:pt>
                      <c:pt idx="2499">
                        <c:v>892</c:v>
                      </c:pt>
                      <c:pt idx="2500">
                        <c:v>970</c:v>
                      </c:pt>
                      <c:pt idx="2501">
                        <c:v>984</c:v>
                      </c:pt>
                      <c:pt idx="2502">
                        <c:v>672</c:v>
                      </c:pt>
                      <c:pt idx="2503">
                        <c:v>766</c:v>
                      </c:pt>
                      <c:pt idx="2504">
                        <c:v>1056</c:v>
                      </c:pt>
                      <c:pt idx="2505">
                        <c:v>769</c:v>
                      </c:pt>
                      <c:pt idx="2506">
                        <c:v>799</c:v>
                      </c:pt>
                      <c:pt idx="2507">
                        <c:v>1052</c:v>
                      </c:pt>
                      <c:pt idx="2508">
                        <c:v>906</c:v>
                      </c:pt>
                      <c:pt idx="2509">
                        <c:v>936</c:v>
                      </c:pt>
                      <c:pt idx="2510">
                        <c:v>971</c:v>
                      </c:pt>
                      <c:pt idx="2511">
                        <c:v>856</c:v>
                      </c:pt>
                      <c:pt idx="2512">
                        <c:v>1009</c:v>
                      </c:pt>
                      <c:pt idx="2513">
                        <c:v>1297</c:v>
                      </c:pt>
                      <c:pt idx="2514">
                        <c:v>839</c:v>
                      </c:pt>
                      <c:pt idx="2515">
                        <c:v>1169</c:v>
                      </c:pt>
                      <c:pt idx="2516">
                        <c:v>718</c:v>
                      </c:pt>
                      <c:pt idx="2517">
                        <c:v>540</c:v>
                      </c:pt>
                      <c:pt idx="2518">
                        <c:v>655</c:v>
                      </c:pt>
                      <c:pt idx="2519">
                        <c:v>704</c:v>
                      </c:pt>
                      <c:pt idx="2520">
                        <c:v>627</c:v>
                      </c:pt>
                      <c:pt idx="2521">
                        <c:v>727</c:v>
                      </c:pt>
                      <c:pt idx="2522">
                        <c:v>741</c:v>
                      </c:pt>
                      <c:pt idx="2523">
                        <c:v>488</c:v>
                      </c:pt>
                      <c:pt idx="2524">
                        <c:v>535</c:v>
                      </c:pt>
                      <c:pt idx="2525">
                        <c:v>623</c:v>
                      </c:pt>
                      <c:pt idx="2526">
                        <c:v>657</c:v>
                      </c:pt>
                      <c:pt idx="2527">
                        <c:v>723</c:v>
                      </c:pt>
                      <c:pt idx="2528">
                        <c:v>776</c:v>
                      </c:pt>
                      <c:pt idx="2529">
                        <c:v>734</c:v>
                      </c:pt>
                      <c:pt idx="2530">
                        <c:v>764</c:v>
                      </c:pt>
                      <c:pt idx="2531">
                        <c:v>543</c:v>
                      </c:pt>
                      <c:pt idx="2532">
                        <c:v>446</c:v>
                      </c:pt>
                      <c:pt idx="2533">
                        <c:v>579</c:v>
                      </c:pt>
                      <c:pt idx="2534">
                        <c:v>529</c:v>
                      </c:pt>
                      <c:pt idx="2535">
                        <c:v>512</c:v>
                      </c:pt>
                      <c:pt idx="2536">
                        <c:v>626</c:v>
                      </c:pt>
                      <c:pt idx="2537">
                        <c:v>616</c:v>
                      </c:pt>
                      <c:pt idx="2538">
                        <c:v>363</c:v>
                      </c:pt>
                      <c:pt idx="2539">
                        <c:v>539</c:v>
                      </c:pt>
                      <c:pt idx="2540">
                        <c:v>617</c:v>
                      </c:pt>
                      <c:pt idx="2541">
                        <c:v>605</c:v>
                      </c:pt>
                      <c:pt idx="2542">
                        <c:v>695</c:v>
                      </c:pt>
                      <c:pt idx="2543">
                        <c:v>680</c:v>
                      </c:pt>
                      <c:pt idx="2544">
                        <c:v>667</c:v>
                      </c:pt>
                      <c:pt idx="2545">
                        <c:v>556</c:v>
                      </c:pt>
                      <c:pt idx="2546">
                        <c:v>600</c:v>
                      </c:pt>
                      <c:pt idx="2547">
                        <c:v>682</c:v>
                      </c:pt>
                      <c:pt idx="2548">
                        <c:v>414</c:v>
                      </c:pt>
                      <c:pt idx="2549">
                        <c:v>364</c:v>
                      </c:pt>
                      <c:pt idx="2550">
                        <c:v>574</c:v>
                      </c:pt>
                      <c:pt idx="2551">
                        <c:v>576</c:v>
                      </c:pt>
                      <c:pt idx="2552">
                        <c:v>531</c:v>
                      </c:pt>
                      <c:pt idx="2553">
                        <c:v>719</c:v>
                      </c:pt>
                      <c:pt idx="2554">
                        <c:v>823</c:v>
                      </c:pt>
                      <c:pt idx="2555">
                        <c:v>466</c:v>
                      </c:pt>
                      <c:pt idx="2556">
                        <c:v>610</c:v>
                      </c:pt>
                      <c:pt idx="2557">
                        <c:v>821</c:v>
                      </c:pt>
                      <c:pt idx="2558">
                        <c:v>559</c:v>
                      </c:pt>
                      <c:pt idx="2559">
                        <c:v>713</c:v>
                      </c:pt>
                      <c:pt idx="2560">
                        <c:v>845</c:v>
                      </c:pt>
                      <c:pt idx="2561">
                        <c:v>786</c:v>
                      </c:pt>
                      <c:pt idx="2562">
                        <c:v>726</c:v>
                      </c:pt>
                      <c:pt idx="2563">
                        <c:v>994</c:v>
                      </c:pt>
                      <c:pt idx="2564">
                        <c:v>1023</c:v>
                      </c:pt>
                      <c:pt idx="2565">
                        <c:v>846</c:v>
                      </c:pt>
                      <c:pt idx="2566">
                        <c:v>663</c:v>
                      </c:pt>
                      <c:pt idx="2567">
                        <c:v>677</c:v>
                      </c:pt>
                      <c:pt idx="2568">
                        <c:v>728</c:v>
                      </c:pt>
                      <c:pt idx="2569">
                        <c:v>645</c:v>
                      </c:pt>
                      <c:pt idx="2570">
                        <c:v>682</c:v>
                      </c:pt>
                      <c:pt idx="2571">
                        <c:v>722</c:v>
                      </c:pt>
                      <c:pt idx="2572">
                        <c:v>771</c:v>
                      </c:pt>
                      <c:pt idx="2573">
                        <c:v>592</c:v>
                      </c:pt>
                      <c:pt idx="2574">
                        <c:v>424</c:v>
                      </c:pt>
                      <c:pt idx="2575">
                        <c:v>613</c:v>
                      </c:pt>
                      <c:pt idx="2576">
                        <c:v>673</c:v>
                      </c:pt>
                      <c:pt idx="2577">
                        <c:v>910</c:v>
                      </c:pt>
                      <c:pt idx="2578">
                        <c:v>591</c:v>
                      </c:pt>
                      <c:pt idx="2579">
                        <c:v>650</c:v>
                      </c:pt>
                      <c:pt idx="2580">
                        <c:v>662</c:v>
                      </c:pt>
                      <c:pt idx="2581">
                        <c:v>762</c:v>
                      </c:pt>
                      <c:pt idx="2582">
                        <c:v>425</c:v>
                      </c:pt>
                      <c:pt idx="2583">
                        <c:v>742</c:v>
                      </c:pt>
                      <c:pt idx="2584">
                        <c:v>642</c:v>
                      </c:pt>
                      <c:pt idx="2585">
                        <c:v>524</c:v>
                      </c:pt>
                      <c:pt idx="2586">
                        <c:v>360</c:v>
                      </c:pt>
                      <c:pt idx="2587">
                        <c:v>689</c:v>
                      </c:pt>
                      <c:pt idx="2588">
                        <c:v>655</c:v>
                      </c:pt>
                      <c:pt idx="2589">
                        <c:v>332</c:v>
                      </c:pt>
                      <c:pt idx="2590">
                        <c:v>688</c:v>
                      </c:pt>
                      <c:pt idx="2591">
                        <c:v>635</c:v>
                      </c:pt>
                      <c:pt idx="2592">
                        <c:v>516</c:v>
                      </c:pt>
                      <c:pt idx="2593">
                        <c:v>621</c:v>
                      </c:pt>
                      <c:pt idx="2594">
                        <c:v>550</c:v>
                      </c:pt>
                      <c:pt idx="2595">
                        <c:v>924</c:v>
                      </c:pt>
                      <c:pt idx="2596">
                        <c:v>1145</c:v>
                      </c:pt>
                      <c:pt idx="2597">
                        <c:v>1124</c:v>
                      </c:pt>
                      <c:pt idx="2598">
                        <c:v>1217</c:v>
                      </c:pt>
                      <c:pt idx="2599">
                        <c:v>843</c:v>
                      </c:pt>
                      <c:pt idx="2600">
                        <c:v>608</c:v>
                      </c:pt>
                      <c:pt idx="2601">
                        <c:v>660</c:v>
                      </c:pt>
                      <c:pt idx="2602">
                        <c:v>1062</c:v>
                      </c:pt>
                      <c:pt idx="2603">
                        <c:v>861</c:v>
                      </c:pt>
                      <c:pt idx="2604">
                        <c:v>898</c:v>
                      </c:pt>
                      <c:pt idx="2605">
                        <c:v>682</c:v>
                      </c:pt>
                      <c:pt idx="2606">
                        <c:v>603</c:v>
                      </c:pt>
                      <c:pt idx="2607">
                        <c:v>1223</c:v>
                      </c:pt>
                      <c:pt idx="2608">
                        <c:v>995</c:v>
                      </c:pt>
                      <c:pt idx="2609">
                        <c:v>992</c:v>
                      </c:pt>
                      <c:pt idx="2610">
                        <c:v>639</c:v>
                      </c:pt>
                      <c:pt idx="2611">
                        <c:v>853</c:v>
                      </c:pt>
                      <c:pt idx="2612">
                        <c:v>873</c:v>
                      </c:pt>
                      <c:pt idx="2613">
                        <c:v>907</c:v>
                      </c:pt>
                      <c:pt idx="2614">
                        <c:v>521</c:v>
                      </c:pt>
                      <c:pt idx="2615">
                        <c:v>445</c:v>
                      </c:pt>
                      <c:pt idx="2616">
                        <c:v>584</c:v>
                      </c:pt>
                      <c:pt idx="2617">
                        <c:v>1137</c:v>
                      </c:pt>
                      <c:pt idx="2618">
                        <c:v>1028</c:v>
                      </c:pt>
                      <c:pt idx="2619">
                        <c:v>874</c:v>
                      </c:pt>
                      <c:pt idx="2620">
                        <c:v>982</c:v>
                      </c:pt>
                      <c:pt idx="2621">
                        <c:v>763</c:v>
                      </c:pt>
                      <c:pt idx="2622">
                        <c:v>822</c:v>
                      </c:pt>
                      <c:pt idx="2623">
                        <c:v>849</c:v>
                      </c:pt>
                      <c:pt idx="2624">
                        <c:v>737</c:v>
                      </c:pt>
                      <c:pt idx="2625">
                        <c:v>832</c:v>
                      </c:pt>
                      <c:pt idx="2626">
                        <c:v>1120</c:v>
                      </c:pt>
                      <c:pt idx="2627">
                        <c:v>1212</c:v>
                      </c:pt>
                      <c:pt idx="2628">
                        <c:v>866</c:v>
                      </c:pt>
                      <c:pt idx="2629">
                        <c:v>865</c:v>
                      </c:pt>
                      <c:pt idx="2630">
                        <c:v>1030</c:v>
                      </c:pt>
                      <c:pt idx="2631">
                        <c:v>1044</c:v>
                      </c:pt>
                      <c:pt idx="2632">
                        <c:v>1155</c:v>
                      </c:pt>
                      <c:pt idx="2633">
                        <c:v>1164</c:v>
                      </c:pt>
                      <c:pt idx="2634">
                        <c:v>1127</c:v>
                      </c:pt>
                      <c:pt idx="2635">
                        <c:v>665</c:v>
                      </c:pt>
                      <c:pt idx="2636">
                        <c:v>1214</c:v>
                      </c:pt>
                      <c:pt idx="2637">
                        <c:v>948</c:v>
                      </c:pt>
                      <c:pt idx="2638">
                        <c:v>1011</c:v>
                      </c:pt>
                      <c:pt idx="2639">
                        <c:v>837</c:v>
                      </c:pt>
                      <c:pt idx="2640">
                        <c:v>585</c:v>
                      </c:pt>
                      <c:pt idx="2641">
                        <c:v>666</c:v>
                      </c:pt>
                      <c:pt idx="2642">
                        <c:v>931</c:v>
                      </c:pt>
                      <c:pt idx="2643">
                        <c:v>729</c:v>
                      </c:pt>
                      <c:pt idx="2644">
                        <c:v>757</c:v>
                      </c:pt>
                      <c:pt idx="2645">
                        <c:v>872</c:v>
                      </c:pt>
                      <c:pt idx="2646">
                        <c:v>927</c:v>
                      </c:pt>
                      <c:pt idx="2647">
                        <c:v>763</c:v>
                      </c:pt>
                      <c:pt idx="2648">
                        <c:v>809</c:v>
                      </c:pt>
                      <c:pt idx="2649">
                        <c:v>794</c:v>
                      </c:pt>
                      <c:pt idx="2650">
                        <c:v>803</c:v>
                      </c:pt>
                      <c:pt idx="2651">
                        <c:v>876</c:v>
                      </c:pt>
                      <c:pt idx="2652">
                        <c:v>655</c:v>
                      </c:pt>
                      <c:pt idx="2653">
                        <c:v>734</c:v>
                      </c:pt>
                      <c:pt idx="2654">
                        <c:v>923</c:v>
                      </c:pt>
                      <c:pt idx="2655">
                        <c:v>795</c:v>
                      </c:pt>
                      <c:pt idx="2656">
                        <c:v>776</c:v>
                      </c:pt>
                      <c:pt idx="2657">
                        <c:v>730</c:v>
                      </c:pt>
                      <c:pt idx="2658">
                        <c:v>571</c:v>
                      </c:pt>
                      <c:pt idx="2659">
                        <c:v>656</c:v>
                      </c:pt>
                      <c:pt idx="2660">
                        <c:v>1041</c:v>
                      </c:pt>
                      <c:pt idx="2661">
                        <c:v>895</c:v>
                      </c:pt>
                      <c:pt idx="2662">
                        <c:v>926</c:v>
                      </c:pt>
                      <c:pt idx="2663">
                        <c:v>812</c:v>
                      </c:pt>
                      <c:pt idx="2664">
                        <c:v>1104</c:v>
                      </c:pt>
                      <c:pt idx="2665">
                        <c:v>1245</c:v>
                      </c:pt>
                      <c:pt idx="2666">
                        <c:v>798</c:v>
                      </c:pt>
                      <c:pt idx="2667">
                        <c:v>911</c:v>
                      </c:pt>
                      <c:pt idx="2668">
                        <c:v>1041</c:v>
                      </c:pt>
                      <c:pt idx="2669">
                        <c:v>1066</c:v>
                      </c:pt>
                      <c:pt idx="2670">
                        <c:v>847</c:v>
                      </c:pt>
                      <c:pt idx="2671">
                        <c:v>886</c:v>
                      </c:pt>
                      <c:pt idx="2672">
                        <c:v>1010</c:v>
                      </c:pt>
                      <c:pt idx="2673">
                        <c:v>830</c:v>
                      </c:pt>
                      <c:pt idx="2674">
                        <c:v>791</c:v>
                      </c:pt>
                      <c:pt idx="2675">
                        <c:v>829</c:v>
                      </c:pt>
                      <c:pt idx="2676">
                        <c:v>1023</c:v>
                      </c:pt>
                      <c:pt idx="2677">
                        <c:v>1117</c:v>
                      </c:pt>
                      <c:pt idx="2678">
                        <c:v>898</c:v>
                      </c:pt>
                      <c:pt idx="2679">
                        <c:v>1044</c:v>
                      </c:pt>
                      <c:pt idx="2680">
                        <c:v>1088</c:v>
                      </c:pt>
                      <c:pt idx="2681">
                        <c:v>842</c:v>
                      </c:pt>
                      <c:pt idx="2682">
                        <c:v>832</c:v>
                      </c:pt>
                      <c:pt idx="2683">
                        <c:v>886</c:v>
                      </c:pt>
                      <c:pt idx="2684">
                        <c:v>759</c:v>
                      </c:pt>
                      <c:pt idx="2685">
                        <c:v>468</c:v>
                      </c:pt>
                      <c:pt idx="2686">
                        <c:v>640</c:v>
                      </c:pt>
                      <c:pt idx="2687">
                        <c:v>827</c:v>
                      </c:pt>
                      <c:pt idx="2688">
                        <c:v>817</c:v>
                      </c:pt>
                      <c:pt idx="2689">
                        <c:v>956</c:v>
                      </c:pt>
                      <c:pt idx="2690">
                        <c:v>1062</c:v>
                      </c:pt>
                      <c:pt idx="2691">
                        <c:v>949</c:v>
                      </c:pt>
                      <c:pt idx="2692">
                        <c:v>828</c:v>
                      </c:pt>
                      <c:pt idx="2693">
                        <c:v>1035</c:v>
                      </c:pt>
                      <c:pt idx="2694">
                        <c:v>1105</c:v>
                      </c:pt>
                      <c:pt idx="2695">
                        <c:v>1073</c:v>
                      </c:pt>
                      <c:pt idx="2696">
                        <c:v>880</c:v>
                      </c:pt>
                      <c:pt idx="2697">
                        <c:v>1068</c:v>
                      </c:pt>
                      <c:pt idx="2698">
                        <c:v>949</c:v>
                      </c:pt>
                      <c:pt idx="2699">
                        <c:v>723</c:v>
                      </c:pt>
                      <c:pt idx="2700">
                        <c:v>698</c:v>
                      </c:pt>
                      <c:pt idx="2701">
                        <c:v>892</c:v>
                      </c:pt>
                      <c:pt idx="2702">
                        <c:v>873</c:v>
                      </c:pt>
                      <c:pt idx="2703">
                        <c:v>807</c:v>
                      </c:pt>
                      <c:pt idx="2704">
                        <c:v>751</c:v>
                      </c:pt>
                      <c:pt idx="2705">
                        <c:v>1012</c:v>
                      </c:pt>
                      <c:pt idx="2706">
                        <c:v>1040</c:v>
                      </c:pt>
                      <c:pt idx="2707">
                        <c:v>848</c:v>
                      </c:pt>
                      <c:pt idx="2708">
                        <c:v>954</c:v>
                      </c:pt>
                      <c:pt idx="2709">
                        <c:v>828</c:v>
                      </c:pt>
                      <c:pt idx="2710">
                        <c:v>849</c:v>
                      </c:pt>
                      <c:pt idx="2711">
                        <c:v>737</c:v>
                      </c:pt>
                      <c:pt idx="2712">
                        <c:v>574</c:v>
                      </c:pt>
                      <c:pt idx="2713">
                        <c:v>901</c:v>
                      </c:pt>
                      <c:pt idx="2714">
                        <c:v>781</c:v>
                      </c:pt>
                      <c:pt idx="2715">
                        <c:v>1155</c:v>
                      </c:pt>
                      <c:pt idx="2716">
                        <c:v>828</c:v>
                      </c:pt>
                      <c:pt idx="2717">
                        <c:v>1137</c:v>
                      </c:pt>
                      <c:pt idx="2718">
                        <c:v>972</c:v>
                      </c:pt>
                      <c:pt idx="2719">
                        <c:v>1059</c:v>
                      </c:pt>
                      <c:pt idx="2720">
                        <c:v>984</c:v>
                      </c:pt>
                      <c:pt idx="2721">
                        <c:v>817</c:v>
                      </c:pt>
                      <c:pt idx="2722">
                        <c:v>891</c:v>
                      </c:pt>
                      <c:pt idx="2723">
                        <c:v>757</c:v>
                      </c:pt>
                      <c:pt idx="2724">
                        <c:v>786</c:v>
                      </c:pt>
                      <c:pt idx="2725">
                        <c:v>817</c:v>
                      </c:pt>
                      <c:pt idx="2726">
                        <c:v>827</c:v>
                      </c:pt>
                      <c:pt idx="2727">
                        <c:v>724</c:v>
                      </c:pt>
                      <c:pt idx="2728">
                        <c:v>698</c:v>
                      </c:pt>
                      <c:pt idx="2729">
                        <c:v>945</c:v>
                      </c:pt>
                      <c:pt idx="2730">
                        <c:v>933</c:v>
                      </c:pt>
                      <c:pt idx="2731">
                        <c:v>829</c:v>
                      </c:pt>
                      <c:pt idx="2732">
                        <c:v>984</c:v>
                      </c:pt>
                      <c:pt idx="2733">
                        <c:v>1055</c:v>
                      </c:pt>
                      <c:pt idx="2734">
                        <c:v>996</c:v>
                      </c:pt>
                      <c:pt idx="2735">
                        <c:v>812</c:v>
                      </c:pt>
                      <c:pt idx="2736">
                        <c:v>856</c:v>
                      </c:pt>
                      <c:pt idx="2737">
                        <c:v>1011</c:v>
                      </c:pt>
                      <c:pt idx="2738">
                        <c:v>1099</c:v>
                      </c:pt>
                      <c:pt idx="2739">
                        <c:v>1040</c:v>
                      </c:pt>
                      <c:pt idx="2740">
                        <c:v>1058</c:v>
                      </c:pt>
                      <c:pt idx="2741">
                        <c:v>1127</c:v>
                      </c:pt>
                      <c:pt idx="2742">
                        <c:v>1075</c:v>
                      </c:pt>
                      <c:pt idx="2743">
                        <c:v>1148</c:v>
                      </c:pt>
                      <c:pt idx="2744">
                        <c:v>1132</c:v>
                      </c:pt>
                      <c:pt idx="2745">
                        <c:v>1036</c:v>
                      </c:pt>
                      <c:pt idx="2746">
                        <c:v>974</c:v>
                      </c:pt>
                      <c:pt idx="2747">
                        <c:v>1001</c:v>
                      </c:pt>
                      <c:pt idx="2748">
                        <c:v>968</c:v>
                      </c:pt>
                      <c:pt idx="2749">
                        <c:v>1017</c:v>
                      </c:pt>
                      <c:pt idx="2750">
                        <c:v>995</c:v>
                      </c:pt>
                      <c:pt idx="2751">
                        <c:v>1001</c:v>
                      </c:pt>
                      <c:pt idx="2752">
                        <c:v>983</c:v>
                      </c:pt>
                      <c:pt idx="2753">
                        <c:v>1127</c:v>
                      </c:pt>
                      <c:pt idx="2754">
                        <c:v>1182</c:v>
                      </c:pt>
                      <c:pt idx="2755">
                        <c:v>997</c:v>
                      </c:pt>
                      <c:pt idx="2756">
                        <c:v>913</c:v>
                      </c:pt>
                      <c:pt idx="2757">
                        <c:v>912</c:v>
                      </c:pt>
                      <c:pt idx="2758">
                        <c:v>848</c:v>
                      </c:pt>
                      <c:pt idx="2759">
                        <c:v>608</c:v>
                      </c:pt>
                      <c:pt idx="2760">
                        <c:v>1007</c:v>
                      </c:pt>
                      <c:pt idx="2761">
                        <c:v>1122</c:v>
                      </c:pt>
                      <c:pt idx="2762">
                        <c:v>1183</c:v>
                      </c:pt>
                      <c:pt idx="2763">
                        <c:v>1071</c:v>
                      </c:pt>
                      <c:pt idx="2764">
                        <c:v>1001</c:v>
                      </c:pt>
                      <c:pt idx="2765">
                        <c:v>1093</c:v>
                      </c:pt>
                      <c:pt idx="2766">
                        <c:v>1152</c:v>
                      </c:pt>
                      <c:pt idx="2767">
                        <c:v>960</c:v>
                      </c:pt>
                      <c:pt idx="2768">
                        <c:v>764</c:v>
                      </c:pt>
                      <c:pt idx="2769">
                        <c:v>1060</c:v>
                      </c:pt>
                      <c:pt idx="2770">
                        <c:v>1014</c:v>
                      </c:pt>
                      <c:pt idx="2771">
                        <c:v>1100</c:v>
                      </c:pt>
                      <c:pt idx="2772">
                        <c:v>1056</c:v>
                      </c:pt>
                      <c:pt idx="2773">
                        <c:v>833</c:v>
                      </c:pt>
                      <c:pt idx="2774">
                        <c:v>839</c:v>
                      </c:pt>
                      <c:pt idx="2775">
                        <c:v>753</c:v>
                      </c:pt>
                      <c:pt idx="2776">
                        <c:v>764</c:v>
                      </c:pt>
                      <c:pt idx="2777">
                        <c:v>898</c:v>
                      </c:pt>
                      <c:pt idx="2778">
                        <c:v>866</c:v>
                      </c:pt>
                      <c:pt idx="2779">
                        <c:v>1105</c:v>
                      </c:pt>
                      <c:pt idx="2780">
                        <c:v>1272</c:v>
                      </c:pt>
                      <c:pt idx="2781">
                        <c:v>871</c:v>
                      </c:pt>
                      <c:pt idx="2782">
                        <c:v>805</c:v>
                      </c:pt>
                      <c:pt idx="2783">
                        <c:v>719</c:v>
                      </c:pt>
                      <c:pt idx="2784">
                        <c:v>594</c:v>
                      </c:pt>
                      <c:pt idx="2785">
                        <c:v>625</c:v>
                      </c:pt>
                      <c:pt idx="2786">
                        <c:v>851</c:v>
                      </c:pt>
                      <c:pt idx="2787">
                        <c:v>634</c:v>
                      </c:pt>
                      <c:pt idx="2788">
                        <c:v>928</c:v>
                      </c:pt>
                      <c:pt idx="2789">
                        <c:v>813</c:v>
                      </c:pt>
                      <c:pt idx="2790">
                        <c:v>842</c:v>
                      </c:pt>
                      <c:pt idx="2791">
                        <c:v>796</c:v>
                      </c:pt>
                      <c:pt idx="2792">
                        <c:v>711</c:v>
                      </c:pt>
                      <c:pt idx="2793">
                        <c:v>816</c:v>
                      </c:pt>
                      <c:pt idx="2794">
                        <c:v>879</c:v>
                      </c:pt>
                      <c:pt idx="2795">
                        <c:v>783</c:v>
                      </c:pt>
                      <c:pt idx="2796">
                        <c:v>848</c:v>
                      </c:pt>
                      <c:pt idx="2797">
                        <c:v>852</c:v>
                      </c:pt>
                      <c:pt idx="2798">
                        <c:v>846</c:v>
                      </c:pt>
                      <c:pt idx="2799">
                        <c:v>704</c:v>
                      </c:pt>
                      <c:pt idx="2800">
                        <c:v>834</c:v>
                      </c:pt>
                      <c:pt idx="2801">
                        <c:v>899</c:v>
                      </c:pt>
                      <c:pt idx="2802">
                        <c:v>853</c:v>
                      </c:pt>
                      <c:pt idx="2803">
                        <c:v>837</c:v>
                      </c:pt>
                      <c:pt idx="2804">
                        <c:v>776</c:v>
                      </c:pt>
                      <c:pt idx="2805">
                        <c:v>855</c:v>
                      </c:pt>
                      <c:pt idx="2806">
                        <c:v>909</c:v>
                      </c:pt>
                      <c:pt idx="2807">
                        <c:v>925</c:v>
                      </c:pt>
                      <c:pt idx="2808">
                        <c:v>718</c:v>
                      </c:pt>
                      <c:pt idx="2809">
                        <c:v>677</c:v>
                      </c:pt>
                      <c:pt idx="2810">
                        <c:v>599</c:v>
                      </c:pt>
                      <c:pt idx="2811">
                        <c:v>642</c:v>
                      </c:pt>
                      <c:pt idx="2812">
                        <c:v>902</c:v>
                      </c:pt>
                      <c:pt idx="2813">
                        <c:v>829</c:v>
                      </c:pt>
                      <c:pt idx="2814">
                        <c:v>894</c:v>
                      </c:pt>
                      <c:pt idx="2815">
                        <c:v>892</c:v>
                      </c:pt>
                      <c:pt idx="2816">
                        <c:v>916</c:v>
                      </c:pt>
                      <c:pt idx="2817">
                        <c:v>873</c:v>
                      </c:pt>
                      <c:pt idx="2818">
                        <c:v>759</c:v>
                      </c:pt>
                      <c:pt idx="2819">
                        <c:v>726</c:v>
                      </c:pt>
                      <c:pt idx="2820">
                        <c:v>797</c:v>
                      </c:pt>
                      <c:pt idx="2821">
                        <c:v>886</c:v>
                      </c:pt>
                      <c:pt idx="2822">
                        <c:v>922</c:v>
                      </c:pt>
                      <c:pt idx="2823">
                        <c:v>988</c:v>
                      </c:pt>
                      <c:pt idx="2824">
                        <c:v>837</c:v>
                      </c:pt>
                      <c:pt idx="2825">
                        <c:v>874</c:v>
                      </c:pt>
                      <c:pt idx="2826">
                        <c:v>787</c:v>
                      </c:pt>
                      <c:pt idx="2827">
                        <c:v>976</c:v>
                      </c:pt>
                      <c:pt idx="2828">
                        <c:v>938</c:v>
                      </c:pt>
                      <c:pt idx="2829">
                        <c:v>929</c:v>
                      </c:pt>
                      <c:pt idx="2830">
                        <c:v>961</c:v>
                      </c:pt>
                      <c:pt idx="2831">
                        <c:v>898</c:v>
                      </c:pt>
                      <c:pt idx="2832">
                        <c:v>779</c:v>
                      </c:pt>
                      <c:pt idx="2833">
                        <c:v>673</c:v>
                      </c:pt>
                      <c:pt idx="2834">
                        <c:v>803</c:v>
                      </c:pt>
                      <c:pt idx="2835">
                        <c:v>684</c:v>
                      </c:pt>
                      <c:pt idx="2836">
                        <c:v>630</c:v>
                      </c:pt>
                      <c:pt idx="2837">
                        <c:v>676</c:v>
                      </c:pt>
                      <c:pt idx="2838">
                        <c:v>549</c:v>
                      </c:pt>
                      <c:pt idx="2839">
                        <c:v>520</c:v>
                      </c:pt>
                      <c:pt idx="2840">
                        <c:v>631</c:v>
                      </c:pt>
                      <c:pt idx="2841">
                        <c:v>766</c:v>
                      </c:pt>
                      <c:pt idx="2842">
                        <c:v>810</c:v>
                      </c:pt>
                      <c:pt idx="2843">
                        <c:v>796</c:v>
                      </c:pt>
                      <c:pt idx="2844">
                        <c:v>734</c:v>
                      </c:pt>
                      <c:pt idx="2845">
                        <c:v>563</c:v>
                      </c:pt>
                      <c:pt idx="2846">
                        <c:v>620</c:v>
                      </c:pt>
                      <c:pt idx="2847">
                        <c:v>718</c:v>
                      </c:pt>
                      <c:pt idx="2848">
                        <c:v>881</c:v>
                      </c:pt>
                      <c:pt idx="2849">
                        <c:v>898</c:v>
                      </c:pt>
                      <c:pt idx="2850">
                        <c:v>875</c:v>
                      </c:pt>
                      <c:pt idx="2851">
                        <c:v>861</c:v>
                      </c:pt>
                      <c:pt idx="2852">
                        <c:v>769</c:v>
                      </c:pt>
                      <c:pt idx="2853">
                        <c:v>538</c:v>
                      </c:pt>
                      <c:pt idx="2854">
                        <c:v>857</c:v>
                      </c:pt>
                      <c:pt idx="2855">
                        <c:v>940</c:v>
                      </c:pt>
                      <c:pt idx="2856">
                        <c:v>951</c:v>
                      </c:pt>
                      <c:pt idx="2857">
                        <c:v>897</c:v>
                      </c:pt>
                      <c:pt idx="2858">
                        <c:v>855</c:v>
                      </c:pt>
                      <c:pt idx="2859">
                        <c:v>813</c:v>
                      </c:pt>
                      <c:pt idx="2860">
                        <c:v>804</c:v>
                      </c:pt>
                      <c:pt idx="2861">
                        <c:v>823</c:v>
                      </c:pt>
                      <c:pt idx="2862">
                        <c:v>907</c:v>
                      </c:pt>
                      <c:pt idx="2863">
                        <c:v>862</c:v>
                      </c:pt>
                      <c:pt idx="2864">
                        <c:v>878</c:v>
                      </c:pt>
                      <c:pt idx="2865">
                        <c:v>845</c:v>
                      </c:pt>
                      <c:pt idx="2866">
                        <c:v>769</c:v>
                      </c:pt>
                      <c:pt idx="2867">
                        <c:v>510</c:v>
                      </c:pt>
                      <c:pt idx="2868">
                        <c:v>750</c:v>
                      </c:pt>
                      <c:pt idx="2869">
                        <c:v>725</c:v>
                      </c:pt>
                      <c:pt idx="2870">
                        <c:v>643</c:v>
                      </c:pt>
                      <c:pt idx="2871">
                        <c:v>908</c:v>
                      </c:pt>
                      <c:pt idx="2872">
                        <c:v>799</c:v>
                      </c:pt>
                      <c:pt idx="2873">
                        <c:v>719</c:v>
                      </c:pt>
                      <c:pt idx="2874">
                        <c:v>747</c:v>
                      </c:pt>
                      <c:pt idx="2875">
                        <c:v>704</c:v>
                      </c:pt>
                      <c:pt idx="2876">
                        <c:v>625</c:v>
                      </c:pt>
                      <c:pt idx="2877">
                        <c:v>702</c:v>
                      </c:pt>
                      <c:pt idx="2878">
                        <c:v>670</c:v>
                      </c:pt>
                      <c:pt idx="2879">
                        <c:v>634</c:v>
                      </c:pt>
                      <c:pt idx="2880">
                        <c:v>798</c:v>
                      </c:pt>
                      <c:pt idx="2881">
                        <c:v>705</c:v>
                      </c:pt>
                      <c:pt idx="2882">
                        <c:v>667</c:v>
                      </c:pt>
                      <c:pt idx="2883">
                        <c:v>728</c:v>
                      </c:pt>
                      <c:pt idx="2884">
                        <c:v>676</c:v>
                      </c:pt>
                      <c:pt idx="2885">
                        <c:v>629</c:v>
                      </c:pt>
                      <c:pt idx="2886">
                        <c:v>634</c:v>
                      </c:pt>
                      <c:pt idx="2887">
                        <c:v>779</c:v>
                      </c:pt>
                      <c:pt idx="2888">
                        <c:v>779</c:v>
                      </c:pt>
                      <c:pt idx="2889">
                        <c:v>841</c:v>
                      </c:pt>
                      <c:pt idx="2890">
                        <c:v>991</c:v>
                      </c:pt>
                      <c:pt idx="2891">
                        <c:v>886</c:v>
                      </c:pt>
                      <c:pt idx="2892">
                        <c:v>799</c:v>
                      </c:pt>
                      <c:pt idx="2893">
                        <c:v>892</c:v>
                      </c:pt>
                      <c:pt idx="2894">
                        <c:v>781</c:v>
                      </c:pt>
                      <c:pt idx="2895">
                        <c:v>485</c:v>
                      </c:pt>
                      <c:pt idx="2896">
                        <c:v>819</c:v>
                      </c:pt>
                      <c:pt idx="2897">
                        <c:v>734</c:v>
                      </c:pt>
                      <c:pt idx="2898">
                        <c:v>743</c:v>
                      </c:pt>
                      <c:pt idx="2899">
                        <c:v>940</c:v>
                      </c:pt>
                      <c:pt idx="2900">
                        <c:v>980</c:v>
                      </c:pt>
                      <c:pt idx="2901">
                        <c:v>793</c:v>
                      </c:pt>
                      <c:pt idx="2902">
                        <c:v>705</c:v>
                      </c:pt>
                      <c:pt idx="2903">
                        <c:v>818</c:v>
                      </c:pt>
                      <c:pt idx="2904">
                        <c:v>856</c:v>
                      </c:pt>
                      <c:pt idx="2905">
                        <c:v>667</c:v>
                      </c:pt>
                      <c:pt idx="2906">
                        <c:v>884</c:v>
                      </c:pt>
                      <c:pt idx="2907">
                        <c:v>933</c:v>
                      </c:pt>
                      <c:pt idx="2908">
                        <c:v>804</c:v>
                      </c:pt>
                      <c:pt idx="2909">
                        <c:v>714</c:v>
                      </c:pt>
                      <c:pt idx="2910">
                        <c:v>570</c:v>
                      </c:pt>
                      <c:pt idx="2911">
                        <c:v>656</c:v>
                      </c:pt>
                      <c:pt idx="2912">
                        <c:v>736</c:v>
                      </c:pt>
                      <c:pt idx="2913">
                        <c:v>742</c:v>
                      </c:pt>
                      <c:pt idx="2914">
                        <c:v>845</c:v>
                      </c:pt>
                      <c:pt idx="2915">
                        <c:v>705</c:v>
                      </c:pt>
                      <c:pt idx="2916">
                        <c:v>785</c:v>
                      </c:pt>
                      <c:pt idx="2917">
                        <c:v>784</c:v>
                      </c:pt>
                      <c:pt idx="2918">
                        <c:v>941</c:v>
                      </c:pt>
                      <c:pt idx="2919">
                        <c:v>977</c:v>
                      </c:pt>
                      <c:pt idx="2920">
                        <c:v>1097</c:v>
                      </c:pt>
                      <c:pt idx="2921">
                        <c:v>1265</c:v>
                      </c:pt>
                      <c:pt idx="2922">
                        <c:v>757</c:v>
                      </c:pt>
                      <c:pt idx="2923">
                        <c:v>547</c:v>
                      </c:pt>
                      <c:pt idx="2924">
                        <c:v>675</c:v>
                      </c:pt>
                      <c:pt idx="2925">
                        <c:v>662</c:v>
                      </c:pt>
                      <c:pt idx="2926">
                        <c:v>955</c:v>
                      </c:pt>
                      <c:pt idx="2927">
                        <c:v>950</c:v>
                      </c:pt>
                      <c:pt idx="2928">
                        <c:v>763</c:v>
                      </c:pt>
                      <c:pt idx="2929">
                        <c:v>566</c:v>
                      </c:pt>
                      <c:pt idx="2930">
                        <c:v>468</c:v>
                      </c:pt>
                      <c:pt idx="2931">
                        <c:v>773</c:v>
                      </c:pt>
                      <c:pt idx="2932">
                        <c:v>904</c:v>
                      </c:pt>
                      <c:pt idx="2933">
                        <c:v>973</c:v>
                      </c:pt>
                      <c:pt idx="2934">
                        <c:v>976</c:v>
                      </c:pt>
                      <c:pt idx="2935">
                        <c:v>870</c:v>
                      </c:pt>
                      <c:pt idx="2936">
                        <c:v>743</c:v>
                      </c:pt>
                      <c:pt idx="2937">
                        <c:v>621</c:v>
                      </c:pt>
                      <c:pt idx="2938">
                        <c:v>775</c:v>
                      </c:pt>
                      <c:pt idx="2939">
                        <c:v>807</c:v>
                      </c:pt>
                      <c:pt idx="2940">
                        <c:v>885</c:v>
                      </c:pt>
                      <c:pt idx="2941">
                        <c:v>872</c:v>
                      </c:pt>
                      <c:pt idx="2942">
                        <c:v>976</c:v>
                      </c:pt>
                      <c:pt idx="2943">
                        <c:v>801</c:v>
                      </c:pt>
                      <c:pt idx="2944">
                        <c:v>680</c:v>
                      </c:pt>
                      <c:pt idx="2945">
                        <c:v>727</c:v>
                      </c:pt>
                      <c:pt idx="2946">
                        <c:v>871</c:v>
                      </c:pt>
                      <c:pt idx="2947">
                        <c:v>803</c:v>
                      </c:pt>
                      <c:pt idx="2948">
                        <c:v>1014</c:v>
                      </c:pt>
                      <c:pt idx="2949">
                        <c:v>812</c:v>
                      </c:pt>
                      <c:pt idx="2950">
                        <c:v>567</c:v>
                      </c:pt>
                      <c:pt idx="2951">
                        <c:v>550</c:v>
                      </c:pt>
                      <c:pt idx="2952">
                        <c:v>754</c:v>
                      </c:pt>
                      <c:pt idx="2953">
                        <c:v>760</c:v>
                      </c:pt>
                      <c:pt idx="2954">
                        <c:v>627</c:v>
                      </c:pt>
                      <c:pt idx="2955">
                        <c:v>808</c:v>
                      </c:pt>
                      <c:pt idx="2956">
                        <c:v>898</c:v>
                      </c:pt>
                      <c:pt idx="2957">
                        <c:v>974</c:v>
                      </c:pt>
                      <c:pt idx="2958">
                        <c:v>1016</c:v>
                      </c:pt>
                      <c:pt idx="2959">
                        <c:v>1648</c:v>
                      </c:pt>
                      <c:pt idx="2960">
                        <c:v>1115</c:v>
                      </c:pt>
                      <c:pt idx="2961">
                        <c:v>1030</c:v>
                      </c:pt>
                      <c:pt idx="2962">
                        <c:v>1391</c:v>
                      </c:pt>
                      <c:pt idx="2963">
                        <c:v>1055</c:v>
                      </c:pt>
                      <c:pt idx="2964">
                        <c:v>914</c:v>
                      </c:pt>
                      <c:pt idx="2965">
                        <c:v>544</c:v>
                      </c:pt>
                      <c:pt idx="2966">
                        <c:v>777</c:v>
                      </c:pt>
                      <c:pt idx="2967">
                        <c:v>1045</c:v>
                      </c:pt>
                      <c:pt idx="2968">
                        <c:v>962</c:v>
                      </c:pt>
                      <c:pt idx="2969">
                        <c:v>998</c:v>
                      </c:pt>
                      <c:pt idx="2970">
                        <c:v>1180</c:v>
                      </c:pt>
                      <c:pt idx="2971">
                        <c:v>975</c:v>
                      </c:pt>
                      <c:pt idx="2972">
                        <c:v>809</c:v>
                      </c:pt>
                      <c:pt idx="2973">
                        <c:v>882</c:v>
                      </c:pt>
                      <c:pt idx="2974">
                        <c:v>1025</c:v>
                      </c:pt>
                      <c:pt idx="2975">
                        <c:v>1026</c:v>
                      </c:pt>
                      <c:pt idx="2976">
                        <c:v>1065</c:v>
                      </c:pt>
                      <c:pt idx="2977">
                        <c:v>903</c:v>
                      </c:pt>
                      <c:pt idx="2978">
                        <c:v>576</c:v>
                      </c:pt>
                      <c:pt idx="2979">
                        <c:v>853</c:v>
                      </c:pt>
                      <c:pt idx="2980">
                        <c:v>1620</c:v>
                      </c:pt>
                      <c:pt idx="2981">
                        <c:v>1440</c:v>
                      </c:pt>
                      <c:pt idx="2982">
                        <c:v>1512</c:v>
                      </c:pt>
                      <c:pt idx="2983">
                        <c:v>1242</c:v>
                      </c:pt>
                      <c:pt idx="2984">
                        <c:v>1127</c:v>
                      </c:pt>
                      <c:pt idx="2985">
                        <c:v>906</c:v>
                      </c:pt>
                      <c:pt idx="2986">
                        <c:v>1116</c:v>
                      </c:pt>
                      <c:pt idx="2987">
                        <c:v>1346</c:v>
                      </c:pt>
                      <c:pt idx="2988">
                        <c:v>1476</c:v>
                      </c:pt>
                      <c:pt idx="2989">
                        <c:v>1615</c:v>
                      </c:pt>
                      <c:pt idx="2990">
                        <c:v>1454</c:v>
                      </c:pt>
                      <c:pt idx="2991">
                        <c:v>850</c:v>
                      </c:pt>
                      <c:pt idx="2992">
                        <c:v>1080</c:v>
                      </c:pt>
                      <c:pt idx="2993">
                        <c:v>930</c:v>
                      </c:pt>
                      <c:pt idx="2994">
                        <c:v>939</c:v>
                      </c:pt>
                      <c:pt idx="2995">
                        <c:v>1023</c:v>
                      </c:pt>
                      <c:pt idx="2996">
                        <c:v>1134</c:v>
                      </c:pt>
                      <c:pt idx="2997">
                        <c:v>1448</c:v>
                      </c:pt>
                      <c:pt idx="2998">
                        <c:v>1124</c:v>
                      </c:pt>
                      <c:pt idx="2999">
                        <c:v>1082</c:v>
                      </c:pt>
                      <c:pt idx="3000">
                        <c:v>1090</c:v>
                      </c:pt>
                      <c:pt idx="3001">
                        <c:v>862</c:v>
                      </c:pt>
                      <c:pt idx="3002">
                        <c:v>711</c:v>
                      </c:pt>
                      <c:pt idx="3003">
                        <c:v>1272</c:v>
                      </c:pt>
                      <c:pt idx="3004">
                        <c:v>1089</c:v>
                      </c:pt>
                      <c:pt idx="3005">
                        <c:v>1256</c:v>
                      </c:pt>
                      <c:pt idx="3006">
                        <c:v>1417</c:v>
                      </c:pt>
                      <c:pt idx="3007">
                        <c:v>818</c:v>
                      </c:pt>
                      <c:pt idx="3008">
                        <c:v>1199</c:v>
                      </c:pt>
                      <c:pt idx="3009">
                        <c:v>1052</c:v>
                      </c:pt>
                      <c:pt idx="3010">
                        <c:v>928</c:v>
                      </c:pt>
                      <c:pt idx="3011">
                        <c:v>813</c:v>
                      </c:pt>
                      <c:pt idx="3012">
                        <c:v>813</c:v>
                      </c:pt>
                      <c:pt idx="3013">
                        <c:v>711</c:v>
                      </c:pt>
                      <c:pt idx="3014">
                        <c:v>796</c:v>
                      </c:pt>
                      <c:pt idx="3015">
                        <c:v>508</c:v>
                      </c:pt>
                      <c:pt idx="3016">
                        <c:v>550</c:v>
                      </c:pt>
                      <c:pt idx="3017">
                        <c:v>985</c:v>
                      </c:pt>
                      <c:pt idx="3018">
                        <c:v>1440</c:v>
                      </c:pt>
                      <c:pt idx="3019">
                        <c:v>1466</c:v>
                      </c:pt>
                      <c:pt idx="3020">
                        <c:v>1433</c:v>
                      </c:pt>
                      <c:pt idx="3021">
                        <c:v>909</c:v>
                      </c:pt>
                      <c:pt idx="3022">
                        <c:v>730</c:v>
                      </c:pt>
                      <c:pt idx="3023">
                        <c:v>1391</c:v>
                      </c:pt>
                      <c:pt idx="3024">
                        <c:v>1384</c:v>
                      </c:pt>
                      <c:pt idx="3025">
                        <c:v>1591</c:v>
                      </c:pt>
                      <c:pt idx="3026">
                        <c:v>1202</c:v>
                      </c:pt>
                      <c:pt idx="3027">
                        <c:v>922</c:v>
                      </c:pt>
                      <c:pt idx="3028">
                        <c:v>946</c:v>
                      </c:pt>
                      <c:pt idx="3029">
                        <c:v>805</c:v>
                      </c:pt>
                      <c:pt idx="3030">
                        <c:v>1130</c:v>
                      </c:pt>
                      <c:pt idx="3031">
                        <c:v>873</c:v>
                      </c:pt>
                      <c:pt idx="3032">
                        <c:v>837</c:v>
                      </c:pt>
                      <c:pt idx="3033">
                        <c:v>1488</c:v>
                      </c:pt>
                      <c:pt idx="3034">
                        <c:v>1420</c:v>
                      </c:pt>
                      <c:pt idx="3035">
                        <c:v>1241</c:v>
                      </c:pt>
                      <c:pt idx="3036">
                        <c:v>890</c:v>
                      </c:pt>
                      <c:pt idx="3037">
                        <c:v>1420</c:v>
                      </c:pt>
                      <c:pt idx="3038">
                        <c:v>1646</c:v>
                      </c:pt>
                      <c:pt idx="3039">
                        <c:v>1666</c:v>
                      </c:pt>
                      <c:pt idx="3040">
                        <c:v>1438</c:v>
                      </c:pt>
                      <c:pt idx="3041">
                        <c:v>1566</c:v>
                      </c:pt>
                      <c:pt idx="3042">
                        <c:v>1145</c:v>
                      </c:pt>
                      <c:pt idx="3043">
                        <c:v>847</c:v>
                      </c:pt>
                      <c:pt idx="3044">
                        <c:v>1497</c:v>
                      </c:pt>
                      <c:pt idx="3045">
                        <c:v>1290</c:v>
                      </c:pt>
                      <c:pt idx="3046">
                        <c:v>1221</c:v>
                      </c:pt>
                      <c:pt idx="3047">
                        <c:v>1002</c:v>
                      </c:pt>
                      <c:pt idx="3048">
                        <c:v>875</c:v>
                      </c:pt>
                      <c:pt idx="3049">
                        <c:v>788</c:v>
                      </c:pt>
                      <c:pt idx="3050">
                        <c:v>838</c:v>
                      </c:pt>
                      <c:pt idx="3051">
                        <c:v>1150</c:v>
                      </c:pt>
                      <c:pt idx="3052">
                        <c:v>1206</c:v>
                      </c:pt>
                      <c:pt idx="3053">
                        <c:v>1524</c:v>
                      </c:pt>
                      <c:pt idx="3054">
                        <c:v>1115</c:v>
                      </c:pt>
                      <c:pt idx="3055">
                        <c:v>974</c:v>
                      </c:pt>
                      <c:pt idx="3056">
                        <c:v>1051</c:v>
                      </c:pt>
                      <c:pt idx="3057">
                        <c:v>1095</c:v>
                      </c:pt>
                      <c:pt idx="3058">
                        <c:v>1220</c:v>
                      </c:pt>
                      <c:pt idx="3059">
                        <c:v>1246</c:v>
                      </c:pt>
                      <c:pt idx="3060">
                        <c:v>1267</c:v>
                      </c:pt>
                      <c:pt idx="3061">
                        <c:v>780</c:v>
                      </c:pt>
                      <c:pt idx="3062">
                        <c:v>1037</c:v>
                      </c:pt>
                      <c:pt idx="3063">
                        <c:v>1020</c:v>
                      </c:pt>
                      <c:pt idx="3064">
                        <c:v>1114</c:v>
                      </c:pt>
                      <c:pt idx="3065">
                        <c:v>947</c:v>
                      </c:pt>
                      <c:pt idx="3066">
                        <c:v>735</c:v>
                      </c:pt>
                      <c:pt idx="3067">
                        <c:v>919</c:v>
                      </c:pt>
                      <c:pt idx="3068">
                        <c:v>1135</c:v>
                      </c:pt>
                      <c:pt idx="3069">
                        <c:v>1126</c:v>
                      </c:pt>
                      <c:pt idx="3070">
                        <c:v>993</c:v>
                      </c:pt>
                      <c:pt idx="3071">
                        <c:v>1122</c:v>
                      </c:pt>
                      <c:pt idx="3072">
                        <c:v>1059</c:v>
                      </c:pt>
                      <c:pt idx="3073">
                        <c:v>943</c:v>
                      </c:pt>
                      <c:pt idx="3074">
                        <c:v>973</c:v>
                      </c:pt>
                      <c:pt idx="3075">
                        <c:v>838</c:v>
                      </c:pt>
                      <c:pt idx="3076">
                        <c:v>763</c:v>
                      </c:pt>
                      <c:pt idx="3077">
                        <c:v>863</c:v>
                      </c:pt>
                      <c:pt idx="3078">
                        <c:v>983</c:v>
                      </c:pt>
                      <c:pt idx="3079">
                        <c:v>1109</c:v>
                      </c:pt>
                      <c:pt idx="3080">
                        <c:v>1076</c:v>
                      </c:pt>
                      <c:pt idx="3081">
                        <c:v>1052</c:v>
                      </c:pt>
                      <c:pt idx="3082">
                        <c:v>1053</c:v>
                      </c:pt>
                      <c:pt idx="3083">
                        <c:v>583</c:v>
                      </c:pt>
                      <c:pt idx="3084">
                        <c:v>709</c:v>
                      </c:pt>
                      <c:pt idx="3085">
                        <c:v>940</c:v>
                      </c:pt>
                      <c:pt idx="3086">
                        <c:v>906</c:v>
                      </c:pt>
                      <c:pt idx="3087">
                        <c:v>1135</c:v>
                      </c:pt>
                      <c:pt idx="3088">
                        <c:v>1095</c:v>
                      </c:pt>
                      <c:pt idx="3089">
                        <c:v>1200</c:v>
                      </c:pt>
                      <c:pt idx="3090">
                        <c:v>1081</c:v>
                      </c:pt>
                      <c:pt idx="3091">
                        <c:v>1001</c:v>
                      </c:pt>
                      <c:pt idx="3092">
                        <c:v>1068</c:v>
                      </c:pt>
                      <c:pt idx="3093">
                        <c:v>1189</c:v>
                      </c:pt>
                      <c:pt idx="3094">
                        <c:v>1050</c:v>
                      </c:pt>
                      <c:pt idx="3095">
                        <c:v>1142</c:v>
                      </c:pt>
                      <c:pt idx="3096">
                        <c:v>1074</c:v>
                      </c:pt>
                      <c:pt idx="3097">
                        <c:v>948</c:v>
                      </c:pt>
                      <c:pt idx="3098">
                        <c:v>902</c:v>
                      </c:pt>
                      <c:pt idx="3099">
                        <c:v>925</c:v>
                      </c:pt>
                      <c:pt idx="3100">
                        <c:v>1055</c:v>
                      </c:pt>
                      <c:pt idx="3101">
                        <c:v>1103</c:v>
                      </c:pt>
                      <c:pt idx="3102">
                        <c:v>852</c:v>
                      </c:pt>
                      <c:pt idx="3103">
                        <c:v>869</c:v>
                      </c:pt>
                      <c:pt idx="3104">
                        <c:v>697</c:v>
                      </c:pt>
                      <c:pt idx="3105">
                        <c:v>985</c:v>
                      </c:pt>
                      <c:pt idx="3106">
                        <c:v>1164</c:v>
                      </c:pt>
                      <c:pt idx="3107">
                        <c:v>1099</c:v>
                      </c:pt>
                      <c:pt idx="3108">
                        <c:v>967</c:v>
                      </c:pt>
                      <c:pt idx="3109">
                        <c:v>1140</c:v>
                      </c:pt>
                      <c:pt idx="3110">
                        <c:v>1299</c:v>
                      </c:pt>
                      <c:pt idx="3111">
                        <c:v>1352</c:v>
                      </c:pt>
                      <c:pt idx="3112">
                        <c:v>1356</c:v>
                      </c:pt>
                      <c:pt idx="3113">
                        <c:v>1550</c:v>
                      </c:pt>
                      <c:pt idx="3114">
                        <c:v>1454</c:v>
                      </c:pt>
                      <c:pt idx="3115">
                        <c:v>1442</c:v>
                      </c:pt>
                      <c:pt idx="3116">
                        <c:v>1375</c:v>
                      </c:pt>
                      <c:pt idx="3117">
                        <c:v>1280</c:v>
                      </c:pt>
                      <c:pt idx="3118">
                        <c:v>1272</c:v>
                      </c:pt>
                      <c:pt idx="3119">
                        <c:v>1189</c:v>
                      </c:pt>
                      <c:pt idx="3120">
                        <c:v>1142</c:v>
                      </c:pt>
                      <c:pt idx="3121">
                        <c:v>1496</c:v>
                      </c:pt>
                      <c:pt idx="3122">
                        <c:v>1620</c:v>
                      </c:pt>
                      <c:pt idx="3123">
                        <c:v>1357</c:v>
                      </c:pt>
                      <c:pt idx="3124">
                        <c:v>1514</c:v>
                      </c:pt>
                      <c:pt idx="3125">
                        <c:v>1353</c:v>
                      </c:pt>
                      <c:pt idx="3126">
                        <c:v>1413</c:v>
                      </c:pt>
                      <c:pt idx="3127">
                        <c:v>1215</c:v>
                      </c:pt>
                      <c:pt idx="3128">
                        <c:v>1390</c:v>
                      </c:pt>
                      <c:pt idx="3129">
                        <c:v>1573</c:v>
                      </c:pt>
                      <c:pt idx="3130">
                        <c:v>1516</c:v>
                      </c:pt>
                      <c:pt idx="3131">
                        <c:v>1653</c:v>
                      </c:pt>
                      <c:pt idx="3132">
                        <c:v>1377</c:v>
                      </c:pt>
                      <c:pt idx="3133">
                        <c:v>1191</c:v>
                      </c:pt>
                      <c:pt idx="3134">
                        <c:v>1294</c:v>
                      </c:pt>
                      <c:pt idx="3135">
                        <c:v>1337</c:v>
                      </c:pt>
                      <c:pt idx="3136">
                        <c:v>1311</c:v>
                      </c:pt>
                      <c:pt idx="3137">
                        <c:v>990</c:v>
                      </c:pt>
                      <c:pt idx="3138">
                        <c:v>1221</c:v>
                      </c:pt>
                      <c:pt idx="3139">
                        <c:v>1150</c:v>
                      </c:pt>
                      <c:pt idx="3140">
                        <c:v>1001</c:v>
                      </c:pt>
                      <c:pt idx="3141">
                        <c:v>1066</c:v>
                      </c:pt>
                      <c:pt idx="3142">
                        <c:v>1395</c:v>
                      </c:pt>
                      <c:pt idx="3143">
                        <c:v>1305</c:v>
                      </c:pt>
                      <c:pt idx="3144">
                        <c:v>1174</c:v>
                      </c:pt>
                      <c:pt idx="3145">
                        <c:v>1140</c:v>
                      </c:pt>
                      <c:pt idx="3146">
                        <c:v>883</c:v>
                      </c:pt>
                      <c:pt idx="3147">
                        <c:v>790</c:v>
                      </c:pt>
                      <c:pt idx="3148">
                        <c:v>1126</c:v>
                      </c:pt>
                      <c:pt idx="3149">
                        <c:v>1407</c:v>
                      </c:pt>
                      <c:pt idx="3150">
                        <c:v>1363</c:v>
                      </c:pt>
                      <c:pt idx="3151">
                        <c:v>1541</c:v>
                      </c:pt>
                      <c:pt idx="3152">
                        <c:v>1292</c:v>
                      </c:pt>
                      <c:pt idx="3153">
                        <c:v>1105</c:v>
                      </c:pt>
                      <c:pt idx="3154">
                        <c:v>1153</c:v>
                      </c:pt>
                      <c:pt idx="3155">
                        <c:v>1426</c:v>
                      </c:pt>
                      <c:pt idx="3156">
                        <c:v>1170</c:v>
                      </c:pt>
                      <c:pt idx="3157">
                        <c:v>1119</c:v>
                      </c:pt>
                      <c:pt idx="3158">
                        <c:v>1373</c:v>
                      </c:pt>
                      <c:pt idx="3159">
                        <c:v>1428</c:v>
                      </c:pt>
                      <c:pt idx="3160">
                        <c:v>1144</c:v>
                      </c:pt>
                      <c:pt idx="3161">
                        <c:v>1021</c:v>
                      </c:pt>
                      <c:pt idx="3162">
                        <c:v>1301</c:v>
                      </c:pt>
                      <c:pt idx="3163">
                        <c:v>1281</c:v>
                      </c:pt>
                      <c:pt idx="3164">
                        <c:v>1308</c:v>
                      </c:pt>
                      <c:pt idx="3165">
                        <c:v>1382</c:v>
                      </c:pt>
                      <c:pt idx="3166">
                        <c:v>1607</c:v>
                      </c:pt>
                      <c:pt idx="3167">
                        <c:v>1252</c:v>
                      </c:pt>
                      <c:pt idx="3168">
                        <c:v>1058</c:v>
                      </c:pt>
                      <c:pt idx="3169">
                        <c:v>1210</c:v>
                      </c:pt>
                      <c:pt idx="3170">
                        <c:v>1313</c:v>
                      </c:pt>
                      <c:pt idx="3171">
                        <c:v>1222</c:v>
                      </c:pt>
                      <c:pt idx="3172">
                        <c:v>1302</c:v>
                      </c:pt>
                      <c:pt idx="3173">
                        <c:v>1291</c:v>
                      </c:pt>
                      <c:pt idx="3174">
                        <c:v>1194</c:v>
                      </c:pt>
                      <c:pt idx="3175">
                        <c:v>1179</c:v>
                      </c:pt>
                      <c:pt idx="3176">
                        <c:v>1107</c:v>
                      </c:pt>
                      <c:pt idx="3177">
                        <c:v>1241</c:v>
                      </c:pt>
                      <c:pt idx="3178">
                        <c:v>929</c:v>
                      </c:pt>
                      <c:pt idx="3179">
                        <c:v>926</c:v>
                      </c:pt>
                      <c:pt idx="3180">
                        <c:v>1058</c:v>
                      </c:pt>
                      <c:pt idx="3181">
                        <c:v>1020</c:v>
                      </c:pt>
                      <c:pt idx="3182">
                        <c:v>1074</c:v>
                      </c:pt>
                      <c:pt idx="3183">
                        <c:v>1161</c:v>
                      </c:pt>
                      <c:pt idx="3184">
                        <c:v>1124</c:v>
                      </c:pt>
                      <c:pt idx="3185">
                        <c:v>878</c:v>
                      </c:pt>
                      <c:pt idx="3186">
                        <c:v>1144</c:v>
                      </c:pt>
                      <c:pt idx="3187">
                        <c:v>1212</c:v>
                      </c:pt>
                      <c:pt idx="3188">
                        <c:v>1080</c:v>
                      </c:pt>
                      <c:pt idx="3189">
                        <c:v>1111</c:v>
                      </c:pt>
                      <c:pt idx="3190">
                        <c:v>1144</c:v>
                      </c:pt>
                      <c:pt idx="3191">
                        <c:v>1247</c:v>
                      </c:pt>
                      <c:pt idx="3192">
                        <c:v>1028</c:v>
                      </c:pt>
                      <c:pt idx="3193">
                        <c:v>1040</c:v>
                      </c:pt>
                      <c:pt idx="3194">
                        <c:v>1262</c:v>
                      </c:pt>
                      <c:pt idx="3195">
                        <c:v>1021</c:v>
                      </c:pt>
                      <c:pt idx="3196">
                        <c:v>984</c:v>
                      </c:pt>
                      <c:pt idx="3197">
                        <c:v>832</c:v>
                      </c:pt>
                      <c:pt idx="3198">
                        <c:v>1016</c:v>
                      </c:pt>
                      <c:pt idx="3199">
                        <c:v>1027</c:v>
                      </c:pt>
                      <c:pt idx="3200">
                        <c:v>988</c:v>
                      </c:pt>
                      <c:pt idx="3201">
                        <c:v>1080</c:v>
                      </c:pt>
                      <c:pt idx="3202">
                        <c:v>1237</c:v>
                      </c:pt>
                      <c:pt idx="3203">
                        <c:v>1497</c:v>
                      </c:pt>
                      <c:pt idx="3204">
                        <c:v>1424</c:v>
                      </c:pt>
                      <c:pt idx="3205">
                        <c:v>1221</c:v>
                      </c:pt>
                      <c:pt idx="3206">
                        <c:v>1231</c:v>
                      </c:pt>
                      <c:pt idx="3207">
                        <c:v>1571</c:v>
                      </c:pt>
                      <c:pt idx="3208">
                        <c:v>1443</c:v>
                      </c:pt>
                      <c:pt idx="3209">
                        <c:v>1517</c:v>
                      </c:pt>
                      <c:pt idx="3210">
                        <c:v>1634</c:v>
                      </c:pt>
                      <c:pt idx="3211">
                        <c:v>1493</c:v>
                      </c:pt>
                      <c:pt idx="3212">
                        <c:v>1350</c:v>
                      </c:pt>
                      <c:pt idx="3213">
                        <c:v>1557</c:v>
                      </c:pt>
                      <c:pt idx="3214">
                        <c:v>1512</c:v>
                      </c:pt>
                      <c:pt idx="3215">
                        <c:v>1529</c:v>
                      </c:pt>
                      <c:pt idx="3216">
                        <c:v>1230</c:v>
                      </c:pt>
                      <c:pt idx="3217">
                        <c:v>1218</c:v>
                      </c:pt>
                      <c:pt idx="3218">
                        <c:v>1226</c:v>
                      </c:pt>
                      <c:pt idx="3219">
                        <c:v>1376</c:v>
                      </c:pt>
                      <c:pt idx="3220">
                        <c:v>1367</c:v>
                      </c:pt>
                      <c:pt idx="3221">
                        <c:v>1436</c:v>
                      </c:pt>
                      <c:pt idx="3222">
                        <c:v>1439</c:v>
                      </c:pt>
                      <c:pt idx="3223">
                        <c:v>1512</c:v>
                      </c:pt>
                      <c:pt idx="3224">
                        <c:v>1289</c:v>
                      </c:pt>
                      <c:pt idx="3225">
                        <c:v>1175</c:v>
                      </c:pt>
                      <c:pt idx="3226">
                        <c:v>1129</c:v>
                      </c:pt>
                      <c:pt idx="3227">
                        <c:v>1393</c:v>
                      </c:pt>
                      <c:pt idx="3228">
                        <c:v>1392</c:v>
                      </c:pt>
                      <c:pt idx="3229">
                        <c:v>1440</c:v>
                      </c:pt>
                      <c:pt idx="3230">
                        <c:v>1263</c:v>
                      </c:pt>
                      <c:pt idx="3231">
                        <c:v>1473</c:v>
                      </c:pt>
                      <c:pt idx="3232">
                        <c:v>1855</c:v>
                      </c:pt>
                      <c:pt idx="3233">
                        <c:v>1616</c:v>
                      </c:pt>
                      <c:pt idx="3234">
                        <c:v>1288</c:v>
                      </c:pt>
                      <c:pt idx="3235">
                        <c:v>1361</c:v>
                      </c:pt>
                      <c:pt idx="3236">
                        <c:v>1612</c:v>
                      </c:pt>
                      <c:pt idx="3237">
                        <c:v>1560</c:v>
                      </c:pt>
                      <c:pt idx="3238">
                        <c:v>1554</c:v>
                      </c:pt>
                      <c:pt idx="3239">
                        <c:v>1396</c:v>
                      </c:pt>
                      <c:pt idx="3240">
                        <c:v>1223</c:v>
                      </c:pt>
                      <c:pt idx="3241">
                        <c:v>1615</c:v>
                      </c:pt>
                      <c:pt idx="3242">
                        <c:v>1532</c:v>
                      </c:pt>
                      <c:pt idx="3243">
                        <c:v>1435</c:v>
                      </c:pt>
                      <c:pt idx="3244">
                        <c:v>1496</c:v>
                      </c:pt>
                      <c:pt idx="3245">
                        <c:v>1304</c:v>
                      </c:pt>
                      <c:pt idx="3246">
                        <c:v>1599</c:v>
                      </c:pt>
                      <c:pt idx="3247">
                        <c:v>1793</c:v>
                      </c:pt>
                      <c:pt idx="3248">
                        <c:v>1639</c:v>
                      </c:pt>
                      <c:pt idx="3249">
                        <c:v>1539</c:v>
                      </c:pt>
                      <c:pt idx="3250">
                        <c:v>1738</c:v>
                      </c:pt>
                      <c:pt idx="3251">
                        <c:v>1955</c:v>
                      </c:pt>
                      <c:pt idx="3252">
                        <c:v>1768</c:v>
                      </c:pt>
                      <c:pt idx="3253">
                        <c:v>1815</c:v>
                      </c:pt>
                      <c:pt idx="3254">
                        <c:v>1581</c:v>
                      </c:pt>
                      <c:pt idx="3255">
                        <c:v>1292</c:v>
                      </c:pt>
                      <c:pt idx="3256">
                        <c:v>1855</c:v>
                      </c:pt>
                      <c:pt idx="3257">
                        <c:v>1570</c:v>
                      </c:pt>
                      <c:pt idx="3258">
                        <c:v>2005</c:v>
                      </c:pt>
                      <c:pt idx="3259">
                        <c:v>1273</c:v>
                      </c:pt>
                      <c:pt idx="3260">
                        <c:v>1467</c:v>
                      </c:pt>
                      <c:pt idx="3261">
                        <c:v>1519</c:v>
                      </c:pt>
                      <c:pt idx="3262">
                        <c:v>1661</c:v>
                      </c:pt>
                      <c:pt idx="3263">
                        <c:v>1204</c:v>
                      </c:pt>
                      <c:pt idx="3264">
                        <c:v>1741</c:v>
                      </c:pt>
                      <c:pt idx="3265">
                        <c:v>1552</c:v>
                      </c:pt>
                      <c:pt idx="3266">
                        <c:v>1626</c:v>
                      </c:pt>
                      <c:pt idx="3267">
                        <c:v>1391</c:v>
                      </c:pt>
                      <c:pt idx="3268">
                        <c:v>1939</c:v>
                      </c:pt>
                      <c:pt idx="3269">
                        <c:v>1495</c:v>
                      </c:pt>
                      <c:pt idx="3270">
                        <c:v>1716</c:v>
                      </c:pt>
                      <c:pt idx="3271">
                        <c:v>2726</c:v>
                      </c:pt>
                      <c:pt idx="3272">
                        <c:v>1447</c:v>
                      </c:pt>
                      <c:pt idx="3273">
                        <c:v>1361</c:v>
                      </c:pt>
                      <c:pt idx="3274">
                        <c:v>1309</c:v>
                      </c:pt>
                      <c:pt idx="3275">
                        <c:v>1723</c:v>
                      </c:pt>
                      <c:pt idx="3276">
                        <c:v>1193</c:v>
                      </c:pt>
                      <c:pt idx="3277">
                        <c:v>1554</c:v>
                      </c:pt>
                      <c:pt idx="3278">
                        <c:v>1563</c:v>
                      </c:pt>
                      <c:pt idx="3279">
                        <c:v>1356</c:v>
                      </c:pt>
                      <c:pt idx="3280">
                        <c:v>1602</c:v>
                      </c:pt>
                      <c:pt idx="3281">
                        <c:v>1723</c:v>
                      </c:pt>
                      <c:pt idx="3282">
                        <c:v>1542</c:v>
                      </c:pt>
                      <c:pt idx="3283">
                        <c:v>1637</c:v>
                      </c:pt>
                      <c:pt idx="3284">
                        <c:v>1278</c:v>
                      </c:pt>
                      <c:pt idx="3285">
                        <c:v>1517</c:v>
                      </c:pt>
                      <c:pt idx="3286">
                        <c:v>1328</c:v>
                      </c:pt>
                      <c:pt idx="3287">
                        <c:v>1568</c:v>
                      </c:pt>
                      <c:pt idx="3288">
                        <c:v>1790</c:v>
                      </c:pt>
                      <c:pt idx="3289">
                        <c:v>1385</c:v>
                      </c:pt>
                      <c:pt idx="3290">
                        <c:v>1469</c:v>
                      </c:pt>
                      <c:pt idx="3291">
                        <c:v>1363</c:v>
                      </c:pt>
                      <c:pt idx="3292">
                        <c:v>1367</c:v>
                      </c:pt>
                      <c:pt idx="3293">
                        <c:v>1446</c:v>
                      </c:pt>
                      <c:pt idx="3294">
                        <c:v>1237</c:v>
                      </c:pt>
                      <c:pt idx="3295">
                        <c:v>1366</c:v>
                      </c:pt>
                      <c:pt idx="3296">
                        <c:v>1489</c:v>
                      </c:pt>
                      <c:pt idx="3297">
                        <c:v>1820</c:v>
                      </c:pt>
                      <c:pt idx="3298">
                        <c:v>1756</c:v>
                      </c:pt>
                      <c:pt idx="3299">
                        <c:v>1066</c:v>
                      </c:pt>
                      <c:pt idx="3300">
                        <c:v>1476</c:v>
                      </c:pt>
                      <c:pt idx="3301">
                        <c:v>1632</c:v>
                      </c:pt>
                      <c:pt idx="3302">
                        <c:v>1295</c:v>
                      </c:pt>
                      <c:pt idx="3303">
                        <c:v>1634</c:v>
                      </c:pt>
                      <c:pt idx="3304">
                        <c:v>1376</c:v>
                      </c:pt>
                      <c:pt idx="3305">
                        <c:v>1213</c:v>
                      </c:pt>
                      <c:pt idx="3306">
                        <c:v>1466</c:v>
                      </c:pt>
                      <c:pt idx="3307">
                        <c:v>494</c:v>
                      </c:pt>
                      <c:pt idx="3308">
                        <c:v>1184</c:v>
                      </c:pt>
                      <c:pt idx="3309">
                        <c:v>1361</c:v>
                      </c:pt>
                      <c:pt idx="3310">
                        <c:v>1295</c:v>
                      </c:pt>
                      <c:pt idx="3311">
                        <c:v>1080</c:v>
                      </c:pt>
                      <c:pt idx="3312">
                        <c:v>1176</c:v>
                      </c:pt>
                      <c:pt idx="3313">
                        <c:v>1127</c:v>
                      </c:pt>
                      <c:pt idx="3314">
                        <c:v>1298</c:v>
                      </c:pt>
                      <c:pt idx="3315">
                        <c:v>1195</c:v>
                      </c:pt>
                      <c:pt idx="3316">
                        <c:v>494</c:v>
                      </c:pt>
                      <c:pt idx="3317">
                        <c:v>2062</c:v>
                      </c:pt>
                      <c:pt idx="3318">
                        <c:v>1133</c:v>
                      </c:pt>
                      <c:pt idx="3319">
                        <c:v>1034</c:v>
                      </c:pt>
                      <c:pt idx="3320">
                        <c:v>1637</c:v>
                      </c:pt>
                      <c:pt idx="3321">
                        <c:v>1766</c:v>
                      </c:pt>
                      <c:pt idx="3322">
                        <c:v>1681</c:v>
                      </c:pt>
                      <c:pt idx="3323">
                        <c:v>1478</c:v>
                      </c:pt>
                      <c:pt idx="3324">
                        <c:v>1605</c:v>
                      </c:pt>
                      <c:pt idx="3325">
                        <c:v>1407</c:v>
                      </c:pt>
                      <c:pt idx="3326">
                        <c:v>1609</c:v>
                      </c:pt>
                      <c:pt idx="3327">
                        <c:v>1867</c:v>
                      </c:pt>
                      <c:pt idx="3328">
                        <c:v>1790</c:v>
                      </c:pt>
                      <c:pt idx="3329">
                        <c:v>1478</c:v>
                      </c:pt>
                      <c:pt idx="3330">
                        <c:v>1361</c:v>
                      </c:pt>
                      <c:pt idx="3331">
                        <c:v>1821</c:v>
                      </c:pt>
                      <c:pt idx="3332">
                        <c:v>1896</c:v>
                      </c:pt>
                      <c:pt idx="3333">
                        <c:v>1575</c:v>
                      </c:pt>
                      <c:pt idx="3334">
                        <c:v>1691</c:v>
                      </c:pt>
                      <c:pt idx="3335">
                        <c:v>1453</c:v>
                      </c:pt>
                      <c:pt idx="3336">
                        <c:v>1508</c:v>
                      </c:pt>
                      <c:pt idx="3337">
                        <c:v>1409</c:v>
                      </c:pt>
                      <c:pt idx="3338">
                        <c:v>1573</c:v>
                      </c:pt>
                      <c:pt idx="3339">
                        <c:v>1664</c:v>
                      </c:pt>
                      <c:pt idx="3340">
                        <c:v>1294</c:v>
                      </c:pt>
                      <c:pt idx="3341">
                        <c:v>1536</c:v>
                      </c:pt>
                      <c:pt idx="3342">
                        <c:v>1298</c:v>
                      </c:pt>
                      <c:pt idx="3343">
                        <c:v>1065</c:v>
                      </c:pt>
                      <c:pt idx="3344">
                        <c:v>1336</c:v>
                      </c:pt>
                      <c:pt idx="3345">
                        <c:v>1408</c:v>
                      </c:pt>
                      <c:pt idx="3346">
                        <c:v>1766</c:v>
                      </c:pt>
                      <c:pt idx="3347">
                        <c:v>1242</c:v>
                      </c:pt>
                      <c:pt idx="3348">
                        <c:v>1344</c:v>
                      </c:pt>
                      <c:pt idx="3349">
                        <c:v>1864</c:v>
                      </c:pt>
                      <c:pt idx="3350">
                        <c:v>1538</c:v>
                      </c:pt>
                      <c:pt idx="3351">
                        <c:v>1380</c:v>
                      </c:pt>
                      <c:pt idx="3352">
                        <c:v>1235</c:v>
                      </c:pt>
                      <c:pt idx="3353">
                        <c:v>1509</c:v>
                      </c:pt>
                      <c:pt idx="3354">
                        <c:v>1858</c:v>
                      </c:pt>
                      <c:pt idx="3355">
                        <c:v>2046</c:v>
                      </c:pt>
                      <c:pt idx="3356">
                        <c:v>1731</c:v>
                      </c:pt>
                      <c:pt idx="3357">
                        <c:v>1452</c:v>
                      </c:pt>
                      <c:pt idx="3358">
                        <c:v>1697</c:v>
                      </c:pt>
                      <c:pt idx="3359">
                        <c:v>932</c:v>
                      </c:pt>
                      <c:pt idx="3360">
                        <c:v>1370</c:v>
                      </c:pt>
                      <c:pt idx="3361">
                        <c:v>1306</c:v>
                      </c:pt>
                      <c:pt idx="3362">
                        <c:v>1587</c:v>
                      </c:pt>
                      <c:pt idx="3363">
                        <c:v>1278</c:v>
                      </c:pt>
                      <c:pt idx="3364">
                        <c:v>1621</c:v>
                      </c:pt>
                      <c:pt idx="3365">
                        <c:v>1440</c:v>
                      </c:pt>
                      <c:pt idx="3366">
                        <c:v>1156</c:v>
                      </c:pt>
                      <c:pt idx="3367">
                        <c:v>1269</c:v>
                      </c:pt>
                      <c:pt idx="3368">
                        <c:v>1225</c:v>
                      </c:pt>
                      <c:pt idx="3369">
                        <c:v>1635</c:v>
                      </c:pt>
                      <c:pt idx="3370">
                        <c:v>1381</c:v>
                      </c:pt>
                      <c:pt idx="3371">
                        <c:v>1384</c:v>
                      </c:pt>
                      <c:pt idx="3372">
                        <c:v>1513</c:v>
                      </c:pt>
                      <c:pt idx="3373">
                        <c:v>1450</c:v>
                      </c:pt>
                      <c:pt idx="3374">
                        <c:v>1779</c:v>
                      </c:pt>
                      <c:pt idx="3375">
                        <c:v>1587</c:v>
                      </c:pt>
                      <c:pt idx="3376">
                        <c:v>1759</c:v>
                      </c:pt>
                      <c:pt idx="3377">
                        <c:v>1400</c:v>
                      </c:pt>
                      <c:pt idx="3378">
                        <c:v>1352</c:v>
                      </c:pt>
                      <c:pt idx="3379">
                        <c:v>1525</c:v>
                      </c:pt>
                      <c:pt idx="3380">
                        <c:v>1452</c:v>
                      </c:pt>
                      <c:pt idx="3381">
                        <c:v>1145</c:v>
                      </c:pt>
                      <c:pt idx="3382">
                        <c:v>1462</c:v>
                      </c:pt>
                      <c:pt idx="3383">
                        <c:v>1379</c:v>
                      </c:pt>
                      <c:pt idx="3384">
                        <c:v>1259</c:v>
                      </c:pt>
                      <c:pt idx="3385">
                        <c:v>1120</c:v>
                      </c:pt>
                      <c:pt idx="3386">
                        <c:v>1394</c:v>
                      </c:pt>
                      <c:pt idx="3387">
                        <c:v>1606</c:v>
                      </c:pt>
                      <c:pt idx="3388">
                        <c:v>1630</c:v>
                      </c:pt>
                      <c:pt idx="3389">
                        <c:v>1687</c:v>
                      </c:pt>
                      <c:pt idx="3390">
                        <c:v>1024</c:v>
                      </c:pt>
                      <c:pt idx="3391">
                        <c:v>1332</c:v>
                      </c:pt>
                      <c:pt idx="3392">
                        <c:v>1029</c:v>
                      </c:pt>
                      <c:pt idx="3393">
                        <c:v>1272</c:v>
                      </c:pt>
                      <c:pt idx="3394">
                        <c:v>1072</c:v>
                      </c:pt>
                      <c:pt idx="3395">
                        <c:v>1027</c:v>
                      </c:pt>
                      <c:pt idx="3396">
                        <c:v>1197</c:v>
                      </c:pt>
                      <c:pt idx="3397">
                        <c:v>1333</c:v>
                      </c:pt>
                      <c:pt idx="3398">
                        <c:v>1217</c:v>
                      </c:pt>
                      <c:pt idx="3399">
                        <c:v>1487</c:v>
                      </c:pt>
                      <c:pt idx="3400">
                        <c:v>1630</c:v>
                      </c:pt>
                      <c:pt idx="3401">
                        <c:v>1722</c:v>
                      </c:pt>
                      <c:pt idx="3402">
                        <c:v>1514</c:v>
                      </c:pt>
                      <c:pt idx="3403">
                        <c:v>1436</c:v>
                      </c:pt>
                      <c:pt idx="3404">
                        <c:v>1564</c:v>
                      </c:pt>
                      <c:pt idx="3405">
                        <c:v>1515</c:v>
                      </c:pt>
                      <c:pt idx="3406">
                        <c:v>1578</c:v>
                      </c:pt>
                      <c:pt idx="3407">
                        <c:v>1302</c:v>
                      </c:pt>
                      <c:pt idx="3408">
                        <c:v>1163</c:v>
                      </c:pt>
                      <c:pt idx="3409">
                        <c:v>1610</c:v>
                      </c:pt>
                      <c:pt idx="3410">
                        <c:v>1411</c:v>
                      </c:pt>
                      <c:pt idx="3411">
                        <c:v>1381</c:v>
                      </c:pt>
                      <c:pt idx="3412">
                        <c:v>1163</c:v>
                      </c:pt>
                      <c:pt idx="3413">
                        <c:v>1659</c:v>
                      </c:pt>
                      <c:pt idx="3414">
                        <c:v>1360</c:v>
                      </c:pt>
                      <c:pt idx="3415">
                        <c:v>1548</c:v>
                      </c:pt>
                      <c:pt idx="3416">
                        <c:v>1489</c:v>
                      </c:pt>
                      <c:pt idx="3417">
                        <c:v>1652</c:v>
                      </c:pt>
                      <c:pt idx="3418">
                        <c:v>1141</c:v>
                      </c:pt>
                      <c:pt idx="3419">
                        <c:v>1210</c:v>
                      </c:pt>
                      <c:pt idx="3420">
                        <c:v>1043</c:v>
                      </c:pt>
                      <c:pt idx="3421">
                        <c:v>1528</c:v>
                      </c:pt>
                      <c:pt idx="3422">
                        <c:v>1485</c:v>
                      </c:pt>
                      <c:pt idx="3423">
                        <c:v>1665</c:v>
                      </c:pt>
                      <c:pt idx="3424">
                        <c:v>1511</c:v>
                      </c:pt>
                      <c:pt idx="3425">
                        <c:v>1664</c:v>
                      </c:pt>
                      <c:pt idx="3426">
                        <c:v>1453</c:v>
                      </c:pt>
                      <c:pt idx="3427">
                        <c:v>1514</c:v>
                      </c:pt>
                      <c:pt idx="3428">
                        <c:v>1483</c:v>
                      </c:pt>
                      <c:pt idx="3429">
                        <c:v>1787</c:v>
                      </c:pt>
                      <c:pt idx="3430">
                        <c:v>1600</c:v>
                      </c:pt>
                      <c:pt idx="3431">
                        <c:v>1546</c:v>
                      </c:pt>
                      <c:pt idx="3432">
                        <c:v>1376</c:v>
                      </c:pt>
                      <c:pt idx="3433">
                        <c:v>1545</c:v>
                      </c:pt>
                      <c:pt idx="3434">
                        <c:v>1404</c:v>
                      </c:pt>
                      <c:pt idx="3435">
                        <c:v>1398</c:v>
                      </c:pt>
                      <c:pt idx="3436">
                        <c:v>1614</c:v>
                      </c:pt>
                      <c:pt idx="3437">
                        <c:v>1811</c:v>
                      </c:pt>
                      <c:pt idx="3438">
                        <c:v>1563</c:v>
                      </c:pt>
                      <c:pt idx="3439">
                        <c:v>1563</c:v>
                      </c:pt>
                      <c:pt idx="3440">
                        <c:v>1454</c:v>
                      </c:pt>
                      <c:pt idx="3441">
                        <c:v>1733</c:v>
                      </c:pt>
                      <c:pt idx="3442">
                        <c:v>1455</c:v>
                      </c:pt>
                      <c:pt idx="3443">
                        <c:v>1544</c:v>
                      </c:pt>
                      <c:pt idx="3444">
                        <c:v>1687</c:v>
                      </c:pt>
                      <c:pt idx="3445">
                        <c:v>1430</c:v>
                      </c:pt>
                      <c:pt idx="3446">
                        <c:v>1296</c:v>
                      </c:pt>
                      <c:pt idx="3447">
                        <c:v>1481</c:v>
                      </c:pt>
                      <c:pt idx="3448">
                        <c:v>1335</c:v>
                      </c:pt>
                      <c:pt idx="3449">
                        <c:v>1151</c:v>
                      </c:pt>
                      <c:pt idx="3450">
                        <c:v>1301</c:v>
                      </c:pt>
                      <c:pt idx="3451">
                        <c:v>1316</c:v>
                      </c:pt>
                      <c:pt idx="3452">
                        <c:v>1518</c:v>
                      </c:pt>
                      <c:pt idx="3453">
                        <c:v>1419</c:v>
                      </c:pt>
                      <c:pt idx="3454">
                        <c:v>1365</c:v>
                      </c:pt>
                      <c:pt idx="3455">
                        <c:v>1317</c:v>
                      </c:pt>
                      <c:pt idx="3456">
                        <c:v>1750</c:v>
                      </c:pt>
                      <c:pt idx="3457">
                        <c:v>1643</c:v>
                      </c:pt>
                      <c:pt idx="3458">
                        <c:v>1702</c:v>
                      </c:pt>
                      <c:pt idx="3459">
                        <c:v>1831</c:v>
                      </c:pt>
                      <c:pt idx="3460">
                        <c:v>1817</c:v>
                      </c:pt>
                      <c:pt idx="3461">
                        <c:v>1359</c:v>
                      </c:pt>
                      <c:pt idx="3462">
                        <c:v>1321</c:v>
                      </c:pt>
                      <c:pt idx="3463">
                        <c:v>1304</c:v>
                      </c:pt>
                      <c:pt idx="3464">
                        <c:v>1300</c:v>
                      </c:pt>
                      <c:pt idx="3465">
                        <c:v>1602</c:v>
                      </c:pt>
                      <c:pt idx="3466">
                        <c:v>1487</c:v>
                      </c:pt>
                      <c:pt idx="3467">
                        <c:v>1412</c:v>
                      </c:pt>
                      <c:pt idx="3468">
                        <c:v>1534</c:v>
                      </c:pt>
                      <c:pt idx="3469">
                        <c:v>1365</c:v>
                      </c:pt>
                      <c:pt idx="3470">
                        <c:v>1356</c:v>
                      </c:pt>
                      <c:pt idx="3471">
                        <c:v>1568</c:v>
                      </c:pt>
                      <c:pt idx="3472">
                        <c:v>1351</c:v>
                      </c:pt>
                      <c:pt idx="3473">
                        <c:v>1679</c:v>
                      </c:pt>
                      <c:pt idx="3474">
                        <c:v>1715</c:v>
                      </c:pt>
                      <c:pt idx="3475">
                        <c:v>1308</c:v>
                      </c:pt>
                      <c:pt idx="3476">
                        <c:v>1149</c:v>
                      </c:pt>
                      <c:pt idx="3477">
                        <c:v>1416</c:v>
                      </c:pt>
                      <c:pt idx="3478">
                        <c:v>1213</c:v>
                      </c:pt>
                      <c:pt idx="3479">
                        <c:v>1660</c:v>
                      </c:pt>
                      <c:pt idx="3480">
                        <c:v>1228</c:v>
                      </c:pt>
                      <c:pt idx="3481">
                        <c:v>1607</c:v>
                      </c:pt>
                      <c:pt idx="3482">
                        <c:v>1287</c:v>
                      </c:pt>
                      <c:pt idx="3483">
                        <c:v>1502</c:v>
                      </c:pt>
                      <c:pt idx="3484">
                        <c:v>1535</c:v>
                      </c:pt>
                      <c:pt idx="3485">
                        <c:v>1245</c:v>
                      </c:pt>
                      <c:pt idx="3486">
                        <c:v>1425</c:v>
                      </c:pt>
                      <c:pt idx="3487">
                        <c:v>1498</c:v>
                      </c:pt>
                      <c:pt idx="3488">
                        <c:v>1340</c:v>
                      </c:pt>
                      <c:pt idx="3489">
                        <c:v>1308</c:v>
                      </c:pt>
                      <c:pt idx="3490">
                        <c:v>1112</c:v>
                      </c:pt>
                      <c:pt idx="3491">
                        <c:v>1512</c:v>
                      </c:pt>
                      <c:pt idx="3492">
                        <c:v>1504</c:v>
                      </c:pt>
                      <c:pt idx="3493">
                        <c:v>1351</c:v>
                      </c:pt>
                      <c:pt idx="3494">
                        <c:v>1571</c:v>
                      </c:pt>
                      <c:pt idx="3495">
                        <c:v>1238</c:v>
                      </c:pt>
                      <c:pt idx="3496">
                        <c:v>1415</c:v>
                      </c:pt>
                      <c:pt idx="3497">
                        <c:v>1213</c:v>
                      </c:pt>
                      <c:pt idx="3498">
                        <c:v>1300</c:v>
                      </c:pt>
                      <c:pt idx="3499">
                        <c:v>1335</c:v>
                      </c:pt>
                      <c:pt idx="3500">
                        <c:v>1518</c:v>
                      </c:pt>
                      <c:pt idx="3501">
                        <c:v>1689</c:v>
                      </c:pt>
                      <c:pt idx="3502">
                        <c:v>1633</c:v>
                      </c:pt>
                      <c:pt idx="3503">
                        <c:v>1298</c:v>
                      </c:pt>
                      <c:pt idx="3504">
                        <c:v>1445</c:v>
                      </c:pt>
                      <c:pt idx="3505">
                        <c:v>1501</c:v>
                      </c:pt>
                      <c:pt idx="3506">
                        <c:v>1545</c:v>
                      </c:pt>
                      <c:pt idx="3507">
                        <c:v>1669</c:v>
                      </c:pt>
                      <c:pt idx="3508">
                        <c:v>1638</c:v>
                      </c:pt>
                      <c:pt idx="3509">
                        <c:v>1876</c:v>
                      </c:pt>
                      <c:pt idx="3510">
                        <c:v>1802</c:v>
                      </c:pt>
                      <c:pt idx="3511">
                        <c:v>1800</c:v>
                      </c:pt>
                      <c:pt idx="3512">
                        <c:v>1585</c:v>
                      </c:pt>
                      <c:pt idx="3513">
                        <c:v>1595</c:v>
                      </c:pt>
                      <c:pt idx="3514">
                        <c:v>1403</c:v>
                      </c:pt>
                      <c:pt idx="3515">
                        <c:v>1548</c:v>
                      </c:pt>
                      <c:pt idx="3516">
                        <c:v>1545</c:v>
                      </c:pt>
                      <c:pt idx="3517">
                        <c:v>1509</c:v>
                      </c:pt>
                      <c:pt idx="3518">
                        <c:v>1524</c:v>
                      </c:pt>
                      <c:pt idx="3519">
                        <c:v>1415</c:v>
                      </c:pt>
                      <c:pt idx="3520">
                        <c:v>1577</c:v>
                      </c:pt>
                      <c:pt idx="3521">
                        <c:v>1531</c:v>
                      </c:pt>
                      <c:pt idx="3522">
                        <c:v>1114</c:v>
                      </c:pt>
                      <c:pt idx="3523">
                        <c:v>1247</c:v>
                      </c:pt>
                      <c:pt idx="3524">
                        <c:v>1254</c:v>
                      </c:pt>
                      <c:pt idx="3525">
                        <c:v>1140</c:v>
                      </c:pt>
                      <c:pt idx="3526">
                        <c:v>951</c:v>
                      </c:pt>
                      <c:pt idx="3527">
                        <c:v>1058</c:v>
                      </c:pt>
                      <c:pt idx="3528">
                        <c:v>1440</c:v>
                      </c:pt>
                      <c:pt idx="3529">
                        <c:v>1351</c:v>
                      </c:pt>
                      <c:pt idx="3530">
                        <c:v>1262</c:v>
                      </c:pt>
                      <c:pt idx="3531">
                        <c:v>1086</c:v>
                      </c:pt>
                      <c:pt idx="3532">
                        <c:v>1058</c:v>
                      </c:pt>
                      <c:pt idx="3533">
                        <c:v>1363</c:v>
                      </c:pt>
                      <c:pt idx="3534">
                        <c:v>1534</c:v>
                      </c:pt>
                      <c:pt idx="3535">
                        <c:v>1679</c:v>
                      </c:pt>
                      <c:pt idx="3536">
                        <c:v>1629</c:v>
                      </c:pt>
                      <c:pt idx="3537">
                        <c:v>1588</c:v>
                      </c:pt>
                      <c:pt idx="3538">
                        <c:v>1465</c:v>
                      </c:pt>
                      <c:pt idx="3539">
                        <c:v>1328</c:v>
                      </c:pt>
                      <c:pt idx="3540">
                        <c:v>1439</c:v>
                      </c:pt>
                      <c:pt idx="3541">
                        <c:v>1375</c:v>
                      </c:pt>
                      <c:pt idx="3542">
                        <c:v>1387</c:v>
                      </c:pt>
                      <c:pt idx="3543">
                        <c:v>1335</c:v>
                      </c:pt>
                      <c:pt idx="3544">
                        <c:v>1440</c:v>
                      </c:pt>
                      <c:pt idx="3545">
                        <c:v>1081</c:v>
                      </c:pt>
                      <c:pt idx="3546">
                        <c:v>987</c:v>
                      </c:pt>
                      <c:pt idx="3547">
                        <c:v>943</c:v>
                      </c:pt>
                      <c:pt idx="3548">
                        <c:v>1048</c:v>
                      </c:pt>
                      <c:pt idx="3549">
                        <c:v>1259</c:v>
                      </c:pt>
                      <c:pt idx="3550">
                        <c:v>1383</c:v>
                      </c:pt>
                      <c:pt idx="3551">
                        <c:v>1454</c:v>
                      </c:pt>
                      <c:pt idx="3552">
                        <c:v>1252</c:v>
                      </c:pt>
                      <c:pt idx="3553">
                        <c:v>1149</c:v>
                      </c:pt>
                      <c:pt idx="3554">
                        <c:v>1284</c:v>
                      </c:pt>
                      <c:pt idx="3555">
                        <c:v>1133</c:v>
                      </c:pt>
                      <c:pt idx="3556">
                        <c:v>1045</c:v>
                      </c:pt>
                      <c:pt idx="3557">
                        <c:v>1178</c:v>
                      </c:pt>
                      <c:pt idx="3558">
                        <c:v>1474</c:v>
                      </c:pt>
                      <c:pt idx="3559">
                        <c:v>1601</c:v>
                      </c:pt>
                      <c:pt idx="3560">
                        <c:v>1431</c:v>
                      </c:pt>
                      <c:pt idx="3561">
                        <c:v>1687</c:v>
                      </c:pt>
                      <c:pt idx="3562">
                        <c:v>1334</c:v>
                      </c:pt>
                      <c:pt idx="3563">
                        <c:v>934</c:v>
                      </c:pt>
                      <c:pt idx="3564">
                        <c:v>1073</c:v>
                      </c:pt>
                      <c:pt idx="3565">
                        <c:v>908</c:v>
                      </c:pt>
                      <c:pt idx="3566">
                        <c:v>819</c:v>
                      </c:pt>
                      <c:pt idx="3567">
                        <c:v>1202</c:v>
                      </c:pt>
                      <c:pt idx="3568">
                        <c:v>1337</c:v>
                      </c:pt>
                      <c:pt idx="3569">
                        <c:v>1172</c:v>
                      </c:pt>
                      <c:pt idx="3570">
                        <c:v>1117</c:v>
                      </c:pt>
                      <c:pt idx="3571">
                        <c:v>1356</c:v>
                      </c:pt>
                      <c:pt idx="3572">
                        <c:v>822</c:v>
                      </c:pt>
                      <c:pt idx="3573">
                        <c:v>1033</c:v>
                      </c:pt>
                      <c:pt idx="3574">
                        <c:v>881</c:v>
                      </c:pt>
                      <c:pt idx="3575">
                        <c:v>888</c:v>
                      </c:pt>
                      <c:pt idx="3576">
                        <c:v>790</c:v>
                      </c:pt>
                      <c:pt idx="3577">
                        <c:v>829</c:v>
                      </c:pt>
                      <c:pt idx="3578">
                        <c:v>981</c:v>
                      </c:pt>
                      <c:pt idx="3579">
                        <c:v>1104</c:v>
                      </c:pt>
                      <c:pt idx="3580">
                        <c:v>1343</c:v>
                      </c:pt>
                      <c:pt idx="3581">
                        <c:v>1394</c:v>
                      </c:pt>
                      <c:pt idx="3582">
                        <c:v>1178</c:v>
                      </c:pt>
                      <c:pt idx="3583">
                        <c:v>794</c:v>
                      </c:pt>
                      <c:pt idx="3584">
                        <c:v>753</c:v>
                      </c:pt>
                      <c:pt idx="3585">
                        <c:v>1034</c:v>
                      </c:pt>
                      <c:pt idx="3586">
                        <c:v>1486</c:v>
                      </c:pt>
                      <c:pt idx="3587">
                        <c:v>1538</c:v>
                      </c:pt>
                      <c:pt idx="3588">
                        <c:v>1766</c:v>
                      </c:pt>
                      <c:pt idx="3589">
                        <c:v>1852</c:v>
                      </c:pt>
                      <c:pt idx="3590">
                        <c:v>1145</c:v>
                      </c:pt>
                      <c:pt idx="3591">
                        <c:v>1520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'Select select'!$H$1</c15:sqref>
                        </c15:formulaRef>
                      </c:ext>
                    </c:extLst>
                    <c:strCache>
                      <c:ptCount val="1"/>
                      <c:pt idx="0">
                        <c:v>PTPTOTAL_DLY</c:v>
                      </c:pt>
                    </c:strCache>
                  </c:strRef>
                </c:tx>
                <c:spPr>
                  <a:ln w="28575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</a:schemeClr>
                    </a:solidFill>
                    <a:ln w="9525">
                      <a:solidFill>
                        <a:schemeClr val="accent1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'Select select'!$A$2:$A$3593</c15:sqref>
                        </c15:formulaRef>
                      </c:ext>
                    </c:extLst>
                    <c:numCache>
                      <c:formatCode>m/d/yyyy</c:formatCode>
                      <c:ptCount val="3592"/>
                      <c:pt idx="0">
                        <c:v>40513</c:v>
                      </c:pt>
                      <c:pt idx="1">
                        <c:v>40514</c:v>
                      </c:pt>
                      <c:pt idx="2">
                        <c:v>40515</c:v>
                      </c:pt>
                      <c:pt idx="3">
                        <c:v>40516</c:v>
                      </c:pt>
                      <c:pt idx="4">
                        <c:v>40517</c:v>
                      </c:pt>
                      <c:pt idx="5">
                        <c:v>40518</c:v>
                      </c:pt>
                      <c:pt idx="6">
                        <c:v>40519</c:v>
                      </c:pt>
                      <c:pt idx="7">
                        <c:v>40520</c:v>
                      </c:pt>
                      <c:pt idx="8">
                        <c:v>40521</c:v>
                      </c:pt>
                      <c:pt idx="9">
                        <c:v>40522</c:v>
                      </c:pt>
                      <c:pt idx="10">
                        <c:v>40523</c:v>
                      </c:pt>
                      <c:pt idx="11">
                        <c:v>40524</c:v>
                      </c:pt>
                      <c:pt idx="12">
                        <c:v>40525</c:v>
                      </c:pt>
                      <c:pt idx="13">
                        <c:v>40526</c:v>
                      </c:pt>
                      <c:pt idx="14">
                        <c:v>40527</c:v>
                      </c:pt>
                      <c:pt idx="15">
                        <c:v>40528</c:v>
                      </c:pt>
                      <c:pt idx="16">
                        <c:v>40529</c:v>
                      </c:pt>
                      <c:pt idx="17">
                        <c:v>40530</c:v>
                      </c:pt>
                      <c:pt idx="18">
                        <c:v>40531</c:v>
                      </c:pt>
                      <c:pt idx="19">
                        <c:v>40532</c:v>
                      </c:pt>
                      <c:pt idx="20">
                        <c:v>40533</c:v>
                      </c:pt>
                      <c:pt idx="21">
                        <c:v>40534</c:v>
                      </c:pt>
                      <c:pt idx="22">
                        <c:v>40535</c:v>
                      </c:pt>
                      <c:pt idx="23">
                        <c:v>40536</c:v>
                      </c:pt>
                      <c:pt idx="24">
                        <c:v>40537</c:v>
                      </c:pt>
                      <c:pt idx="25">
                        <c:v>40538</c:v>
                      </c:pt>
                      <c:pt idx="26">
                        <c:v>40539</c:v>
                      </c:pt>
                      <c:pt idx="27">
                        <c:v>40540</c:v>
                      </c:pt>
                      <c:pt idx="28">
                        <c:v>40541</c:v>
                      </c:pt>
                      <c:pt idx="29">
                        <c:v>40542</c:v>
                      </c:pt>
                      <c:pt idx="30">
                        <c:v>40543</c:v>
                      </c:pt>
                      <c:pt idx="31">
                        <c:v>40544</c:v>
                      </c:pt>
                      <c:pt idx="32">
                        <c:v>40545</c:v>
                      </c:pt>
                      <c:pt idx="33">
                        <c:v>40546</c:v>
                      </c:pt>
                      <c:pt idx="34">
                        <c:v>40547</c:v>
                      </c:pt>
                      <c:pt idx="35">
                        <c:v>40548</c:v>
                      </c:pt>
                      <c:pt idx="36">
                        <c:v>40549</c:v>
                      </c:pt>
                      <c:pt idx="37">
                        <c:v>40550</c:v>
                      </c:pt>
                      <c:pt idx="38">
                        <c:v>40551</c:v>
                      </c:pt>
                      <c:pt idx="39">
                        <c:v>40552</c:v>
                      </c:pt>
                      <c:pt idx="40">
                        <c:v>40553</c:v>
                      </c:pt>
                      <c:pt idx="41">
                        <c:v>40554</c:v>
                      </c:pt>
                      <c:pt idx="42">
                        <c:v>40555</c:v>
                      </c:pt>
                      <c:pt idx="43">
                        <c:v>40556</c:v>
                      </c:pt>
                      <c:pt idx="44">
                        <c:v>40557</c:v>
                      </c:pt>
                      <c:pt idx="45">
                        <c:v>40558</c:v>
                      </c:pt>
                      <c:pt idx="46">
                        <c:v>40559</c:v>
                      </c:pt>
                      <c:pt idx="47">
                        <c:v>40560</c:v>
                      </c:pt>
                      <c:pt idx="48">
                        <c:v>40561</c:v>
                      </c:pt>
                      <c:pt idx="49">
                        <c:v>40562</c:v>
                      </c:pt>
                      <c:pt idx="50">
                        <c:v>40563</c:v>
                      </c:pt>
                      <c:pt idx="51">
                        <c:v>40564</c:v>
                      </c:pt>
                      <c:pt idx="52">
                        <c:v>40565</c:v>
                      </c:pt>
                      <c:pt idx="53">
                        <c:v>40566</c:v>
                      </c:pt>
                      <c:pt idx="54">
                        <c:v>40567</c:v>
                      </c:pt>
                      <c:pt idx="55">
                        <c:v>40568</c:v>
                      </c:pt>
                      <c:pt idx="56">
                        <c:v>40569</c:v>
                      </c:pt>
                      <c:pt idx="57">
                        <c:v>40570</c:v>
                      </c:pt>
                      <c:pt idx="58">
                        <c:v>40571</c:v>
                      </c:pt>
                      <c:pt idx="59">
                        <c:v>40572</c:v>
                      </c:pt>
                      <c:pt idx="60">
                        <c:v>40573</c:v>
                      </c:pt>
                      <c:pt idx="61">
                        <c:v>40574</c:v>
                      </c:pt>
                      <c:pt idx="62">
                        <c:v>40575</c:v>
                      </c:pt>
                      <c:pt idx="63">
                        <c:v>40576</c:v>
                      </c:pt>
                      <c:pt idx="64">
                        <c:v>40577</c:v>
                      </c:pt>
                      <c:pt idx="65">
                        <c:v>40578</c:v>
                      </c:pt>
                      <c:pt idx="66">
                        <c:v>40579</c:v>
                      </c:pt>
                      <c:pt idx="67">
                        <c:v>40580</c:v>
                      </c:pt>
                      <c:pt idx="68">
                        <c:v>40581</c:v>
                      </c:pt>
                      <c:pt idx="69">
                        <c:v>40582</c:v>
                      </c:pt>
                      <c:pt idx="70">
                        <c:v>40583</c:v>
                      </c:pt>
                      <c:pt idx="71">
                        <c:v>40584</c:v>
                      </c:pt>
                      <c:pt idx="72">
                        <c:v>40585</c:v>
                      </c:pt>
                      <c:pt idx="73">
                        <c:v>40586</c:v>
                      </c:pt>
                      <c:pt idx="74">
                        <c:v>40587</c:v>
                      </c:pt>
                      <c:pt idx="75">
                        <c:v>40588</c:v>
                      </c:pt>
                      <c:pt idx="76">
                        <c:v>40589</c:v>
                      </c:pt>
                      <c:pt idx="77">
                        <c:v>40590</c:v>
                      </c:pt>
                      <c:pt idx="78">
                        <c:v>40591</c:v>
                      </c:pt>
                      <c:pt idx="79">
                        <c:v>40592</c:v>
                      </c:pt>
                      <c:pt idx="80">
                        <c:v>40593</c:v>
                      </c:pt>
                      <c:pt idx="81">
                        <c:v>40594</c:v>
                      </c:pt>
                      <c:pt idx="82">
                        <c:v>40595</c:v>
                      </c:pt>
                      <c:pt idx="83">
                        <c:v>40596</c:v>
                      </c:pt>
                      <c:pt idx="84">
                        <c:v>40597</c:v>
                      </c:pt>
                      <c:pt idx="85">
                        <c:v>40598</c:v>
                      </c:pt>
                      <c:pt idx="86">
                        <c:v>40599</c:v>
                      </c:pt>
                      <c:pt idx="87">
                        <c:v>40600</c:v>
                      </c:pt>
                      <c:pt idx="88">
                        <c:v>40601</c:v>
                      </c:pt>
                      <c:pt idx="89">
                        <c:v>40602</c:v>
                      </c:pt>
                      <c:pt idx="90">
                        <c:v>40603</c:v>
                      </c:pt>
                      <c:pt idx="91">
                        <c:v>40604</c:v>
                      </c:pt>
                      <c:pt idx="92">
                        <c:v>40605</c:v>
                      </c:pt>
                      <c:pt idx="93">
                        <c:v>40606</c:v>
                      </c:pt>
                      <c:pt idx="94">
                        <c:v>40607</c:v>
                      </c:pt>
                      <c:pt idx="95">
                        <c:v>40608</c:v>
                      </c:pt>
                      <c:pt idx="96">
                        <c:v>40609</c:v>
                      </c:pt>
                      <c:pt idx="97">
                        <c:v>40610</c:v>
                      </c:pt>
                      <c:pt idx="98">
                        <c:v>40611</c:v>
                      </c:pt>
                      <c:pt idx="99">
                        <c:v>40612</c:v>
                      </c:pt>
                      <c:pt idx="100">
                        <c:v>40613</c:v>
                      </c:pt>
                      <c:pt idx="101">
                        <c:v>40614</c:v>
                      </c:pt>
                      <c:pt idx="102">
                        <c:v>40615</c:v>
                      </c:pt>
                      <c:pt idx="103">
                        <c:v>40616</c:v>
                      </c:pt>
                      <c:pt idx="104">
                        <c:v>40617</c:v>
                      </c:pt>
                      <c:pt idx="105">
                        <c:v>40618</c:v>
                      </c:pt>
                      <c:pt idx="106">
                        <c:v>40619</c:v>
                      </c:pt>
                      <c:pt idx="107">
                        <c:v>40620</c:v>
                      </c:pt>
                      <c:pt idx="108">
                        <c:v>40621</c:v>
                      </c:pt>
                      <c:pt idx="109">
                        <c:v>40622</c:v>
                      </c:pt>
                      <c:pt idx="110">
                        <c:v>40623</c:v>
                      </c:pt>
                      <c:pt idx="111">
                        <c:v>40624</c:v>
                      </c:pt>
                      <c:pt idx="112">
                        <c:v>40625</c:v>
                      </c:pt>
                      <c:pt idx="113">
                        <c:v>40626</c:v>
                      </c:pt>
                      <c:pt idx="114">
                        <c:v>40627</c:v>
                      </c:pt>
                      <c:pt idx="115">
                        <c:v>40628</c:v>
                      </c:pt>
                      <c:pt idx="116">
                        <c:v>40629</c:v>
                      </c:pt>
                      <c:pt idx="117">
                        <c:v>40630</c:v>
                      </c:pt>
                      <c:pt idx="118">
                        <c:v>40631</c:v>
                      </c:pt>
                      <c:pt idx="119">
                        <c:v>40632</c:v>
                      </c:pt>
                      <c:pt idx="120">
                        <c:v>40633</c:v>
                      </c:pt>
                      <c:pt idx="121">
                        <c:v>40634</c:v>
                      </c:pt>
                      <c:pt idx="122">
                        <c:v>40635</c:v>
                      </c:pt>
                      <c:pt idx="123">
                        <c:v>40636</c:v>
                      </c:pt>
                      <c:pt idx="124">
                        <c:v>40637</c:v>
                      </c:pt>
                      <c:pt idx="125">
                        <c:v>40638</c:v>
                      </c:pt>
                      <c:pt idx="126">
                        <c:v>40639</c:v>
                      </c:pt>
                      <c:pt idx="127">
                        <c:v>40640</c:v>
                      </c:pt>
                      <c:pt idx="128">
                        <c:v>40641</c:v>
                      </c:pt>
                      <c:pt idx="129">
                        <c:v>40642</c:v>
                      </c:pt>
                      <c:pt idx="130">
                        <c:v>40643</c:v>
                      </c:pt>
                      <c:pt idx="131">
                        <c:v>40644</c:v>
                      </c:pt>
                      <c:pt idx="132">
                        <c:v>40645</c:v>
                      </c:pt>
                      <c:pt idx="133">
                        <c:v>40646</c:v>
                      </c:pt>
                      <c:pt idx="134">
                        <c:v>40647</c:v>
                      </c:pt>
                      <c:pt idx="135">
                        <c:v>40648</c:v>
                      </c:pt>
                      <c:pt idx="136">
                        <c:v>40649</c:v>
                      </c:pt>
                      <c:pt idx="137">
                        <c:v>40650</c:v>
                      </c:pt>
                      <c:pt idx="138">
                        <c:v>40651</c:v>
                      </c:pt>
                      <c:pt idx="139">
                        <c:v>40652</c:v>
                      </c:pt>
                      <c:pt idx="140">
                        <c:v>40653</c:v>
                      </c:pt>
                      <c:pt idx="141">
                        <c:v>40654</c:v>
                      </c:pt>
                      <c:pt idx="142">
                        <c:v>40655</c:v>
                      </c:pt>
                      <c:pt idx="143">
                        <c:v>40656</c:v>
                      </c:pt>
                      <c:pt idx="144">
                        <c:v>40657</c:v>
                      </c:pt>
                      <c:pt idx="145">
                        <c:v>40658</c:v>
                      </c:pt>
                      <c:pt idx="146">
                        <c:v>40659</c:v>
                      </c:pt>
                      <c:pt idx="147">
                        <c:v>40660</c:v>
                      </c:pt>
                      <c:pt idx="148">
                        <c:v>40661</c:v>
                      </c:pt>
                      <c:pt idx="149">
                        <c:v>40662</c:v>
                      </c:pt>
                      <c:pt idx="150">
                        <c:v>40663</c:v>
                      </c:pt>
                      <c:pt idx="151">
                        <c:v>40664</c:v>
                      </c:pt>
                      <c:pt idx="152">
                        <c:v>40665</c:v>
                      </c:pt>
                      <c:pt idx="153">
                        <c:v>40666</c:v>
                      </c:pt>
                      <c:pt idx="154">
                        <c:v>40667</c:v>
                      </c:pt>
                      <c:pt idx="155">
                        <c:v>40668</c:v>
                      </c:pt>
                      <c:pt idx="156">
                        <c:v>40669</c:v>
                      </c:pt>
                      <c:pt idx="157">
                        <c:v>40670</c:v>
                      </c:pt>
                      <c:pt idx="158">
                        <c:v>40671</c:v>
                      </c:pt>
                      <c:pt idx="159">
                        <c:v>40672</c:v>
                      </c:pt>
                      <c:pt idx="160">
                        <c:v>40673</c:v>
                      </c:pt>
                      <c:pt idx="161">
                        <c:v>40674</c:v>
                      </c:pt>
                      <c:pt idx="162">
                        <c:v>40675</c:v>
                      </c:pt>
                      <c:pt idx="163">
                        <c:v>40676</c:v>
                      </c:pt>
                      <c:pt idx="164">
                        <c:v>40677</c:v>
                      </c:pt>
                      <c:pt idx="165">
                        <c:v>40678</c:v>
                      </c:pt>
                      <c:pt idx="166">
                        <c:v>40679</c:v>
                      </c:pt>
                      <c:pt idx="167">
                        <c:v>40680</c:v>
                      </c:pt>
                      <c:pt idx="168">
                        <c:v>40681</c:v>
                      </c:pt>
                      <c:pt idx="169">
                        <c:v>40682</c:v>
                      </c:pt>
                      <c:pt idx="170">
                        <c:v>40683</c:v>
                      </c:pt>
                      <c:pt idx="171">
                        <c:v>40684</c:v>
                      </c:pt>
                      <c:pt idx="172">
                        <c:v>40685</c:v>
                      </c:pt>
                      <c:pt idx="173">
                        <c:v>40686</c:v>
                      </c:pt>
                      <c:pt idx="174">
                        <c:v>40687</c:v>
                      </c:pt>
                      <c:pt idx="175">
                        <c:v>40688</c:v>
                      </c:pt>
                      <c:pt idx="176">
                        <c:v>40689</c:v>
                      </c:pt>
                      <c:pt idx="177">
                        <c:v>40690</c:v>
                      </c:pt>
                      <c:pt idx="178">
                        <c:v>40691</c:v>
                      </c:pt>
                      <c:pt idx="179">
                        <c:v>40692</c:v>
                      </c:pt>
                      <c:pt idx="180">
                        <c:v>40693</c:v>
                      </c:pt>
                      <c:pt idx="181">
                        <c:v>40694</c:v>
                      </c:pt>
                      <c:pt idx="182">
                        <c:v>40695</c:v>
                      </c:pt>
                      <c:pt idx="183">
                        <c:v>40696</c:v>
                      </c:pt>
                      <c:pt idx="184">
                        <c:v>40697</c:v>
                      </c:pt>
                      <c:pt idx="185">
                        <c:v>40698</c:v>
                      </c:pt>
                      <c:pt idx="186">
                        <c:v>40699</c:v>
                      </c:pt>
                      <c:pt idx="187">
                        <c:v>40700</c:v>
                      </c:pt>
                      <c:pt idx="188">
                        <c:v>40701</c:v>
                      </c:pt>
                      <c:pt idx="189">
                        <c:v>40702</c:v>
                      </c:pt>
                      <c:pt idx="190">
                        <c:v>40703</c:v>
                      </c:pt>
                      <c:pt idx="191">
                        <c:v>40704</c:v>
                      </c:pt>
                      <c:pt idx="192">
                        <c:v>40705</c:v>
                      </c:pt>
                      <c:pt idx="193">
                        <c:v>40706</c:v>
                      </c:pt>
                      <c:pt idx="194">
                        <c:v>40707</c:v>
                      </c:pt>
                      <c:pt idx="195">
                        <c:v>40708</c:v>
                      </c:pt>
                      <c:pt idx="196">
                        <c:v>40709</c:v>
                      </c:pt>
                      <c:pt idx="197">
                        <c:v>40710</c:v>
                      </c:pt>
                      <c:pt idx="198">
                        <c:v>40711</c:v>
                      </c:pt>
                      <c:pt idx="199">
                        <c:v>40712</c:v>
                      </c:pt>
                      <c:pt idx="200">
                        <c:v>40713</c:v>
                      </c:pt>
                      <c:pt idx="201">
                        <c:v>40714</c:v>
                      </c:pt>
                      <c:pt idx="202">
                        <c:v>40715</c:v>
                      </c:pt>
                      <c:pt idx="203">
                        <c:v>40716</c:v>
                      </c:pt>
                      <c:pt idx="204">
                        <c:v>40717</c:v>
                      </c:pt>
                      <c:pt idx="205">
                        <c:v>40718</c:v>
                      </c:pt>
                      <c:pt idx="206">
                        <c:v>40719</c:v>
                      </c:pt>
                      <c:pt idx="207">
                        <c:v>40720</c:v>
                      </c:pt>
                      <c:pt idx="208">
                        <c:v>40721</c:v>
                      </c:pt>
                      <c:pt idx="209">
                        <c:v>40722</c:v>
                      </c:pt>
                      <c:pt idx="210">
                        <c:v>40723</c:v>
                      </c:pt>
                      <c:pt idx="211">
                        <c:v>40724</c:v>
                      </c:pt>
                      <c:pt idx="212">
                        <c:v>40725</c:v>
                      </c:pt>
                      <c:pt idx="213">
                        <c:v>40726</c:v>
                      </c:pt>
                      <c:pt idx="214">
                        <c:v>40727</c:v>
                      </c:pt>
                      <c:pt idx="215">
                        <c:v>40728</c:v>
                      </c:pt>
                      <c:pt idx="216">
                        <c:v>40729</c:v>
                      </c:pt>
                      <c:pt idx="217">
                        <c:v>40730</c:v>
                      </c:pt>
                      <c:pt idx="218">
                        <c:v>40731</c:v>
                      </c:pt>
                      <c:pt idx="219">
                        <c:v>40732</c:v>
                      </c:pt>
                      <c:pt idx="220">
                        <c:v>40733</c:v>
                      </c:pt>
                      <c:pt idx="221">
                        <c:v>40734</c:v>
                      </c:pt>
                      <c:pt idx="222">
                        <c:v>40735</c:v>
                      </c:pt>
                      <c:pt idx="223">
                        <c:v>40736</c:v>
                      </c:pt>
                      <c:pt idx="224">
                        <c:v>40737</c:v>
                      </c:pt>
                      <c:pt idx="225">
                        <c:v>40738</c:v>
                      </c:pt>
                      <c:pt idx="226">
                        <c:v>40739</c:v>
                      </c:pt>
                      <c:pt idx="227">
                        <c:v>40740</c:v>
                      </c:pt>
                      <c:pt idx="228">
                        <c:v>40741</c:v>
                      </c:pt>
                      <c:pt idx="229">
                        <c:v>40742</c:v>
                      </c:pt>
                      <c:pt idx="230">
                        <c:v>40743</c:v>
                      </c:pt>
                      <c:pt idx="231">
                        <c:v>40744</c:v>
                      </c:pt>
                      <c:pt idx="232">
                        <c:v>40745</c:v>
                      </c:pt>
                      <c:pt idx="233">
                        <c:v>40746</c:v>
                      </c:pt>
                      <c:pt idx="234">
                        <c:v>40747</c:v>
                      </c:pt>
                      <c:pt idx="235">
                        <c:v>40748</c:v>
                      </c:pt>
                      <c:pt idx="236">
                        <c:v>40749</c:v>
                      </c:pt>
                      <c:pt idx="237">
                        <c:v>40750</c:v>
                      </c:pt>
                      <c:pt idx="238">
                        <c:v>40751</c:v>
                      </c:pt>
                      <c:pt idx="239">
                        <c:v>40752</c:v>
                      </c:pt>
                      <c:pt idx="240">
                        <c:v>40753</c:v>
                      </c:pt>
                      <c:pt idx="241">
                        <c:v>40754</c:v>
                      </c:pt>
                      <c:pt idx="242">
                        <c:v>40755</c:v>
                      </c:pt>
                      <c:pt idx="243">
                        <c:v>40756</c:v>
                      </c:pt>
                      <c:pt idx="244">
                        <c:v>40757</c:v>
                      </c:pt>
                      <c:pt idx="245">
                        <c:v>40758</c:v>
                      </c:pt>
                      <c:pt idx="246">
                        <c:v>40759</c:v>
                      </c:pt>
                      <c:pt idx="247">
                        <c:v>40760</c:v>
                      </c:pt>
                      <c:pt idx="248">
                        <c:v>40761</c:v>
                      </c:pt>
                      <c:pt idx="249">
                        <c:v>40762</c:v>
                      </c:pt>
                      <c:pt idx="250">
                        <c:v>40763</c:v>
                      </c:pt>
                      <c:pt idx="251">
                        <c:v>40764</c:v>
                      </c:pt>
                      <c:pt idx="252">
                        <c:v>40765</c:v>
                      </c:pt>
                      <c:pt idx="253">
                        <c:v>40766</c:v>
                      </c:pt>
                      <c:pt idx="254">
                        <c:v>40767</c:v>
                      </c:pt>
                      <c:pt idx="255">
                        <c:v>40768</c:v>
                      </c:pt>
                      <c:pt idx="256">
                        <c:v>40769</c:v>
                      </c:pt>
                      <c:pt idx="257">
                        <c:v>40770</c:v>
                      </c:pt>
                      <c:pt idx="258">
                        <c:v>40771</c:v>
                      </c:pt>
                      <c:pt idx="259">
                        <c:v>40772</c:v>
                      </c:pt>
                      <c:pt idx="260">
                        <c:v>40773</c:v>
                      </c:pt>
                      <c:pt idx="261">
                        <c:v>40774</c:v>
                      </c:pt>
                      <c:pt idx="262">
                        <c:v>40775</c:v>
                      </c:pt>
                      <c:pt idx="263">
                        <c:v>40776</c:v>
                      </c:pt>
                      <c:pt idx="264">
                        <c:v>40777</c:v>
                      </c:pt>
                      <c:pt idx="265">
                        <c:v>40778</c:v>
                      </c:pt>
                      <c:pt idx="266">
                        <c:v>40779</c:v>
                      </c:pt>
                      <c:pt idx="267">
                        <c:v>40780</c:v>
                      </c:pt>
                      <c:pt idx="268">
                        <c:v>40781</c:v>
                      </c:pt>
                      <c:pt idx="269">
                        <c:v>40782</c:v>
                      </c:pt>
                      <c:pt idx="270">
                        <c:v>40783</c:v>
                      </c:pt>
                      <c:pt idx="271">
                        <c:v>40784</c:v>
                      </c:pt>
                      <c:pt idx="272">
                        <c:v>40785</c:v>
                      </c:pt>
                      <c:pt idx="273">
                        <c:v>40786</c:v>
                      </c:pt>
                      <c:pt idx="274">
                        <c:v>40787</c:v>
                      </c:pt>
                      <c:pt idx="275">
                        <c:v>40788</c:v>
                      </c:pt>
                      <c:pt idx="276">
                        <c:v>40789</c:v>
                      </c:pt>
                      <c:pt idx="277">
                        <c:v>40790</c:v>
                      </c:pt>
                      <c:pt idx="278">
                        <c:v>40791</c:v>
                      </c:pt>
                      <c:pt idx="279">
                        <c:v>40792</c:v>
                      </c:pt>
                      <c:pt idx="280">
                        <c:v>40793</c:v>
                      </c:pt>
                      <c:pt idx="281">
                        <c:v>40794</c:v>
                      </c:pt>
                      <c:pt idx="282">
                        <c:v>40795</c:v>
                      </c:pt>
                      <c:pt idx="283">
                        <c:v>40796</c:v>
                      </c:pt>
                      <c:pt idx="284">
                        <c:v>40797</c:v>
                      </c:pt>
                      <c:pt idx="285">
                        <c:v>40798</c:v>
                      </c:pt>
                      <c:pt idx="286">
                        <c:v>40799</c:v>
                      </c:pt>
                      <c:pt idx="287">
                        <c:v>40800</c:v>
                      </c:pt>
                      <c:pt idx="288">
                        <c:v>40801</c:v>
                      </c:pt>
                      <c:pt idx="289">
                        <c:v>40802</c:v>
                      </c:pt>
                      <c:pt idx="290">
                        <c:v>40803</c:v>
                      </c:pt>
                      <c:pt idx="291">
                        <c:v>40804</c:v>
                      </c:pt>
                      <c:pt idx="292">
                        <c:v>40805</c:v>
                      </c:pt>
                      <c:pt idx="293">
                        <c:v>40806</c:v>
                      </c:pt>
                      <c:pt idx="294">
                        <c:v>40807</c:v>
                      </c:pt>
                      <c:pt idx="295">
                        <c:v>40808</c:v>
                      </c:pt>
                      <c:pt idx="296">
                        <c:v>40809</c:v>
                      </c:pt>
                      <c:pt idx="297">
                        <c:v>40810</c:v>
                      </c:pt>
                      <c:pt idx="298">
                        <c:v>40811</c:v>
                      </c:pt>
                      <c:pt idx="299">
                        <c:v>40812</c:v>
                      </c:pt>
                      <c:pt idx="300">
                        <c:v>40813</c:v>
                      </c:pt>
                      <c:pt idx="301">
                        <c:v>40814</c:v>
                      </c:pt>
                      <c:pt idx="302">
                        <c:v>40815</c:v>
                      </c:pt>
                      <c:pt idx="303">
                        <c:v>40816</c:v>
                      </c:pt>
                      <c:pt idx="304">
                        <c:v>40817</c:v>
                      </c:pt>
                      <c:pt idx="305">
                        <c:v>40818</c:v>
                      </c:pt>
                      <c:pt idx="306">
                        <c:v>40819</c:v>
                      </c:pt>
                      <c:pt idx="307">
                        <c:v>40820</c:v>
                      </c:pt>
                      <c:pt idx="308">
                        <c:v>40821</c:v>
                      </c:pt>
                      <c:pt idx="309">
                        <c:v>40822</c:v>
                      </c:pt>
                      <c:pt idx="310">
                        <c:v>40823</c:v>
                      </c:pt>
                      <c:pt idx="311">
                        <c:v>40824</c:v>
                      </c:pt>
                      <c:pt idx="312">
                        <c:v>40825</c:v>
                      </c:pt>
                      <c:pt idx="313">
                        <c:v>40826</c:v>
                      </c:pt>
                      <c:pt idx="314">
                        <c:v>40827</c:v>
                      </c:pt>
                      <c:pt idx="315">
                        <c:v>40828</c:v>
                      </c:pt>
                      <c:pt idx="316">
                        <c:v>40829</c:v>
                      </c:pt>
                      <c:pt idx="317">
                        <c:v>40830</c:v>
                      </c:pt>
                      <c:pt idx="318">
                        <c:v>40831</c:v>
                      </c:pt>
                      <c:pt idx="319">
                        <c:v>40832</c:v>
                      </c:pt>
                      <c:pt idx="320">
                        <c:v>40833</c:v>
                      </c:pt>
                      <c:pt idx="321">
                        <c:v>40834</c:v>
                      </c:pt>
                      <c:pt idx="322">
                        <c:v>40835</c:v>
                      </c:pt>
                      <c:pt idx="323">
                        <c:v>40836</c:v>
                      </c:pt>
                      <c:pt idx="324">
                        <c:v>40837</c:v>
                      </c:pt>
                      <c:pt idx="325">
                        <c:v>40838</c:v>
                      </c:pt>
                      <c:pt idx="326">
                        <c:v>40839</c:v>
                      </c:pt>
                      <c:pt idx="327">
                        <c:v>40840</c:v>
                      </c:pt>
                      <c:pt idx="328">
                        <c:v>40841</c:v>
                      </c:pt>
                      <c:pt idx="329">
                        <c:v>40842</c:v>
                      </c:pt>
                      <c:pt idx="330">
                        <c:v>40843</c:v>
                      </c:pt>
                      <c:pt idx="331">
                        <c:v>40844</c:v>
                      </c:pt>
                      <c:pt idx="332">
                        <c:v>40845</c:v>
                      </c:pt>
                      <c:pt idx="333">
                        <c:v>40846</c:v>
                      </c:pt>
                      <c:pt idx="334">
                        <c:v>40847</c:v>
                      </c:pt>
                      <c:pt idx="335">
                        <c:v>40848</c:v>
                      </c:pt>
                      <c:pt idx="336">
                        <c:v>40849</c:v>
                      </c:pt>
                      <c:pt idx="337">
                        <c:v>40850</c:v>
                      </c:pt>
                      <c:pt idx="338">
                        <c:v>40851</c:v>
                      </c:pt>
                      <c:pt idx="339">
                        <c:v>40852</c:v>
                      </c:pt>
                      <c:pt idx="340">
                        <c:v>40853</c:v>
                      </c:pt>
                      <c:pt idx="341">
                        <c:v>40854</c:v>
                      </c:pt>
                      <c:pt idx="342">
                        <c:v>40855</c:v>
                      </c:pt>
                      <c:pt idx="343">
                        <c:v>40856</c:v>
                      </c:pt>
                      <c:pt idx="344">
                        <c:v>40857</c:v>
                      </c:pt>
                      <c:pt idx="345">
                        <c:v>40858</c:v>
                      </c:pt>
                      <c:pt idx="346">
                        <c:v>40859</c:v>
                      </c:pt>
                      <c:pt idx="347">
                        <c:v>40860</c:v>
                      </c:pt>
                      <c:pt idx="348">
                        <c:v>40861</c:v>
                      </c:pt>
                      <c:pt idx="349">
                        <c:v>40862</c:v>
                      </c:pt>
                      <c:pt idx="350">
                        <c:v>40863</c:v>
                      </c:pt>
                      <c:pt idx="351">
                        <c:v>40864</c:v>
                      </c:pt>
                      <c:pt idx="352">
                        <c:v>40865</c:v>
                      </c:pt>
                      <c:pt idx="353">
                        <c:v>40866</c:v>
                      </c:pt>
                      <c:pt idx="354">
                        <c:v>40867</c:v>
                      </c:pt>
                      <c:pt idx="355">
                        <c:v>40868</c:v>
                      </c:pt>
                      <c:pt idx="356">
                        <c:v>40869</c:v>
                      </c:pt>
                      <c:pt idx="357">
                        <c:v>40870</c:v>
                      </c:pt>
                      <c:pt idx="358">
                        <c:v>40871</c:v>
                      </c:pt>
                      <c:pt idx="359">
                        <c:v>40872</c:v>
                      </c:pt>
                      <c:pt idx="360">
                        <c:v>40873</c:v>
                      </c:pt>
                      <c:pt idx="361">
                        <c:v>40874</c:v>
                      </c:pt>
                      <c:pt idx="362">
                        <c:v>40875</c:v>
                      </c:pt>
                      <c:pt idx="363">
                        <c:v>40876</c:v>
                      </c:pt>
                      <c:pt idx="364">
                        <c:v>40877</c:v>
                      </c:pt>
                      <c:pt idx="365">
                        <c:v>40878</c:v>
                      </c:pt>
                      <c:pt idx="366">
                        <c:v>40879</c:v>
                      </c:pt>
                      <c:pt idx="367">
                        <c:v>40880</c:v>
                      </c:pt>
                      <c:pt idx="368">
                        <c:v>40881</c:v>
                      </c:pt>
                      <c:pt idx="369">
                        <c:v>40882</c:v>
                      </c:pt>
                      <c:pt idx="370">
                        <c:v>40883</c:v>
                      </c:pt>
                      <c:pt idx="371">
                        <c:v>40884</c:v>
                      </c:pt>
                      <c:pt idx="372">
                        <c:v>40885</c:v>
                      </c:pt>
                      <c:pt idx="373">
                        <c:v>40886</c:v>
                      </c:pt>
                      <c:pt idx="374">
                        <c:v>40887</c:v>
                      </c:pt>
                      <c:pt idx="375">
                        <c:v>40888</c:v>
                      </c:pt>
                      <c:pt idx="376">
                        <c:v>40889</c:v>
                      </c:pt>
                      <c:pt idx="377">
                        <c:v>40890</c:v>
                      </c:pt>
                      <c:pt idx="378">
                        <c:v>40891</c:v>
                      </c:pt>
                      <c:pt idx="379">
                        <c:v>40892</c:v>
                      </c:pt>
                      <c:pt idx="380">
                        <c:v>40893</c:v>
                      </c:pt>
                      <c:pt idx="381">
                        <c:v>40894</c:v>
                      </c:pt>
                      <c:pt idx="382">
                        <c:v>40895</c:v>
                      </c:pt>
                      <c:pt idx="383">
                        <c:v>40896</c:v>
                      </c:pt>
                      <c:pt idx="384">
                        <c:v>40897</c:v>
                      </c:pt>
                      <c:pt idx="385">
                        <c:v>40898</c:v>
                      </c:pt>
                      <c:pt idx="386">
                        <c:v>40899</c:v>
                      </c:pt>
                      <c:pt idx="387">
                        <c:v>40900</c:v>
                      </c:pt>
                      <c:pt idx="388">
                        <c:v>40901</c:v>
                      </c:pt>
                      <c:pt idx="389">
                        <c:v>40902</c:v>
                      </c:pt>
                      <c:pt idx="390">
                        <c:v>40903</c:v>
                      </c:pt>
                      <c:pt idx="391">
                        <c:v>40904</c:v>
                      </c:pt>
                      <c:pt idx="392">
                        <c:v>40905</c:v>
                      </c:pt>
                      <c:pt idx="393">
                        <c:v>40906</c:v>
                      </c:pt>
                      <c:pt idx="394">
                        <c:v>40907</c:v>
                      </c:pt>
                      <c:pt idx="395">
                        <c:v>40908</c:v>
                      </c:pt>
                      <c:pt idx="396">
                        <c:v>40909</c:v>
                      </c:pt>
                      <c:pt idx="397">
                        <c:v>40910</c:v>
                      </c:pt>
                      <c:pt idx="398">
                        <c:v>40911</c:v>
                      </c:pt>
                      <c:pt idx="399">
                        <c:v>40912</c:v>
                      </c:pt>
                      <c:pt idx="400">
                        <c:v>40913</c:v>
                      </c:pt>
                      <c:pt idx="401">
                        <c:v>40914</c:v>
                      </c:pt>
                      <c:pt idx="402">
                        <c:v>40915</c:v>
                      </c:pt>
                      <c:pt idx="403">
                        <c:v>40916</c:v>
                      </c:pt>
                      <c:pt idx="404">
                        <c:v>40917</c:v>
                      </c:pt>
                      <c:pt idx="405">
                        <c:v>40918</c:v>
                      </c:pt>
                      <c:pt idx="406">
                        <c:v>40919</c:v>
                      </c:pt>
                      <c:pt idx="407">
                        <c:v>40920</c:v>
                      </c:pt>
                      <c:pt idx="408">
                        <c:v>40921</c:v>
                      </c:pt>
                      <c:pt idx="409">
                        <c:v>40922</c:v>
                      </c:pt>
                      <c:pt idx="410">
                        <c:v>40923</c:v>
                      </c:pt>
                      <c:pt idx="411">
                        <c:v>40924</c:v>
                      </c:pt>
                      <c:pt idx="412">
                        <c:v>40925</c:v>
                      </c:pt>
                      <c:pt idx="413">
                        <c:v>40926</c:v>
                      </c:pt>
                      <c:pt idx="414">
                        <c:v>40927</c:v>
                      </c:pt>
                      <c:pt idx="415">
                        <c:v>40928</c:v>
                      </c:pt>
                      <c:pt idx="416">
                        <c:v>40929</c:v>
                      </c:pt>
                      <c:pt idx="417">
                        <c:v>40930</c:v>
                      </c:pt>
                      <c:pt idx="418">
                        <c:v>40931</c:v>
                      </c:pt>
                      <c:pt idx="419">
                        <c:v>40932</c:v>
                      </c:pt>
                      <c:pt idx="420">
                        <c:v>40933</c:v>
                      </c:pt>
                      <c:pt idx="421">
                        <c:v>40934</c:v>
                      </c:pt>
                      <c:pt idx="422">
                        <c:v>40935</c:v>
                      </c:pt>
                      <c:pt idx="423">
                        <c:v>40936</c:v>
                      </c:pt>
                      <c:pt idx="424">
                        <c:v>40937</c:v>
                      </c:pt>
                      <c:pt idx="425">
                        <c:v>40938</c:v>
                      </c:pt>
                      <c:pt idx="426">
                        <c:v>40939</c:v>
                      </c:pt>
                      <c:pt idx="427">
                        <c:v>40940</c:v>
                      </c:pt>
                      <c:pt idx="428">
                        <c:v>40941</c:v>
                      </c:pt>
                      <c:pt idx="429">
                        <c:v>40942</c:v>
                      </c:pt>
                      <c:pt idx="430">
                        <c:v>40943</c:v>
                      </c:pt>
                      <c:pt idx="431">
                        <c:v>40944</c:v>
                      </c:pt>
                      <c:pt idx="432">
                        <c:v>40945</c:v>
                      </c:pt>
                      <c:pt idx="433">
                        <c:v>40946</c:v>
                      </c:pt>
                      <c:pt idx="434">
                        <c:v>40947</c:v>
                      </c:pt>
                      <c:pt idx="435">
                        <c:v>40948</c:v>
                      </c:pt>
                      <c:pt idx="436">
                        <c:v>40949</c:v>
                      </c:pt>
                      <c:pt idx="437">
                        <c:v>40950</c:v>
                      </c:pt>
                      <c:pt idx="438">
                        <c:v>40951</c:v>
                      </c:pt>
                      <c:pt idx="439">
                        <c:v>40952</c:v>
                      </c:pt>
                      <c:pt idx="440">
                        <c:v>40953</c:v>
                      </c:pt>
                      <c:pt idx="441">
                        <c:v>40954</c:v>
                      </c:pt>
                      <c:pt idx="442">
                        <c:v>40955</c:v>
                      </c:pt>
                      <c:pt idx="443">
                        <c:v>40956</c:v>
                      </c:pt>
                      <c:pt idx="444">
                        <c:v>40957</c:v>
                      </c:pt>
                      <c:pt idx="445">
                        <c:v>40958</c:v>
                      </c:pt>
                      <c:pt idx="446">
                        <c:v>40959</c:v>
                      </c:pt>
                      <c:pt idx="447">
                        <c:v>40960</c:v>
                      </c:pt>
                      <c:pt idx="448">
                        <c:v>40961</c:v>
                      </c:pt>
                      <c:pt idx="449">
                        <c:v>40962</c:v>
                      </c:pt>
                      <c:pt idx="450">
                        <c:v>40963</c:v>
                      </c:pt>
                      <c:pt idx="451">
                        <c:v>40964</c:v>
                      </c:pt>
                      <c:pt idx="452">
                        <c:v>40965</c:v>
                      </c:pt>
                      <c:pt idx="453">
                        <c:v>40966</c:v>
                      </c:pt>
                      <c:pt idx="454">
                        <c:v>40967</c:v>
                      </c:pt>
                      <c:pt idx="455">
                        <c:v>40968</c:v>
                      </c:pt>
                      <c:pt idx="456">
                        <c:v>40969</c:v>
                      </c:pt>
                      <c:pt idx="457">
                        <c:v>40970</c:v>
                      </c:pt>
                      <c:pt idx="458">
                        <c:v>40971</c:v>
                      </c:pt>
                      <c:pt idx="459">
                        <c:v>40972</c:v>
                      </c:pt>
                      <c:pt idx="460">
                        <c:v>40973</c:v>
                      </c:pt>
                      <c:pt idx="461">
                        <c:v>40974</c:v>
                      </c:pt>
                      <c:pt idx="462">
                        <c:v>40975</c:v>
                      </c:pt>
                      <c:pt idx="463">
                        <c:v>40976</c:v>
                      </c:pt>
                      <c:pt idx="464">
                        <c:v>40977</c:v>
                      </c:pt>
                      <c:pt idx="465">
                        <c:v>40978</c:v>
                      </c:pt>
                      <c:pt idx="466">
                        <c:v>40979</c:v>
                      </c:pt>
                      <c:pt idx="467">
                        <c:v>40980</c:v>
                      </c:pt>
                      <c:pt idx="468">
                        <c:v>40981</c:v>
                      </c:pt>
                      <c:pt idx="469">
                        <c:v>40982</c:v>
                      </c:pt>
                      <c:pt idx="470">
                        <c:v>40983</c:v>
                      </c:pt>
                      <c:pt idx="471">
                        <c:v>40984</c:v>
                      </c:pt>
                      <c:pt idx="472">
                        <c:v>40985</c:v>
                      </c:pt>
                      <c:pt idx="473">
                        <c:v>40986</c:v>
                      </c:pt>
                      <c:pt idx="474">
                        <c:v>40987</c:v>
                      </c:pt>
                      <c:pt idx="475">
                        <c:v>40988</c:v>
                      </c:pt>
                      <c:pt idx="476">
                        <c:v>40989</c:v>
                      </c:pt>
                      <c:pt idx="477">
                        <c:v>40990</c:v>
                      </c:pt>
                      <c:pt idx="478">
                        <c:v>40991</c:v>
                      </c:pt>
                      <c:pt idx="479">
                        <c:v>40992</c:v>
                      </c:pt>
                      <c:pt idx="480">
                        <c:v>40993</c:v>
                      </c:pt>
                      <c:pt idx="481">
                        <c:v>40994</c:v>
                      </c:pt>
                      <c:pt idx="482">
                        <c:v>40995</c:v>
                      </c:pt>
                      <c:pt idx="483">
                        <c:v>40996</c:v>
                      </c:pt>
                      <c:pt idx="484">
                        <c:v>40997</c:v>
                      </c:pt>
                      <c:pt idx="485">
                        <c:v>40998</c:v>
                      </c:pt>
                      <c:pt idx="486">
                        <c:v>40999</c:v>
                      </c:pt>
                      <c:pt idx="487">
                        <c:v>41000</c:v>
                      </c:pt>
                      <c:pt idx="488">
                        <c:v>41001</c:v>
                      </c:pt>
                      <c:pt idx="489">
                        <c:v>41002</c:v>
                      </c:pt>
                      <c:pt idx="490">
                        <c:v>41003</c:v>
                      </c:pt>
                      <c:pt idx="491">
                        <c:v>41004</c:v>
                      </c:pt>
                      <c:pt idx="492">
                        <c:v>41005</c:v>
                      </c:pt>
                      <c:pt idx="493">
                        <c:v>41006</c:v>
                      </c:pt>
                      <c:pt idx="494">
                        <c:v>41007</c:v>
                      </c:pt>
                      <c:pt idx="495">
                        <c:v>41008</c:v>
                      </c:pt>
                      <c:pt idx="496">
                        <c:v>41009</c:v>
                      </c:pt>
                      <c:pt idx="497">
                        <c:v>41010</c:v>
                      </c:pt>
                      <c:pt idx="498">
                        <c:v>41011</c:v>
                      </c:pt>
                      <c:pt idx="499">
                        <c:v>41012</c:v>
                      </c:pt>
                      <c:pt idx="500">
                        <c:v>41013</c:v>
                      </c:pt>
                      <c:pt idx="501">
                        <c:v>41014</c:v>
                      </c:pt>
                      <c:pt idx="502">
                        <c:v>41015</c:v>
                      </c:pt>
                      <c:pt idx="503">
                        <c:v>41016</c:v>
                      </c:pt>
                      <c:pt idx="504">
                        <c:v>41017</c:v>
                      </c:pt>
                      <c:pt idx="505">
                        <c:v>41018</c:v>
                      </c:pt>
                      <c:pt idx="506">
                        <c:v>41019</c:v>
                      </c:pt>
                      <c:pt idx="507">
                        <c:v>41020</c:v>
                      </c:pt>
                      <c:pt idx="508">
                        <c:v>41021</c:v>
                      </c:pt>
                      <c:pt idx="509">
                        <c:v>41022</c:v>
                      </c:pt>
                      <c:pt idx="510">
                        <c:v>41023</c:v>
                      </c:pt>
                      <c:pt idx="511">
                        <c:v>41024</c:v>
                      </c:pt>
                      <c:pt idx="512">
                        <c:v>41025</c:v>
                      </c:pt>
                      <c:pt idx="513">
                        <c:v>41026</c:v>
                      </c:pt>
                      <c:pt idx="514">
                        <c:v>41027</c:v>
                      </c:pt>
                      <c:pt idx="515">
                        <c:v>41028</c:v>
                      </c:pt>
                      <c:pt idx="516">
                        <c:v>41029</c:v>
                      </c:pt>
                      <c:pt idx="517">
                        <c:v>41030</c:v>
                      </c:pt>
                      <c:pt idx="518">
                        <c:v>41031</c:v>
                      </c:pt>
                      <c:pt idx="519">
                        <c:v>41032</c:v>
                      </c:pt>
                      <c:pt idx="520">
                        <c:v>41033</c:v>
                      </c:pt>
                      <c:pt idx="521">
                        <c:v>41034</c:v>
                      </c:pt>
                      <c:pt idx="522">
                        <c:v>41035</c:v>
                      </c:pt>
                      <c:pt idx="523">
                        <c:v>41036</c:v>
                      </c:pt>
                      <c:pt idx="524">
                        <c:v>41037</c:v>
                      </c:pt>
                      <c:pt idx="525">
                        <c:v>41038</c:v>
                      </c:pt>
                      <c:pt idx="526">
                        <c:v>41039</c:v>
                      </c:pt>
                      <c:pt idx="527">
                        <c:v>41040</c:v>
                      </c:pt>
                      <c:pt idx="528">
                        <c:v>41041</c:v>
                      </c:pt>
                      <c:pt idx="529">
                        <c:v>41042</c:v>
                      </c:pt>
                      <c:pt idx="530">
                        <c:v>41043</c:v>
                      </c:pt>
                      <c:pt idx="531">
                        <c:v>41044</c:v>
                      </c:pt>
                      <c:pt idx="532">
                        <c:v>41045</c:v>
                      </c:pt>
                      <c:pt idx="533">
                        <c:v>41046</c:v>
                      </c:pt>
                      <c:pt idx="534">
                        <c:v>41047</c:v>
                      </c:pt>
                      <c:pt idx="535">
                        <c:v>41048</c:v>
                      </c:pt>
                      <c:pt idx="536">
                        <c:v>41049</c:v>
                      </c:pt>
                      <c:pt idx="537">
                        <c:v>41050</c:v>
                      </c:pt>
                      <c:pt idx="538">
                        <c:v>41051</c:v>
                      </c:pt>
                      <c:pt idx="539">
                        <c:v>41052</c:v>
                      </c:pt>
                      <c:pt idx="540">
                        <c:v>41053</c:v>
                      </c:pt>
                      <c:pt idx="541">
                        <c:v>41054</c:v>
                      </c:pt>
                      <c:pt idx="542">
                        <c:v>41055</c:v>
                      </c:pt>
                      <c:pt idx="543">
                        <c:v>41056</c:v>
                      </c:pt>
                      <c:pt idx="544">
                        <c:v>41057</c:v>
                      </c:pt>
                      <c:pt idx="545">
                        <c:v>41058</c:v>
                      </c:pt>
                      <c:pt idx="546">
                        <c:v>41059</c:v>
                      </c:pt>
                      <c:pt idx="547">
                        <c:v>41060</c:v>
                      </c:pt>
                      <c:pt idx="548">
                        <c:v>41061</c:v>
                      </c:pt>
                      <c:pt idx="549">
                        <c:v>41062</c:v>
                      </c:pt>
                      <c:pt idx="550">
                        <c:v>41063</c:v>
                      </c:pt>
                      <c:pt idx="551">
                        <c:v>41064</c:v>
                      </c:pt>
                      <c:pt idx="552">
                        <c:v>41065</c:v>
                      </c:pt>
                      <c:pt idx="553">
                        <c:v>41066</c:v>
                      </c:pt>
                      <c:pt idx="554">
                        <c:v>41067</c:v>
                      </c:pt>
                      <c:pt idx="555">
                        <c:v>41068</c:v>
                      </c:pt>
                      <c:pt idx="556">
                        <c:v>41069</c:v>
                      </c:pt>
                      <c:pt idx="557">
                        <c:v>41070</c:v>
                      </c:pt>
                      <c:pt idx="558">
                        <c:v>41071</c:v>
                      </c:pt>
                      <c:pt idx="559">
                        <c:v>41072</c:v>
                      </c:pt>
                      <c:pt idx="560">
                        <c:v>41073</c:v>
                      </c:pt>
                      <c:pt idx="561">
                        <c:v>41074</c:v>
                      </c:pt>
                      <c:pt idx="562">
                        <c:v>41075</c:v>
                      </c:pt>
                      <c:pt idx="563">
                        <c:v>41076</c:v>
                      </c:pt>
                      <c:pt idx="564">
                        <c:v>41077</c:v>
                      </c:pt>
                      <c:pt idx="565">
                        <c:v>41078</c:v>
                      </c:pt>
                      <c:pt idx="566">
                        <c:v>41079</c:v>
                      </c:pt>
                      <c:pt idx="567">
                        <c:v>41080</c:v>
                      </c:pt>
                      <c:pt idx="568">
                        <c:v>41081</c:v>
                      </c:pt>
                      <c:pt idx="569">
                        <c:v>41082</c:v>
                      </c:pt>
                      <c:pt idx="570">
                        <c:v>41083</c:v>
                      </c:pt>
                      <c:pt idx="571">
                        <c:v>41084</c:v>
                      </c:pt>
                      <c:pt idx="572">
                        <c:v>41085</c:v>
                      </c:pt>
                      <c:pt idx="573">
                        <c:v>41086</c:v>
                      </c:pt>
                      <c:pt idx="574">
                        <c:v>41087</c:v>
                      </c:pt>
                      <c:pt idx="575">
                        <c:v>41088</c:v>
                      </c:pt>
                      <c:pt idx="576">
                        <c:v>41089</c:v>
                      </c:pt>
                      <c:pt idx="577">
                        <c:v>41090</c:v>
                      </c:pt>
                      <c:pt idx="578">
                        <c:v>41091</c:v>
                      </c:pt>
                      <c:pt idx="579">
                        <c:v>41092</c:v>
                      </c:pt>
                      <c:pt idx="580">
                        <c:v>41093</c:v>
                      </c:pt>
                      <c:pt idx="581">
                        <c:v>41094</c:v>
                      </c:pt>
                      <c:pt idx="582">
                        <c:v>41095</c:v>
                      </c:pt>
                      <c:pt idx="583">
                        <c:v>41096</c:v>
                      </c:pt>
                      <c:pt idx="584">
                        <c:v>41097</c:v>
                      </c:pt>
                      <c:pt idx="585">
                        <c:v>41098</c:v>
                      </c:pt>
                      <c:pt idx="586">
                        <c:v>41099</c:v>
                      </c:pt>
                      <c:pt idx="587">
                        <c:v>41100</c:v>
                      </c:pt>
                      <c:pt idx="588">
                        <c:v>41101</c:v>
                      </c:pt>
                      <c:pt idx="589">
                        <c:v>41102</c:v>
                      </c:pt>
                      <c:pt idx="590">
                        <c:v>41103</c:v>
                      </c:pt>
                      <c:pt idx="591">
                        <c:v>41104</c:v>
                      </c:pt>
                      <c:pt idx="592">
                        <c:v>41105</c:v>
                      </c:pt>
                      <c:pt idx="593">
                        <c:v>41106</c:v>
                      </c:pt>
                      <c:pt idx="594">
                        <c:v>41107</c:v>
                      </c:pt>
                      <c:pt idx="595">
                        <c:v>41108</c:v>
                      </c:pt>
                      <c:pt idx="596">
                        <c:v>41109</c:v>
                      </c:pt>
                      <c:pt idx="597">
                        <c:v>41110</c:v>
                      </c:pt>
                      <c:pt idx="598">
                        <c:v>41111</c:v>
                      </c:pt>
                      <c:pt idx="599">
                        <c:v>41112</c:v>
                      </c:pt>
                      <c:pt idx="600">
                        <c:v>41113</c:v>
                      </c:pt>
                      <c:pt idx="601">
                        <c:v>41114</c:v>
                      </c:pt>
                      <c:pt idx="602">
                        <c:v>41115</c:v>
                      </c:pt>
                      <c:pt idx="603">
                        <c:v>41116</c:v>
                      </c:pt>
                      <c:pt idx="604">
                        <c:v>41117</c:v>
                      </c:pt>
                      <c:pt idx="605">
                        <c:v>41118</c:v>
                      </c:pt>
                      <c:pt idx="606">
                        <c:v>41119</c:v>
                      </c:pt>
                      <c:pt idx="607">
                        <c:v>41120</c:v>
                      </c:pt>
                      <c:pt idx="608">
                        <c:v>41121</c:v>
                      </c:pt>
                      <c:pt idx="609">
                        <c:v>41122</c:v>
                      </c:pt>
                      <c:pt idx="610">
                        <c:v>41123</c:v>
                      </c:pt>
                      <c:pt idx="611">
                        <c:v>41124</c:v>
                      </c:pt>
                      <c:pt idx="612">
                        <c:v>41125</c:v>
                      </c:pt>
                      <c:pt idx="613">
                        <c:v>41126</c:v>
                      </c:pt>
                      <c:pt idx="614">
                        <c:v>41127</c:v>
                      </c:pt>
                      <c:pt idx="615">
                        <c:v>41128</c:v>
                      </c:pt>
                      <c:pt idx="616">
                        <c:v>41129</c:v>
                      </c:pt>
                      <c:pt idx="617">
                        <c:v>41130</c:v>
                      </c:pt>
                      <c:pt idx="618">
                        <c:v>41131</c:v>
                      </c:pt>
                      <c:pt idx="619">
                        <c:v>41132</c:v>
                      </c:pt>
                      <c:pt idx="620">
                        <c:v>41133</c:v>
                      </c:pt>
                      <c:pt idx="621">
                        <c:v>41134</c:v>
                      </c:pt>
                      <c:pt idx="622">
                        <c:v>41135</c:v>
                      </c:pt>
                      <c:pt idx="623">
                        <c:v>41136</c:v>
                      </c:pt>
                      <c:pt idx="624">
                        <c:v>41137</c:v>
                      </c:pt>
                      <c:pt idx="625">
                        <c:v>41138</c:v>
                      </c:pt>
                      <c:pt idx="626">
                        <c:v>41139</c:v>
                      </c:pt>
                      <c:pt idx="627">
                        <c:v>41140</c:v>
                      </c:pt>
                      <c:pt idx="628">
                        <c:v>41141</c:v>
                      </c:pt>
                      <c:pt idx="629">
                        <c:v>41142</c:v>
                      </c:pt>
                      <c:pt idx="630">
                        <c:v>41143</c:v>
                      </c:pt>
                      <c:pt idx="631">
                        <c:v>41144</c:v>
                      </c:pt>
                      <c:pt idx="632">
                        <c:v>41145</c:v>
                      </c:pt>
                      <c:pt idx="633">
                        <c:v>41146</c:v>
                      </c:pt>
                      <c:pt idx="634">
                        <c:v>41147</c:v>
                      </c:pt>
                      <c:pt idx="635">
                        <c:v>41148</c:v>
                      </c:pt>
                      <c:pt idx="636">
                        <c:v>41149</c:v>
                      </c:pt>
                      <c:pt idx="637">
                        <c:v>41150</c:v>
                      </c:pt>
                      <c:pt idx="638">
                        <c:v>41151</c:v>
                      </c:pt>
                      <c:pt idx="639">
                        <c:v>41152</c:v>
                      </c:pt>
                      <c:pt idx="640">
                        <c:v>41153</c:v>
                      </c:pt>
                      <c:pt idx="641">
                        <c:v>41154</c:v>
                      </c:pt>
                      <c:pt idx="642">
                        <c:v>41155</c:v>
                      </c:pt>
                      <c:pt idx="643">
                        <c:v>41156</c:v>
                      </c:pt>
                      <c:pt idx="644">
                        <c:v>41157</c:v>
                      </c:pt>
                      <c:pt idx="645">
                        <c:v>41158</c:v>
                      </c:pt>
                      <c:pt idx="646">
                        <c:v>41159</c:v>
                      </c:pt>
                      <c:pt idx="647">
                        <c:v>41160</c:v>
                      </c:pt>
                      <c:pt idx="648">
                        <c:v>41161</c:v>
                      </c:pt>
                      <c:pt idx="649">
                        <c:v>41162</c:v>
                      </c:pt>
                      <c:pt idx="650">
                        <c:v>41163</c:v>
                      </c:pt>
                      <c:pt idx="651">
                        <c:v>41164</c:v>
                      </c:pt>
                      <c:pt idx="652">
                        <c:v>41165</c:v>
                      </c:pt>
                      <c:pt idx="653">
                        <c:v>41166</c:v>
                      </c:pt>
                      <c:pt idx="654">
                        <c:v>41167</c:v>
                      </c:pt>
                      <c:pt idx="655">
                        <c:v>41168</c:v>
                      </c:pt>
                      <c:pt idx="656">
                        <c:v>41169</c:v>
                      </c:pt>
                      <c:pt idx="657">
                        <c:v>41170</c:v>
                      </c:pt>
                      <c:pt idx="658">
                        <c:v>41171</c:v>
                      </c:pt>
                      <c:pt idx="659">
                        <c:v>41172</c:v>
                      </c:pt>
                      <c:pt idx="660">
                        <c:v>41173</c:v>
                      </c:pt>
                      <c:pt idx="661">
                        <c:v>41174</c:v>
                      </c:pt>
                      <c:pt idx="662">
                        <c:v>41175</c:v>
                      </c:pt>
                      <c:pt idx="663">
                        <c:v>41176</c:v>
                      </c:pt>
                      <c:pt idx="664">
                        <c:v>41177</c:v>
                      </c:pt>
                      <c:pt idx="665">
                        <c:v>41178</c:v>
                      </c:pt>
                      <c:pt idx="666">
                        <c:v>41179</c:v>
                      </c:pt>
                      <c:pt idx="667">
                        <c:v>41180</c:v>
                      </c:pt>
                      <c:pt idx="668">
                        <c:v>41181</c:v>
                      </c:pt>
                      <c:pt idx="669">
                        <c:v>41182</c:v>
                      </c:pt>
                      <c:pt idx="670">
                        <c:v>41183</c:v>
                      </c:pt>
                      <c:pt idx="671">
                        <c:v>41184</c:v>
                      </c:pt>
                      <c:pt idx="672">
                        <c:v>41185</c:v>
                      </c:pt>
                      <c:pt idx="673">
                        <c:v>41186</c:v>
                      </c:pt>
                      <c:pt idx="674">
                        <c:v>41187</c:v>
                      </c:pt>
                      <c:pt idx="675">
                        <c:v>41188</c:v>
                      </c:pt>
                      <c:pt idx="676">
                        <c:v>41189</c:v>
                      </c:pt>
                      <c:pt idx="677">
                        <c:v>41190</c:v>
                      </c:pt>
                      <c:pt idx="678">
                        <c:v>41191</c:v>
                      </c:pt>
                      <c:pt idx="679">
                        <c:v>41192</c:v>
                      </c:pt>
                      <c:pt idx="680">
                        <c:v>41193</c:v>
                      </c:pt>
                      <c:pt idx="681">
                        <c:v>41194</c:v>
                      </c:pt>
                      <c:pt idx="682">
                        <c:v>41195</c:v>
                      </c:pt>
                      <c:pt idx="683">
                        <c:v>41196</c:v>
                      </c:pt>
                      <c:pt idx="684">
                        <c:v>41197</c:v>
                      </c:pt>
                      <c:pt idx="685">
                        <c:v>41198</c:v>
                      </c:pt>
                      <c:pt idx="686">
                        <c:v>41199</c:v>
                      </c:pt>
                      <c:pt idx="687">
                        <c:v>41200</c:v>
                      </c:pt>
                      <c:pt idx="688">
                        <c:v>41201</c:v>
                      </c:pt>
                      <c:pt idx="689">
                        <c:v>41202</c:v>
                      </c:pt>
                      <c:pt idx="690">
                        <c:v>41203</c:v>
                      </c:pt>
                      <c:pt idx="691">
                        <c:v>41204</c:v>
                      </c:pt>
                      <c:pt idx="692">
                        <c:v>41205</c:v>
                      </c:pt>
                      <c:pt idx="693">
                        <c:v>41206</c:v>
                      </c:pt>
                      <c:pt idx="694">
                        <c:v>41207</c:v>
                      </c:pt>
                      <c:pt idx="695">
                        <c:v>41208</c:v>
                      </c:pt>
                      <c:pt idx="696">
                        <c:v>41209</c:v>
                      </c:pt>
                      <c:pt idx="697">
                        <c:v>41210</c:v>
                      </c:pt>
                      <c:pt idx="698">
                        <c:v>41211</c:v>
                      </c:pt>
                      <c:pt idx="699">
                        <c:v>41212</c:v>
                      </c:pt>
                      <c:pt idx="700">
                        <c:v>41213</c:v>
                      </c:pt>
                      <c:pt idx="701">
                        <c:v>41214</c:v>
                      </c:pt>
                      <c:pt idx="702">
                        <c:v>41215</c:v>
                      </c:pt>
                      <c:pt idx="703">
                        <c:v>41216</c:v>
                      </c:pt>
                      <c:pt idx="704">
                        <c:v>41217</c:v>
                      </c:pt>
                      <c:pt idx="705">
                        <c:v>41218</c:v>
                      </c:pt>
                      <c:pt idx="706">
                        <c:v>41219</c:v>
                      </c:pt>
                      <c:pt idx="707">
                        <c:v>41220</c:v>
                      </c:pt>
                      <c:pt idx="708">
                        <c:v>41221</c:v>
                      </c:pt>
                      <c:pt idx="709">
                        <c:v>41222</c:v>
                      </c:pt>
                      <c:pt idx="710">
                        <c:v>41223</c:v>
                      </c:pt>
                      <c:pt idx="711">
                        <c:v>41224</c:v>
                      </c:pt>
                      <c:pt idx="712">
                        <c:v>41225</c:v>
                      </c:pt>
                      <c:pt idx="713">
                        <c:v>41226</c:v>
                      </c:pt>
                      <c:pt idx="714">
                        <c:v>41227</c:v>
                      </c:pt>
                      <c:pt idx="715">
                        <c:v>41228</c:v>
                      </c:pt>
                      <c:pt idx="716">
                        <c:v>41229</c:v>
                      </c:pt>
                      <c:pt idx="717">
                        <c:v>41230</c:v>
                      </c:pt>
                      <c:pt idx="718">
                        <c:v>41231</c:v>
                      </c:pt>
                      <c:pt idx="719">
                        <c:v>41232</c:v>
                      </c:pt>
                      <c:pt idx="720">
                        <c:v>41233</c:v>
                      </c:pt>
                      <c:pt idx="721">
                        <c:v>41234</c:v>
                      </c:pt>
                      <c:pt idx="722">
                        <c:v>41235</c:v>
                      </c:pt>
                      <c:pt idx="723">
                        <c:v>41236</c:v>
                      </c:pt>
                      <c:pt idx="724">
                        <c:v>41237</c:v>
                      </c:pt>
                      <c:pt idx="725">
                        <c:v>41238</c:v>
                      </c:pt>
                      <c:pt idx="726">
                        <c:v>41239</c:v>
                      </c:pt>
                      <c:pt idx="727">
                        <c:v>41240</c:v>
                      </c:pt>
                      <c:pt idx="728">
                        <c:v>41241</c:v>
                      </c:pt>
                      <c:pt idx="729">
                        <c:v>41242</c:v>
                      </c:pt>
                      <c:pt idx="730">
                        <c:v>41243</c:v>
                      </c:pt>
                      <c:pt idx="731">
                        <c:v>41244</c:v>
                      </c:pt>
                      <c:pt idx="732">
                        <c:v>41245</c:v>
                      </c:pt>
                      <c:pt idx="733">
                        <c:v>41246</c:v>
                      </c:pt>
                      <c:pt idx="734">
                        <c:v>41247</c:v>
                      </c:pt>
                      <c:pt idx="735">
                        <c:v>41248</c:v>
                      </c:pt>
                      <c:pt idx="736">
                        <c:v>41249</c:v>
                      </c:pt>
                      <c:pt idx="737">
                        <c:v>41250</c:v>
                      </c:pt>
                      <c:pt idx="738">
                        <c:v>41251</c:v>
                      </c:pt>
                      <c:pt idx="739">
                        <c:v>41252</c:v>
                      </c:pt>
                      <c:pt idx="740">
                        <c:v>41253</c:v>
                      </c:pt>
                      <c:pt idx="741">
                        <c:v>41254</c:v>
                      </c:pt>
                      <c:pt idx="742">
                        <c:v>41255</c:v>
                      </c:pt>
                      <c:pt idx="743">
                        <c:v>41256</c:v>
                      </c:pt>
                      <c:pt idx="744">
                        <c:v>41257</c:v>
                      </c:pt>
                      <c:pt idx="745">
                        <c:v>41258</c:v>
                      </c:pt>
                      <c:pt idx="746">
                        <c:v>41259</c:v>
                      </c:pt>
                      <c:pt idx="747">
                        <c:v>41260</c:v>
                      </c:pt>
                      <c:pt idx="748">
                        <c:v>41261</c:v>
                      </c:pt>
                      <c:pt idx="749">
                        <c:v>41262</c:v>
                      </c:pt>
                      <c:pt idx="750">
                        <c:v>41263</c:v>
                      </c:pt>
                      <c:pt idx="751">
                        <c:v>41264</c:v>
                      </c:pt>
                      <c:pt idx="752">
                        <c:v>41265</c:v>
                      </c:pt>
                      <c:pt idx="753">
                        <c:v>41266</c:v>
                      </c:pt>
                      <c:pt idx="754">
                        <c:v>41267</c:v>
                      </c:pt>
                      <c:pt idx="755">
                        <c:v>41268</c:v>
                      </c:pt>
                      <c:pt idx="756">
                        <c:v>41269</c:v>
                      </c:pt>
                      <c:pt idx="757">
                        <c:v>41270</c:v>
                      </c:pt>
                      <c:pt idx="758">
                        <c:v>41271</c:v>
                      </c:pt>
                      <c:pt idx="759">
                        <c:v>41272</c:v>
                      </c:pt>
                      <c:pt idx="760">
                        <c:v>41273</c:v>
                      </c:pt>
                      <c:pt idx="761">
                        <c:v>41274</c:v>
                      </c:pt>
                      <c:pt idx="762">
                        <c:v>41275</c:v>
                      </c:pt>
                      <c:pt idx="763">
                        <c:v>41276</c:v>
                      </c:pt>
                      <c:pt idx="764">
                        <c:v>41277</c:v>
                      </c:pt>
                      <c:pt idx="765">
                        <c:v>41278</c:v>
                      </c:pt>
                      <c:pt idx="766">
                        <c:v>41279</c:v>
                      </c:pt>
                      <c:pt idx="767">
                        <c:v>41280</c:v>
                      </c:pt>
                      <c:pt idx="768">
                        <c:v>41281</c:v>
                      </c:pt>
                      <c:pt idx="769">
                        <c:v>41282</c:v>
                      </c:pt>
                      <c:pt idx="770">
                        <c:v>41283</c:v>
                      </c:pt>
                      <c:pt idx="771">
                        <c:v>41284</c:v>
                      </c:pt>
                      <c:pt idx="772">
                        <c:v>41285</c:v>
                      </c:pt>
                      <c:pt idx="773">
                        <c:v>41286</c:v>
                      </c:pt>
                      <c:pt idx="774">
                        <c:v>41287</c:v>
                      </c:pt>
                      <c:pt idx="775">
                        <c:v>41288</c:v>
                      </c:pt>
                      <c:pt idx="776">
                        <c:v>41289</c:v>
                      </c:pt>
                      <c:pt idx="777">
                        <c:v>41290</c:v>
                      </c:pt>
                      <c:pt idx="778">
                        <c:v>41291</c:v>
                      </c:pt>
                      <c:pt idx="779">
                        <c:v>41292</c:v>
                      </c:pt>
                      <c:pt idx="780">
                        <c:v>41293</c:v>
                      </c:pt>
                      <c:pt idx="781">
                        <c:v>41294</c:v>
                      </c:pt>
                      <c:pt idx="782">
                        <c:v>41295</c:v>
                      </c:pt>
                      <c:pt idx="783">
                        <c:v>41296</c:v>
                      </c:pt>
                      <c:pt idx="784">
                        <c:v>41297</c:v>
                      </c:pt>
                      <c:pt idx="785">
                        <c:v>41298</c:v>
                      </c:pt>
                      <c:pt idx="786">
                        <c:v>41299</c:v>
                      </c:pt>
                      <c:pt idx="787">
                        <c:v>41300</c:v>
                      </c:pt>
                      <c:pt idx="788">
                        <c:v>41301</c:v>
                      </c:pt>
                      <c:pt idx="789">
                        <c:v>41302</c:v>
                      </c:pt>
                      <c:pt idx="790">
                        <c:v>41303</c:v>
                      </c:pt>
                      <c:pt idx="791">
                        <c:v>41304</c:v>
                      </c:pt>
                      <c:pt idx="792">
                        <c:v>41305</c:v>
                      </c:pt>
                      <c:pt idx="793">
                        <c:v>41306</c:v>
                      </c:pt>
                      <c:pt idx="794">
                        <c:v>41307</c:v>
                      </c:pt>
                      <c:pt idx="795">
                        <c:v>41308</c:v>
                      </c:pt>
                      <c:pt idx="796">
                        <c:v>41309</c:v>
                      </c:pt>
                      <c:pt idx="797">
                        <c:v>41310</c:v>
                      </c:pt>
                      <c:pt idx="798">
                        <c:v>41311</c:v>
                      </c:pt>
                      <c:pt idx="799">
                        <c:v>41312</c:v>
                      </c:pt>
                      <c:pt idx="800">
                        <c:v>41313</c:v>
                      </c:pt>
                      <c:pt idx="801">
                        <c:v>41314</c:v>
                      </c:pt>
                      <c:pt idx="802">
                        <c:v>41315</c:v>
                      </c:pt>
                      <c:pt idx="803">
                        <c:v>41316</c:v>
                      </c:pt>
                      <c:pt idx="804">
                        <c:v>41317</c:v>
                      </c:pt>
                      <c:pt idx="805">
                        <c:v>41318</c:v>
                      </c:pt>
                      <c:pt idx="806">
                        <c:v>41319</c:v>
                      </c:pt>
                      <c:pt idx="807">
                        <c:v>41320</c:v>
                      </c:pt>
                      <c:pt idx="808">
                        <c:v>41321</c:v>
                      </c:pt>
                      <c:pt idx="809">
                        <c:v>41322</c:v>
                      </c:pt>
                      <c:pt idx="810">
                        <c:v>41323</c:v>
                      </c:pt>
                      <c:pt idx="811">
                        <c:v>41324</c:v>
                      </c:pt>
                      <c:pt idx="812">
                        <c:v>41325</c:v>
                      </c:pt>
                      <c:pt idx="813">
                        <c:v>41326</c:v>
                      </c:pt>
                      <c:pt idx="814">
                        <c:v>41327</c:v>
                      </c:pt>
                      <c:pt idx="815">
                        <c:v>41328</c:v>
                      </c:pt>
                      <c:pt idx="816">
                        <c:v>41329</c:v>
                      </c:pt>
                      <c:pt idx="817">
                        <c:v>41330</c:v>
                      </c:pt>
                      <c:pt idx="818">
                        <c:v>41331</c:v>
                      </c:pt>
                      <c:pt idx="819">
                        <c:v>41332</c:v>
                      </c:pt>
                      <c:pt idx="820">
                        <c:v>41333</c:v>
                      </c:pt>
                      <c:pt idx="821">
                        <c:v>41334</c:v>
                      </c:pt>
                      <c:pt idx="822">
                        <c:v>41335</c:v>
                      </c:pt>
                      <c:pt idx="823">
                        <c:v>41336</c:v>
                      </c:pt>
                      <c:pt idx="824">
                        <c:v>41337</c:v>
                      </c:pt>
                      <c:pt idx="825">
                        <c:v>41338</c:v>
                      </c:pt>
                      <c:pt idx="826">
                        <c:v>41339</c:v>
                      </c:pt>
                      <c:pt idx="827">
                        <c:v>41340</c:v>
                      </c:pt>
                      <c:pt idx="828">
                        <c:v>41341</c:v>
                      </c:pt>
                      <c:pt idx="829">
                        <c:v>41342</c:v>
                      </c:pt>
                      <c:pt idx="830">
                        <c:v>41343</c:v>
                      </c:pt>
                      <c:pt idx="831">
                        <c:v>41344</c:v>
                      </c:pt>
                      <c:pt idx="832">
                        <c:v>41345</c:v>
                      </c:pt>
                      <c:pt idx="833">
                        <c:v>41346</c:v>
                      </c:pt>
                      <c:pt idx="834">
                        <c:v>41347</c:v>
                      </c:pt>
                      <c:pt idx="835">
                        <c:v>41348</c:v>
                      </c:pt>
                      <c:pt idx="836">
                        <c:v>41349</c:v>
                      </c:pt>
                      <c:pt idx="837">
                        <c:v>41350</c:v>
                      </c:pt>
                      <c:pt idx="838">
                        <c:v>41351</c:v>
                      </c:pt>
                      <c:pt idx="839">
                        <c:v>41352</c:v>
                      </c:pt>
                      <c:pt idx="840">
                        <c:v>41353</c:v>
                      </c:pt>
                      <c:pt idx="841">
                        <c:v>41354</c:v>
                      </c:pt>
                      <c:pt idx="842">
                        <c:v>41355</c:v>
                      </c:pt>
                      <c:pt idx="843">
                        <c:v>41356</c:v>
                      </c:pt>
                      <c:pt idx="844">
                        <c:v>41357</c:v>
                      </c:pt>
                      <c:pt idx="845">
                        <c:v>41358</c:v>
                      </c:pt>
                      <c:pt idx="846">
                        <c:v>41359</c:v>
                      </c:pt>
                      <c:pt idx="847">
                        <c:v>41360</c:v>
                      </c:pt>
                      <c:pt idx="848">
                        <c:v>41361</c:v>
                      </c:pt>
                      <c:pt idx="849">
                        <c:v>41362</c:v>
                      </c:pt>
                      <c:pt idx="850">
                        <c:v>41363</c:v>
                      </c:pt>
                      <c:pt idx="851">
                        <c:v>41364</c:v>
                      </c:pt>
                      <c:pt idx="852">
                        <c:v>41365</c:v>
                      </c:pt>
                      <c:pt idx="853">
                        <c:v>41366</c:v>
                      </c:pt>
                      <c:pt idx="854">
                        <c:v>41367</c:v>
                      </c:pt>
                      <c:pt idx="855">
                        <c:v>41368</c:v>
                      </c:pt>
                      <c:pt idx="856">
                        <c:v>41369</c:v>
                      </c:pt>
                      <c:pt idx="857">
                        <c:v>41370</c:v>
                      </c:pt>
                      <c:pt idx="858">
                        <c:v>41371</c:v>
                      </c:pt>
                      <c:pt idx="859">
                        <c:v>41372</c:v>
                      </c:pt>
                      <c:pt idx="860">
                        <c:v>41373</c:v>
                      </c:pt>
                      <c:pt idx="861">
                        <c:v>41374</c:v>
                      </c:pt>
                      <c:pt idx="862">
                        <c:v>41375</c:v>
                      </c:pt>
                      <c:pt idx="863">
                        <c:v>41376</c:v>
                      </c:pt>
                      <c:pt idx="864">
                        <c:v>41377</c:v>
                      </c:pt>
                      <c:pt idx="865">
                        <c:v>41378</c:v>
                      </c:pt>
                      <c:pt idx="866">
                        <c:v>41379</c:v>
                      </c:pt>
                      <c:pt idx="867">
                        <c:v>41380</c:v>
                      </c:pt>
                      <c:pt idx="868">
                        <c:v>41381</c:v>
                      </c:pt>
                      <c:pt idx="869">
                        <c:v>41382</c:v>
                      </c:pt>
                      <c:pt idx="870">
                        <c:v>41383</c:v>
                      </c:pt>
                      <c:pt idx="871">
                        <c:v>41384</c:v>
                      </c:pt>
                      <c:pt idx="872">
                        <c:v>41385</c:v>
                      </c:pt>
                      <c:pt idx="873">
                        <c:v>41386</c:v>
                      </c:pt>
                      <c:pt idx="874">
                        <c:v>41387</c:v>
                      </c:pt>
                      <c:pt idx="875">
                        <c:v>41388</c:v>
                      </c:pt>
                      <c:pt idx="876">
                        <c:v>41389</c:v>
                      </c:pt>
                      <c:pt idx="877">
                        <c:v>41390</c:v>
                      </c:pt>
                      <c:pt idx="878">
                        <c:v>41391</c:v>
                      </c:pt>
                      <c:pt idx="879">
                        <c:v>41392</c:v>
                      </c:pt>
                      <c:pt idx="880">
                        <c:v>41393</c:v>
                      </c:pt>
                      <c:pt idx="881">
                        <c:v>41394</c:v>
                      </c:pt>
                      <c:pt idx="882">
                        <c:v>41395</c:v>
                      </c:pt>
                      <c:pt idx="883">
                        <c:v>41396</c:v>
                      </c:pt>
                      <c:pt idx="884">
                        <c:v>41397</c:v>
                      </c:pt>
                      <c:pt idx="885">
                        <c:v>41398</c:v>
                      </c:pt>
                      <c:pt idx="886">
                        <c:v>41399</c:v>
                      </c:pt>
                      <c:pt idx="887">
                        <c:v>41400</c:v>
                      </c:pt>
                      <c:pt idx="888">
                        <c:v>41401</c:v>
                      </c:pt>
                      <c:pt idx="889">
                        <c:v>41402</c:v>
                      </c:pt>
                      <c:pt idx="890">
                        <c:v>41403</c:v>
                      </c:pt>
                      <c:pt idx="891">
                        <c:v>41404</c:v>
                      </c:pt>
                      <c:pt idx="892">
                        <c:v>41405</c:v>
                      </c:pt>
                      <c:pt idx="893">
                        <c:v>41406</c:v>
                      </c:pt>
                      <c:pt idx="894">
                        <c:v>41407</c:v>
                      </c:pt>
                      <c:pt idx="895">
                        <c:v>41408</c:v>
                      </c:pt>
                      <c:pt idx="896">
                        <c:v>41409</c:v>
                      </c:pt>
                      <c:pt idx="897">
                        <c:v>41410</c:v>
                      </c:pt>
                      <c:pt idx="898">
                        <c:v>41411</c:v>
                      </c:pt>
                      <c:pt idx="899">
                        <c:v>41412</c:v>
                      </c:pt>
                      <c:pt idx="900">
                        <c:v>41413</c:v>
                      </c:pt>
                      <c:pt idx="901">
                        <c:v>41414</c:v>
                      </c:pt>
                      <c:pt idx="902">
                        <c:v>41415</c:v>
                      </c:pt>
                      <c:pt idx="903">
                        <c:v>41416</c:v>
                      </c:pt>
                      <c:pt idx="904">
                        <c:v>41417</c:v>
                      </c:pt>
                      <c:pt idx="905">
                        <c:v>41418</c:v>
                      </c:pt>
                      <c:pt idx="906">
                        <c:v>41419</c:v>
                      </c:pt>
                      <c:pt idx="907">
                        <c:v>41420</c:v>
                      </c:pt>
                      <c:pt idx="908">
                        <c:v>41421</c:v>
                      </c:pt>
                      <c:pt idx="909">
                        <c:v>41422</c:v>
                      </c:pt>
                      <c:pt idx="910">
                        <c:v>41423</c:v>
                      </c:pt>
                      <c:pt idx="911">
                        <c:v>41424</c:v>
                      </c:pt>
                      <c:pt idx="912">
                        <c:v>41425</c:v>
                      </c:pt>
                      <c:pt idx="913">
                        <c:v>41426</c:v>
                      </c:pt>
                      <c:pt idx="914">
                        <c:v>41427</c:v>
                      </c:pt>
                      <c:pt idx="915">
                        <c:v>41428</c:v>
                      </c:pt>
                      <c:pt idx="916">
                        <c:v>41429</c:v>
                      </c:pt>
                      <c:pt idx="917">
                        <c:v>41430</c:v>
                      </c:pt>
                      <c:pt idx="918">
                        <c:v>41431</c:v>
                      </c:pt>
                      <c:pt idx="919">
                        <c:v>41432</c:v>
                      </c:pt>
                      <c:pt idx="920">
                        <c:v>41433</c:v>
                      </c:pt>
                      <c:pt idx="921">
                        <c:v>41434</c:v>
                      </c:pt>
                      <c:pt idx="922">
                        <c:v>41435</c:v>
                      </c:pt>
                      <c:pt idx="923">
                        <c:v>41436</c:v>
                      </c:pt>
                      <c:pt idx="924">
                        <c:v>41437</c:v>
                      </c:pt>
                      <c:pt idx="925">
                        <c:v>41438</c:v>
                      </c:pt>
                      <c:pt idx="926">
                        <c:v>41439</c:v>
                      </c:pt>
                      <c:pt idx="927">
                        <c:v>41440</c:v>
                      </c:pt>
                      <c:pt idx="928">
                        <c:v>41441</c:v>
                      </c:pt>
                      <c:pt idx="929">
                        <c:v>41442</c:v>
                      </c:pt>
                      <c:pt idx="930">
                        <c:v>41443</c:v>
                      </c:pt>
                      <c:pt idx="931">
                        <c:v>41444</c:v>
                      </c:pt>
                      <c:pt idx="932">
                        <c:v>41445</c:v>
                      </c:pt>
                      <c:pt idx="933">
                        <c:v>41446</c:v>
                      </c:pt>
                      <c:pt idx="934">
                        <c:v>41447</c:v>
                      </c:pt>
                      <c:pt idx="935">
                        <c:v>41448</c:v>
                      </c:pt>
                      <c:pt idx="936">
                        <c:v>41449</c:v>
                      </c:pt>
                      <c:pt idx="937">
                        <c:v>41450</c:v>
                      </c:pt>
                      <c:pt idx="938">
                        <c:v>41451</c:v>
                      </c:pt>
                      <c:pt idx="939">
                        <c:v>41452</c:v>
                      </c:pt>
                      <c:pt idx="940">
                        <c:v>41453</c:v>
                      </c:pt>
                      <c:pt idx="941">
                        <c:v>41454</c:v>
                      </c:pt>
                      <c:pt idx="942">
                        <c:v>41455</c:v>
                      </c:pt>
                      <c:pt idx="943">
                        <c:v>41456</c:v>
                      </c:pt>
                      <c:pt idx="944">
                        <c:v>41457</c:v>
                      </c:pt>
                      <c:pt idx="945">
                        <c:v>41458</c:v>
                      </c:pt>
                      <c:pt idx="946">
                        <c:v>41459</c:v>
                      </c:pt>
                      <c:pt idx="947">
                        <c:v>41460</c:v>
                      </c:pt>
                      <c:pt idx="948">
                        <c:v>41461</c:v>
                      </c:pt>
                      <c:pt idx="949">
                        <c:v>41462</c:v>
                      </c:pt>
                      <c:pt idx="950">
                        <c:v>41463</c:v>
                      </c:pt>
                      <c:pt idx="951">
                        <c:v>41464</c:v>
                      </c:pt>
                      <c:pt idx="952">
                        <c:v>41465</c:v>
                      </c:pt>
                      <c:pt idx="953">
                        <c:v>41466</c:v>
                      </c:pt>
                      <c:pt idx="954">
                        <c:v>41467</c:v>
                      </c:pt>
                      <c:pt idx="955">
                        <c:v>41468</c:v>
                      </c:pt>
                      <c:pt idx="956">
                        <c:v>41469</c:v>
                      </c:pt>
                      <c:pt idx="957">
                        <c:v>41470</c:v>
                      </c:pt>
                      <c:pt idx="958">
                        <c:v>41471</c:v>
                      </c:pt>
                      <c:pt idx="959">
                        <c:v>41472</c:v>
                      </c:pt>
                      <c:pt idx="960">
                        <c:v>41473</c:v>
                      </c:pt>
                      <c:pt idx="961">
                        <c:v>41474</c:v>
                      </c:pt>
                      <c:pt idx="962">
                        <c:v>41475</c:v>
                      </c:pt>
                      <c:pt idx="963">
                        <c:v>41476</c:v>
                      </c:pt>
                      <c:pt idx="964">
                        <c:v>41477</c:v>
                      </c:pt>
                      <c:pt idx="965">
                        <c:v>41478</c:v>
                      </c:pt>
                      <c:pt idx="966">
                        <c:v>41479</c:v>
                      </c:pt>
                      <c:pt idx="967">
                        <c:v>41480</c:v>
                      </c:pt>
                      <c:pt idx="968">
                        <c:v>41481</c:v>
                      </c:pt>
                      <c:pt idx="969">
                        <c:v>41482</c:v>
                      </c:pt>
                      <c:pt idx="970">
                        <c:v>41483</c:v>
                      </c:pt>
                      <c:pt idx="971">
                        <c:v>41484</c:v>
                      </c:pt>
                      <c:pt idx="972">
                        <c:v>41485</c:v>
                      </c:pt>
                      <c:pt idx="973">
                        <c:v>41486</c:v>
                      </c:pt>
                      <c:pt idx="974">
                        <c:v>41487</c:v>
                      </c:pt>
                      <c:pt idx="975">
                        <c:v>41488</c:v>
                      </c:pt>
                      <c:pt idx="976">
                        <c:v>41489</c:v>
                      </c:pt>
                      <c:pt idx="977">
                        <c:v>41490</c:v>
                      </c:pt>
                      <c:pt idx="978">
                        <c:v>41491</c:v>
                      </c:pt>
                      <c:pt idx="979">
                        <c:v>41492</c:v>
                      </c:pt>
                      <c:pt idx="980">
                        <c:v>41493</c:v>
                      </c:pt>
                      <c:pt idx="981">
                        <c:v>41494</c:v>
                      </c:pt>
                      <c:pt idx="982">
                        <c:v>41495</c:v>
                      </c:pt>
                      <c:pt idx="983">
                        <c:v>41496</c:v>
                      </c:pt>
                      <c:pt idx="984">
                        <c:v>41497</c:v>
                      </c:pt>
                      <c:pt idx="985">
                        <c:v>41498</c:v>
                      </c:pt>
                      <c:pt idx="986">
                        <c:v>41499</c:v>
                      </c:pt>
                      <c:pt idx="987">
                        <c:v>41500</c:v>
                      </c:pt>
                      <c:pt idx="988">
                        <c:v>41501</c:v>
                      </c:pt>
                      <c:pt idx="989">
                        <c:v>41502</c:v>
                      </c:pt>
                      <c:pt idx="990">
                        <c:v>41503</c:v>
                      </c:pt>
                      <c:pt idx="991">
                        <c:v>41504</c:v>
                      </c:pt>
                      <c:pt idx="992">
                        <c:v>41505</c:v>
                      </c:pt>
                      <c:pt idx="993">
                        <c:v>41506</c:v>
                      </c:pt>
                      <c:pt idx="994">
                        <c:v>41507</c:v>
                      </c:pt>
                      <c:pt idx="995">
                        <c:v>41508</c:v>
                      </c:pt>
                      <c:pt idx="996">
                        <c:v>41509</c:v>
                      </c:pt>
                      <c:pt idx="997">
                        <c:v>41510</c:v>
                      </c:pt>
                      <c:pt idx="998">
                        <c:v>41511</c:v>
                      </c:pt>
                      <c:pt idx="999">
                        <c:v>41512</c:v>
                      </c:pt>
                      <c:pt idx="1000">
                        <c:v>41513</c:v>
                      </c:pt>
                      <c:pt idx="1001">
                        <c:v>41514</c:v>
                      </c:pt>
                      <c:pt idx="1002">
                        <c:v>41515</c:v>
                      </c:pt>
                      <c:pt idx="1003">
                        <c:v>41516</c:v>
                      </c:pt>
                      <c:pt idx="1004">
                        <c:v>41517</c:v>
                      </c:pt>
                      <c:pt idx="1005">
                        <c:v>41518</c:v>
                      </c:pt>
                      <c:pt idx="1006">
                        <c:v>41519</c:v>
                      </c:pt>
                      <c:pt idx="1007">
                        <c:v>41520</c:v>
                      </c:pt>
                      <c:pt idx="1008">
                        <c:v>41521</c:v>
                      </c:pt>
                      <c:pt idx="1009">
                        <c:v>41522</c:v>
                      </c:pt>
                      <c:pt idx="1010">
                        <c:v>41523</c:v>
                      </c:pt>
                      <c:pt idx="1011">
                        <c:v>41524</c:v>
                      </c:pt>
                      <c:pt idx="1012">
                        <c:v>41525</c:v>
                      </c:pt>
                      <c:pt idx="1013">
                        <c:v>41526</c:v>
                      </c:pt>
                      <c:pt idx="1014">
                        <c:v>41527</c:v>
                      </c:pt>
                      <c:pt idx="1015">
                        <c:v>41528</c:v>
                      </c:pt>
                      <c:pt idx="1016">
                        <c:v>41529</c:v>
                      </c:pt>
                      <c:pt idx="1017">
                        <c:v>41530</c:v>
                      </c:pt>
                      <c:pt idx="1018">
                        <c:v>41531</c:v>
                      </c:pt>
                      <c:pt idx="1019">
                        <c:v>41532</c:v>
                      </c:pt>
                      <c:pt idx="1020">
                        <c:v>41533</c:v>
                      </c:pt>
                      <c:pt idx="1021">
                        <c:v>41534</c:v>
                      </c:pt>
                      <c:pt idx="1022">
                        <c:v>41535</c:v>
                      </c:pt>
                      <c:pt idx="1023">
                        <c:v>41536</c:v>
                      </c:pt>
                      <c:pt idx="1024">
                        <c:v>41537</c:v>
                      </c:pt>
                      <c:pt idx="1025">
                        <c:v>41538</c:v>
                      </c:pt>
                      <c:pt idx="1026">
                        <c:v>41539</c:v>
                      </c:pt>
                      <c:pt idx="1027">
                        <c:v>41540</c:v>
                      </c:pt>
                      <c:pt idx="1028">
                        <c:v>41541</c:v>
                      </c:pt>
                      <c:pt idx="1029">
                        <c:v>41542</c:v>
                      </c:pt>
                      <c:pt idx="1030">
                        <c:v>41543</c:v>
                      </c:pt>
                      <c:pt idx="1031">
                        <c:v>41544</c:v>
                      </c:pt>
                      <c:pt idx="1032">
                        <c:v>41545</c:v>
                      </c:pt>
                      <c:pt idx="1033">
                        <c:v>41546</c:v>
                      </c:pt>
                      <c:pt idx="1034">
                        <c:v>41547</c:v>
                      </c:pt>
                      <c:pt idx="1035">
                        <c:v>41548</c:v>
                      </c:pt>
                      <c:pt idx="1036">
                        <c:v>41549</c:v>
                      </c:pt>
                      <c:pt idx="1037">
                        <c:v>41550</c:v>
                      </c:pt>
                      <c:pt idx="1038">
                        <c:v>41551</c:v>
                      </c:pt>
                      <c:pt idx="1039">
                        <c:v>41552</c:v>
                      </c:pt>
                      <c:pt idx="1040">
                        <c:v>41553</c:v>
                      </c:pt>
                      <c:pt idx="1041">
                        <c:v>41554</c:v>
                      </c:pt>
                      <c:pt idx="1042">
                        <c:v>41555</c:v>
                      </c:pt>
                      <c:pt idx="1043">
                        <c:v>41556</c:v>
                      </c:pt>
                      <c:pt idx="1044">
                        <c:v>41557</c:v>
                      </c:pt>
                      <c:pt idx="1045">
                        <c:v>41558</c:v>
                      </c:pt>
                      <c:pt idx="1046">
                        <c:v>41559</c:v>
                      </c:pt>
                      <c:pt idx="1047">
                        <c:v>41560</c:v>
                      </c:pt>
                      <c:pt idx="1048">
                        <c:v>41561</c:v>
                      </c:pt>
                      <c:pt idx="1049">
                        <c:v>41562</c:v>
                      </c:pt>
                      <c:pt idx="1050">
                        <c:v>41563</c:v>
                      </c:pt>
                      <c:pt idx="1051">
                        <c:v>41564</c:v>
                      </c:pt>
                      <c:pt idx="1052">
                        <c:v>41565</c:v>
                      </c:pt>
                      <c:pt idx="1053">
                        <c:v>41566</c:v>
                      </c:pt>
                      <c:pt idx="1054">
                        <c:v>41567</c:v>
                      </c:pt>
                      <c:pt idx="1055">
                        <c:v>41568</c:v>
                      </c:pt>
                      <c:pt idx="1056">
                        <c:v>41569</c:v>
                      </c:pt>
                      <c:pt idx="1057">
                        <c:v>41570</c:v>
                      </c:pt>
                      <c:pt idx="1058">
                        <c:v>41571</c:v>
                      </c:pt>
                      <c:pt idx="1059">
                        <c:v>41572</c:v>
                      </c:pt>
                      <c:pt idx="1060">
                        <c:v>41573</c:v>
                      </c:pt>
                      <c:pt idx="1061">
                        <c:v>41574</c:v>
                      </c:pt>
                      <c:pt idx="1062">
                        <c:v>41575</c:v>
                      </c:pt>
                      <c:pt idx="1063">
                        <c:v>41576</c:v>
                      </c:pt>
                      <c:pt idx="1064">
                        <c:v>41577</c:v>
                      </c:pt>
                      <c:pt idx="1065">
                        <c:v>41578</c:v>
                      </c:pt>
                      <c:pt idx="1066">
                        <c:v>41579</c:v>
                      </c:pt>
                      <c:pt idx="1067">
                        <c:v>41580</c:v>
                      </c:pt>
                      <c:pt idx="1068">
                        <c:v>41581</c:v>
                      </c:pt>
                      <c:pt idx="1069">
                        <c:v>41582</c:v>
                      </c:pt>
                      <c:pt idx="1070">
                        <c:v>41583</c:v>
                      </c:pt>
                      <c:pt idx="1071">
                        <c:v>41584</c:v>
                      </c:pt>
                      <c:pt idx="1072">
                        <c:v>41585</c:v>
                      </c:pt>
                      <c:pt idx="1073">
                        <c:v>41586</c:v>
                      </c:pt>
                      <c:pt idx="1074">
                        <c:v>41587</c:v>
                      </c:pt>
                      <c:pt idx="1075">
                        <c:v>41588</c:v>
                      </c:pt>
                      <c:pt idx="1076">
                        <c:v>41589</c:v>
                      </c:pt>
                      <c:pt idx="1077">
                        <c:v>41590</c:v>
                      </c:pt>
                      <c:pt idx="1078">
                        <c:v>41591</c:v>
                      </c:pt>
                      <c:pt idx="1079">
                        <c:v>41592</c:v>
                      </c:pt>
                      <c:pt idx="1080">
                        <c:v>41593</c:v>
                      </c:pt>
                      <c:pt idx="1081">
                        <c:v>41594</c:v>
                      </c:pt>
                      <c:pt idx="1082">
                        <c:v>41595</c:v>
                      </c:pt>
                      <c:pt idx="1083">
                        <c:v>41596</c:v>
                      </c:pt>
                      <c:pt idx="1084">
                        <c:v>41597</c:v>
                      </c:pt>
                      <c:pt idx="1085">
                        <c:v>41598</c:v>
                      </c:pt>
                      <c:pt idx="1086">
                        <c:v>41599</c:v>
                      </c:pt>
                      <c:pt idx="1087">
                        <c:v>41600</c:v>
                      </c:pt>
                      <c:pt idx="1088">
                        <c:v>41601</c:v>
                      </c:pt>
                      <c:pt idx="1089">
                        <c:v>41602</c:v>
                      </c:pt>
                      <c:pt idx="1090">
                        <c:v>41603</c:v>
                      </c:pt>
                      <c:pt idx="1091">
                        <c:v>41604</c:v>
                      </c:pt>
                      <c:pt idx="1092">
                        <c:v>41605</c:v>
                      </c:pt>
                      <c:pt idx="1093">
                        <c:v>41606</c:v>
                      </c:pt>
                      <c:pt idx="1094">
                        <c:v>41607</c:v>
                      </c:pt>
                      <c:pt idx="1095">
                        <c:v>41608</c:v>
                      </c:pt>
                      <c:pt idx="1096">
                        <c:v>41609</c:v>
                      </c:pt>
                      <c:pt idx="1097">
                        <c:v>41610</c:v>
                      </c:pt>
                      <c:pt idx="1098">
                        <c:v>41611</c:v>
                      </c:pt>
                      <c:pt idx="1099">
                        <c:v>41612</c:v>
                      </c:pt>
                      <c:pt idx="1100">
                        <c:v>41613</c:v>
                      </c:pt>
                      <c:pt idx="1101">
                        <c:v>41614</c:v>
                      </c:pt>
                      <c:pt idx="1102">
                        <c:v>41615</c:v>
                      </c:pt>
                      <c:pt idx="1103">
                        <c:v>41616</c:v>
                      </c:pt>
                      <c:pt idx="1104">
                        <c:v>41617</c:v>
                      </c:pt>
                      <c:pt idx="1105">
                        <c:v>41618</c:v>
                      </c:pt>
                      <c:pt idx="1106">
                        <c:v>41619</c:v>
                      </c:pt>
                      <c:pt idx="1107">
                        <c:v>41620</c:v>
                      </c:pt>
                      <c:pt idx="1108">
                        <c:v>41621</c:v>
                      </c:pt>
                      <c:pt idx="1109">
                        <c:v>41622</c:v>
                      </c:pt>
                      <c:pt idx="1110">
                        <c:v>41623</c:v>
                      </c:pt>
                      <c:pt idx="1111">
                        <c:v>41624</c:v>
                      </c:pt>
                      <c:pt idx="1112">
                        <c:v>41625</c:v>
                      </c:pt>
                      <c:pt idx="1113">
                        <c:v>41626</c:v>
                      </c:pt>
                      <c:pt idx="1114">
                        <c:v>41627</c:v>
                      </c:pt>
                      <c:pt idx="1115">
                        <c:v>41628</c:v>
                      </c:pt>
                      <c:pt idx="1116">
                        <c:v>41629</c:v>
                      </c:pt>
                      <c:pt idx="1117">
                        <c:v>41630</c:v>
                      </c:pt>
                      <c:pt idx="1118">
                        <c:v>41631</c:v>
                      </c:pt>
                      <c:pt idx="1119">
                        <c:v>41632</c:v>
                      </c:pt>
                      <c:pt idx="1120">
                        <c:v>41633</c:v>
                      </c:pt>
                      <c:pt idx="1121">
                        <c:v>41634</c:v>
                      </c:pt>
                      <c:pt idx="1122">
                        <c:v>41635</c:v>
                      </c:pt>
                      <c:pt idx="1123">
                        <c:v>41636</c:v>
                      </c:pt>
                      <c:pt idx="1124">
                        <c:v>41637</c:v>
                      </c:pt>
                      <c:pt idx="1125">
                        <c:v>41638</c:v>
                      </c:pt>
                      <c:pt idx="1126">
                        <c:v>41639</c:v>
                      </c:pt>
                      <c:pt idx="1127">
                        <c:v>41640</c:v>
                      </c:pt>
                      <c:pt idx="1128">
                        <c:v>41641</c:v>
                      </c:pt>
                      <c:pt idx="1129">
                        <c:v>41642</c:v>
                      </c:pt>
                      <c:pt idx="1130">
                        <c:v>41643</c:v>
                      </c:pt>
                      <c:pt idx="1131">
                        <c:v>41644</c:v>
                      </c:pt>
                      <c:pt idx="1132">
                        <c:v>41645</c:v>
                      </c:pt>
                      <c:pt idx="1133">
                        <c:v>41646</c:v>
                      </c:pt>
                      <c:pt idx="1134">
                        <c:v>41647</c:v>
                      </c:pt>
                      <c:pt idx="1135">
                        <c:v>41648</c:v>
                      </c:pt>
                      <c:pt idx="1136">
                        <c:v>41649</c:v>
                      </c:pt>
                      <c:pt idx="1137">
                        <c:v>41650</c:v>
                      </c:pt>
                      <c:pt idx="1138">
                        <c:v>41651</c:v>
                      </c:pt>
                      <c:pt idx="1139">
                        <c:v>41652</c:v>
                      </c:pt>
                      <c:pt idx="1140">
                        <c:v>41653</c:v>
                      </c:pt>
                      <c:pt idx="1141">
                        <c:v>41654</c:v>
                      </c:pt>
                      <c:pt idx="1142">
                        <c:v>41655</c:v>
                      </c:pt>
                      <c:pt idx="1143">
                        <c:v>41656</c:v>
                      </c:pt>
                      <c:pt idx="1144">
                        <c:v>41657</c:v>
                      </c:pt>
                      <c:pt idx="1145">
                        <c:v>41658</c:v>
                      </c:pt>
                      <c:pt idx="1146">
                        <c:v>41659</c:v>
                      </c:pt>
                      <c:pt idx="1147">
                        <c:v>41660</c:v>
                      </c:pt>
                      <c:pt idx="1148">
                        <c:v>41661</c:v>
                      </c:pt>
                      <c:pt idx="1149">
                        <c:v>41662</c:v>
                      </c:pt>
                      <c:pt idx="1150">
                        <c:v>41663</c:v>
                      </c:pt>
                      <c:pt idx="1151">
                        <c:v>41664</c:v>
                      </c:pt>
                      <c:pt idx="1152">
                        <c:v>41665</c:v>
                      </c:pt>
                      <c:pt idx="1153">
                        <c:v>41666</c:v>
                      </c:pt>
                      <c:pt idx="1154">
                        <c:v>41667</c:v>
                      </c:pt>
                      <c:pt idx="1155">
                        <c:v>41668</c:v>
                      </c:pt>
                      <c:pt idx="1156">
                        <c:v>41669</c:v>
                      </c:pt>
                      <c:pt idx="1157">
                        <c:v>41670</c:v>
                      </c:pt>
                      <c:pt idx="1158">
                        <c:v>41671</c:v>
                      </c:pt>
                      <c:pt idx="1159">
                        <c:v>41672</c:v>
                      </c:pt>
                      <c:pt idx="1160">
                        <c:v>41673</c:v>
                      </c:pt>
                      <c:pt idx="1161">
                        <c:v>41674</c:v>
                      </c:pt>
                      <c:pt idx="1162">
                        <c:v>41675</c:v>
                      </c:pt>
                      <c:pt idx="1163">
                        <c:v>41676</c:v>
                      </c:pt>
                      <c:pt idx="1164">
                        <c:v>41677</c:v>
                      </c:pt>
                      <c:pt idx="1165">
                        <c:v>41678</c:v>
                      </c:pt>
                      <c:pt idx="1166">
                        <c:v>41679</c:v>
                      </c:pt>
                      <c:pt idx="1167">
                        <c:v>41680</c:v>
                      </c:pt>
                      <c:pt idx="1168">
                        <c:v>41681</c:v>
                      </c:pt>
                      <c:pt idx="1169">
                        <c:v>41682</c:v>
                      </c:pt>
                      <c:pt idx="1170">
                        <c:v>41683</c:v>
                      </c:pt>
                      <c:pt idx="1171">
                        <c:v>41684</c:v>
                      </c:pt>
                      <c:pt idx="1172">
                        <c:v>41685</c:v>
                      </c:pt>
                      <c:pt idx="1173">
                        <c:v>41686</c:v>
                      </c:pt>
                      <c:pt idx="1174">
                        <c:v>41687</c:v>
                      </c:pt>
                      <c:pt idx="1175">
                        <c:v>41688</c:v>
                      </c:pt>
                      <c:pt idx="1176">
                        <c:v>41689</c:v>
                      </c:pt>
                      <c:pt idx="1177">
                        <c:v>41690</c:v>
                      </c:pt>
                      <c:pt idx="1178">
                        <c:v>41691</c:v>
                      </c:pt>
                      <c:pt idx="1179">
                        <c:v>41692</c:v>
                      </c:pt>
                      <c:pt idx="1180">
                        <c:v>41693</c:v>
                      </c:pt>
                      <c:pt idx="1181">
                        <c:v>41694</c:v>
                      </c:pt>
                      <c:pt idx="1182">
                        <c:v>41695</c:v>
                      </c:pt>
                      <c:pt idx="1183">
                        <c:v>41696</c:v>
                      </c:pt>
                      <c:pt idx="1184">
                        <c:v>41697</c:v>
                      </c:pt>
                      <c:pt idx="1185">
                        <c:v>41698</c:v>
                      </c:pt>
                      <c:pt idx="1186">
                        <c:v>41699</c:v>
                      </c:pt>
                      <c:pt idx="1187">
                        <c:v>41700</c:v>
                      </c:pt>
                      <c:pt idx="1188">
                        <c:v>41701</c:v>
                      </c:pt>
                      <c:pt idx="1189">
                        <c:v>41702</c:v>
                      </c:pt>
                      <c:pt idx="1190">
                        <c:v>41703</c:v>
                      </c:pt>
                      <c:pt idx="1191">
                        <c:v>41704</c:v>
                      </c:pt>
                      <c:pt idx="1192">
                        <c:v>41705</c:v>
                      </c:pt>
                      <c:pt idx="1193">
                        <c:v>41706</c:v>
                      </c:pt>
                      <c:pt idx="1194">
                        <c:v>41707</c:v>
                      </c:pt>
                      <c:pt idx="1195">
                        <c:v>41708</c:v>
                      </c:pt>
                      <c:pt idx="1196">
                        <c:v>41709</c:v>
                      </c:pt>
                      <c:pt idx="1197">
                        <c:v>41710</c:v>
                      </c:pt>
                      <c:pt idx="1198">
                        <c:v>41711</c:v>
                      </c:pt>
                      <c:pt idx="1199">
                        <c:v>41712</c:v>
                      </c:pt>
                      <c:pt idx="1200">
                        <c:v>41713</c:v>
                      </c:pt>
                      <c:pt idx="1201">
                        <c:v>41714</c:v>
                      </c:pt>
                      <c:pt idx="1202">
                        <c:v>41715</c:v>
                      </c:pt>
                      <c:pt idx="1203">
                        <c:v>41716</c:v>
                      </c:pt>
                      <c:pt idx="1204">
                        <c:v>41717</c:v>
                      </c:pt>
                      <c:pt idx="1205">
                        <c:v>41718</c:v>
                      </c:pt>
                      <c:pt idx="1206">
                        <c:v>41719</c:v>
                      </c:pt>
                      <c:pt idx="1207">
                        <c:v>41720</c:v>
                      </c:pt>
                      <c:pt idx="1208">
                        <c:v>41721</c:v>
                      </c:pt>
                      <c:pt idx="1209">
                        <c:v>41722</c:v>
                      </c:pt>
                      <c:pt idx="1210">
                        <c:v>41723</c:v>
                      </c:pt>
                      <c:pt idx="1211">
                        <c:v>41724</c:v>
                      </c:pt>
                      <c:pt idx="1212">
                        <c:v>41725</c:v>
                      </c:pt>
                      <c:pt idx="1213">
                        <c:v>41726</c:v>
                      </c:pt>
                      <c:pt idx="1214">
                        <c:v>41727</c:v>
                      </c:pt>
                      <c:pt idx="1215">
                        <c:v>41728</c:v>
                      </c:pt>
                      <c:pt idx="1216">
                        <c:v>41729</c:v>
                      </c:pt>
                      <c:pt idx="1217">
                        <c:v>41730</c:v>
                      </c:pt>
                      <c:pt idx="1218">
                        <c:v>41731</c:v>
                      </c:pt>
                      <c:pt idx="1219">
                        <c:v>41732</c:v>
                      </c:pt>
                      <c:pt idx="1220">
                        <c:v>41733</c:v>
                      </c:pt>
                      <c:pt idx="1221">
                        <c:v>41734</c:v>
                      </c:pt>
                      <c:pt idx="1222">
                        <c:v>41735</c:v>
                      </c:pt>
                      <c:pt idx="1223">
                        <c:v>41736</c:v>
                      </c:pt>
                      <c:pt idx="1224">
                        <c:v>41737</c:v>
                      </c:pt>
                      <c:pt idx="1225">
                        <c:v>41738</c:v>
                      </c:pt>
                      <c:pt idx="1226">
                        <c:v>41739</c:v>
                      </c:pt>
                      <c:pt idx="1227">
                        <c:v>41740</c:v>
                      </c:pt>
                      <c:pt idx="1228">
                        <c:v>41741</c:v>
                      </c:pt>
                      <c:pt idx="1229">
                        <c:v>41742</c:v>
                      </c:pt>
                      <c:pt idx="1230">
                        <c:v>41743</c:v>
                      </c:pt>
                      <c:pt idx="1231">
                        <c:v>41744</c:v>
                      </c:pt>
                      <c:pt idx="1232">
                        <c:v>41745</c:v>
                      </c:pt>
                      <c:pt idx="1233">
                        <c:v>41746</c:v>
                      </c:pt>
                      <c:pt idx="1234">
                        <c:v>41747</c:v>
                      </c:pt>
                      <c:pt idx="1235">
                        <c:v>41748</c:v>
                      </c:pt>
                      <c:pt idx="1236">
                        <c:v>41749</c:v>
                      </c:pt>
                      <c:pt idx="1237">
                        <c:v>41750</c:v>
                      </c:pt>
                      <c:pt idx="1238">
                        <c:v>41751</c:v>
                      </c:pt>
                      <c:pt idx="1239">
                        <c:v>41752</c:v>
                      </c:pt>
                      <c:pt idx="1240">
                        <c:v>41753</c:v>
                      </c:pt>
                      <c:pt idx="1241">
                        <c:v>41754</c:v>
                      </c:pt>
                      <c:pt idx="1242">
                        <c:v>41755</c:v>
                      </c:pt>
                      <c:pt idx="1243">
                        <c:v>41756</c:v>
                      </c:pt>
                      <c:pt idx="1244">
                        <c:v>41757</c:v>
                      </c:pt>
                      <c:pt idx="1245">
                        <c:v>41758</c:v>
                      </c:pt>
                      <c:pt idx="1246">
                        <c:v>41759</c:v>
                      </c:pt>
                      <c:pt idx="1247">
                        <c:v>41760</c:v>
                      </c:pt>
                      <c:pt idx="1248">
                        <c:v>41761</c:v>
                      </c:pt>
                      <c:pt idx="1249">
                        <c:v>41762</c:v>
                      </c:pt>
                      <c:pt idx="1250">
                        <c:v>41763</c:v>
                      </c:pt>
                      <c:pt idx="1251">
                        <c:v>41764</c:v>
                      </c:pt>
                      <c:pt idx="1252">
                        <c:v>41765</c:v>
                      </c:pt>
                      <c:pt idx="1253">
                        <c:v>41766</c:v>
                      </c:pt>
                      <c:pt idx="1254">
                        <c:v>41767</c:v>
                      </c:pt>
                      <c:pt idx="1255">
                        <c:v>41768</c:v>
                      </c:pt>
                      <c:pt idx="1256">
                        <c:v>41769</c:v>
                      </c:pt>
                      <c:pt idx="1257">
                        <c:v>41770</c:v>
                      </c:pt>
                      <c:pt idx="1258">
                        <c:v>41771</c:v>
                      </c:pt>
                      <c:pt idx="1259">
                        <c:v>41772</c:v>
                      </c:pt>
                      <c:pt idx="1260">
                        <c:v>41773</c:v>
                      </c:pt>
                      <c:pt idx="1261">
                        <c:v>41774</c:v>
                      </c:pt>
                      <c:pt idx="1262">
                        <c:v>41775</c:v>
                      </c:pt>
                      <c:pt idx="1263">
                        <c:v>41776</c:v>
                      </c:pt>
                      <c:pt idx="1264">
                        <c:v>41777</c:v>
                      </c:pt>
                      <c:pt idx="1265">
                        <c:v>41778</c:v>
                      </c:pt>
                      <c:pt idx="1266">
                        <c:v>41779</c:v>
                      </c:pt>
                      <c:pt idx="1267">
                        <c:v>41780</c:v>
                      </c:pt>
                      <c:pt idx="1268">
                        <c:v>41781</c:v>
                      </c:pt>
                      <c:pt idx="1269">
                        <c:v>41782</c:v>
                      </c:pt>
                      <c:pt idx="1270">
                        <c:v>41783</c:v>
                      </c:pt>
                      <c:pt idx="1271">
                        <c:v>41784</c:v>
                      </c:pt>
                      <c:pt idx="1272">
                        <c:v>41785</c:v>
                      </c:pt>
                      <c:pt idx="1273">
                        <c:v>41786</c:v>
                      </c:pt>
                      <c:pt idx="1274">
                        <c:v>41787</c:v>
                      </c:pt>
                      <c:pt idx="1275">
                        <c:v>41788</c:v>
                      </c:pt>
                      <c:pt idx="1276">
                        <c:v>41789</c:v>
                      </c:pt>
                      <c:pt idx="1277">
                        <c:v>41790</c:v>
                      </c:pt>
                      <c:pt idx="1278">
                        <c:v>41791</c:v>
                      </c:pt>
                      <c:pt idx="1279">
                        <c:v>41792</c:v>
                      </c:pt>
                      <c:pt idx="1280">
                        <c:v>41793</c:v>
                      </c:pt>
                      <c:pt idx="1281">
                        <c:v>41794</c:v>
                      </c:pt>
                      <c:pt idx="1282">
                        <c:v>41795</c:v>
                      </c:pt>
                      <c:pt idx="1283">
                        <c:v>41796</c:v>
                      </c:pt>
                      <c:pt idx="1284">
                        <c:v>41797</c:v>
                      </c:pt>
                      <c:pt idx="1285">
                        <c:v>41798</c:v>
                      </c:pt>
                      <c:pt idx="1286">
                        <c:v>41799</c:v>
                      </c:pt>
                      <c:pt idx="1287">
                        <c:v>41800</c:v>
                      </c:pt>
                      <c:pt idx="1288">
                        <c:v>41801</c:v>
                      </c:pt>
                      <c:pt idx="1289">
                        <c:v>41802</c:v>
                      </c:pt>
                      <c:pt idx="1290">
                        <c:v>41803</c:v>
                      </c:pt>
                      <c:pt idx="1291">
                        <c:v>41804</c:v>
                      </c:pt>
                      <c:pt idx="1292">
                        <c:v>41805</c:v>
                      </c:pt>
                      <c:pt idx="1293">
                        <c:v>41806</c:v>
                      </c:pt>
                      <c:pt idx="1294">
                        <c:v>41807</c:v>
                      </c:pt>
                      <c:pt idx="1295">
                        <c:v>41808</c:v>
                      </c:pt>
                      <c:pt idx="1296">
                        <c:v>41809</c:v>
                      </c:pt>
                      <c:pt idx="1297">
                        <c:v>41810</c:v>
                      </c:pt>
                      <c:pt idx="1298">
                        <c:v>41811</c:v>
                      </c:pt>
                      <c:pt idx="1299">
                        <c:v>41812</c:v>
                      </c:pt>
                      <c:pt idx="1300">
                        <c:v>41813</c:v>
                      </c:pt>
                      <c:pt idx="1301">
                        <c:v>41814</c:v>
                      </c:pt>
                      <c:pt idx="1302">
                        <c:v>41815</c:v>
                      </c:pt>
                      <c:pt idx="1303">
                        <c:v>41816</c:v>
                      </c:pt>
                      <c:pt idx="1304">
                        <c:v>41817</c:v>
                      </c:pt>
                      <c:pt idx="1305">
                        <c:v>41818</c:v>
                      </c:pt>
                      <c:pt idx="1306">
                        <c:v>41819</c:v>
                      </c:pt>
                      <c:pt idx="1307">
                        <c:v>41820</c:v>
                      </c:pt>
                      <c:pt idx="1308">
                        <c:v>41821</c:v>
                      </c:pt>
                      <c:pt idx="1309">
                        <c:v>41822</c:v>
                      </c:pt>
                      <c:pt idx="1310">
                        <c:v>41823</c:v>
                      </c:pt>
                      <c:pt idx="1311">
                        <c:v>41824</c:v>
                      </c:pt>
                      <c:pt idx="1312">
                        <c:v>41825</c:v>
                      </c:pt>
                      <c:pt idx="1313">
                        <c:v>41826</c:v>
                      </c:pt>
                      <c:pt idx="1314">
                        <c:v>41827</c:v>
                      </c:pt>
                      <c:pt idx="1315">
                        <c:v>41828</c:v>
                      </c:pt>
                      <c:pt idx="1316">
                        <c:v>41829</c:v>
                      </c:pt>
                      <c:pt idx="1317">
                        <c:v>41830</c:v>
                      </c:pt>
                      <c:pt idx="1318">
                        <c:v>41831</c:v>
                      </c:pt>
                      <c:pt idx="1319">
                        <c:v>41832</c:v>
                      </c:pt>
                      <c:pt idx="1320">
                        <c:v>41833</c:v>
                      </c:pt>
                      <c:pt idx="1321">
                        <c:v>41834</c:v>
                      </c:pt>
                      <c:pt idx="1322">
                        <c:v>41835</c:v>
                      </c:pt>
                      <c:pt idx="1323">
                        <c:v>41836</c:v>
                      </c:pt>
                      <c:pt idx="1324">
                        <c:v>41837</c:v>
                      </c:pt>
                      <c:pt idx="1325">
                        <c:v>41838</c:v>
                      </c:pt>
                      <c:pt idx="1326">
                        <c:v>41839</c:v>
                      </c:pt>
                      <c:pt idx="1327">
                        <c:v>41840</c:v>
                      </c:pt>
                      <c:pt idx="1328">
                        <c:v>41841</c:v>
                      </c:pt>
                      <c:pt idx="1329">
                        <c:v>41842</c:v>
                      </c:pt>
                      <c:pt idx="1330">
                        <c:v>41843</c:v>
                      </c:pt>
                      <c:pt idx="1331">
                        <c:v>41844</c:v>
                      </c:pt>
                      <c:pt idx="1332">
                        <c:v>41845</c:v>
                      </c:pt>
                      <c:pt idx="1333">
                        <c:v>41846</c:v>
                      </c:pt>
                      <c:pt idx="1334">
                        <c:v>41847</c:v>
                      </c:pt>
                      <c:pt idx="1335">
                        <c:v>41848</c:v>
                      </c:pt>
                      <c:pt idx="1336">
                        <c:v>41849</c:v>
                      </c:pt>
                      <c:pt idx="1337">
                        <c:v>41850</c:v>
                      </c:pt>
                      <c:pt idx="1338">
                        <c:v>41851</c:v>
                      </c:pt>
                      <c:pt idx="1339">
                        <c:v>41852</c:v>
                      </c:pt>
                      <c:pt idx="1340">
                        <c:v>41853</c:v>
                      </c:pt>
                      <c:pt idx="1341">
                        <c:v>41854</c:v>
                      </c:pt>
                      <c:pt idx="1342">
                        <c:v>41855</c:v>
                      </c:pt>
                      <c:pt idx="1343">
                        <c:v>41856</c:v>
                      </c:pt>
                      <c:pt idx="1344">
                        <c:v>41857</c:v>
                      </c:pt>
                      <c:pt idx="1345">
                        <c:v>41858</c:v>
                      </c:pt>
                      <c:pt idx="1346">
                        <c:v>41859</c:v>
                      </c:pt>
                      <c:pt idx="1347">
                        <c:v>41860</c:v>
                      </c:pt>
                      <c:pt idx="1348">
                        <c:v>41861</c:v>
                      </c:pt>
                      <c:pt idx="1349">
                        <c:v>41862</c:v>
                      </c:pt>
                      <c:pt idx="1350">
                        <c:v>41863</c:v>
                      </c:pt>
                      <c:pt idx="1351">
                        <c:v>41864</c:v>
                      </c:pt>
                      <c:pt idx="1352">
                        <c:v>41865</c:v>
                      </c:pt>
                      <c:pt idx="1353">
                        <c:v>41866</c:v>
                      </c:pt>
                      <c:pt idx="1354">
                        <c:v>41867</c:v>
                      </c:pt>
                      <c:pt idx="1355">
                        <c:v>41868</c:v>
                      </c:pt>
                      <c:pt idx="1356">
                        <c:v>41869</c:v>
                      </c:pt>
                      <c:pt idx="1357">
                        <c:v>41870</c:v>
                      </c:pt>
                      <c:pt idx="1358">
                        <c:v>41871</c:v>
                      </c:pt>
                      <c:pt idx="1359">
                        <c:v>41872</c:v>
                      </c:pt>
                      <c:pt idx="1360">
                        <c:v>41873</c:v>
                      </c:pt>
                      <c:pt idx="1361">
                        <c:v>41874</c:v>
                      </c:pt>
                      <c:pt idx="1362">
                        <c:v>41875</c:v>
                      </c:pt>
                      <c:pt idx="1363">
                        <c:v>41876</c:v>
                      </c:pt>
                      <c:pt idx="1364">
                        <c:v>41877</c:v>
                      </c:pt>
                      <c:pt idx="1365">
                        <c:v>41878</c:v>
                      </c:pt>
                      <c:pt idx="1366">
                        <c:v>41879</c:v>
                      </c:pt>
                      <c:pt idx="1367">
                        <c:v>41880</c:v>
                      </c:pt>
                      <c:pt idx="1368">
                        <c:v>41881</c:v>
                      </c:pt>
                      <c:pt idx="1369">
                        <c:v>41882</c:v>
                      </c:pt>
                      <c:pt idx="1370">
                        <c:v>41883</c:v>
                      </c:pt>
                      <c:pt idx="1371">
                        <c:v>41884</c:v>
                      </c:pt>
                      <c:pt idx="1372">
                        <c:v>41885</c:v>
                      </c:pt>
                      <c:pt idx="1373">
                        <c:v>41886</c:v>
                      </c:pt>
                      <c:pt idx="1374">
                        <c:v>41887</c:v>
                      </c:pt>
                      <c:pt idx="1375">
                        <c:v>41888</c:v>
                      </c:pt>
                      <c:pt idx="1376">
                        <c:v>41889</c:v>
                      </c:pt>
                      <c:pt idx="1377">
                        <c:v>41890</c:v>
                      </c:pt>
                      <c:pt idx="1378">
                        <c:v>41891</c:v>
                      </c:pt>
                      <c:pt idx="1379">
                        <c:v>41892</c:v>
                      </c:pt>
                      <c:pt idx="1380">
                        <c:v>41893</c:v>
                      </c:pt>
                      <c:pt idx="1381">
                        <c:v>41894</c:v>
                      </c:pt>
                      <c:pt idx="1382">
                        <c:v>41895</c:v>
                      </c:pt>
                      <c:pt idx="1383">
                        <c:v>41896</c:v>
                      </c:pt>
                      <c:pt idx="1384">
                        <c:v>41897</c:v>
                      </c:pt>
                      <c:pt idx="1385">
                        <c:v>41898</c:v>
                      </c:pt>
                      <c:pt idx="1386">
                        <c:v>41899</c:v>
                      </c:pt>
                      <c:pt idx="1387">
                        <c:v>41900</c:v>
                      </c:pt>
                      <c:pt idx="1388">
                        <c:v>41901</c:v>
                      </c:pt>
                      <c:pt idx="1389">
                        <c:v>41902</c:v>
                      </c:pt>
                      <c:pt idx="1390">
                        <c:v>41903</c:v>
                      </c:pt>
                      <c:pt idx="1391">
                        <c:v>41904</c:v>
                      </c:pt>
                      <c:pt idx="1392">
                        <c:v>41905</c:v>
                      </c:pt>
                      <c:pt idx="1393">
                        <c:v>41906</c:v>
                      </c:pt>
                      <c:pt idx="1394">
                        <c:v>41907</c:v>
                      </c:pt>
                      <c:pt idx="1395">
                        <c:v>41908</c:v>
                      </c:pt>
                      <c:pt idx="1396">
                        <c:v>41909</c:v>
                      </c:pt>
                      <c:pt idx="1397">
                        <c:v>41910</c:v>
                      </c:pt>
                      <c:pt idx="1398">
                        <c:v>41911</c:v>
                      </c:pt>
                      <c:pt idx="1399">
                        <c:v>41912</c:v>
                      </c:pt>
                      <c:pt idx="1400">
                        <c:v>41913</c:v>
                      </c:pt>
                      <c:pt idx="1401">
                        <c:v>41914</c:v>
                      </c:pt>
                      <c:pt idx="1402">
                        <c:v>41915</c:v>
                      </c:pt>
                      <c:pt idx="1403">
                        <c:v>41916</c:v>
                      </c:pt>
                      <c:pt idx="1404">
                        <c:v>41917</c:v>
                      </c:pt>
                      <c:pt idx="1405">
                        <c:v>41918</c:v>
                      </c:pt>
                      <c:pt idx="1406">
                        <c:v>41919</c:v>
                      </c:pt>
                      <c:pt idx="1407">
                        <c:v>41920</c:v>
                      </c:pt>
                      <c:pt idx="1408">
                        <c:v>41921</c:v>
                      </c:pt>
                      <c:pt idx="1409">
                        <c:v>41922</c:v>
                      </c:pt>
                      <c:pt idx="1410">
                        <c:v>41923</c:v>
                      </c:pt>
                      <c:pt idx="1411">
                        <c:v>41924</c:v>
                      </c:pt>
                      <c:pt idx="1412">
                        <c:v>41925</c:v>
                      </c:pt>
                      <c:pt idx="1413">
                        <c:v>41926</c:v>
                      </c:pt>
                      <c:pt idx="1414">
                        <c:v>41927</c:v>
                      </c:pt>
                      <c:pt idx="1415">
                        <c:v>41928</c:v>
                      </c:pt>
                      <c:pt idx="1416">
                        <c:v>41929</c:v>
                      </c:pt>
                      <c:pt idx="1417">
                        <c:v>41930</c:v>
                      </c:pt>
                      <c:pt idx="1418">
                        <c:v>41931</c:v>
                      </c:pt>
                      <c:pt idx="1419">
                        <c:v>41932</c:v>
                      </c:pt>
                      <c:pt idx="1420">
                        <c:v>41933</c:v>
                      </c:pt>
                      <c:pt idx="1421">
                        <c:v>41934</c:v>
                      </c:pt>
                      <c:pt idx="1422">
                        <c:v>41935</c:v>
                      </c:pt>
                      <c:pt idx="1423">
                        <c:v>41936</c:v>
                      </c:pt>
                      <c:pt idx="1424">
                        <c:v>41937</c:v>
                      </c:pt>
                      <c:pt idx="1425">
                        <c:v>41938</c:v>
                      </c:pt>
                      <c:pt idx="1426">
                        <c:v>41939</c:v>
                      </c:pt>
                      <c:pt idx="1427">
                        <c:v>41940</c:v>
                      </c:pt>
                      <c:pt idx="1428">
                        <c:v>41941</c:v>
                      </c:pt>
                      <c:pt idx="1429">
                        <c:v>41942</c:v>
                      </c:pt>
                      <c:pt idx="1430">
                        <c:v>41943</c:v>
                      </c:pt>
                      <c:pt idx="1431">
                        <c:v>41944</c:v>
                      </c:pt>
                      <c:pt idx="1432">
                        <c:v>41945</c:v>
                      </c:pt>
                      <c:pt idx="1433">
                        <c:v>41946</c:v>
                      </c:pt>
                      <c:pt idx="1434">
                        <c:v>41947</c:v>
                      </c:pt>
                      <c:pt idx="1435">
                        <c:v>41948</c:v>
                      </c:pt>
                      <c:pt idx="1436">
                        <c:v>41949</c:v>
                      </c:pt>
                      <c:pt idx="1437">
                        <c:v>41950</c:v>
                      </c:pt>
                      <c:pt idx="1438">
                        <c:v>41951</c:v>
                      </c:pt>
                      <c:pt idx="1439">
                        <c:v>41952</c:v>
                      </c:pt>
                      <c:pt idx="1440">
                        <c:v>41953</c:v>
                      </c:pt>
                      <c:pt idx="1441">
                        <c:v>41954</c:v>
                      </c:pt>
                      <c:pt idx="1442">
                        <c:v>41955</c:v>
                      </c:pt>
                      <c:pt idx="1443">
                        <c:v>41956</c:v>
                      </c:pt>
                      <c:pt idx="1444">
                        <c:v>41957</c:v>
                      </c:pt>
                      <c:pt idx="1445">
                        <c:v>41958</c:v>
                      </c:pt>
                      <c:pt idx="1446">
                        <c:v>41959</c:v>
                      </c:pt>
                      <c:pt idx="1447">
                        <c:v>41960</c:v>
                      </c:pt>
                      <c:pt idx="1448">
                        <c:v>41961</c:v>
                      </c:pt>
                      <c:pt idx="1449">
                        <c:v>41962</c:v>
                      </c:pt>
                      <c:pt idx="1450">
                        <c:v>41963</c:v>
                      </c:pt>
                      <c:pt idx="1451">
                        <c:v>41964</c:v>
                      </c:pt>
                      <c:pt idx="1452">
                        <c:v>41965</c:v>
                      </c:pt>
                      <c:pt idx="1453">
                        <c:v>41966</c:v>
                      </c:pt>
                      <c:pt idx="1454">
                        <c:v>41967</c:v>
                      </c:pt>
                      <c:pt idx="1455">
                        <c:v>41968</c:v>
                      </c:pt>
                      <c:pt idx="1456">
                        <c:v>41969</c:v>
                      </c:pt>
                      <c:pt idx="1457">
                        <c:v>41970</c:v>
                      </c:pt>
                      <c:pt idx="1458">
                        <c:v>41971</c:v>
                      </c:pt>
                      <c:pt idx="1459">
                        <c:v>41972</c:v>
                      </c:pt>
                      <c:pt idx="1460">
                        <c:v>41973</c:v>
                      </c:pt>
                      <c:pt idx="1461">
                        <c:v>41974</c:v>
                      </c:pt>
                      <c:pt idx="1462">
                        <c:v>41975</c:v>
                      </c:pt>
                      <c:pt idx="1463">
                        <c:v>41976</c:v>
                      </c:pt>
                      <c:pt idx="1464">
                        <c:v>41977</c:v>
                      </c:pt>
                      <c:pt idx="1465">
                        <c:v>41978</c:v>
                      </c:pt>
                      <c:pt idx="1466">
                        <c:v>41979</c:v>
                      </c:pt>
                      <c:pt idx="1467">
                        <c:v>41980</c:v>
                      </c:pt>
                      <c:pt idx="1468">
                        <c:v>41981</c:v>
                      </c:pt>
                      <c:pt idx="1469">
                        <c:v>41982</c:v>
                      </c:pt>
                      <c:pt idx="1470">
                        <c:v>41983</c:v>
                      </c:pt>
                      <c:pt idx="1471">
                        <c:v>41984</c:v>
                      </c:pt>
                      <c:pt idx="1472">
                        <c:v>41985</c:v>
                      </c:pt>
                      <c:pt idx="1473">
                        <c:v>41986</c:v>
                      </c:pt>
                      <c:pt idx="1474">
                        <c:v>41987</c:v>
                      </c:pt>
                      <c:pt idx="1475">
                        <c:v>41988</c:v>
                      </c:pt>
                      <c:pt idx="1476">
                        <c:v>41989</c:v>
                      </c:pt>
                      <c:pt idx="1477">
                        <c:v>41990</c:v>
                      </c:pt>
                      <c:pt idx="1478">
                        <c:v>41991</c:v>
                      </c:pt>
                      <c:pt idx="1479">
                        <c:v>41992</c:v>
                      </c:pt>
                      <c:pt idx="1480">
                        <c:v>41993</c:v>
                      </c:pt>
                      <c:pt idx="1481">
                        <c:v>41994</c:v>
                      </c:pt>
                      <c:pt idx="1482">
                        <c:v>41995</c:v>
                      </c:pt>
                      <c:pt idx="1483">
                        <c:v>41996</c:v>
                      </c:pt>
                      <c:pt idx="1484">
                        <c:v>41997</c:v>
                      </c:pt>
                      <c:pt idx="1485">
                        <c:v>41998</c:v>
                      </c:pt>
                      <c:pt idx="1486">
                        <c:v>41999</c:v>
                      </c:pt>
                      <c:pt idx="1487">
                        <c:v>42000</c:v>
                      </c:pt>
                      <c:pt idx="1488">
                        <c:v>42001</c:v>
                      </c:pt>
                      <c:pt idx="1489">
                        <c:v>42002</c:v>
                      </c:pt>
                      <c:pt idx="1490">
                        <c:v>42003</c:v>
                      </c:pt>
                      <c:pt idx="1491">
                        <c:v>42004</c:v>
                      </c:pt>
                      <c:pt idx="1492">
                        <c:v>42005</c:v>
                      </c:pt>
                      <c:pt idx="1493">
                        <c:v>42006</c:v>
                      </c:pt>
                      <c:pt idx="1494">
                        <c:v>42007</c:v>
                      </c:pt>
                      <c:pt idx="1495">
                        <c:v>42008</c:v>
                      </c:pt>
                      <c:pt idx="1496">
                        <c:v>42009</c:v>
                      </c:pt>
                      <c:pt idx="1497">
                        <c:v>42010</c:v>
                      </c:pt>
                      <c:pt idx="1498">
                        <c:v>42011</c:v>
                      </c:pt>
                      <c:pt idx="1499">
                        <c:v>42012</c:v>
                      </c:pt>
                      <c:pt idx="1500">
                        <c:v>42013</c:v>
                      </c:pt>
                      <c:pt idx="1501">
                        <c:v>42014</c:v>
                      </c:pt>
                      <c:pt idx="1502">
                        <c:v>42015</c:v>
                      </c:pt>
                      <c:pt idx="1503">
                        <c:v>42016</c:v>
                      </c:pt>
                      <c:pt idx="1504">
                        <c:v>42017</c:v>
                      </c:pt>
                      <c:pt idx="1505">
                        <c:v>42018</c:v>
                      </c:pt>
                      <c:pt idx="1506">
                        <c:v>42019</c:v>
                      </c:pt>
                      <c:pt idx="1507">
                        <c:v>42020</c:v>
                      </c:pt>
                      <c:pt idx="1508">
                        <c:v>42021</c:v>
                      </c:pt>
                      <c:pt idx="1509">
                        <c:v>42022</c:v>
                      </c:pt>
                      <c:pt idx="1510">
                        <c:v>42023</c:v>
                      </c:pt>
                      <c:pt idx="1511">
                        <c:v>42024</c:v>
                      </c:pt>
                      <c:pt idx="1512">
                        <c:v>42025</c:v>
                      </c:pt>
                      <c:pt idx="1513">
                        <c:v>42026</c:v>
                      </c:pt>
                      <c:pt idx="1514">
                        <c:v>42027</c:v>
                      </c:pt>
                      <c:pt idx="1515">
                        <c:v>42028</c:v>
                      </c:pt>
                      <c:pt idx="1516">
                        <c:v>42029</c:v>
                      </c:pt>
                      <c:pt idx="1517">
                        <c:v>42030</c:v>
                      </c:pt>
                      <c:pt idx="1518">
                        <c:v>42031</c:v>
                      </c:pt>
                      <c:pt idx="1519">
                        <c:v>42032</c:v>
                      </c:pt>
                      <c:pt idx="1520">
                        <c:v>42033</c:v>
                      </c:pt>
                      <c:pt idx="1521">
                        <c:v>42034</c:v>
                      </c:pt>
                      <c:pt idx="1522">
                        <c:v>42035</c:v>
                      </c:pt>
                      <c:pt idx="1523">
                        <c:v>42036</c:v>
                      </c:pt>
                      <c:pt idx="1524">
                        <c:v>42037</c:v>
                      </c:pt>
                      <c:pt idx="1525">
                        <c:v>42038</c:v>
                      </c:pt>
                      <c:pt idx="1526">
                        <c:v>42039</c:v>
                      </c:pt>
                      <c:pt idx="1527">
                        <c:v>42040</c:v>
                      </c:pt>
                      <c:pt idx="1528">
                        <c:v>42041</c:v>
                      </c:pt>
                      <c:pt idx="1529">
                        <c:v>42042</c:v>
                      </c:pt>
                      <c:pt idx="1530">
                        <c:v>42043</c:v>
                      </c:pt>
                      <c:pt idx="1531">
                        <c:v>42044</c:v>
                      </c:pt>
                      <c:pt idx="1532">
                        <c:v>42045</c:v>
                      </c:pt>
                      <c:pt idx="1533">
                        <c:v>42046</c:v>
                      </c:pt>
                      <c:pt idx="1534">
                        <c:v>42047</c:v>
                      </c:pt>
                      <c:pt idx="1535">
                        <c:v>42048</c:v>
                      </c:pt>
                      <c:pt idx="1536">
                        <c:v>42049</c:v>
                      </c:pt>
                      <c:pt idx="1537">
                        <c:v>42050</c:v>
                      </c:pt>
                      <c:pt idx="1538">
                        <c:v>42051</c:v>
                      </c:pt>
                      <c:pt idx="1539">
                        <c:v>42052</c:v>
                      </c:pt>
                      <c:pt idx="1540">
                        <c:v>42053</c:v>
                      </c:pt>
                      <c:pt idx="1541">
                        <c:v>42054</c:v>
                      </c:pt>
                      <c:pt idx="1542">
                        <c:v>42055</c:v>
                      </c:pt>
                      <c:pt idx="1543">
                        <c:v>42056</c:v>
                      </c:pt>
                      <c:pt idx="1544">
                        <c:v>42057</c:v>
                      </c:pt>
                      <c:pt idx="1545">
                        <c:v>42058</c:v>
                      </c:pt>
                      <c:pt idx="1546">
                        <c:v>42059</c:v>
                      </c:pt>
                      <c:pt idx="1547">
                        <c:v>42060</c:v>
                      </c:pt>
                      <c:pt idx="1548">
                        <c:v>42061</c:v>
                      </c:pt>
                      <c:pt idx="1549">
                        <c:v>42062</c:v>
                      </c:pt>
                      <c:pt idx="1550">
                        <c:v>42063</c:v>
                      </c:pt>
                      <c:pt idx="1551">
                        <c:v>42064</c:v>
                      </c:pt>
                      <c:pt idx="1552">
                        <c:v>42065</c:v>
                      </c:pt>
                      <c:pt idx="1553">
                        <c:v>42066</c:v>
                      </c:pt>
                      <c:pt idx="1554">
                        <c:v>42067</c:v>
                      </c:pt>
                      <c:pt idx="1555">
                        <c:v>42068</c:v>
                      </c:pt>
                      <c:pt idx="1556">
                        <c:v>42069</c:v>
                      </c:pt>
                      <c:pt idx="1557">
                        <c:v>42070</c:v>
                      </c:pt>
                      <c:pt idx="1558">
                        <c:v>42071</c:v>
                      </c:pt>
                      <c:pt idx="1559">
                        <c:v>42072</c:v>
                      </c:pt>
                      <c:pt idx="1560">
                        <c:v>42073</c:v>
                      </c:pt>
                      <c:pt idx="1561">
                        <c:v>42074</c:v>
                      </c:pt>
                      <c:pt idx="1562">
                        <c:v>42075</c:v>
                      </c:pt>
                      <c:pt idx="1563">
                        <c:v>42076</c:v>
                      </c:pt>
                      <c:pt idx="1564">
                        <c:v>42077</c:v>
                      </c:pt>
                      <c:pt idx="1565">
                        <c:v>42078</c:v>
                      </c:pt>
                      <c:pt idx="1566">
                        <c:v>42079</c:v>
                      </c:pt>
                      <c:pt idx="1567">
                        <c:v>42080</c:v>
                      </c:pt>
                      <c:pt idx="1568">
                        <c:v>42081</c:v>
                      </c:pt>
                      <c:pt idx="1569">
                        <c:v>42082</c:v>
                      </c:pt>
                      <c:pt idx="1570">
                        <c:v>42083</c:v>
                      </c:pt>
                      <c:pt idx="1571">
                        <c:v>42084</c:v>
                      </c:pt>
                      <c:pt idx="1572">
                        <c:v>42085</c:v>
                      </c:pt>
                      <c:pt idx="1573">
                        <c:v>42086</c:v>
                      </c:pt>
                      <c:pt idx="1574">
                        <c:v>42087</c:v>
                      </c:pt>
                      <c:pt idx="1575">
                        <c:v>42088</c:v>
                      </c:pt>
                      <c:pt idx="1576">
                        <c:v>42089</c:v>
                      </c:pt>
                      <c:pt idx="1577">
                        <c:v>42090</c:v>
                      </c:pt>
                      <c:pt idx="1578">
                        <c:v>42091</c:v>
                      </c:pt>
                      <c:pt idx="1579">
                        <c:v>42092</c:v>
                      </c:pt>
                      <c:pt idx="1580">
                        <c:v>42093</c:v>
                      </c:pt>
                      <c:pt idx="1581">
                        <c:v>42094</c:v>
                      </c:pt>
                      <c:pt idx="1582">
                        <c:v>42095</c:v>
                      </c:pt>
                      <c:pt idx="1583">
                        <c:v>42096</c:v>
                      </c:pt>
                      <c:pt idx="1584">
                        <c:v>42097</c:v>
                      </c:pt>
                      <c:pt idx="1585">
                        <c:v>42098</c:v>
                      </c:pt>
                      <c:pt idx="1586">
                        <c:v>42099</c:v>
                      </c:pt>
                      <c:pt idx="1587">
                        <c:v>42100</c:v>
                      </c:pt>
                      <c:pt idx="1588">
                        <c:v>42101</c:v>
                      </c:pt>
                      <c:pt idx="1589">
                        <c:v>42102</c:v>
                      </c:pt>
                      <c:pt idx="1590">
                        <c:v>42103</c:v>
                      </c:pt>
                      <c:pt idx="1591">
                        <c:v>42104</c:v>
                      </c:pt>
                      <c:pt idx="1592">
                        <c:v>42105</c:v>
                      </c:pt>
                      <c:pt idx="1593">
                        <c:v>42106</c:v>
                      </c:pt>
                      <c:pt idx="1594">
                        <c:v>42107</c:v>
                      </c:pt>
                      <c:pt idx="1595">
                        <c:v>42108</c:v>
                      </c:pt>
                      <c:pt idx="1596">
                        <c:v>42109</c:v>
                      </c:pt>
                      <c:pt idx="1597">
                        <c:v>42110</c:v>
                      </c:pt>
                      <c:pt idx="1598">
                        <c:v>42111</c:v>
                      </c:pt>
                      <c:pt idx="1599">
                        <c:v>42112</c:v>
                      </c:pt>
                      <c:pt idx="1600">
                        <c:v>42113</c:v>
                      </c:pt>
                      <c:pt idx="1601">
                        <c:v>42114</c:v>
                      </c:pt>
                      <c:pt idx="1602">
                        <c:v>42115</c:v>
                      </c:pt>
                      <c:pt idx="1603">
                        <c:v>42116</c:v>
                      </c:pt>
                      <c:pt idx="1604">
                        <c:v>42117</c:v>
                      </c:pt>
                      <c:pt idx="1605">
                        <c:v>42118</c:v>
                      </c:pt>
                      <c:pt idx="1606">
                        <c:v>42119</c:v>
                      </c:pt>
                      <c:pt idx="1607">
                        <c:v>42120</c:v>
                      </c:pt>
                      <c:pt idx="1608">
                        <c:v>42121</c:v>
                      </c:pt>
                      <c:pt idx="1609">
                        <c:v>42122</c:v>
                      </c:pt>
                      <c:pt idx="1610">
                        <c:v>42123</c:v>
                      </c:pt>
                      <c:pt idx="1611">
                        <c:v>42124</c:v>
                      </c:pt>
                      <c:pt idx="1612">
                        <c:v>42125</c:v>
                      </c:pt>
                      <c:pt idx="1613">
                        <c:v>42126</c:v>
                      </c:pt>
                      <c:pt idx="1614">
                        <c:v>42127</c:v>
                      </c:pt>
                      <c:pt idx="1615">
                        <c:v>42128</c:v>
                      </c:pt>
                      <c:pt idx="1616">
                        <c:v>42129</c:v>
                      </c:pt>
                      <c:pt idx="1617">
                        <c:v>42130</c:v>
                      </c:pt>
                      <c:pt idx="1618">
                        <c:v>42131</c:v>
                      </c:pt>
                      <c:pt idx="1619">
                        <c:v>42132</c:v>
                      </c:pt>
                      <c:pt idx="1620">
                        <c:v>42133</c:v>
                      </c:pt>
                      <c:pt idx="1621">
                        <c:v>42134</c:v>
                      </c:pt>
                      <c:pt idx="1622">
                        <c:v>42135</c:v>
                      </c:pt>
                      <c:pt idx="1623">
                        <c:v>42136</c:v>
                      </c:pt>
                      <c:pt idx="1624">
                        <c:v>42137</c:v>
                      </c:pt>
                      <c:pt idx="1625">
                        <c:v>42138</c:v>
                      </c:pt>
                      <c:pt idx="1626">
                        <c:v>42139</c:v>
                      </c:pt>
                      <c:pt idx="1627">
                        <c:v>42140</c:v>
                      </c:pt>
                      <c:pt idx="1628">
                        <c:v>42141</c:v>
                      </c:pt>
                      <c:pt idx="1629">
                        <c:v>42142</c:v>
                      </c:pt>
                      <c:pt idx="1630">
                        <c:v>42143</c:v>
                      </c:pt>
                      <c:pt idx="1631">
                        <c:v>42144</c:v>
                      </c:pt>
                      <c:pt idx="1632">
                        <c:v>42145</c:v>
                      </c:pt>
                      <c:pt idx="1633">
                        <c:v>42146</c:v>
                      </c:pt>
                      <c:pt idx="1634">
                        <c:v>42147</c:v>
                      </c:pt>
                      <c:pt idx="1635">
                        <c:v>42148</c:v>
                      </c:pt>
                      <c:pt idx="1636">
                        <c:v>42149</c:v>
                      </c:pt>
                      <c:pt idx="1637">
                        <c:v>42150</c:v>
                      </c:pt>
                      <c:pt idx="1638">
                        <c:v>42151</c:v>
                      </c:pt>
                      <c:pt idx="1639">
                        <c:v>42152</c:v>
                      </c:pt>
                      <c:pt idx="1640">
                        <c:v>42153</c:v>
                      </c:pt>
                      <c:pt idx="1641">
                        <c:v>42154</c:v>
                      </c:pt>
                      <c:pt idx="1642">
                        <c:v>42155</c:v>
                      </c:pt>
                      <c:pt idx="1643">
                        <c:v>42156</c:v>
                      </c:pt>
                      <c:pt idx="1644">
                        <c:v>42157</c:v>
                      </c:pt>
                      <c:pt idx="1645">
                        <c:v>42158</c:v>
                      </c:pt>
                      <c:pt idx="1646">
                        <c:v>42159</c:v>
                      </c:pt>
                      <c:pt idx="1647">
                        <c:v>42160</c:v>
                      </c:pt>
                      <c:pt idx="1648">
                        <c:v>42161</c:v>
                      </c:pt>
                      <c:pt idx="1649">
                        <c:v>42162</c:v>
                      </c:pt>
                      <c:pt idx="1650">
                        <c:v>42163</c:v>
                      </c:pt>
                      <c:pt idx="1651">
                        <c:v>42164</c:v>
                      </c:pt>
                      <c:pt idx="1652">
                        <c:v>42165</c:v>
                      </c:pt>
                      <c:pt idx="1653">
                        <c:v>42166</c:v>
                      </c:pt>
                      <c:pt idx="1654">
                        <c:v>42167</c:v>
                      </c:pt>
                      <c:pt idx="1655">
                        <c:v>42168</c:v>
                      </c:pt>
                      <c:pt idx="1656">
                        <c:v>42169</c:v>
                      </c:pt>
                      <c:pt idx="1657">
                        <c:v>42170</c:v>
                      </c:pt>
                      <c:pt idx="1658">
                        <c:v>42171</c:v>
                      </c:pt>
                      <c:pt idx="1659">
                        <c:v>42172</c:v>
                      </c:pt>
                      <c:pt idx="1660">
                        <c:v>42173</c:v>
                      </c:pt>
                      <c:pt idx="1661">
                        <c:v>42174</c:v>
                      </c:pt>
                      <c:pt idx="1662">
                        <c:v>42175</c:v>
                      </c:pt>
                      <c:pt idx="1663">
                        <c:v>42176</c:v>
                      </c:pt>
                      <c:pt idx="1664">
                        <c:v>42177</c:v>
                      </c:pt>
                      <c:pt idx="1665">
                        <c:v>42178</c:v>
                      </c:pt>
                      <c:pt idx="1666">
                        <c:v>42179</c:v>
                      </c:pt>
                      <c:pt idx="1667">
                        <c:v>42180</c:v>
                      </c:pt>
                      <c:pt idx="1668">
                        <c:v>42181</c:v>
                      </c:pt>
                      <c:pt idx="1669">
                        <c:v>42182</c:v>
                      </c:pt>
                      <c:pt idx="1670">
                        <c:v>42183</c:v>
                      </c:pt>
                      <c:pt idx="1671">
                        <c:v>42184</c:v>
                      </c:pt>
                      <c:pt idx="1672">
                        <c:v>42185</c:v>
                      </c:pt>
                      <c:pt idx="1673">
                        <c:v>42186</c:v>
                      </c:pt>
                      <c:pt idx="1674">
                        <c:v>42187</c:v>
                      </c:pt>
                      <c:pt idx="1675">
                        <c:v>42188</c:v>
                      </c:pt>
                      <c:pt idx="1676">
                        <c:v>42189</c:v>
                      </c:pt>
                      <c:pt idx="1677">
                        <c:v>42190</c:v>
                      </c:pt>
                      <c:pt idx="1678">
                        <c:v>42191</c:v>
                      </c:pt>
                      <c:pt idx="1679">
                        <c:v>42192</c:v>
                      </c:pt>
                      <c:pt idx="1680">
                        <c:v>42193</c:v>
                      </c:pt>
                      <c:pt idx="1681">
                        <c:v>42194</c:v>
                      </c:pt>
                      <c:pt idx="1682">
                        <c:v>42195</c:v>
                      </c:pt>
                      <c:pt idx="1683">
                        <c:v>42196</c:v>
                      </c:pt>
                      <c:pt idx="1684">
                        <c:v>42197</c:v>
                      </c:pt>
                      <c:pt idx="1685">
                        <c:v>42198</c:v>
                      </c:pt>
                      <c:pt idx="1686">
                        <c:v>42199</c:v>
                      </c:pt>
                      <c:pt idx="1687">
                        <c:v>42200</c:v>
                      </c:pt>
                      <c:pt idx="1688">
                        <c:v>42201</c:v>
                      </c:pt>
                      <c:pt idx="1689">
                        <c:v>42202</c:v>
                      </c:pt>
                      <c:pt idx="1690">
                        <c:v>42203</c:v>
                      </c:pt>
                      <c:pt idx="1691">
                        <c:v>42204</c:v>
                      </c:pt>
                      <c:pt idx="1692">
                        <c:v>42205</c:v>
                      </c:pt>
                      <c:pt idx="1693">
                        <c:v>42206</c:v>
                      </c:pt>
                      <c:pt idx="1694">
                        <c:v>42207</c:v>
                      </c:pt>
                      <c:pt idx="1695">
                        <c:v>42208</c:v>
                      </c:pt>
                      <c:pt idx="1696">
                        <c:v>42209</c:v>
                      </c:pt>
                      <c:pt idx="1697">
                        <c:v>42210</c:v>
                      </c:pt>
                      <c:pt idx="1698">
                        <c:v>42211</c:v>
                      </c:pt>
                      <c:pt idx="1699">
                        <c:v>42212</c:v>
                      </c:pt>
                      <c:pt idx="1700">
                        <c:v>42213</c:v>
                      </c:pt>
                      <c:pt idx="1701">
                        <c:v>42214</c:v>
                      </c:pt>
                      <c:pt idx="1702">
                        <c:v>42215</c:v>
                      </c:pt>
                      <c:pt idx="1703">
                        <c:v>42216</c:v>
                      </c:pt>
                      <c:pt idx="1704">
                        <c:v>42217</c:v>
                      </c:pt>
                      <c:pt idx="1705">
                        <c:v>42218</c:v>
                      </c:pt>
                      <c:pt idx="1706">
                        <c:v>42219</c:v>
                      </c:pt>
                      <c:pt idx="1707">
                        <c:v>42220</c:v>
                      </c:pt>
                      <c:pt idx="1708">
                        <c:v>42221</c:v>
                      </c:pt>
                      <c:pt idx="1709">
                        <c:v>42222</c:v>
                      </c:pt>
                      <c:pt idx="1710">
                        <c:v>42223</c:v>
                      </c:pt>
                      <c:pt idx="1711">
                        <c:v>42224</c:v>
                      </c:pt>
                      <c:pt idx="1712">
                        <c:v>42225</c:v>
                      </c:pt>
                      <c:pt idx="1713">
                        <c:v>42226</c:v>
                      </c:pt>
                      <c:pt idx="1714">
                        <c:v>42227</c:v>
                      </c:pt>
                      <c:pt idx="1715">
                        <c:v>42228</c:v>
                      </c:pt>
                      <c:pt idx="1716">
                        <c:v>42229</c:v>
                      </c:pt>
                      <c:pt idx="1717">
                        <c:v>42230</c:v>
                      </c:pt>
                      <c:pt idx="1718">
                        <c:v>42231</c:v>
                      </c:pt>
                      <c:pt idx="1719">
                        <c:v>42232</c:v>
                      </c:pt>
                      <c:pt idx="1720">
                        <c:v>42233</c:v>
                      </c:pt>
                      <c:pt idx="1721">
                        <c:v>42234</c:v>
                      </c:pt>
                      <c:pt idx="1722">
                        <c:v>42235</c:v>
                      </c:pt>
                      <c:pt idx="1723">
                        <c:v>42236</c:v>
                      </c:pt>
                      <c:pt idx="1724">
                        <c:v>42237</c:v>
                      </c:pt>
                      <c:pt idx="1725">
                        <c:v>42238</c:v>
                      </c:pt>
                      <c:pt idx="1726">
                        <c:v>42239</c:v>
                      </c:pt>
                      <c:pt idx="1727">
                        <c:v>42240</c:v>
                      </c:pt>
                      <c:pt idx="1728">
                        <c:v>42241</c:v>
                      </c:pt>
                      <c:pt idx="1729">
                        <c:v>42242</c:v>
                      </c:pt>
                      <c:pt idx="1730">
                        <c:v>42243</c:v>
                      </c:pt>
                      <c:pt idx="1731">
                        <c:v>42244</c:v>
                      </c:pt>
                      <c:pt idx="1732">
                        <c:v>42245</c:v>
                      </c:pt>
                      <c:pt idx="1733">
                        <c:v>42246</c:v>
                      </c:pt>
                      <c:pt idx="1734">
                        <c:v>42247</c:v>
                      </c:pt>
                      <c:pt idx="1735">
                        <c:v>42248</c:v>
                      </c:pt>
                      <c:pt idx="1736">
                        <c:v>42249</c:v>
                      </c:pt>
                      <c:pt idx="1737">
                        <c:v>42250</c:v>
                      </c:pt>
                      <c:pt idx="1738">
                        <c:v>42251</c:v>
                      </c:pt>
                      <c:pt idx="1739">
                        <c:v>42252</c:v>
                      </c:pt>
                      <c:pt idx="1740">
                        <c:v>42253</c:v>
                      </c:pt>
                      <c:pt idx="1741">
                        <c:v>42254</c:v>
                      </c:pt>
                      <c:pt idx="1742">
                        <c:v>42255</c:v>
                      </c:pt>
                      <c:pt idx="1743">
                        <c:v>42256</c:v>
                      </c:pt>
                      <c:pt idx="1744">
                        <c:v>42257</c:v>
                      </c:pt>
                      <c:pt idx="1745">
                        <c:v>42258</c:v>
                      </c:pt>
                      <c:pt idx="1746">
                        <c:v>42259</c:v>
                      </c:pt>
                      <c:pt idx="1747">
                        <c:v>42260</c:v>
                      </c:pt>
                      <c:pt idx="1748">
                        <c:v>42261</c:v>
                      </c:pt>
                      <c:pt idx="1749">
                        <c:v>42262</c:v>
                      </c:pt>
                      <c:pt idx="1750">
                        <c:v>42263</c:v>
                      </c:pt>
                      <c:pt idx="1751">
                        <c:v>42264</c:v>
                      </c:pt>
                      <c:pt idx="1752">
                        <c:v>42265</c:v>
                      </c:pt>
                      <c:pt idx="1753">
                        <c:v>42266</c:v>
                      </c:pt>
                      <c:pt idx="1754">
                        <c:v>42267</c:v>
                      </c:pt>
                      <c:pt idx="1755">
                        <c:v>42268</c:v>
                      </c:pt>
                      <c:pt idx="1756">
                        <c:v>42269</c:v>
                      </c:pt>
                      <c:pt idx="1757">
                        <c:v>42270</c:v>
                      </c:pt>
                      <c:pt idx="1758">
                        <c:v>42271</c:v>
                      </c:pt>
                      <c:pt idx="1759">
                        <c:v>42272</c:v>
                      </c:pt>
                      <c:pt idx="1760">
                        <c:v>42273</c:v>
                      </c:pt>
                      <c:pt idx="1761">
                        <c:v>42274</c:v>
                      </c:pt>
                      <c:pt idx="1762">
                        <c:v>42275</c:v>
                      </c:pt>
                      <c:pt idx="1763">
                        <c:v>42276</c:v>
                      </c:pt>
                      <c:pt idx="1764">
                        <c:v>42277</c:v>
                      </c:pt>
                      <c:pt idx="1765">
                        <c:v>42278</c:v>
                      </c:pt>
                      <c:pt idx="1766">
                        <c:v>42279</c:v>
                      </c:pt>
                      <c:pt idx="1767">
                        <c:v>42280</c:v>
                      </c:pt>
                      <c:pt idx="1768">
                        <c:v>42281</c:v>
                      </c:pt>
                      <c:pt idx="1769">
                        <c:v>42282</c:v>
                      </c:pt>
                      <c:pt idx="1770">
                        <c:v>42283</c:v>
                      </c:pt>
                      <c:pt idx="1771">
                        <c:v>42284</c:v>
                      </c:pt>
                      <c:pt idx="1772">
                        <c:v>42285</c:v>
                      </c:pt>
                      <c:pt idx="1773">
                        <c:v>42286</c:v>
                      </c:pt>
                      <c:pt idx="1774">
                        <c:v>42287</c:v>
                      </c:pt>
                      <c:pt idx="1775">
                        <c:v>42288</c:v>
                      </c:pt>
                      <c:pt idx="1776">
                        <c:v>42289</c:v>
                      </c:pt>
                      <c:pt idx="1777">
                        <c:v>42290</c:v>
                      </c:pt>
                      <c:pt idx="1778">
                        <c:v>42291</c:v>
                      </c:pt>
                      <c:pt idx="1779">
                        <c:v>42292</c:v>
                      </c:pt>
                      <c:pt idx="1780">
                        <c:v>42293</c:v>
                      </c:pt>
                      <c:pt idx="1781">
                        <c:v>42294</c:v>
                      </c:pt>
                      <c:pt idx="1782">
                        <c:v>42295</c:v>
                      </c:pt>
                      <c:pt idx="1783">
                        <c:v>42296</c:v>
                      </c:pt>
                      <c:pt idx="1784">
                        <c:v>42297</c:v>
                      </c:pt>
                      <c:pt idx="1785">
                        <c:v>42298</c:v>
                      </c:pt>
                      <c:pt idx="1786">
                        <c:v>42299</c:v>
                      </c:pt>
                      <c:pt idx="1787">
                        <c:v>42300</c:v>
                      </c:pt>
                      <c:pt idx="1788">
                        <c:v>42301</c:v>
                      </c:pt>
                      <c:pt idx="1789">
                        <c:v>42302</c:v>
                      </c:pt>
                      <c:pt idx="1790">
                        <c:v>42303</c:v>
                      </c:pt>
                      <c:pt idx="1791">
                        <c:v>42304</c:v>
                      </c:pt>
                      <c:pt idx="1792">
                        <c:v>42305</c:v>
                      </c:pt>
                      <c:pt idx="1793">
                        <c:v>42306</c:v>
                      </c:pt>
                      <c:pt idx="1794">
                        <c:v>42307</c:v>
                      </c:pt>
                      <c:pt idx="1795">
                        <c:v>42308</c:v>
                      </c:pt>
                      <c:pt idx="1796">
                        <c:v>42309</c:v>
                      </c:pt>
                      <c:pt idx="1797">
                        <c:v>42310</c:v>
                      </c:pt>
                      <c:pt idx="1798">
                        <c:v>42311</c:v>
                      </c:pt>
                      <c:pt idx="1799">
                        <c:v>42312</c:v>
                      </c:pt>
                      <c:pt idx="1800">
                        <c:v>42313</c:v>
                      </c:pt>
                      <c:pt idx="1801">
                        <c:v>42314</c:v>
                      </c:pt>
                      <c:pt idx="1802">
                        <c:v>42315</c:v>
                      </c:pt>
                      <c:pt idx="1803">
                        <c:v>42316</c:v>
                      </c:pt>
                      <c:pt idx="1804">
                        <c:v>42317</c:v>
                      </c:pt>
                      <c:pt idx="1805">
                        <c:v>42318</c:v>
                      </c:pt>
                      <c:pt idx="1806">
                        <c:v>42319</c:v>
                      </c:pt>
                      <c:pt idx="1807">
                        <c:v>42320</c:v>
                      </c:pt>
                      <c:pt idx="1808">
                        <c:v>42321</c:v>
                      </c:pt>
                      <c:pt idx="1809">
                        <c:v>42322</c:v>
                      </c:pt>
                      <c:pt idx="1810">
                        <c:v>42323</c:v>
                      </c:pt>
                      <c:pt idx="1811">
                        <c:v>42324</c:v>
                      </c:pt>
                      <c:pt idx="1812">
                        <c:v>42325</c:v>
                      </c:pt>
                      <c:pt idx="1813">
                        <c:v>42326</c:v>
                      </c:pt>
                      <c:pt idx="1814">
                        <c:v>42327</c:v>
                      </c:pt>
                      <c:pt idx="1815">
                        <c:v>42328</c:v>
                      </c:pt>
                      <c:pt idx="1816">
                        <c:v>42329</c:v>
                      </c:pt>
                      <c:pt idx="1817">
                        <c:v>42330</c:v>
                      </c:pt>
                      <c:pt idx="1818">
                        <c:v>42331</c:v>
                      </c:pt>
                      <c:pt idx="1819">
                        <c:v>42332</c:v>
                      </c:pt>
                      <c:pt idx="1820">
                        <c:v>42333</c:v>
                      </c:pt>
                      <c:pt idx="1821">
                        <c:v>42334</c:v>
                      </c:pt>
                      <c:pt idx="1822">
                        <c:v>42335</c:v>
                      </c:pt>
                      <c:pt idx="1823">
                        <c:v>42336</c:v>
                      </c:pt>
                      <c:pt idx="1824">
                        <c:v>42337</c:v>
                      </c:pt>
                      <c:pt idx="1825">
                        <c:v>42338</c:v>
                      </c:pt>
                      <c:pt idx="1826">
                        <c:v>42339</c:v>
                      </c:pt>
                      <c:pt idx="1827">
                        <c:v>42340</c:v>
                      </c:pt>
                      <c:pt idx="1828">
                        <c:v>42341</c:v>
                      </c:pt>
                      <c:pt idx="1829">
                        <c:v>42342</c:v>
                      </c:pt>
                      <c:pt idx="1830">
                        <c:v>42343</c:v>
                      </c:pt>
                      <c:pt idx="1831">
                        <c:v>42344</c:v>
                      </c:pt>
                      <c:pt idx="1832">
                        <c:v>42345</c:v>
                      </c:pt>
                      <c:pt idx="1833">
                        <c:v>42346</c:v>
                      </c:pt>
                      <c:pt idx="1834">
                        <c:v>42347</c:v>
                      </c:pt>
                      <c:pt idx="1835">
                        <c:v>42348</c:v>
                      </c:pt>
                      <c:pt idx="1836">
                        <c:v>42349</c:v>
                      </c:pt>
                      <c:pt idx="1837">
                        <c:v>42350</c:v>
                      </c:pt>
                      <c:pt idx="1838">
                        <c:v>42351</c:v>
                      </c:pt>
                      <c:pt idx="1839">
                        <c:v>42352</c:v>
                      </c:pt>
                      <c:pt idx="1840">
                        <c:v>42353</c:v>
                      </c:pt>
                      <c:pt idx="1841">
                        <c:v>42354</c:v>
                      </c:pt>
                      <c:pt idx="1842">
                        <c:v>42355</c:v>
                      </c:pt>
                      <c:pt idx="1843">
                        <c:v>42356</c:v>
                      </c:pt>
                      <c:pt idx="1844">
                        <c:v>42357</c:v>
                      </c:pt>
                      <c:pt idx="1845">
                        <c:v>42358</c:v>
                      </c:pt>
                      <c:pt idx="1846">
                        <c:v>42359</c:v>
                      </c:pt>
                      <c:pt idx="1847">
                        <c:v>42360</c:v>
                      </c:pt>
                      <c:pt idx="1848">
                        <c:v>42361</c:v>
                      </c:pt>
                      <c:pt idx="1849">
                        <c:v>42362</c:v>
                      </c:pt>
                      <c:pt idx="1850">
                        <c:v>42363</c:v>
                      </c:pt>
                      <c:pt idx="1851">
                        <c:v>42364</c:v>
                      </c:pt>
                      <c:pt idx="1852">
                        <c:v>42365</c:v>
                      </c:pt>
                      <c:pt idx="1853">
                        <c:v>42366</c:v>
                      </c:pt>
                      <c:pt idx="1854">
                        <c:v>42367</c:v>
                      </c:pt>
                      <c:pt idx="1855">
                        <c:v>42368</c:v>
                      </c:pt>
                      <c:pt idx="1856">
                        <c:v>42369</c:v>
                      </c:pt>
                      <c:pt idx="1857">
                        <c:v>42370</c:v>
                      </c:pt>
                      <c:pt idx="1858">
                        <c:v>42371</c:v>
                      </c:pt>
                      <c:pt idx="1859">
                        <c:v>42372</c:v>
                      </c:pt>
                      <c:pt idx="1860">
                        <c:v>42373</c:v>
                      </c:pt>
                      <c:pt idx="1861">
                        <c:v>42374</c:v>
                      </c:pt>
                      <c:pt idx="1862">
                        <c:v>42375</c:v>
                      </c:pt>
                      <c:pt idx="1863">
                        <c:v>42376</c:v>
                      </c:pt>
                      <c:pt idx="1864">
                        <c:v>42377</c:v>
                      </c:pt>
                      <c:pt idx="1865">
                        <c:v>42378</c:v>
                      </c:pt>
                      <c:pt idx="1866">
                        <c:v>42379</c:v>
                      </c:pt>
                      <c:pt idx="1867">
                        <c:v>42380</c:v>
                      </c:pt>
                      <c:pt idx="1868">
                        <c:v>42381</c:v>
                      </c:pt>
                      <c:pt idx="1869">
                        <c:v>42382</c:v>
                      </c:pt>
                      <c:pt idx="1870">
                        <c:v>42383</c:v>
                      </c:pt>
                      <c:pt idx="1871">
                        <c:v>42384</c:v>
                      </c:pt>
                      <c:pt idx="1872">
                        <c:v>42385</c:v>
                      </c:pt>
                      <c:pt idx="1873">
                        <c:v>42386</c:v>
                      </c:pt>
                      <c:pt idx="1874">
                        <c:v>42387</c:v>
                      </c:pt>
                      <c:pt idx="1875">
                        <c:v>42388</c:v>
                      </c:pt>
                      <c:pt idx="1876">
                        <c:v>42389</c:v>
                      </c:pt>
                      <c:pt idx="1877">
                        <c:v>42390</c:v>
                      </c:pt>
                      <c:pt idx="1878">
                        <c:v>42391</c:v>
                      </c:pt>
                      <c:pt idx="1879">
                        <c:v>42392</c:v>
                      </c:pt>
                      <c:pt idx="1880">
                        <c:v>42393</c:v>
                      </c:pt>
                      <c:pt idx="1881">
                        <c:v>42394</c:v>
                      </c:pt>
                      <c:pt idx="1882">
                        <c:v>42395</c:v>
                      </c:pt>
                      <c:pt idx="1883">
                        <c:v>42396</c:v>
                      </c:pt>
                      <c:pt idx="1884">
                        <c:v>42397</c:v>
                      </c:pt>
                      <c:pt idx="1885">
                        <c:v>42398</c:v>
                      </c:pt>
                      <c:pt idx="1886">
                        <c:v>42399</c:v>
                      </c:pt>
                      <c:pt idx="1887">
                        <c:v>42400</c:v>
                      </c:pt>
                      <c:pt idx="1888">
                        <c:v>42401</c:v>
                      </c:pt>
                      <c:pt idx="1889">
                        <c:v>42402</c:v>
                      </c:pt>
                      <c:pt idx="1890">
                        <c:v>42403</c:v>
                      </c:pt>
                      <c:pt idx="1891">
                        <c:v>42404</c:v>
                      </c:pt>
                      <c:pt idx="1892">
                        <c:v>42405</c:v>
                      </c:pt>
                      <c:pt idx="1893">
                        <c:v>42406</c:v>
                      </c:pt>
                      <c:pt idx="1894">
                        <c:v>42407</c:v>
                      </c:pt>
                      <c:pt idx="1895">
                        <c:v>42408</c:v>
                      </c:pt>
                      <c:pt idx="1896">
                        <c:v>42409</c:v>
                      </c:pt>
                      <c:pt idx="1897">
                        <c:v>42410</c:v>
                      </c:pt>
                      <c:pt idx="1898">
                        <c:v>42411</c:v>
                      </c:pt>
                      <c:pt idx="1899">
                        <c:v>42412</c:v>
                      </c:pt>
                      <c:pt idx="1900">
                        <c:v>42413</c:v>
                      </c:pt>
                      <c:pt idx="1901">
                        <c:v>42414</c:v>
                      </c:pt>
                      <c:pt idx="1902">
                        <c:v>42415</c:v>
                      </c:pt>
                      <c:pt idx="1903">
                        <c:v>42416</c:v>
                      </c:pt>
                      <c:pt idx="1904">
                        <c:v>42417</c:v>
                      </c:pt>
                      <c:pt idx="1905">
                        <c:v>42418</c:v>
                      </c:pt>
                      <c:pt idx="1906">
                        <c:v>42419</c:v>
                      </c:pt>
                      <c:pt idx="1907">
                        <c:v>42420</c:v>
                      </c:pt>
                      <c:pt idx="1908">
                        <c:v>42421</c:v>
                      </c:pt>
                      <c:pt idx="1909">
                        <c:v>42422</c:v>
                      </c:pt>
                      <c:pt idx="1910">
                        <c:v>42423</c:v>
                      </c:pt>
                      <c:pt idx="1911">
                        <c:v>42424</c:v>
                      </c:pt>
                      <c:pt idx="1912">
                        <c:v>42425</c:v>
                      </c:pt>
                      <c:pt idx="1913">
                        <c:v>42426</c:v>
                      </c:pt>
                      <c:pt idx="1914">
                        <c:v>42427</c:v>
                      </c:pt>
                      <c:pt idx="1915">
                        <c:v>42428</c:v>
                      </c:pt>
                      <c:pt idx="1916">
                        <c:v>42429</c:v>
                      </c:pt>
                      <c:pt idx="1917">
                        <c:v>42430</c:v>
                      </c:pt>
                      <c:pt idx="1918">
                        <c:v>42431</c:v>
                      </c:pt>
                      <c:pt idx="1919">
                        <c:v>42432</c:v>
                      </c:pt>
                      <c:pt idx="1920">
                        <c:v>42433</c:v>
                      </c:pt>
                      <c:pt idx="1921">
                        <c:v>42434</c:v>
                      </c:pt>
                      <c:pt idx="1922">
                        <c:v>42435</c:v>
                      </c:pt>
                      <c:pt idx="1923">
                        <c:v>42436</c:v>
                      </c:pt>
                      <c:pt idx="1924">
                        <c:v>42437</c:v>
                      </c:pt>
                      <c:pt idx="1925">
                        <c:v>42438</c:v>
                      </c:pt>
                      <c:pt idx="1926">
                        <c:v>42439</c:v>
                      </c:pt>
                      <c:pt idx="1927">
                        <c:v>42440</c:v>
                      </c:pt>
                      <c:pt idx="1928">
                        <c:v>42441</c:v>
                      </c:pt>
                      <c:pt idx="1929">
                        <c:v>42442</c:v>
                      </c:pt>
                      <c:pt idx="1930">
                        <c:v>42443</c:v>
                      </c:pt>
                      <c:pt idx="1931">
                        <c:v>42444</c:v>
                      </c:pt>
                      <c:pt idx="1932">
                        <c:v>42445</c:v>
                      </c:pt>
                      <c:pt idx="1933">
                        <c:v>42446</c:v>
                      </c:pt>
                      <c:pt idx="1934">
                        <c:v>42447</c:v>
                      </c:pt>
                      <c:pt idx="1935">
                        <c:v>42448</c:v>
                      </c:pt>
                      <c:pt idx="1936">
                        <c:v>42449</c:v>
                      </c:pt>
                      <c:pt idx="1937">
                        <c:v>42450</c:v>
                      </c:pt>
                      <c:pt idx="1938">
                        <c:v>42451</c:v>
                      </c:pt>
                      <c:pt idx="1939">
                        <c:v>42452</c:v>
                      </c:pt>
                      <c:pt idx="1940">
                        <c:v>42453</c:v>
                      </c:pt>
                      <c:pt idx="1941">
                        <c:v>42454</c:v>
                      </c:pt>
                      <c:pt idx="1942">
                        <c:v>42455</c:v>
                      </c:pt>
                      <c:pt idx="1943">
                        <c:v>42456</c:v>
                      </c:pt>
                      <c:pt idx="1944">
                        <c:v>42457</c:v>
                      </c:pt>
                      <c:pt idx="1945">
                        <c:v>42458</c:v>
                      </c:pt>
                      <c:pt idx="1946">
                        <c:v>42459</c:v>
                      </c:pt>
                      <c:pt idx="1947">
                        <c:v>42460</c:v>
                      </c:pt>
                      <c:pt idx="1948">
                        <c:v>42461</c:v>
                      </c:pt>
                      <c:pt idx="1949">
                        <c:v>42462</c:v>
                      </c:pt>
                      <c:pt idx="1950">
                        <c:v>42463</c:v>
                      </c:pt>
                      <c:pt idx="1951">
                        <c:v>42464</c:v>
                      </c:pt>
                      <c:pt idx="1952">
                        <c:v>42465</c:v>
                      </c:pt>
                      <c:pt idx="1953">
                        <c:v>42466</c:v>
                      </c:pt>
                      <c:pt idx="1954">
                        <c:v>42467</c:v>
                      </c:pt>
                      <c:pt idx="1955">
                        <c:v>42468</c:v>
                      </c:pt>
                      <c:pt idx="1956">
                        <c:v>42469</c:v>
                      </c:pt>
                      <c:pt idx="1957">
                        <c:v>42470</c:v>
                      </c:pt>
                      <c:pt idx="1958">
                        <c:v>42471</c:v>
                      </c:pt>
                      <c:pt idx="1959">
                        <c:v>42472</c:v>
                      </c:pt>
                      <c:pt idx="1960">
                        <c:v>42473</c:v>
                      </c:pt>
                      <c:pt idx="1961">
                        <c:v>42474</c:v>
                      </c:pt>
                      <c:pt idx="1962">
                        <c:v>42475</c:v>
                      </c:pt>
                      <c:pt idx="1963">
                        <c:v>42476</c:v>
                      </c:pt>
                      <c:pt idx="1964">
                        <c:v>42477</c:v>
                      </c:pt>
                      <c:pt idx="1965">
                        <c:v>42478</c:v>
                      </c:pt>
                      <c:pt idx="1966">
                        <c:v>42479</c:v>
                      </c:pt>
                      <c:pt idx="1967">
                        <c:v>42480</c:v>
                      </c:pt>
                      <c:pt idx="1968">
                        <c:v>42481</c:v>
                      </c:pt>
                      <c:pt idx="1969">
                        <c:v>42482</c:v>
                      </c:pt>
                      <c:pt idx="1970">
                        <c:v>42483</c:v>
                      </c:pt>
                      <c:pt idx="1971">
                        <c:v>42484</c:v>
                      </c:pt>
                      <c:pt idx="1972">
                        <c:v>42485</c:v>
                      </c:pt>
                      <c:pt idx="1973">
                        <c:v>42486</c:v>
                      </c:pt>
                      <c:pt idx="1974">
                        <c:v>42487</c:v>
                      </c:pt>
                      <c:pt idx="1975">
                        <c:v>42488</c:v>
                      </c:pt>
                      <c:pt idx="1976">
                        <c:v>42489</c:v>
                      </c:pt>
                      <c:pt idx="1977">
                        <c:v>42490</c:v>
                      </c:pt>
                      <c:pt idx="1978">
                        <c:v>42491</c:v>
                      </c:pt>
                      <c:pt idx="1979">
                        <c:v>42492</c:v>
                      </c:pt>
                      <c:pt idx="1980">
                        <c:v>42493</c:v>
                      </c:pt>
                      <c:pt idx="1981">
                        <c:v>42494</c:v>
                      </c:pt>
                      <c:pt idx="1982">
                        <c:v>42495</c:v>
                      </c:pt>
                      <c:pt idx="1983">
                        <c:v>42496</c:v>
                      </c:pt>
                      <c:pt idx="1984">
                        <c:v>42497</c:v>
                      </c:pt>
                      <c:pt idx="1985">
                        <c:v>42498</c:v>
                      </c:pt>
                      <c:pt idx="1986">
                        <c:v>42499</c:v>
                      </c:pt>
                      <c:pt idx="1987">
                        <c:v>42500</c:v>
                      </c:pt>
                      <c:pt idx="1988">
                        <c:v>42501</c:v>
                      </c:pt>
                      <c:pt idx="1989">
                        <c:v>42502</c:v>
                      </c:pt>
                      <c:pt idx="1990">
                        <c:v>42503</c:v>
                      </c:pt>
                      <c:pt idx="1991">
                        <c:v>42504</c:v>
                      </c:pt>
                      <c:pt idx="1992">
                        <c:v>42505</c:v>
                      </c:pt>
                      <c:pt idx="1993">
                        <c:v>42506</c:v>
                      </c:pt>
                      <c:pt idx="1994">
                        <c:v>42507</c:v>
                      </c:pt>
                      <c:pt idx="1995">
                        <c:v>42508</c:v>
                      </c:pt>
                      <c:pt idx="1996">
                        <c:v>42509</c:v>
                      </c:pt>
                      <c:pt idx="1997">
                        <c:v>42510</c:v>
                      </c:pt>
                      <c:pt idx="1998">
                        <c:v>42511</c:v>
                      </c:pt>
                      <c:pt idx="1999">
                        <c:v>42512</c:v>
                      </c:pt>
                      <c:pt idx="2000">
                        <c:v>42513</c:v>
                      </c:pt>
                      <c:pt idx="2001">
                        <c:v>42514</c:v>
                      </c:pt>
                      <c:pt idx="2002">
                        <c:v>42515</c:v>
                      </c:pt>
                      <c:pt idx="2003">
                        <c:v>42516</c:v>
                      </c:pt>
                      <c:pt idx="2004">
                        <c:v>42517</c:v>
                      </c:pt>
                      <c:pt idx="2005">
                        <c:v>42518</c:v>
                      </c:pt>
                      <c:pt idx="2006">
                        <c:v>42519</c:v>
                      </c:pt>
                      <c:pt idx="2007">
                        <c:v>42520</c:v>
                      </c:pt>
                      <c:pt idx="2008">
                        <c:v>42521</c:v>
                      </c:pt>
                      <c:pt idx="2009">
                        <c:v>42522</c:v>
                      </c:pt>
                      <c:pt idx="2010">
                        <c:v>42523</c:v>
                      </c:pt>
                      <c:pt idx="2011">
                        <c:v>42524</c:v>
                      </c:pt>
                      <c:pt idx="2012">
                        <c:v>42525</c:v>
                      </c:pt>
                      <c:pt idx="2013">
                        <c:v>42526</c:v>
                      </c:pt>
                      <c:pt idx="2014">
                        <c:v>42527</c:v>
                      </c:pt>
                      <c:pt idx="2015">
                        <c:v>42528</c:v>
                      </c:pt>
                      <c:pt idx="2016">
                        <c:v>42529</c:v>
                      </c:pt>
                      <c:pt idx="2017">
                        <c:v>42530</c:v>
                      </c:pt>
                      <c:pt idx="2018">
                        <c:v>42531</c:v>
                      </c:pt>
                      <c:pt idx="2019">
                        <c:v>42532</c:v>
                      </c:pt>
                      <c:pt idx="2020">
                        <c:v>42533</c:v>
                      </c:pt>
                      <c:pt idx="2021">
                        <c:v>42534</c:v>
                      </c:pt>
                      <c:pt idx="2022">
                        <c:v>42535</c:v>
                      </c:pt>
                      <c:pt idx="2023">
                        <c:v>42536</c:v>
                      </c:pt>
                      <c:pt idx="2024">
                        <c:v>42537</c:v>
                      </c:pt>
                      <c:pt idx="2025">
                        <c:v>42538</c:v>
                      </c:pt>
                      <c:pt idx="2026">
                        <c:v>42539</c:v>
                      </c:pt>
                      <c:pt idx="2027">
                        <c:v>42540</c:v>
                      </c:pt>
                      <c:pt idx="2028">
                        <c:v>42541</c:v>
                      </c:pt>
                      <c:pt idx="2029">
                        <c:v>42542</c:v>
                      </c:pt>
                      <c:pt idx="2030">
                        <c:v>42543</c:v>
                      </c:pt>
                      <c:pt idx="2031">
                        <c:v>42544</c:v>
                      </c:pt>
                      <c:pt idx="2032">
                        <c:v>42545</c:v>
                      </c:pt>
                      <c:pt idx="2033">
                        <c:v>42546</c:v>
                      </c:pt>
                      <c:pt idx="2034">
                        <c:v>42547</c:v>
                      </c:pt>
                      <c:pt idx="2035">
                        <c:v>42548</c:v>
                      </c:pt>
                      <c:pt idx="2036">
                        <c:v>42549</c:v>
                      </c:pt>
                      <c:pt idx="2037">
                        <c:v>42550</c:v>
                      </c:pt>
                      <c:pt idx="2038">
                        <c:v>42551</c:v>
                      </c:pt>
                      <c:pt idx="2039">
                        <c:v>42552</c:v>
                      </c:pt>
                      <c:pt idx="2040">
                        <c:v>42553</c:v>
                      </c:pt>
                      <c:pt idx="2041">
                        <c:v>42554</c:v>
                      </c:pt>
                      <c:pt idx="2042">
                        <c:v>42555</c:v>
                      </c:pt>
                      <c:pt idx="2043">
                        <c:v>42556</c:v>
                      </c:pt>
                      <c:pt idx="2044">
                        <c:v>42557</c:v>
                      </c:pt>
                      <c:pt idx="2045">
                        <c:v>42558</c:v>
                      </c:pt>
                      <c:pt idx="2046">
                        <c:v>42559</c:v>
                      </c:pt>
                      <c:pt idx="2047">
                        <c:v>42560</c:v>
                      </c:pt>
                      <c:pt idx="2048">
                        <c:v>42561</c:v>
                      </c:pt>
                      <c:pt idx="2049">
                        <c:v>42562</c:v>
                      </c:pt>
                      <c:pt idx="2050">
                        <c:v>42563</c:v>
                      </c:pt>
                      <c:pt idx="2051">
                        <c:v>42564</c:v>
                      </c:pt>
                      <c:pt idx="2052">
                        <c:v>42565</c:v>
                      </c:pt>
                      <c:pt idx="2053">
                        <c:v>42566</c:v>
                      </c:pt>
                      <c:pt idx="2054">
                        <c:v>42567</c:v>
                      </c:pt>
                      <c:pt idx="2055">
                        <c:v>42568</c:v>
                      </c:pt>
                      <c:pt idx="2056">
                        <c:v>42569</c:v>
                      </c:pt>
                      <c:pt idx="2057">
                        <c:v>42570</c:v>
                      </c:pt>
                      <c:pt idx="2058">
                        <c:v>42571</c:v>
                      </c:pt>
                      <c:pt idx="2059">
                        <c:v>42572</c:v>
                      </c:pt>
                      <c:pt idx="2060">
                        <c:v>42573</c:v>
                      </c:pt>
                      <c:pt idx="2061">
                        <c:v>42574</c:v>
                      </c:pt>
                      <c:pt idx="2062">
                        <c:v>42575</c:v>
                      </c:pt>
                      <c:pt idx="2063">
                        <c:v>42576</c:v>
                      </c:pt>
                      <c:pt idx="2064">
                        <c:v>42577</c:v>
                      </c:pt>
                      <c:pt idx="2065">
                        <c:v>42578</c:v>
                      </c:pt>
                      <c:pt idx="2066">
                        <c:v>42579</c:v>
                      </c:pt>
                      <c:pt idx="2067">
                        <c:v>42580</c:v>
                      </c:pt>
                      <c:pt idx="2068">
                        <c:v>42581</c:v>
                      </c:pt>
                      <c:pt idx="2069">
                        <c:v>42582</c:v>
                      </c:pt>
                      <c:pt idx="2070">
                        <c:v>42583</c:v>
                      </c:pt>
                      <c:pt idx="2071">
                        <c:v>42584</c:v>
                      </c:pt>
                      <c:pt idx="2072">
                        <c:v>42585</c:v>
                      </c:pt>
                      <c:pt idx="2073">
                        <c:v>42586</c:v>
                      </c:pt>
                      <c:pt idx="2074">
                        <c:v>42587</c:v>
                      </c:pt>
                      <c:pt idx="2075">
                        <c:v>42588</c:v>
                      </c:pt>
                      <c:pt idx="2076">
                        <c:v>42589</c:v>
                      </c:pt>
                      <c:pt idx="2077">
                        <c:v>42590</c:v>
                      </c:pt>
                      <c:pt idx="2078">
                        <c:v>42591</c:v>
                      </c:pt>
                      <c:pt idx="2079">
                        <c:v>42592</c:v>
                      </c:pt>
                      <c:pt idx="2080">
                        <c:v>42593</c:v>
                      </c:pt>
                      <c:pt idx="2081">
                        <c:v>42594</c:v>
                      </c:pt>
                      <c:pt idx="2082">
                        <c:v>42595</c:v>
                      </c:pt>
                      <c:pt idx="2083">
                        <c:v>42596</c:v>
                      </c:pt>
                      <c:pt idx="2084">
                        <c:v>42597</c:v>
                      </c:pt>
                      <c:pt idx="2085">
                        <c:v>42598</c:v>
                      </c:pt>
                      <c:pt idx="2086">
                        <c:v>42599</c:v>
                      </c:pt>
                      <c:pt idx="2087">
                        <c:v>42600</c:v>
                      </c:pt>
                      <c:pt idx="2088">
                        <c:v>42601</c:v>
                      </c:pt>
                      <c:pt idx="2089">
                        <c:v>42602</c:v>
                      </c:pt>
                      <c:pt idx="2090">
                        <c:v>42603</c:v>
                      </c:pt>
                      <c:pt idx="2091">
                        <c:v>42604</c:v>
                      </c:pt>
                      <c:pt idx="2092">
                        <c:v>42605</c:v>
                      </c:pt>
                      <c:pt idx="2093">
                        <c:v>42606</c:v>
                      </c:pt>
                      <c:pt idx="2094">
                        <c:v>42607</c:v>
                      </c:pt>
                      <c:pt idx="2095">
                        <c:v>42608</c:v>
                      </c:pt>
                      <c:pt idx="2096">
                        <c:v>42609</c:v>
                      </c:pt>
                      <c:pt idx="2097">
                        <c:v>42610</c:v>
                      </c:pt>
                      <c:pt idx="2098">
                        <c:v>42611</c:v>
                      </c:pt>
                      <c:pt idx="2099">
                        <c:v>42612</c:v>
                      </c:pt>
                      <c:pt idx="2100">
                        <c:v>42613</c:v>
                      </c:pt>
                      <c:pt idx="2101">
                        <c:v>42614</c:v>
                      </c:pt>
                      <c:pt idx="2102">
                        <c:v>42615</c:v>
                      </c:pt>
                      <c:pt idx="2103">
                        <c:v>42616</c:v>
                      </c:pt>
                      <c:pt idx="2104">
                        <c:v>42617</c:v>
                      </c:pt>
                      <c:pt idx="2105">
                        <c:v>42618</c:v>
                      </c:pt>
                      <c:pt idx="2106">
                        <c:v>42619</c:v>
                      </c:pt>
                      <c:pt idx="2107">
                        <c:v>42620</c:v>
                      </c:pt>
                      <c:pt idx="2108">
                        <c:v>42621</c:v>
                      </c:pt>
                      <c:pt idx="2109">
                        <c:v>42622</c:v>
                      </c:pt>
                      <c:pt idx="2110">
                        <c:v>42623</c:v>
                      </c:pt>
                      <c:pt idx="2111">
                        <c:v>42624</c:v>
                      </c:pt>
                      <c:pt idx="2112">
                        <c:v>42625</c:v>
                      </c:pt>
                      <c:pt idx="2113">
                        <c:v>42626</c:v>
                      </c:pt>
                      <c:pt idx="2114">
                        <c:v>42627</c:v>
                      </c:pt>
                      <c:pt idx="2115">
                        <c:v>42628</c:v>
                      </c:pt>
                      <c:pt idx="2116">
                        <c:v>42629</c:v>
                      </c:pt>
                      <c:pt idx="2117">
                        <c:v>42630</c:v>
                      </c:pt>
                      <c:pt idx="2118">
                        <c:v>42631</c:v>
                      </c:pt>
                      <c:pt idx="2119">
                        <c:v>42632</c:v>
                      </c:pt>
                      <c:pt idx="2120">
                        <c:v>42633</c:v>
                      </c:pt>
                      <c:pt idx="2121">
                        <c:v>42634</c:v>
                      </c:pt>
                      <c:pt idx="2122">
                        <c:v>42635</c:v>
                      </c:pt>
                      <c:pt idx="2123">
                        <c:v>42636</c:v>
                      </c:pt>
                      <c:pt idx="2124">
                        <c:v>42637</c:v>
                      </c:pt>
                      <c:pt idx="2125">
                        <c:v>42638</c:v>
                      </c:pt>
                      <c:pt idx="2126">
                        <c:v>42639</c:v>
                      </c:pt>
                      <c:pt idx="2127">
                        <c:v>42640</c:v>
                      </c:pt>
                      <c:pt idx="2128">
                        <c:v>42641</c:v>
                      </c:pt>
                      <c:pt idx="2129">
                        <c:v>42642</c:v>
                      </c:pt>
                      <c:pt idx="2130">
                        <c:v>42643</c:v>
                      </c:pt>
                      <c:pt idx="2131">
                        <c:v>42644</c:v>
                      </c:pt>
                      <c:pt idx="2132">
                        <c:v>42645</c:v>
                      </c:pt>
                      <c:pt idx="2133">
                        <c:v>42646</c:v>
                      </c:pt>
                      <c:pt idx="2134">
                        <c:v>42647</c:v>
                      </c:pt>
                      <c:pt idx="2135">
                        <c:v>42648</c:v>
                      </c:pt>
                      <c:pt idx="2136">
                        <c:v>42649</c:v>
                      </c:pt>
                      <c:pt idx="2137">
                        <c:v>42650</c:v>
                      </c:pt>
                      <c:pt idx="2138">
                        <c:v>42651</c:v>
                      </c:pt>
                      <c:pt idx="2139">
                        <c:v>42652</c:v>
                      </c:pt>
                      <c:pt idx="2140">
                        <c:v>42653</c:v>
                      </c:pt>
                      <c:pt idx="2141">
                        <c:v>42654</c:v>
                      </c:pt>
                      <c:pt idx="2142">
                        <c:v>42655</c:v>
                      </c:pt>
                      <c:pt idx="2143">
                        <c:v>42656</c:v>
                      </c:pt>
                      <c:pt idx="2144">
                        <c:v>42657</c:v>
                      </c:pt>
                      <c:pt idx="2145">
                        <c:v>42658</c:v>
                      </c:pt>
                      <c:pt idx="2146">
                        <c:v>42659</c:v>
                      </c:pt>
                      <c:pt idx="2147">
                        <c:v>42660</c:v>
                      </c:pt>
                      <c:pt idx="2148">
                        <c:v>42661</c:v>
                      </c:pt>
                      <c:pt idx="2149">
                        <c:v>42662</c:v>
                      </c:pt>
                      <c:pt idx="2150">
                        <c:v>42663</c:v>
                      </c:pt>
                      <c:pt idx="2151">
                        <c:v>42664</c:v>
                      </c:pt>
                      <c:pt idx="2152">
                        <c:v>42665</c:v>
                      </c:pt>
                      <c:pt idx="2153">
                        <c:v>42666</c:v>
                      </c:pt>
                      <c:pt idx="2154">
                        <c:v>42667</c:v>
                      </c:pt>
                      <c:pt idx="2155">
                        <c:v>42668</c:v>
                      </c:pt>
                      <c:pt idx="2156">
                        <c:v>42669</c:v>
                      </c:pt>
                      <c:pt idx="2157">
                        <c:v>42670</c:v>
                      </c:pt>
                      <c:pt idx="2158">
                        <c:v>42671</c:v>
                      </c:pt>
                      <c:pt idx="2159">
                        <c:v>42672</c:v>
                      </c:pt>
                      <c:pt idx="2160">
                        <c:v>42673</c:v>
                      </c:pt>
                      <c:pt idx="2161">
                        <c:v>42674</c:v>
                      </c:pt>
                      <c:pt idx="2162">
                        <c:v>42675</c:v>
                      </c:pt>
                      <c:pt idx="2163">
                        <c:v>42676</c:v>
                      </c:pt>
                      <c:pt idx="2164">
                        <c:v>42677</c:v>
                      </c:pt>
                      <c:pt idx="2165">
                        <c:v>42678</c:v>
                      </c:pt>
                      <c:pt idx="2166">
                        <c:v>42679</c:v>
                      </c:pt>
                      <c:pt idx="2167">
                        <c:v>42680</c:v>
                      </c:pt>
                      <c:pt idx="2168">
                        <c:v>42681</c:v>
                      </c:pt>
                      <c:pt idx="2169">
                        <c:v>42682</c:v>
                      </c:pt>
                      <c:pt idx="2170">
                        <c:v>42683</c:v>
                      </c:pt>
                      <c:pt idx="2171">
                        <c:v>42684</c:v>
                      </c:pt>
                      <c:pt idx="2172">
                        <c:v>42685</c:v>
                      </c:pt>
                      <c:pt idx="2173">
                        <c:v>42686</c:v>
                      </c:pt>
                      <c:pt idx="2174">
                        <c:v>42687</c:v>
                      </c:pt>
                      <c:pt idx="2175">
                        <c:v>42688</c:v>
                      </c:pt>
                      <c:pt idx="2176">
                        <c:v>42689</c:v>
                      </c:pt>
                      <c:pt idx="2177">
                        <c:v>42690</c:v>
                      </c:pt>
                      <c:pt idx="2178">
                        <c:v>42691</c:v>
                      </c:pt>
                      <c:pt idx="2179">
                        <c:v>42692</c:v>
                      </c:pt>
                      <c:pt idx="2180">
                        <c:v>42693</c:v>
                      </c:pt>
                      <c:pt idx="2181">
                        <c:v>42694</c:v>
                      </c:pt>
                      <c:pt idx="2182">
                        <c:v>42695</c:v>
                      </c:pt>
                      <c:pt idx="2183">
                        <c:v>42696</c:v>
                      </c:pt>
                      <c:pt idx="2184">
                        <c:v>42697</c:v>
                      </c:pt>
                      <c:pt idx="2185">
                        <c:v>42698</c:v>
                      </c:pt>
                      <c:pt idx="2186">
                        <c:v>42699</c:v>
                      </c:pt>
                      <c:pt idx="2187">
                        <c:v>42700</c:v>
                      </c:pt>
                      <c:pt idx="2188">
                        <c:v>42701</c:v>
                      </c:pt>
                      <c:pt idx="2189">
                        <c:v>42702</c:v>
                      </c:pt>
                      <c:pt idx="2190">
                        <c:v>42703</c:v>
                      </c:pt>
                      <c:pt idx="2191">
                        <c:v>42704</c:v>
                      </c:pt>
                      <c:pt idx="2192">
                        <c:v>42705</c:v>
                      </c:pt>
                      <c:pt idx="2193">
                        <c:v>42706</c:v>
                      </c:pt>
                      <c:pt idx="2194">
                        <c:v>42707</c:v>
                      </c:pt>
                      <c:pt idx="2195">
                        <c:v>42708</c:v>
                      </c:pt>
                      <c:pt idx="2196">
                        <c:v>42709</c:v>
                      </c:pt>
                      <c:pt idx="2197">
                        <c:v>42710</c:v>
                      </c:pt>
                      <c:pt idx="2198">
                        <c:v>42711</c:v>
                      </c:pt>
                      <c:pt idx="2199">
                        <c:v>42712</c:v>
                      </c:pt>
                      <c:pt idx="2200">
                        <c:v>42713</c:v>
                      </c:pt>
                      <c:pt idx="2201">
                        <c:v>42714</c:v>
                      </c:pt>
                      <c:pt idx="2202">
                        <c:v>42715</c:v>
                      </c:pt>
                      <c:pt idx="2203">
                        <c:v>42716</c:v>
                      </c:pt>
                      <c:pt idx="2204">
                        <c:v>42717</c:v>
                      </c:pt>
                      <c:pt idx="2205">
                        <c:v>42718</c:v>
                      </c:pt>
                      <c:pt idx="2206">
                        <c:v>42719</c:v>
                      </c:pt>
                      <c:pt idx="2207">
                        <c:v>42720</c:v>
                      </c:pt>
                      <c:pt idx="2208">
                        <c:v>42721</c:v>
                      </c:pt>
                      <c:pt idx="2209">
                        <c:v>42722</c:v>
                      </c:pt>
                      <c:pt idx="2210">
                        <c:v>42723</c:v>
                      </c:pt>
                      <c:pt idx="2211">
                        <c:v>42724</c:v>
                      </c:pt>
                      <c:pt idx="2212">
                        <c:v>42725</c:v>
                      </c:pt>
                      <c:pt idx="2213">
                        <c:v>42726</c:v>
                      </c:pt>
                      <c:pt idx="2214">
                        <c:v>42727</c:v>
                      </c:pt>
                      <c:pt idx="2215">
                        <c:v>42728</c:v>
                      </c:pt>
                      <c:pt idx="2216">
                        <c:v>42729</c:v>
                      </c:pt>
                      <c:pt idx="2217">
                        <c:v>42730</c:v>
                      </c:pt>
                      <c:pt idx="2218">
                        <c:v>42731</c:v>
                      </c:pt>
                      <c:pt idx="2219">
                        <c:v>42732</c:v>
                      </c:pt>
                      <c:pt idx="2220">
                        <c:v>42733</c:v>
                      </c:pt>
                      <c:pt idx="2221">
                        <c:v>42734</c:v>
                      </c:pt>
                      <c:pt idx="2222">
                        <c:v>42735</c:v>
                      </c:pt>
                      <c:pt idx="2223">
                        <c:v>42736</c:v>
                      </c:pt>
                      <c:pt idx="2224">
                        <c:v>42737</c:v>
                      </c:pt>
                      <c:pt idx="2225">
                        <c:v>42738</c:v>
                      </c:pt>
                      <c:pt idx="2226">
                        <c:v>42739</c:v>
                      </c:pt>
                      <c:pt idx="2227">
                        <c:v>42740</c:v>
                      </c:pt>
                      <c:pt idx="2228">
                        <c:v>42741</c:v>
                      </c:pt>
                      <c:pt idx="2229">
                        <c:v>42742</c:v>
                      </c:pt>
                      <c:pt idx="2230">
                        <c:v>42743</c:v>
                      </c:pt>
                      <c:pt idx="2231">
                        <c:v>42744</c:v>
                      </c:pt>
                      <c:pt idx="2232">
                        <c:v>42745</c:v>
                      </c:pt>
                      <c:pt idx="2233">
                        <c:v>42746</c:v>
                      </c:pt>
                      <c:pt idx="2234">
                        <c:v>42747</c:v>
                      </c:pt>
                      <c:pt idx="2235">
                        <c:v>42748</c:v>
                      </c:pt>
                      <c:pt idx="2236">
                        <c:v>42749</c:v>
                      </c:pt>
                      <c:pt idx="2237">
                        <c:v>42750</c:v>
                      </c:pt>
                      <c:pt idx="2238">
                        <c:v>42751</c:v>
                      </c:pt>
                      <c:pt idx="2239">
                        <c:v>42752</c:v>
                      </c:pt>
                      <c:pt idx="2240">
                        <c:v>42753</c:v>
                      </c:pt>
                      <c:pt idx="2241">
                        <c:v>42754</c:v>
                      </c:pt>
                      <c:pt idx="2242">
                        <c:v>42755</c:v>
                      </c:pt>
                      <c:pt idx="2243">
                        <c:v>42756</c:v>
                      </c:pt>
                      <c:pt idx="2244">
                        <c:v>42757</c:v>
                      </c:pt>
                      <c:pt idx="2245">
                        <c:v>42758</c:v>
                      </c:pt>
                      <c:pt idx="2246">
                        <c:v>42759</c:v>
                      </c:pt>
                      <c:pt idx="2247">
                        <c:v>42760</c:v>
                      </c:pt>
                      <c:pt idx="2248">
                        <c:v>42761</c:v>
                      </c:pt>
                      <c:pt idx="2249">
                        <c:v>42762</c:v>
                      </c:pt>
                      <c:pt idx="2250">
                        <c:v>42763</c:v>
                      </c:pt>
                      <c:pt idx="2251">
                        <c:v>42764</c:v>
                      </c:pt>
                      <c:pt idx="2252">
                        <c:v>42765</c:v>
                      </c:pt>
                      <c:pt idx="2253">
                        <c:v>42766</c:v>
                      </c:pt>
                      <c:pt idx="2254">
                        <c:v>42767</c:v>
                      </c:pt>
                      <c:pt idx="2255">
                        <c:v>42768</c:v>
                      </c:pt>
                      <c:pt idx="2256">
                        <c:v>42769</c:v>
                      </c:pt>
                      <c:pt idx="2257">
                        <c:v>42770</c:v>
                      </c:pt>
                      <c:pt idx="2258">
                        <c:v>42771</c:v>
                      </c:pt>
                      <c:pt idx="2259">
                        <c:v>42772</c:v>
                      </c:pt>
                      <c:pt idx="2260">
                        <c:v>42773</c:v>
                      </c:pt>
                      <c:pt idx="2261">
                        <c:v>42774</c:v>
                      </c:pt>
                      <c:pt idx="2262">
                        <c:v>42775</c:v>
                      </c:pt>
                      <c:pt idx="2263">
                        <c:v>42776</c:v>
                      </c:pt>
                      <c:pt idx="2264">
                        <c:v>42777</c:v>
                      </c:pt>
                      <c:pt idx="2265">
                        <c:v>42778</c:v>
                      </c:pt>
                      <c:pt idx="2266">
                        <c:v>42779</c:v>
                      </c:pt>
                      <c:pt idx="2267">
                        <c:v>42780</c:v>
                      </c:pt>
                      <c:pt idx="2268">
                        <c:v>42781</c:v>
                      </c:pt>
                      <c:pt idx="2269">
                        <c:v>42782</c:v>
                      </c:pt>
                      <c:pt idx="2270">
                        <c:v>42783</c:v>
                      </c:pt>
                      <c:pt idx="2271">
                        <c:v>42784</c:v>
                      </c:pt>
                      <c:pt idx="2272">
                        <c:v>42785</c:v>
                      </c:pt>
                      <c:pt idx="2273">
                        <c:v>42786</c:v>
                      </c:pt>
                      <c:pt idx="2274">
                        <c:v>42787</c:v>
                      </c:pt>
                      <c:pt idx="2275">
                        <c:v>42788</c:v>
                      </c:pt>
                      <c:pt idx="2276">
                        <c:v>42789</c:v>
                      </c:pt>
                      <c:pt idx="2277">
                        <c:v>42790</c:v>
                      </c:pt>
                      <c:pt idx="2278">
                        <c:v>42791</c:v>
                      </c:pt>
                      <c:pt idx="2279">
                        <c:v>42792</c:v>
                      </c:pt>
                      <c:pt idx="2280">
                        <c:v>42793</c:v>
                      </c:pt>
                      <c:pt idx="2281">
                        <c:v>42794</c:v>
                      </c:pt>
                      <c:pt idx="2282">
                        <c:v>42795</c:v>
                      </c:pt>
                      <c:pt idx="2283">
                        <c:v>42796</c:v>
                      </c:pt>
                      <c:pt idx="2284">
                        <c:v>42797</c:v>
                      </c:pt>
                      <c:pt idx="2285">
                        <c:v>42798</c:v>
                      </c:pt>
                      <c:pt idx="2286">
                        <c:v>42799</c:v>
                      </c:pt>
                      <c:pt idx="2287">
                        <c:v>42800</c:v>
                      </c:pt>
                      <c:pt idx="2288">
                        <c:v>42801</c:v>
                      </c:pt>
                      <c:pt idx="2289">
                        <c:v>42802</c:v>
                      </c:pt>
                      <c:pt idx="2290">
                        <c:v>42803</c:v>
                      </c:pt>
                      <c:pt idx="2291">
                        <c:v>42804</c:v>
                      </c:pt>
                      <c:pt idx="2292">
                        <c:v>42805</c:v>
                      </c:pt>
                      <c:pt idx="2293">
                        <c:v>42806</c:v>
                      </c:pt>
                      <c:pt idx="2294">
                        <c:v>42807</c:v>
                      </c:pt>
                      <c:pt idx="2295">
                        <c:v>42808</c:v>
                      </c:pt>
                      <c:pt idx="2296">
                        <c:v>42809</c:v>
                      </c:pt>
                      <c:pt idx="2297">
                        <c:v>42810</c:v>
                      </c:pt>
                      <c:pt idx="2298">
                        <c:v>42811</c:v>
                      </c:pt>
                      <c:pt idx="2299">
                        <c:v>42812</c:v>
                      </c:pt>
                      <c:pt idx="2300">
                        <c:v>42813</c:v>
                      </c:pt>
                      <c:pt idx="2301">
                        <c:v>42814</c:v>
                      </c:pt>
                      <c:pt idx="2302">
                        <c:v>42815</c:v>
                      </c:pt>
                      <c:pt idx="2303">
                        <c:v>42816</c:v>
                      </c:pt>
                      <c:pt idx="2304">
                        <c:v>42817</c:v>
                      </c:pt>
                      <c:pt idx="2305">
                        <c:v>42818</c:v>
                      </c:pt>
                      <c:pt idx="2306">
                        <c:v>42819</c:v>
                      </c:pt>
                      <c:pt idx="2307">
                        <c:v>42820</c:v>
                      </c:pt>
                      <c:pt idx="2308">
                        <c:v>42821</c:v>
                      </c:pt>
                      <c:pt idx="2309">
                        <c:v>42822</c:v>
                      </c:pt>
                      <c:pt idx="2310">
                        <c:v>42823</c:v>
                      </c:pt>
                      <c:pt idx="2311">
                        <c:v>42824</c:v>
                      </c:pt>
                      <c:pt idx="2312">
                        <c:v>42825</c:v>
                      </c:pt>
                      <c:pt idx="2313">
                        <c:v>42826</c:v>
                      </c:pt>
                      <c:pt idx="2314">
                        <c:v>42827</c:v>
                      </c:pt>
                      <c:pt idx="2315">
                        <c:v>42828</c:v>
                      </c:pt>
                      <c:pt idx="2316">
                        <c:v>42829</c:v>
                      </c:pt>
                      <c:pt idx="2317">
                        <c:v>42830</c:v>
                      </c:pt>
                      <c:pt idx="2318">
                        <c:v>42831</c:v>
                      </c:pt>
                      <c:pt idx="2319">
                        <c:v>42832</c:v>
                      </c:pt>
                      <c:pt idx="2320">
                        <c:v>42833</c:v>
                      </c:pt>
                      <c:pt idx="2321">
                        <c:v>42834</c:v>
                      </c:pt>
                      <c:pt idx="2322">
                        <c:v>42835</c:v>
                      </c:pt>
                      <c:pt idx="2323">
                        <c:v>42836</c:v>
                      </c:pt>
                      <c:pt idx="2324">
                        <c:v>42837</c:v>
                      </c:pt>
                      <c:pt idx="2325">
                        <c:v>42838</c:v>
                      </c:pt>
                      <c:pt idx="2326">
                        <c:v>42839</c:v>
                      </c:pt>
                      <c:pt idx="2327">
                        <c:v>42840</c:v>
                      </c:pt>
                      <c:pt idx="2328">
                        <c:v>42841</c:v>
                      </c:pt>
                      <c:pt idx="2329">
                        <c:v>42842</c:v>
                      </c:pt>
                      <c:pt idx="2330">
                        <c:v>42843</c:v>
                      </c:pt>
                      <c:pt idx="2331">
                        <c:v>42844</c:v>
                      </c:pt>
                      <c:pt idx="2332">
                        <c:v>42845</c:v>
                      </c:pt>
                      <c:pt idx="2333">
                        <c:v>42846</c:v>
                      </c:pt>
                      <c:pt idx="2334">
                        <c:v>42847</c:v>
                      </c:pt>
                      <c:pt idx="2335">
                        <c:v>42848</c:v>
                      </c:pt>
                      <c:pt idx="2336">
                        <c:v>42849</c:v>
                      </c:pt>
                      <c:pt idx="2337">
                        <c:v>42850</c:v>
                      </c:pt>
                      <c:pt idx="2338">
                        <c:v>42851</c:v>
                      </c:pt>
                      <c:pt idx="2339">
                        <c:v>42852</c:v>
                      </c:pt>
                      <c:pt idx="2340">
                        <c:v>42853</c:v>
                      </c:pt>
                      <c:pt idx="2341">
                        <c:v>42854</c:v>
                      </c:pt>
                      <c:pt idx="2342">
                        <c:v>42855</c:v>
                      </c:pt>
                      <c:pt idx="2343">
                        <c:v>42856</c:v>
                      </c:pt>
                      <c:pt idx="2344">
                        <c:v>42857</c:v>
                      </c:pt>
                      <c:pt idx="2345">
                        <c:v>42858</c:v>
                      </c:pt>
                      <c:pt idx="2346">
                        <c:v>42859</c:v>
                      </c:pt>
                      <c:pt idx="2347">
                        <c:v>42860</c:v>
                      </c:pt>
                      <c:pt idx="2348">
                        <c:v>42861</c:v>
                      </c:pt>
                      <c:pt idx="2349">
                        <c:v>42862</c:v>
                      </c:pt>
                      <c:pt idx="2350">
                        <c:v>42863</c:v>
                      </c:pt>
                      <c:pt idx="2351">
                        <c:v>42864</c:v>
                      </c:pt>
                      <c:pt idx="2352">
                        <c:v>42865</c:v>
                      </c:pt>
                      <c:pt idx="2353">
                        <c:v>42866</c:v>
                      </c:pt>
                      <c:pt idx="2354">
                        <c:v>42867</c:v>
                      </c:pt>
                      <c:pt idx="2355">
                        <c:v>42868</c:v>
                      </c:pt>
                      <c:pt idx="2356">
                        <c:v>42869</c:v>
                      </c:pt>
                      <c:pt idx="2357">
                        <c:v>42870</c:v>
                      </c:pt>
                      <c:pt idx="2358">
                        <c:v>42871</c:v>
                      </c:pt>
                      <c:pt idx="2359">
                        <c:v>42872</c:v>
                      </c:pt>
                      <c:pt idx="2360">
                        <c:v>42873</c:v>
                      </c:pt>
                      <c:pt idx="2361">
                        <c:v>42874</c:v>
                      </c:pt>
                      <c:pt idx="2362">
                        <c:v>42875</c:v>
                      </c:pt>
                      <c:pt idx="2363">
                        <c:v>42876</c:v>
                      </c:pt>
                      <c:pt idx="2364">
                        <c:v>42877</c:v>
                      </c:pt>
                      <c:pt idx="2365">
                        <c:v>42878</c:v>
                      </c:pt>
                      <c:pt idx="2366">
                        <c:v>42879</c:v>
                      </c:pt>
                      <c:pt idx="2367">
                        <c:v>42880</c:v>
                      </c:pt>
                      <c:pt idx="2368">
                        <c:v>42881</c:v>
                      </c:pt>
                      <c:pt idx="2369">
                        <c:v>42882</c:v>
                      </c:pt>
                      <c:pt idx="2370">
                        <c:v>42883</c:v>
                      </c:pt>
                      <c:pt idx="2371">
                        <c:v>42884</c:v>
                      </c:pt>
                      <c:pt idx="2372">
                        <c:v>42885</c:v>
                      </c:pt>
                      <c:pt idx="2373">
                        <c:v>42886</c:v>
                      </c:pt>
                      <c:pt idx="2374">
                        <c:v>42887</c:v>
                      </c:pt>
                      <c:pt idx="2375">
                        <c:v>42888</c:v>
                      </c:pt>
                      <c:pt idx="2376">
                        <c:v>42889</c:v>
                      </c:pt>
                      <c:pt idx="2377">
                        <c:v>42890</c:v>
                      </c:pt>
                      <c:pt idx="2378">
                        <c:v>42891</c:v>
                      </c:pt>
                      <c:pt idx="2379">
                        <c:v>42892</c:v>
                      </c:pt>
                      <c:pt idx="2380">
                        <c:v>42893</c:v>
                      </c:pt>
                      <c:pt idx="2381">
                        <c:v>42894</c:v>
                      </c:pt>
                      <c:pt idx="2382">
                        <c:v>42895</c:v>
                      </c:pt>
                      <c:pt idx="2383">
                        <c:v>42896</c:v>
                      </c:pt>
                      <c:pt idx="2384">
                        <c:v>42897</c:v>
                      </c:pt>
                      <c:pt idx="2385">
                        <c:v>42898</c:v>
                      </c:pt>
                      <c:pt idx="2386">
                        <c:v>42899</c:v>
                      </c:pt>
                      <c:pt idx="2387">
                        <c:v>42900</c:v>
                      </c:pt>
                      <c:pt idx="2388">
                        <c:v>42901</c:v>
                      </c:pt>
                      <c:pt idx="2389">
                        <c:v>42902</c:v>
                      </c:pt>
                      <c:pt idx="2390">
                        <c:v>42903</c:v>
                      </c:pt>
                      <c:pt idx="2391">
                        <c:v>42904</c:v>
                      </c:pt>
                      <c:pt idx="2392">
                        <c:v>42905</c:v>
                      </c:pt>
                      <c:pt idx="2393">
                        <c:v>42906</c:v>
                      </c:pt>
                      <c:pt idx="2394">
                        <c:v>42907</c:v>
                      </c:pt>
                      <c:pt idx="2395">
                        <c:v>42908</c:v>
                      </c:pt>
                      <c:pt idx="2396">
                        <c:v>42909</c:v>
                      </c:pt>
                      <c:pt idx="2397">
                        <c:v>42910</c:v>
                      </c:pt>
                      <c:pt idx="2398">
                        <c:v>42911</c:v>
                      </c:pt>
                      <c:pt idx="2399">
                        <c:v>42912</c:v>
                      </c:pt>
                      <c:pt idx="2400">
                        <c:v>42913</c:v>
                      </c:pt>
                      <c:pt idx="2401">
                        <c:v>42914</c:v>
                      </c:pt>
                      <c:pt idx="2402">
                        <c:v>42915</c:v>
                      </c:pt>
                      <c:pt idx="2403">
                        <c:v>42916</c:v>
                      </c:pt>
                      <c:pt idx="2404">
                        <c:v>42917</c:v>
                      </c:pt>
                      <c:pt idx="2405">
                        <c:v>42918</c:v>
                      </c:pt>
                      <c:pt idx="2406">
                        <c:v>42919</c:v>
                      </c:pt>
                      <c:pt idx="2407">
                        <c:v>42920</c:v>
                      </c:pt>
                      <c:pt idx="2408">
                        <c:v>42921</c:v>
                      </c:pt>
                      <c:pt idx="2409">
                        <c:v>42922</c:v>
                      </c:pt>
                      <c:pt idx="2410">
                        <c:v>42923</c:v>
                      </c:pt>
                      <c:pt idx="2411">
                        <c:v>42924</c:v>
                      </c:pt>
                      <c:pt idx="2412">
                        <c:v>42925</c:v>
                      </c:pt>
                      <c:pt idx="2413">
                        <c:v>42926</c:v>
                      </c:pt>
                      <c:pt idx="2414">
                        <c:v>42927</c:v>
                      </c:pt>
                      <c:pt idx="2415">
                        <c:v>42928</c:v>
                      </c:pt>
                      <c:pt idx="2416">
                        <c:v>42929</c:v>
                      </c:pt>
                      <c:pt idx="2417">
                        <c:v>42930</c:v>
                      </c:pt>
                      <c:pt idx="2418">
                        <c:v>42931</c:v>
                      </c:pt>
                      <c:pt idx="2419">
                        <c:v>42932</c:v>
                      </c:pt>
                      <c:pt idx="2420">
                        <c:v>42933</c:v>
                      </c:pt>
                      <c:pt idx="2421">
                        <c:v>42934</c:v>
                      </c:pt>
                      <c:pt idx="2422">
                        <c:v>42935</c:v>
                      </c:pt>
                      <c:pt idx="2423">
                        <c:v>42936</c:v>
                      </c:pt>
                      <c:pt idx="2424">
                        <c:v>42937</c:v>
                      </c:pt>
                      <c:pt idx="2425">
                        <c:v>42938</c:v>
                      </c:pt>
                      <c:pt idx="2426">
                        <c:v>42939</c:v>
                      </c:pt>
                      <c:pt idx="2427">
                        <c:v>42940</c:v>
                      </c:pt>
                      <c:pt idx="2428">
                        <c:v>42941</c:v>
                      </c:pt>
                      <c:pt idx="2429">
                        <c:v>42942</c:v>
                      </c:pt>
                      <c:pt idx="2430">
                        <c:v>42943</c:v>
                      </c:pt>
                      <c:pt idx="2431">
                        <c:v>42944</c:v>
                      </c:pt>
                      <c:pt idx="2432">
                        <c:v>42945</c:v>
                      </c:pt>
                      <c:pt idx="2433">
                        <c:v>42946</c:v>
                      </c:pt>
                      <c:pt idx="2434">
                        <c:v>42947</c:v>
                      </c:pt>
                      <c:pt idx="2435">
                        <c:v>42948</c:v>
                      </c:pt>
                      <c:pt idx="2436">
                        <c:v>42949</c:v>
                      </c:pt>
                      <c:pt idx="2437">
                        <c:v>42950</c:v>
                      </c:pt>
                      <c:pt idx="2438">
                        <c:v>42951</c:v>
                      </c:pt>
                      <c:pt idx="2439">
                        <c:v>42952</c:v>
                      </c:pt>
                      <c:pt idx="2440">
                        <c:v>42953</c:v>
                      </c:pt>
                      <c:pt idx="2441">
                        <c:v>42954</c:v>
                      </c:pt>
                      <c:pt idx="2442">
                        <c:v>42955</c:v>
                      </c:pt>
                      <c:pt idx="2443">
                        <c:v>42956</c:v>
                      </c:pt>
                      <c:pt idx="2444">
                        <c:v>42957</c:v>
                      </c:pt>
                      <c:pt idx="2445">
                        <c:v>42958</c:v>
                      </c:pt>
                      <c:pt idx="2446">
                        <c:v>42959</c:v>
                      </c:pt>
                      <c:pt idx="2447">
                        <c:v>42960</c:v>
                      </c:pt>
                      <c:pt idx="2448">
                        <c:v>42961</c:v>
                      </c:pt>
                      <c:pt idx="2449">
                        <c:v>42962</c:v>
                      </c:pt>
                      <c:pt idx="2450">
                        <c:v>42963</c:v>
                      </c:pt>
                      <c:pt idx="2451">
                        <c:v>42964</c:v>
                      </c:pt>
                      <c:pt idx="2452">
                        <c:v>42965</c:v>
                      </c:pt>
                      <c:pt idx="2453">
                        <c:v>42966</c:v>
                      </c:pt>
                      <c:pt idx="2454">
                        <c:v>42967</c:v>
                      </c:pt>
                      <c:pt idx="2455">
                        <c:v>42968</c:v>
                      </c:pt>
                      <c:pt idx="2456">
                        <c:v>42969</c:v>
                      </c:pt>
                      <c:pt idx="2457">
                        <c:v>42970</c:v>
                      </c:pt>
                      <c:pt idx="2458">
                        <c:v>42971</c:v>
                      </c:pt>
                      <c:pt idx="2459">
                        <c:v>42972</c:v>
                      </c:pt>
                      <c:pt idx="2460">
                        <c:v>42973</c:v>
                      </c:pt>
                      <c:pt idx="2461">
                        <c:v>42974</c:v>
                      </c:pt>
                      <c:pt idx="2462">
                        <c:v>42975</c:v>
                      </c:pt>
                      <c:pt idx="2463">
                        <c:v>42976</c:v>
                      </c:pt>
                      <c:pt idx="2464">
                        <c:v>42977</c:v>
                      </c:pt>
                      <c:pt idx="2465">
                        <c:v>42978</c:v>
                      </c:pt>
                      <c:pt idx="2466">
                        <c:v>42979</c:v>
                      </c:pt>
                      <c:pt idx="2467">
                        <c:v>42980</c:v>
                      </c:pt>
                      <c:pt idx="2468">
                        <c:v>42981</c:v>
                      </c:pt>
                      <c:pt idx="2469">
                        <c:v>42982</c:v>
                      </c:pt>
                      <c:pt idx="2470">
                        <c:v>42983</c:v>
                      </c:pt>
                      <c:pt idx="2471">
                        <c:v>42984</c:v>
                      </c:pt>
                      <c:pt idx="2472">
                        <c:v>42985</c:v>
                      </c:pt>
                      <c:pt idx="2473">
                        <c:v>42986</c:v>
                      </c:pt>
                      <c:pt idx="2474">
                        <c:v>42987</c:v>
                      </c:pt>
                      <c:pt idx="2475">
                        <c:v>42988</c:v>
                      </c:pt>
                      <c:pt idx="2476">
                        <c:v>42989</c:v>
                      </c:pt>
                      <c:pt idx="2477">
                        <c:v>42990</c:v>
                      </c:pt>
                      <c:pt idx="2478">
                        <c:v>42991</c:v>
                      </c:pt>
                      <c:pt idx="2479">
                        <c:v>42992</c:v>
                      </c:pt>
                      <c:pt idx="2480">
                        <c:v>42993</c:v>
                      </c:pt>
                      <c:pt idx="2481">
                        <c:v>42994</c:v>
                      </c:pt>
                      <c:pt idx="2482">
                        <c:v>42995</c:v>
                      </c:pt>
                      <c:pt idx="2483">
                        <c:v>42996</c:v>
                      </c:pt>
                      <c:pt idx="2484">
                        <c:v>42997</c:v>
                      </c:pt>
                      <c:pt idx="2485">
                        <c:v>42998</c:v>
                      </c:pt>
                      <c:pt idx="2486">
                        <c:v>42999</c:v>
                      </c:pt>
                      <c:pt idx="2487">
                        <c:v>43000</c:v>
                      </c:pt>
                      <c:pt idx="2488">
                        <c:v>43001</c:v>
                      </c:pt>
                      <c:pt idx="2489">
                        <c:v>43002</c:v>
                      </c:pt>
                      <c:pt idx="2490">
                        <c:v>43003</c:v>
                      </c:pt>
                      <c:pt idx="2491">
                        <c:v>43004</c:v>
                      </c:pt>
                      <c:pt idx="2492">
                        <c:v>43005</c:v>
                      </c:pt>
                      <c:pt idx="2493">
                        <c:v>43006</c:v>
                      </c:pt>
                      <c:pt idx="2494">
                        <c:v>43007</c:v>
                      </c:pt>
                      <c:pt idx="2495">
                        <c:v>43008</c:v>
                      </c:pt>
                      <c:pt idx="2496">
                        <c:v>43009</c:v>
                      </c:pt>
                      <c:pt idx="2497">
                        <c:v>43010</c:v>
                      </c:pt>
                      <c:pt idx="2498">
                        <c:v>43011</c:v>
                      </c:pt>
                      <c:pt idx="2499">
                        <c:v>43012</c:v>
                      </c:pt>
                      <c:pt idx="2500">
                        <c:v>43013</c:v>
                      </c:pt>
                      <c:pt idx="2501">
                        <c:v>43014</c:v>
                      </c:pt>
                      <c:pt idx="2502">
                        <c:v>43015</c:v>
                      </c:pt>
                      <c:pt idx="2503">
                        <c:v>43016</c:v>
                      </c:pt>
                      <c:pt idx="2504">
                        <c:v>43017</c:v>
                      </c:pt>
                      <c:pt idx="2505">
                        <c:v>43018</c:v>
                      </c:pt>
                      <c:pt idx="2506">
                        <c:v>43019</c:v>
                      </c:pt>
                      <c:pt idx="2507">
                        <c:v>43020</c:v>
                      </c:pt>
                      <c:pt idx="2508">
                        <c:v>43021</c:v>
                      </c:pt>
                      <c:pt idx="2509">
                        <c:v>43022</c:v>
                      </c:pt>
                      <c:pt idx="2510">
                        <c:v>43023</c:v>
                      </c:pt>
                      <c:pt idx="2511">
                        <c:v>43024</c:v>
                      </c:pt>
                      <c:pt idx="2512">
                        <c:v>43025</c:v>
                      </c:pt>
                      <c:pt idx="2513">
                        <c:v>43026</c:v>
                      </c:pt>
                      <c:pt idx="2514">
                        <c:v>43027</c:v>
                      </c:pt>
                      <c:pt idx="2515">
                        <c:v>43028</c:v>
                      </c:pt>
                      <c:pt idx="2516">
                        <c:v>43029</c:v>
                      </c:pt>
                      <c:pt idx="2517">
                        <c:v>43030</c:v>
                      </c:pt>
                      <c:pt idx="2518">
                        <c:v>43031</c:v>
                      </c:pt>
                      <c:pt idx="2519">
                        <c:v>43032</c:v>
                      </c:pt>
                      <c:pt idx="2520">
                        <c:v>43033</c:v>
                      </c:pt>
                      <c:pt idx="2521">
                        <c:v>43034</c:v>
                      </c:pt>
                      <c:pt idx="2522">
                        <c:v>43035</c:v>
                      </c:pt>
                      <c:pt idx="2523">
                        <c:v>43036</c:v>
                      </c:pt>
                      <c:pt idx="2524">
                        <c:v>43037</c:v>
                      </c:pt>
                      <c:pt idx="2525">
                        <c:v>43038</c:v>
                      </c:pt>
                      <c:pt idx="2526">
                        <c:v>43039</c:v>
                      </c:pt>
                      <c:pt idx="2527">
                        <c:v>43040</c:v>
                      </c:pt>
                      <c:pt idx="2528">
                        <c:v>43041</c:v>
                      </c:pt>
                      <c:pt idx="2529">
                        <c:v>43042</c:v>
                      </c:pt>
                      <c:pt idx="2530">
                        <c:v>43043</c:v>
                      </c:pt>
                      <c:pt idx="2531">
                        <c:v>43044</c:v>
                      </c:pt>
                      <c:pt idx="2532">
                        <c:v>43045</c:v>
                      </c:pt>
                      <c:pt idx="2533">
                        <c:v>43046</c:v>
                      </c:pt>
                      <c:pt idx="2534">
                        <c:v>43047</c:v>
                      </c:pt>
                      <c:pt idx="2535">
                        <c:v>43048</c:v>
                      </c:pt>
                      <c:pt idx="2536">
                        <c:v>43049</c:v>
                      </c:pt>
                      <c:pt idx="2537">
                        <c:v>43050</c:v>
                      </c:pt>
                      <c:pt idx="2538">
                        <c:v>43051</c:v>
                      </c:pt>
                      <c:pt idx="2539">
                        <c:v>43052</c:v>
                      </c:pt>
                      <c:pt idx="2540">
                        <c:v>43053</c:v>
                      </c:pt>
                      <c:pt idx="2541">
                        <c:v>43054</c:v>
                      </c:pt>
                      <c:pt idx="2542">
                        <c:v>43055</c:v>
                      </c:pt>
                      <c:pt idx="2543">
                        <c:v>43056</c:v>
                      </c:pt>
                      <c:pt idx="2544">
                        <c:v>43057</c:v>
                      </c:pt>
                      <c:pt idx="2545">
                        <c:v>43058</c:v>
                      </c:pt>
                      <c:pt idx="2546">
                        <c:v>43059</c:v>
                      </c:pt>
                      <c:pt idx="2547">
                        <c:v>43060</c:v>
                      </c:pt>
                      <c:pt idx="2548">
                        <c:v>43061</c:v>
                      </c:pt>
                      <c:pt idx="2549">
                        <c:v>43062</c:v>
                      </c:pt>
                      <c:pt idx="2550">
                        <c:v>43063</c:v>
                      </c:pt>
                      <c:pt idx="2551">
                        <c:v>43064</c:v>
                      </c:pt>
                      <c:pt idx="2552">
                        <c:v>43065</c:v>
                      </c:pt>
                      <c:pt idx="2553">
                        <c:v>43066</c:v>
                      </c:pt>
                      <c:pt idx="2554">
                        <c:v>43067</c:v>
                      </c:pt>
                      <c:pt idx="2555">
                        <c:v>43068</c:v>
                      </c:pt>
                      <c:pt idx="2556">
                        <c:v>43069</c:v>
                      </c:pt>
                      <c:pt idx="2557">
                        <c:v>43070</c:v>
                      </c:pt>
                      <c:pt idx="2558">
                        <c:v>43071</c:v>
                      </c:pt>
                      <c:pt idx="2559">
                        <c:v>43072</c:v>
                      </c:pt>
                      <c:pt idx="2560">
                        <c:v>43073</c:v>
                      </c:pt>
                      <c:pt idx="2561">
                        <c:v>43074</c:v>
                      </c:pt>
                      <c:pt idx="2562">
                        <c:v>43075</c:v>
                      </c:pt>
                      <c:pt idx="2563">
                        <c:v>43076</c:v>
                      </c:pt>
                      <c:pt idx="2564">
                        <c:v>43077</c:v>
                      </c:pt>
                      <c:pt idx="2565">
                        <c:v>43078</c:v>
                      </c:pt>
                      <c:pt idx="2566">
                        <c:v>43079</c:v>
                      </c:pt>
                      <c:pt idx="2567">
                        <c:v>43080</c:v>
                      </c:pt>
                      <c:pt idx="2568">
                        <c:v>43081</c:v>
                      </c:pt>
                      <c:pt idx="2569">
                        <c:v>43082</c:v>
                      </c:pt>
                      <c:pt idx="2570">
                        <c:v>43083</c:v>
                      </c:pt>
                      <c:pt idx="2571">
                        <c:v>43084</c:v>
                      </c:pt>
                      <c:pt idx="2572">
                        <c:v>43085</c:v>
                      </c:pt>
                      <c:pt idx="2573">
                        <c:v>43086</c:v>
                      </c:pt>
                      <c:pt idx="2574">
                        <c:v>43087</c:v>
                      </c:pt>
                      <c:pt idx="2575">
                        <c:v>43088</c:v>
                      </c:pt>
                      <c:pt idx="2576">
                        <c:v>43089</c:v>
                      </c:pt>
                      <c:pt idx="2577">
                        <c:v>43090</c:v>
                      </c:pt>
                      <c:pt idx="2578">
                        <c:v>43091</c:v>
                      </c:pt>
                      <c:pt idx="2579">
                        <c:v>43092</c:v>
                      </c:pt>
                      <c:pt idx="2580">
                        <c:v>43093</c:v>
                      </c:pt>
                      <c:pt idx="2581">
                        <c:v>43094</c:v>
                      </c:pt>
                      <c:pt idx="2582">
                        <c:v>43095</c:v>
                      </c:pt>
                      <c:pt idx="2583">
                        <c:v>43096</c:v>
                      </c:pt>
                      <c:pt idx="2584">
                        <c:v>43097</c:v>
                      </c:pt>
                      <c:pt idx="2585">
                        <c:v>43098</c:v>
                      </c:pt>
                      <c:pt idx="2586">
                        <c:v>43099</c:v>
                      </c:pt>
                      <c:pt idx="2587">
                        <c:v>43100</c:v>
                      </c:pt>
                      <c:pt idx="2588">
                        <c:v>43101</c:v>
                      </c:pt>
                      <c:pt idx="2589">
                        <c:v>43102</c:v>
                      </c:pt>
                      <c:pt idx="2590">
                        <c:v>43103</c:v>
                      </c:pt>
                      <c:pt idx="2591">
                        <c:v>43104</c:v>
                      </c:pt>
                      <c:pt idx="2592">
                        <c:v>43105</c:v>
                      </c:pt>
                      <c:pt idx="2593">
                        <c:v>43106</c:v>
                      </c:pt>
                      <c:pt idx="2594">
                        <c:v>43107</c:v>
                      </c:pt>
                      <c:pt idx="2595">
                        <c:v>43108</c:v>
                      </c:pt>
                      <c:pt idx="2596">
                        <c:v>43109</c:v>
                      </c:pt>
                      <c:pt idx="2597">
                        <c:v>43110</c:v>
                      </c:pt>
                      <c:pt idx="2598">
                        <c:v>43111</c:v>
                      </c:pt>
                      <c:pt idx="2599">
                        <c:v>43112</c:v>
                      </c:pt>
                      <c:pt idx="2600">
                        <c:v>43113</c:v>
                      </c:pt>
                      <c:pt idx="2601">
                        <c:v>43114</c:v>
                      </c:pt>
                      <c:pt idx="2602">
                        <c:v>43115</c:v>
                      </c:pt>
                      <c:pt idx="2603">
                        <c:v>43116</c:v>
                      </c:pt>
                      <c:pt idx="2604">
                        <c:v>43117</c:v>
                      </c:pt>
                      <c:pt idx="2605">
                        <c:v>43118</c:v>
                      </c:pt>
                      <c:pt idx="2606">
                        <c:v>43119</c:v>
                      </c:pt>
                      <c:pt idx="2607">
                        <c:v>43120</c:v>
                      </c:pt>
                      <c:pt idx="2608">
                        <c:v>43121</c:v>
                      </c:pt>
                      <c:pt idx="2609">
                        <c:v>43122</c:v>
                      </c:pt>
                      <c:pt idx="2610">
                        <c:v>43123</c:v>
                      </c:pt>
                      <c:pt idx="2611">
                        <c:v>43124</c:v>
                      </c:pt>
                      <c:pt idx="2612">
                        <c:v>43125</c:v>
                      </c:pt>
                      <c:pt idx="2613">
                        <c:v>43126</c:v>
                      </c:pt>
                      <c:pt idx="2614">
                        <c:v>43127</c:v>
                      </c:pt>
                      <c:pt idx="2615">
                        <c:v>43128</c:v>
                      </c:pt>
                      <c:pt idx="2616">
                        <c:v>43129</c:v>
                      </c:pt>
                      <c:pt idx="2617">
                        <c:v>43130</c:v>
                      </c:pt>
                      <c:pt idx="2618">
                        <c:v>43131</c:v>
                      </c:pt>
                      <c:pt idx="2619">
                        <c:v>43132</c:v>
                      </c:pt>
                      <c:pt idx="2620">
                        <c:v>43133</c:v>
                      </c:pt>
                      <c:pt idx="2621">
                        <c:v>43134</c:v>
                      </c:pt>
                      <c:pt idx="2622">
                        <c:v>43135</c:v>
                      </c:pt>
                      <c:pt idx="2623">
                        <c:v>43136</c:v>
                      </c:pt>
                      <c:pt idx="2624">
                        <c:v>43137</c:v>
                      </c:pt>
                      <c:pt idx="2625">
                        <c:v>43138</c:v>
                      </c:pt>
                      <c:pt idx="2626">
                        <c:v>43139</c:v>
                      </c:pt>
                      <c:pt idx="2627">
                        <c:v>43140</c:v>
                      </c:pt>
                      <c:pt idx="2628">
                        <c:v>43141</c:v>
                      </c:pt>
                      <c:pt idx="2629">
                        <c:v>43142</c:v>
                      </c:pt>
                      <c:pt idx="2630">
                        <c:v>43143</c:v>
                      </c:pt>
                      <c:pt idx="2631">
                        <c:v>43144</c:v>
                      </c:pt>
                      <c:pt idx="2632">
                        <c:v>43145</c:v>
                      </c:pt>
                      <c:pt idx="2633">
                        <c:v>43146</c:v>
                      </c:pt>
                      <c:pt idx="2634">
                        <c:v>43147</c:v>
                      </c:pt>
                      <c:pt idx="2635">
                        <c:v>43148</c:v>
                      </c:pt>
                      <c:pt idx="2636">
                        <c:v>43149</c:v>
                      </c:pt>
                      <c:pt idx="2637">
                        <c:v>43150</c:v>
                      </c:pt>
                      <c:pt idx="2638">
                        <c:v>43151</c:v>
                      </c:pt>
                      <c:pt idx="2639">
                        <c:v>43152</c:v>
                      </c:pt>
                      <c:pt idx="2640">
                        <c:v>43153</c:v>
                      </c:pt>
                      <c:pt idx="2641">
                        <c:v>43154</c:v>
                      </c:pt>
                      <c:pt idx="2642">
                        <c:v>43155</c:v>
                      </c:pt>
                      <c:pt idx="2643">
                        <c:v>43156</c:v>
                      </c:pt>
                      <c:pt idx="2644">
                        <c:v>43157</c:v>
                      </c:pt>
                      <c:pt idx="2645">
                        <c:v>43158</c:v>
                      </c:pt>
                      <c:pt idx="2646">
                        <c:v>43159</c:v>
                      </c:pt>
                      <c:pt idx="2647">
                        <c:v>43160</c:v>
                      </c:pt>
                      <c:pt idx="2648">
                        <c:v>43161</c:v>
                      </c:pt>
                      <c:pt idx="2649">
                        <c:v>43162</c:v>
                      </c:pt>
                      <c:pt idx="2650">
                        <c:v>43163</c:v>
                      </c:pt>
                      <c:pt idx="2651">
                        <c:v>43164</c:v>
                      </c:pt>
                      <c:pt idx="2652">
                        <c:v>43165</c:v>
                      </c:pt>
                      <c:pt idx="2653">
                        <c:v>43166</c:v>
                      </c:pt>
                      <c:pt idx="2654">
                        <c:v>43167</c:v>
                      </c:pt>
                      <c:pt idx="2655">
                        <c:v>43168</c:v>
                      </c:pt>
                      <c:pt idx="2656">
                        <c:v>43169</c:v>
                      </c:pt>
                      <c:pt idx="2657">
                        <c:v>43170</c:v>
                      </c:pt>
                      <c:pt idx="2658">
                        <c:v>43171</c:v>
                      </c:pt>
                      <c:pt idx="2659">
                        <c:v>43172</c:v>
                      </c:pt>
                      <c:pt idx="2660">
                        <c:v>43173</c:v>
                      </c:pt>
                      <c:pt idx="2661">
                        <c:v>43174</c:v>
                      </c:pt>
                      <c:pt idx="2662">
                        <c:v>43175</c:v>
                      </c:pt>
                      <c:pt idx="2663">
                        <c:v>43176</c:v>
                      </c:pt>
                      <c:pt idx="2664">
                        <c:v>43177</c:v>
                      </c:pt>
                      <c:pt idx="2665">
                        <c:v>43178</c:v>
                      </c:pt>
                      <c:pt idx="2666">
                        <c:v>43179</c:v>
                      </c:pt>
                      <c:pt idx="2667">
                        <c:v>43180</c:v>
                      </c:pt>
                      <c:pt idx="2668">
                        <c:v>43181</c:v>
                      </c:pt>
                      <c:pt idx="2669">
                        <c:v>43182</c:v>
                      </c:pt>
                      <c:pt idx="2670">
                        <c:v>43183</c:v>
                      </c:pt>
                      <c:pt idx="2671">
                        <c:v>43184</c:v>
                      </c:pt>
                      <c:pt idx="2672">
                        <c:v>43185</c:v>
                      </c:pt>
                      <c:pt idx="2673">
                        <c:v>43186</c:v>
                      </c:pt>
                      <c:pt idx="2674">
                        <c:v>43187</c:v>
                      </c:pt>
                      <c:pt idx="2675">
                        <c:v>43188</c:v>
                      </c:pt>
                      <c:pt idx="2676">
                        <c:v>43189</c:v>
                      </c:pt>
                      <c:pt idx="2677">
                        <c:v>43190</c:v>
                      </c:pt>
                      <c:pt idx="2678">
                        <c:v>43191</c:v>
                      </c:pt>
                      <c:pt idx="2679">
                        <c:v>43192</c:v>
                      </c:pt>
                      <c:pt idx="2680">
                        <c:v>43193</c:v>
                      </c:pt>
                      <c:pt idx="2681">
                        <c:v>43194</c:v>
                      </c:pt>
                      <c:pt idx="2682">
                        <c:v>43195</c:v>
                      </c:pt>
                      <c:pt idx="2683">
                        <c:v>43196</c:v>
                      </c:pt>
                      <c:pt idx="2684">
                        <c:v>43197</c:v>
                      </c:pt>
                      <c:pt idx="2685">
                        <c:v>43198</c:v>
                      </c:pt>
                      <c:pt idx="2686">
                        <c:v>43199</c:v>
                      </c:pt>
                      <c:pt idx="2687">
                        <c:v>43200</c:v>
                      </c:pt>
                      <c:pt idx="2688">
                        <c:v>43201</c:v>
                      </c:pt>
                      <c:pt idx="2689">
                        <c:v>43202</c:v>
                      </c:pt>
                      <c:pt idx="2690">
                        <c:v>43203</c:v>
                      </c:pt>
                      <c:pt idx="2691">
                        <c:v>43204</c:v>
                      </c:pt>
                      <c:pt idx="2692">
                        <c:v>43205</c:v>
                      </c:pt>
                      <c:pt idx="2693">
                        <c:v>43206</c:v>
                      </c:pt>
                      <c:pt idx="2694">
                        <c:v>43207</c:v>
                      </c:pt>
                      <c:pt idx="2695">
                        <c:v>43208</c:v>
                      </c:pt>
                      <c:pt idx="2696">
                        <c:v>43209</c:v>
                      </c:pt>
                      <c:pt idx="2697">
                        <c:v>43210</c:v>
                      </c:pt>
                      <c:pt idx="2698">
                        <c:v>43211</c:v>
                      </c:pt>
                      <c:pt idx="2699">
                        <c:v>43212</c:v>
                      </c:pt>
                      <c:pt idx="2700">
                        <c:v>43213</c:v>
                      </c:pt>
                      <c:pt idx="2701">
                        <c:v>43214</c:v>
                      </c:pt>
                      <c:pt idx="2702">
                        <c:v>43215</c:v>
                      </c:pt>
                      <c:pt idx="2703">
                        <c:v>43216</c:v>
                      </c:pt>
                      <c:pt idx="2704">
                        <c:v>43217</c:v>
                      </c:pt>
                      <c:pt idx="2705">
                        <c:v>43218</c:v>
                      </c:pt>
                      <c:pt idx="2706">
                        <c:v>43219</c:v>
                      </c:pt>
                      <c:pt idx="2707">
                        <c:v>43220</c:v>
                      </c:pt>
                      <c:pt idx="2708">
                        <c:v>43221</c:v>
                      </c:pt>
                      <c:pt idx="2709">
                        <c:v>43222</c:v>
                      </c:pt>
                      <c:pt idx="2710">
                        <c:v>43223</c:v>
                      </c:pt>
                      <c:pt idx="2711">
                        <c:v>43224</c:v>
                      </c:pt>
                      <c:pt idx="2712">
                        <c:v>43225</c:v>
                      </c:pt>
                      <c:pt idx="2713">
                        <c:v>43226</c:v>
                      </c:pt>
                      <c:pt idx="2714">
                        <c:v>43227</c:v>
                      </c:pt>
                      <c:pt idx="2715">
                        <c:v>43228</c:v>
                      </c:pt>
                      <c:pt idx="2716">
                        <c:v>43229</c:v>
                      </c:pt>
                      <c:pt idx="2717">
                        <c:v>43230</c:v>
                      </c:pt>
                      <c:pt idx="2718">
                        <c:v>43231</c:v>
                      </c:pt>
                      <c:pt idx="2719">
                        <c:v>43232</c:v>
                      </c:pt>
                      <c:pt idx="2720">
                        <c:v>43233</c:v>
                      </c:pt>
                      <c:pt idx="2721">
                        <c:v>43234</c:v>
                      </c:pt>
                      <c:pt idx="2722">
                        <c:v>43235</c:v>
                      </c:pt>
                      <c:pt idx="2723">
                        <c:v>43236</c:v>
                      </c:pt>
                      <c:pt idx="2724">
                        <c:v>43237</c:v>
                      </c:pt>
                      <c:pt idx="2725">
                        <c:v>43238</c:v>
                      </c:pt>
                      <c:pt idx="2726">
                        <c:v>43239</c:v>
                      </c:pt>
                      <c:pt idx="2727">
                        <c:v>43240</c:v>
                      </c:pt>
                      <c:pt idx="2728">
                        <c:v>43241</c:v>
                      </c:pt>
                      <c:pt idx="2729">
                        <c:v>43242</c:v>
                      </c:pt>
                      <c:pt idx="2730">
                        <c:v>43243</c:v>
                      </c:pt>
                      <c:pt idx="2731">
                        <c:v>43244</c:v>
                      </c:pt>
                      <c:pt idx="2732">
                        <c:v>43245</c:v>
                      </c:pt>
                      <c:pt idx="2733">
                        <c:v>43246</c:v>
                      </c:pt>
                      <c:pt idx="2734">
                        <c:v>43247</c:v>
                      </c:pt>
                      <c:pt idx="2735">
                        <c:v>43248</c:v>
                      </c:pt>
                      <c:pt idx="2736">
                        <c:v>43249</c:v>
                      </c:pt>
                      <c:pt idx="2737">
                        <c:v>43250</c:v>
                      </c:pt>
                      <c:pt idx="2738">
                        <c:v>43251</c:v>
                      </c:pt>
                      <c:pt idx="2739">
                        <c:v>43252</c:v>
                      </c:pt>
                      <c:pt idx="2740">
                        <c:v>43253</c:v>
                      </c:pt>
                      <c:pt idx="2741">
                        <c:v>43254</c:v>
                      </c:pt>
                      <c:pt idx="2742">
                        <c:v>43255</c:v>
                      </c:pt>
                      <c:pt idx="2743">
                        <c:v>43256</c:v>
                      </c:pt>
                      <c:pt idx="2744">
                        <c:v>43257</c:v>
                      </c:pt>
                      <c:pt idx="2745">
                        <c:v>43258</c:v>
                      </c:pt>
                      <c:pt idx="2746">
                        <c:v>43259</c:v>
                      </c:pt>
                      <c:pt idx="2747">
                        <c:v>43260</c:v>
                      </c:pt>
                      <c:pt idx="2748">
                        <c:v>43261</c:v>
                      </c:pt>
                      <c:pt idx="2749">
                        <c:v>43262</c:v>
                      </c:pt>
                      <c:pt idx="2750">
                        <c:v>43263</c:v>
                      </c:pt>
                      <c:pt idx="2751">
                        <c:v>43264</c:v>
                      </c:pt>
                      <c:pt idx="2752">
                        <c:v>43265</c:v>
                      </c:pt>
                      <c:pt idx="2753">
                        <c:v>43266</c:v>
                      </c:pt>
                      <c:pt idx="2754">
                        <c:v>43267</c:v>
                      </c:pt>
                      <c:pt idx="2755">
                        <c:v>43268</c:v>
                      </c:pt>
                      <c:pt idx="2756">
                        <c:v>43269</c:v>
                      </c:pt>
                      <c:pt idx="2757">
                        <c:v>43270</c:v>
                      </c:pt>
                      <c:pt idx="2758">
                        <c:v>43271</c:v>
                      </c:pt>
                      <c:pt idx="2759">
                        <c:v>43272</c:v>
                      </c:pt>
                      <c:pt idx="2760">
                        <c:v>43273</c:v>
                      </c:pt>
                      <c:pt idx="2761">
                        <c:v>43274</c:v>
                      </c:pt>
                      <c:pt idx="2762">
                        <c:v>43275</c:v>
                      </c:pt>
                      <c:pt idx="2763">
                        <c:v>43276</c:v>
                      </c:pt>
                      <c:pt idx="2764">
                        <c:v>43277</c:v>
                      </c:pt>
                      <c:pt idx="2765">
                        <c:v>43278</c:v>
                      </c:pt>
                      <c:pt idx="2766">
                        <c:v>43279</c:v>
                      </c:pt>
                      <c:pt idx="2767">
                        <c:v>43280</c:v>
                      </c:pt>
                      <c:pt idx="2768">
                        <c:v>43281</c:v>
                      </c:pt>
                      <c:pt idx="2769">
                        <c:v>43282</c:v>
                      </c:pt>
                      <c:pt idx="2770">
                        <c:v>43283</c:v>
                      </c:pt>
                      <c:pt idx="2771">
                        <c:v>43284</c:v>
                      </c:pt>
                      <c:pt idx="2772">
                        <c:v>43285</c:v>
                      </c:pt>
                      <c:pt idx="2773">
                        <c:v>43286</c:v>
                      </c:pt>
                      <c:pt idx="2774">
                        <c:v>43287</c:v>
                      </c:pt>
                      <c:pt idx="2775">
                        <c:v>43288</c:v>
                      </c:pt>
                      <c:pt idx="2776">
                        <c:v>43289</c:v>
                      </c:pt>
                      <c:pt idx="2777">
                        <c:v>43290</c:v>
                      </c:pt>
                      <c:pt idx="2778">
                        <c:v>43291</c:v>
                      </c:pt>
                      <c:pt idx="2779">
                        <c:v>43292</c:v>
                      </c:pt>
                      <c:pt idx="2780">
                        <c:v>43293</c:v>
                      </c:pt>
                      <c:pt idx="2781">
                        <c:v>43294</c:v>
                      </c:pt>
                      <c:pt idx="2782">
                        <c:v>43295</c:v>
                      </c:pt>
                      <c:pt idx="2783">
                        <c:v>43296</c:v>
                      </c:pt>
                      <c:pt idx="2784">
                        <c:v>43297</c:v>
                      </c:pt>
                      <c:pt idx="2785">
                        <c:v>43298</c:v>
                      </c:pt>
                      <c:pt idx="2786">
                        <c:v>43299</c:v>
                      </c:pt>
                      <c:pt idx="2787">
                        <c:v>43300</c:v>
                      </c:pt>
                      <c:pt idx="2788">
                        <c:v>43301</c:v>
                      </c:pt>
                      <c:pt idx="2789">
                        <c:v>43302</c:v>
                      </c:pt>
                      <c:pt idx="2790">
                        <c:v>43303</c:v>
                      </c:pt>
                      <c:pt idx="2791">
                        <c:v>43304</c:v>
                      </c:pt>
                      <c:pt idx="2792">
                        <c:v>43305</c:v>
                      </c:pt>
                      <c:pt idx="2793">
                        <c:v>43306</c:v>
                      </c:pt>
                      <c:pt idx="2794">
                        <c:v>43307</c:v>
                      </c:pt>
                      <c:pt idx="2795">
                        <c:v>43308</c:v>
                      </c:pt>
                      <c:pt idx="2796">
                        <c:v>43309</c:v>
                      </c:pt>
                      <c:pt idx="2797">
                        <c:v>43310</c:v>
                      </c:pt>
                      <c:pt idx="2798">
                        <c:v>43311</c:v>
                      </c:pt>
                      <c:pt idx="2799">
                        <c:v>43312</c:v>
                      </c:pt>
                      <c:pt idx="2800">
                        <c:v>43313</c:v>
                      </c:pt>
                      <c:pt idx="2801">
                        <c:v>43314</c:v>
                      </c:pt>
                      <c:pt idx="2802">
                        <c:v>43315</c:v>
                      </c:pt>
                      <c:pt idx="2803">
                        <c:v>43316</c:v>
                      </c:pt>
                      <c:pt idx="2804">
                        <c:v>43317</c:v>
                      </c:pt>
                      <c:pt idx="2805">
                        <c:v>43318</c:v>
                      </c:pt>
                      <c:pt idx="2806">
                        <c:v>43319</c:v>
                      </c:pt>
                      <c:pt idx="2807">
                        <c:v>43320</c:v>
                      </c:pt>
                      <c:pt idx="2808">
                        <c:v>43321</c:v>
                      </c:pt>
                      <c:pt idx="2809">
                        <c:v>43322</c:v>
                      </c:pt>
                      <c:pt idx="2810">
                        <c:v>43323</c:v>
                      </c:pt>
                      <c:pt idx="2811">
                        <c:v>43324</c:v>
                      </c:pt>
                      <c:pt idx="2812">
                        <c:v>43325</c:v>
                      </c:pt>
                      <c:pt idx="2813">
                        <c:v>43326</c:v>
                      </c:pt>
                      <c:pt idx="2814">
                        <c:v>43327</c:v>
                      </c:pt>
                      <c:pt idx="2815">
                        <c:v>43328</c:v>
                      </c:pt>
                      <c:pt idx="2816">
                        <c:v>43329</c:v>
                      </c:pt>
                      <c:pt idx="2817">
                        <c:v>43330</c:v>
                      </c:pt>
                      <c:pt idx="2818">
                        <c:v>43331</c:v>
                      </c:pt>
                      <c:pt idx="2819">
                        <c:v>43332</c:v>
                      </c:pt>
                      <c:pt idx="2820">
                        <c:v>43333</c:v>
                      </c:pt>
                      <c:pt idx="2821">
                        <c:v>43334</c:v>
                      </c:pt>
                      <c:pt idx="2822">
                        <c:v>43335</c:v>
                      </c:pt>
                      <c:pt idx="2823">
                        <c:v>43336</c:v>
                      </c:pt>
                      <c:pt idx="2824">
                        <c:v>43337</c:v>
                      </c:pt>
                      <c:pt idx="2825">
                        <c:v>43338</c:v>
                      </c:pt>
                      <c:pt idx="2826">
                        <c:v>43339</c:v>
                      </c:pt>
                      <c:pt idx="2827">
                        <c:v>43340</c:v>
                      </c:pt>
                      <c:pt idx="2828">
                        <c:v>43341</c:v>
                      </c:pt>
                      <c:pt idx="2829">
                        <c:v>43342</c:v>
                      </c:pt>
                      <c:pt idx="2830">
                        <c:v>43343</c:v>
                      </c:pt>
                      <c:pt idx="2831">
                        <c:v>43344</c:v>
                      </c:pt>
                      <c:pt idx="2832">
                        <c:v>43345</c:v>
                      </c:pt>
                      <c:pt idx="2833">
                        <c:v>43346</c:v>
                      </c:pt>
                      <c:pt idx="2834">
                        <c:v>43347</c:v>
                      </c:pt>
                      <c:pt idx="2835">
                        <c:v>43348</c:v>
                      </c:pt>
                      <c:pt idx="2836">
                        <c:v>43349</c:v>
                      </c:pt>
                      <c:pt idx="2837">
                        <c:v>43350</c:v>
                      </c:pt>
                      <c:pt idx="2838">
                        <c:v>43351</c:v>
                      </c:pt>
                      <c:pt idx="2839">
                        <c:v>43352</c:v>
                      </c:pt>
                      <c:pt idx="2840">
                        <c:v>43353</c:v>
                      </c:pt>
                      <c:pt idx="2841">
                        <c:v>43354</c:v>
                      </c:pt>
                      <c:pt idx="2842">
                        <c:v>43355</c:v>
                      </c:pt>
                      <c:pt idx="2843">
                        <c:v>43356</c:v>
                      </c:pt>
                      <c:pt idx="2844">
                        <c:v>43357</c:v>
                      </c:pt>
                      <c:pt idx="2845">
                        <c:v>43358</c:v>
                      </c:pt>
                      <c:pt idx="2846">
                        <c:v>43359</c:v>
                      </c:pt>
                      <c:pt idx="2847">
                        <c:v>43360</c:v>
                      </c:pt>
                      <c:pt idx="2848">
                        <c:v>43361</c:v>
                      </c:pt>
                      <c:pt idx="2849">
                        <c:v>43362</c:v>
                      </c:pt>
                      <c:pt idx="2850">
                        <c:v>43363</c:v>
                      </c:pt>
                      <c:pt idx="2851">
                        <c:v>43364</c:v>
                      </c:pt>
                      <c:pt idx="2852">
                        <c:v>43365</c:v>
                      </c:pt>
                      <c:pt idx="2853">
                        <c:v>43366</c:v>
                      </c:pt>
                      <c:pt idx="2854">
                        <c:v>43367</c:v>
                      </c:pt>
                      <c:pt idx="2855">
                        <c:v>43368</c:v>
                      </c:pt>
                      <c:pt idx="2856">
                        <c:v>43369</c:v>
                      </c:pt>
                      <c:pt idx="2857">
                        <c:v>43370</c:v>
                      </c:pt>
                      <c:pt idx="2858">
                        <c:v>43371</c:v>
                      </c:pt>
                      <c:pt idx="2859">
                        <c:v>43372</c:v>
                      </c:pt>
                      <c:pt idx="2860">
                        <c:v>43373</c:v>
                      </c:pt>
                      <c:pt idx="2861">
                        <c:v>43374</c:v>
                      </c:pt>
                      <c:pt idx="2862">
                        <c:v>43375</c:v>
                      </c:pt>
                      <c:pt idx="2863">
                        <c:v>43376</c:v>
                      </c:pt>
                      <c:pt idx="2864">
                        <c:v>43377</c:v>
                      </c:pt>
                      <c:pt idx="2865">
                        <c:v>43378</c:v>
                      </c:pt>
                      <c:pt idx="2866">
                        <c:v>43379</c:v>
                      </c:pt>
                      <c:pt idx="2867">
                        <c:v>43380</c:v>
                      </c:pt>
                      <c:pt idx="2868">
                        <c:v>43381</c:v>
                      </c:pt>
                      <c:pt idx="2869">
                        <c:v>43382</c:v>
                      </c:pt>
                      <c:pt idx="2870">
                        <c:v>43383</c:v>
                      </c:pt>
                      <c:pt idx="2871">
                        <c:v>43384</c:v>
                      </c:pt>
                      <c:pt idx="2872">
                        <c:v>43385</c:v>
                      </c:pt>
                      <c:pt idx="2873">
                        <c:v>43386</c:v>
                      </c:pt>
                      <c:pt idx="2874">
                        <c:v>43387</c:v>
                      </c:pt>
                      <c:pt idx="2875">
                        <c:v>43388</c:v>
                      </c:pt>
                      <c:pt idx="2876">
                        <c:v>43389</c:v>
                      </c:pt>
                      <c:pt idx="2877">
                        <c:v>43390</c:v>
                      </c:pt>
                      <c:pt idx="2878">
                        <c:v>43391</c:v>
                      </c:pt>
                      <c:pt idx="2879">
                        <c:v>43392</c:v>
                      </c:pt>
                      <c:pt idx="2880">
                        <c:v>43393</c:v>
                      </c:pt>
                      <c:pt idx="2881">
                        <c:v>43394</c:v>
                      </c:pt>
                      <c:pt idx="2882">
                        <c:v>43395</c:v>
                      </c:pt>
                      <c:pt idx="2883">
                        <c:v>43396</c:v>
                      </c:pt>
                      <c:pt idx="2884">
                        <c:v>43397</c:v>
                      </c:pt>
                      <c:pt idx="2885">
                        <c:v>43398</c:v>
                      </c:pt>
                      <c:pt idx="2886">
                        <c:v>43399</c:v>
                      </c:pt>
                      <c:pt idx="2887">
                        <c:v>43400</c:v>
                      </c:pt>
                      <c:pt idx="2888">
                        <c:v>43401</c:v>
                      </c:pt>
                      <c:pt idx="2889">
                        <c:v>43402</c:v>
                      </c:pt>
                      <c:pt idx="2890">
                        <c:v>43403</c:v>
                      </c:pt>
                      <c:pt idx="2891">
                        <c:v>43404</c:v>
                      </c:pt>
                      <c:pt idx="2892">
                        <c:v>43405</c:v>
                      </c:pt>
                      <c:pt idx="2893">
                        <c:v>43406</c:v>
                      </c:pt>
                      <c:pt idx="2894">
                        <c:v>43407</c:v>
                      </c:pt>
                      <c:pt idx="2895">
                        <c:v>43408</c:v>
                      </c:pt>
                      <c:pt idx="2896">
                        <c:v>43409</c:v>
                      </c:pt>
                      <c:pt idx="2897">
                        <c:v>43410</c:v>
                      </c:pt>
                      <c:pt idx="2898">
                        <c:v>43411</c:v>
                      </c:pt>
                      <c:pt idx="2899">
                        <c:v>43412</c:v>
                      </c:pt>
                      <c:pt idx="2900">
                        <c:v>43413</c:v>
                      </c:pt>
                      <c:pt idx="2901">
                        <c:v>43414</c:v>
                      </c:pt>
                      <c:pt idx="2902">
                        <c:v>43415</c:v>
                      </c:pt>
                      <c:pt idx="2903">
                        <c:v>43416</c:v>
                      </c:pt>
                      <c:pt idx="2904">
                        <c:v>43417</c:v>
                      </c:pt>
                      <c:pt idx="2905">
                        <c:v>43418</c:v>
                      </c:pt>
                      <c:pt idx="2906">
                        <c:v>43419</c:v>
                      </c:pt>
                      <c:pt idx="2907">
                        <c:v>43420</c:v>
                      </c:pt>
                      <c:pt idx="2908">
                        <c:v>43421</c:v>
                      </c:pt>
                      <c:pt idx="2909">
                        <c:v>43422</c:v>
                      </c:pt>
                      <c:pt idx="2910">
                        <c:v>43423</c:v>
                      </c:pt>
                      <c:pt idx="2911">
                        <c:v>43424</c:v>
                      </c:pt>
                      <c:pt idx="2912">
                        <c:v>43425</c:v>
                      </c:pt>
                      <c:pt idx="2913">
                        <c:v>43426</c:v>
                      </c:pt>
                      <c:pt idx="2914">
                        <c:v>43427</c:v>
                      </c:pt>
                      <c:pt idx="2915">
                        <c:v>43428</c:v>
                      </c:pt>
                      <c:pt idx="2916">
                        <c:v>43429</c:v>
                      </c:pt>
                      <c:pt idx="2917">
                        <c:v>43430</c:v>
                      </c:pt>
                      <c:pt idx="2918">
                        <c:v>43431</c:v>
                      </c:pt>
                      <c:pt idx="2919">
                        <c:v>43432</c:v>
                      </c:pt>
                      <c:pt idx="2920">
                        <c:v>43433</c:v>
                      </c:pt>
                      <c:pt idx="2921">
                        <c:v>43434</c:v>
                      </c:pt>
                      <c:pt idx="2922">
                        <c:v>43435</c:v>
                      </c:pt>
                      <c:pt idx="2923">
                        <c:v>43436</c:v>
                      </c:pt>
                      <c:pt idx="2924">
                        <c:v>43437</c:v>
                      </c:pt>
                      <c:pt idx="2925">
                        <c:v>43438</c:v>
                      </c:pt>
                      <c:pt idx="2926">
                        <c:v>43439</c:v>
                      </c:pt>
                      <c:pt idx="2927">
                        <c:v>43440</c:v>
                      </c:pt>
                      <c:pt idx="2928">
                        <c:v>43441</c:v>
                      </c:pt>
                      <c:pt idx="2929">
                        <c:v>43442</c:v>
                      </c:pt>
                      <c:pt idx="2930">
                        <c:v>43443</c:v>
                      </c:pt>
                      <c:pt idx="2931">
                        <c:v>43444</c:v>
                      </c:pt>
                      <c:pt idx="2932">
                        <c:v>43445</c:v>
                      </c:pt>
                      <c:pt idx="2933">
                        <c:v>43446</c:v>
                      </c:pt>
                      <c:pt idx="2934">
                        <c:v>43447</c:v>
                      </c:pt>
                      <c:pt idx="2935">
                        <c:v>43448</c:v>
                      </c:pt>
                      <c:pt idx="2936">
                        <c:v>43449</c:v>
                      </c:pt>
                      <c:pt idx="2937">
                        <c:v>43450</c:v>
                      </c:pt>
                      <c:pt idx="2938">
                        <c:v>43451</c:v>
                      </c:pt>
                      <c:pt idx="2939">
                        <c:v>43452</c:v>
                      </c:pt>
                      <c:pt idx="2940">
                        <c:v>43453</c:v>
                      </c:pt>
                      <c:pt idx="2941">
                        <c:v>43454</c:v>
                      </c:pt>
                      <c:pt idx="2942">
                        <c:v>43455</c:v>
                      </c:pt>
                      <c:pt idx="2943">
                        <c:v>43456</c:v>
                      </c:pt>
                      <c:pt idx="2944">
                        <c:v>43457</c:v>
                      </c:pt>
                      <c:pt idx="2945">
                        <c:v>43458</c:v>
                      </c:pt>
                      <c:pt idx="2946">
                        <c:v>43459</c:v>
                      </c:pt>
                      <c:pt idx="2947">
                        <c:v>43460</c:v>
                      </c:pt>
                      <c:pt idx="2948">
                        <c:v>43461</c:v>
                      </c:pt>
                      <c:pt idx="2949">
                        <c:v>43462</c:v>
                      </c:pt>
                      <c:pt idx="2950">
                        <c:v>43463</c:v>
                      </c:pt>
                      <c:pt idx="2951">
                        <c:v>43464</c:v>
                      </c:pt>
                      <c:pt idx="2952">
                        <c:v>43465</c:v>
                      </c:pt>
                      <c:pt idx="2953">
                        <c:v>43466</c:v>
                      </c:pt>
                      <c:pt idx="2954">
                        <c:v>43467</c:v>
                      </c:pt>
                      <c:pt idx="2955">
                        <c:v>43468</c:v>
                      </c:pt>
                      <c:pt idx="2956">
                        <c:v>43469</c:v>
                      </c:pt>
                      <c:pt idx="2957">
                        <c:v>43470</c:v>
                      </c:pt>
                      <c:pt idx="2958">
                        <c:v>43471</c:v>
                      </c:pt>
                      <c:pt idx="2959">
                        <c:v>43472</c:v>
                      </c:pt>
                      <c:pt idx="2960">
                        <c:v>43473</c:v>
                      </c:pt>
                      <c:pt idx="2961">
                        <c:v>43474</c:v>
                      </c:pt>
                      <c:pt idx="2962">
                        <c:v>43475</c:v>
                      </c:pt>
                      <c:pt idx="2963">
                        <c:v>43476</c:v>
                      </c:pt>
                      <c:pt idx="2964">
                        <c:v>43477</c:v>
                      </c:pt>
                      <c:pt idx="2965">
                        <c:v>43478</c:v>
                      </c:pt>
                      <c:pt idx="2966">
                        <c:v>43479</c:v>
                      </c:pt>
                      <c:pt idx="2967">
                        <c:v>43480</c:v>
                      </c:pt>
                      <c:pt idx="2968">
                        <c:v>43481</c:v>
                      </c:pt>
                      <c:pt idx="2969">
                        <c:v>43482</c:v>
                      </c:pt>
                      <c:pt idx="2970">
                        <c:v>43483</c:v>
                      </c:pt>
                      <c:pt idx="2971">
                        <c:v>43484</c:v>
                      </c:pt>
                      <c:pt idx="2972">
                        <c:v>43485</c:v>
                      </c:pt>
                      <c:pt idx="2973">
                        <c:v>43486</c:v>
                      </c:pt>
                      <c:pt idx="2974">
                        <c:v>43487</c:v>
                      </c:pt>
                      <c:pt idx="2975">
                        <c:v>43488</c:v>
                      </c:pt>
                      <c:pt idx="2976">
                        <c:v>43489</c:v>
                      </c:pt>
                      <c:pt idx="2977">
                        <c:v>43490</c:v>
                      </c:pt>
                      <c:pt idx="2978">
                        <c:v>43491</c:v>
                      </c:pt>
                      <c:pt idx="2979">
                        <c:v>43492</c:v>
                      </c:pt>
                      <c:pt idx="2980">
                        <c:v>43493</c:v>
                      </c:pt>
                      <c:pt idx="2981">
                        <c:v>43494</c:v>
                      </c:pt>
                      <c:pt idx="2982">
                        <c:v>43495</c:v>
                      </c:pt>
                      <c:pt idx="2983">
                        <c:v>43496</c:v>
                      </c:pt>
                      <c:pt idx="2984">
                        <c:v>43497</c:v>
                      </c:pt>
                      <c:pt idx="2985">
                        <c:v>43498</c:v>
                      </c:pt>
                      <c:pt idx="2986">
                        <c:v>43499</c:v>
                      </c:pt>
                      <c:pt idx="2987">
                        <c:v>43500</c:v>
                      </c:pt>
                      <c:pt idx="2988">
                        <c:v>43501</c:v>
                      </c:pt>
                      <c:pt idx="2989">
                        <c:v>43502</c:v>
                      </c:pt>
                      <c:pt idx="2990">
                        <c:v>43503</c:v>
                      </c:pt>
                      <c:pt idx="2991">
                        <c:v>43504</c:v>
                      </c:pt>
                      <c:pt idx="2992">
                        <c:v>43505</c:v>
                      </c:pt>
                      <c:pt idx="2993">
                        <c:v>43506</c:v>
                      </c:pt>
                      <c:pt idx="2994">
                        <c:v>43507</c:v>
                      </c:pt>
                      <c:pt idx="2995">
                        <c:v>43508</c:v>
                      </c:pt>
                      <c:pt idx="2996">
                        <c:v>43509</c:v>
                      </c:pt>
                      <c:pt idx="2997">
                        <c:v>43510</c:v>
                      </c:pt>
                      <c:pt idx="2998">
                        <c:v>43511</c:v>
                      </c:pt>
                      <c:pt idx="2999">
                        <c:v>43512</c:v>
                      </c:pt>
                      <c:pt idx="3000">
                        <c:v>43513</c:v>
                      </c:pt>
                      <c:pt idx="3001">
                        <c:v>43514</c:v>
                      </c:pt>
                      <c:pt idx="3002">
                        <c:v>43515</c:v>
                      </c:pt>
                      <c:pt idx="3003">
                        <c:v>43516</c:v>
                      </c:pt>
                      <c:pt idx="3004">
                        <c:v>43517</c:v>
                      </c:pt>
                      <c:pt idx="3005">
                        <c:v>43518</c:v>
                      </c:pt>
                      <c:pt idx="3006">
                        <c:v>43519</c:v>
                      </c:pt>
                      <c:pt idx="3007">
                        <c:v>43520</c:v>
                      </c:pt>
                      <c:pt idx="3008">
                        <c:v>43521</c:v>
                      </c:pt>
                      <c:pt idx="3009">
                        <c:v>43522</c:v>
                      </c:pt>
                      <c:pt idx="3010">
                        <c:v>43523</c:v>
                      </c:pt>
                      <c:pt idx="3011">
                        <c:v>43524</c:v>
                      </c:pt>
                      <c:pt idx="3012">
                        <c:v>43525</c:v>
                      </c:pt>
                      <c:pt idx="3013">
                        <c:v>43526</c:v>
                      </c:pt>
                      <c:pt idx="3014">
                        <c:v>43527</c:v>
                      </c:pt>
                      <c:pt idx="3015">
                        <c:v>43528</c:v>
                      </c:pt>
                      <c:pt idx="3016">
                        <c:v>43529</c:v>
                      </c:pt>
                      <c:pt idx="3017">
                        <c:v>43530</c:v>
                      </c:pt>
                      <c:pt idx="3018">
                        <c:v>43531</c:v>
                      </c:pt>
                      <c:pt idx="3019">
                        <c:v>43532</c:v>
                      </c:pt>
                      <c:pt idx="3020">
                        <c:v>43533</c:v>
                      </c:pt>
                      <c:pt idx="3021">
                        <c:v>43534</c:v>
                      </c:pt>
                      <c:pt idx="3022">
                        <c:v>43535</c:v>
                      </c:pt>
                      <c:pt idx="3023">
                        <c:v>43536</c:v>
                      </c:pt>
                      <c:pt idx="3024">
                        <c:v>43537</c:v>
                      </c:pt>
                      <c:pt idx="3025">
                        <c:v>43538</c:v>
                      </c:pt>
                      <c:pt idx="3026">
                        <c:v>43539</c:v>
                      </c:pt>
                      <c:pt idx="3027">
                        <c:v>43540</c:v>
                      </c:pt>
                      <c:pt idx="3028">
                        <c:v>43541</c:v>
                      </c:pt>
                      <c:pt idx="3029">
                        <c:v>43542</c:v>
                      </c:pt>
                      <c:pt idx="3030">
                        <c:v>43543</c:v>
                      </c:pt>
                      <c:pt idx="3031">
                        <c:v>43544</c:v>
                      </c:pt>
                      <c:pt idx="3032">
                        <c:v>43545</c:v>
                      </c:pt>
                      <c:pt idx="3033">
                        <c:v>43546</c:v>
                      </c:pt>
                      <c:pt idx="3034">
                        <c:v>43547</c:v>
                      </c:pt>
                      <c:pt idx="3035">
                        <c:v>43548</c:v>
                      </c:pt>
                      <c:pt idx="3036">
                        <c:v>43549</c:v>
                      </c:pt>
                      <c:pt idx="3037">
                        <c:v>43550</c:v>
                      </c:pt>
                      <c:pt idx="3038">
                        <c:v>43551</c:v>
                      </c:pt>
                      <c:pt idx="3039">
                        <c:v>43552</c:v>
                      </c:pt>
                      <c:pt idx="3040">
                        <c:v>43553</c:v>
                      </c:pt>
                      <c:pt idx="3041">
                        <c:v>43554</c:v>
                      </c:pt>
                      <c:pt idx="3042">
                        <c:v>43555</c:v>
                      </c:pt>
                      <c:pt idx="3043">
                        <c:v>43556</c:v>
                      </c:pt>
                      <c:pt idx="3044">
                        <c:v>43557</c:v>
                      </c:pt>
                      <c:pt idx="3045">
                        <c:v>43558</c:v>
                      </c:pt>
                      <c:pt idx="3046">
                        <c:v>43559</c:v>
                      </c:pt>
                      <c:pt idx="3047">
                        <c:v>43560</c:v>
                      </c:pt>
                      <c:pt idx="3048">
                        <c:v>43561</c:v>
                      </c:pt>
                      <c:pt idx="3049">
                        <c:v>43562</c:v>
                      </c:pt>
                      <c:pt idx="3050">
                        <c:v>43563</c:v>
                      </c:pt>
                      <c:pt idx="3051">
                        <c:v>43564</c:v>
                      </c:pt>
                      <c:pt idx="3052">
                        <c:v>43565</c:v>
                      </c:pt>
                      <c:pt idx="3053">
                        <c:v>43566</c:v>
                      </c:pt>
                      <c:pt idx="3054">
                        <c:v>43567</c:v>
                      </c:pt>
                      <c:pt idx="3055">
                        <c:v>43568</c:v>
                      </c:pt>
                      <c:pt idx="3056">
                        <c:v>43569</c:v>
                      </c:pt>
                      <c:pt idx="3057">
                        <c:v>43570</c:v>
                      </c:pt>
                      <c:pt idx="3058">
                        <c:v>43571</c:v>
                      </c:pt>
                      <c:pt idx="3059">
                        <c:v>43572</c:v>
                      </c:pt>
                      <c:pt idx="3060">
                        <c:v>43573</c:v>
                      </c:pt>
                      <c:pt idx="3061">
                        <c:v>43574</c:v>
                      </c:pt>
                      <c:pt idx="3062">
                        <c:v>43575</c:v>
                      </c:pt>
                      <c:pt idx="3063">
                        <c:v>43576</c:v>
                      </c:pt>
                      <c:pt idx="3064">
                        <c:v>43577</c:v>
                      </c:pt>
                      <c:pt idx="3065">
                        <c:v>43578</c:v>
                      </c:pt>
                      <c:pt idx="3066">
                        <c:v>43579</c:v>
                      </c:pt>
                      <c:pt idx="3067">
                        <c:v>43580</c:v>
                      </c:pt>
                      <c:pt idx="3068">
                        <c:v>43581</c:v>
                      </c:pt>
                      <c:pt idx="3069">
                        <c:v>43582</c:v>
                      </c:pt>
                      <c:pt idx="3070">
                        <c:v>43583</c:v>
                      </c:pt>
                      <c:pt idx="3071">
                        <c:v>43584</c:v>
                      </c:pt>
                      <c:pt idx="3072">
                        <c:v>43585</c:v>
                      </c:pt>
                      <c:pt idx="3073">
                        <c:v>43586</c:v>
                      </c:pt>
                      <c:pt idx="3074">
                        <c:v>43587</c:v>
                      </c:pt>
                      <c:pt idx="3075">
                        <c:v>43588</c:v>
                      </c:pt>
                      <c:pt idx="3076">
                        <c:v>43589</c:v>
                      </c:pt>
                      <c:pt idx="3077">
                        <c:v>43590</c:v>
                      </c:pt>
                      <c:pt idx="3078">
                        <c:v>43591</c:v>
                      </c:pt>
                      <c:pt idx="3079">
                        <c:v>43592</c:v>
                      </c:pt>
                      <c:pt idx="3080">
                        <c:v>43593</c:v>
                      </c:pt>
                      <c:pt idx="3081">
                        <c:v>43594</c:v>
                      </c:pt>
                      <c:pt idx="3082">
                        <c:v>43595</c:v>
                      </c:pt>
                      <c:pt idx="3083">
                        <c:v>43596</c:v>
                      </c:pt>
                      <c:pt idx="3084">
                        <c:v>43597</c:v>
                      </c:pt>
                      <c:pt idx="3085">
                        <c:v>43598</c:v>
                      </c:pt>
                      <c:pt idx="3086">
                        <c:v>43599</c:v>
                      </c:pt>
                      <c:pt idx="3087">
                        <c:v>43600</c:v>
                      </c:pt>
                      <c:pt idx="3088">
                        <c:v>43601</c:v>
                      </c:pt>
                      <c:pt idx="3089">
                        <c:v>43602</c:v>
                      </c:pt>
                      <c:pt idx="3090">
                        <c:v>43603</c:v>
                      </c:pt>
                      <c:pt idx="3091">
                        <c:v>43604</c:v>
                      </c:pt>
                      <c:pt idx="3092">
                        <c:v>43605</c:v>
                      </c:pt>
                      <c:pt idx="3093">
                        <c:v>43606</c:v>
                      </c:pt>
                      <c:pt idx="3094">
                        <c:v>43607</c:v>
                      </c:pt>
                      <c:pt idx="3095">
                        <c:v>43608</c:v>
                      </c:pt>
                      <c:pt idx="3096">
                        <c:v>43609</c:v>
                      </c:pt>
                      <c:pt idx="3097">
                        <c:v>43610</c:v>
                      </c:pt>
                      <c:pt idx="3098">
                        <c:v>43611</c:v>
                      </c:pt>
                      <c:pt idx="3099">
                        <c:v>43612</c:v>
                      </c:pt>
                      <c:pt idx="3100">
                        <c:v>43613</c:v>
                      </c:pt>
                      <c:pt idx="3101">
                        <c:v>43614</c:v>
                      </c:pt>
                      <c:pt idx="3102">
                        <c:v>43615</c:v>
                      </c:pt>
                      <c:pt idx="3103">
                        <c:v>43616</c:v>
                      </c:pt>
                      <c:pt idx="3104">
                        <c:v>43617</c:v>
                      </c:pt>
                      <c:pt idx="3105">
                        <c:v>43618</c:v>
                      </c:pt>
                      <c:pt idx="3106">
                        <c:v>43619</c:v>
                      </c:pt>
                      <c:pt idx="3107">
                        <c:v>43620</c:v>
                      </c:pt>
                      <c:pt idx="3108">
                        <c:v>43621</c:v>
                      </c:pt>
                      <c:pt idx="3109">
                        <c:v>43622</c:v>
                      </c:pt>
                      <c:pt idx="3110">
                        <c:v>43623</c:v>
                      </c:pt>
                      <c:pt idx="3111">
                        <c:v>43624</c:v>
                      </c:pt>
                      <c:pt idx="3112">
                        <c:v>43625</c:v>
                      </c:pt>
                      <c:pt idx="3113">
                        <c:v>43626</c:v>
                      </c:pt>
                      <c:pt idx="3114">
                        <c:v>43627</c:v>
                      </c:pt>
                      <c:pt idx="3115">
                        <c:v>43628</c:v>
                      </c:pt>
                      <c:pt idx="3116">
                        <c:v>43629</c:v>
                      </c:pt>
                      <c:pt idx="3117">
                        <c:v>43630</c:v>
                      </c:pt>
                      <c:pt idx="3118">
                        <c:v>43631</c:v>
                      </c:pt>
                      <c:pt idx="3119">
                        <c:v>43632</c:v>
                      </c:pt>
                      <c:pt idx="3120">
                        <c:v>43633</c:v>
                      </c:pt>
                      <c:pt idx="3121">
                        <c:v>43634</c:v>
                      </c:pt>
                      <c:pt idx="3122">
                        <c:v>43635</c:v>
                      </c:pt>
                      <c:pt idx="3123">
                        <c:v>43636</c:v>
                      </c:pt>
                      <c:pt idx="3124">
                        <c:v>43637</c:v>
                      </c:pt>
                      <c:pt idx="3125">
                        <c:v>43638</c:v>
                      </c:pt>
                      <c:pt idx="3126">
                        <c:v>43639</c:v>
                      </c:pt>
                      <c:pt idx="3127">
                        <c:v>43640</c:v>
                      </c:pt>
                      <c:pt idx="3128">
                        <c:v>43641</c:v>
                      </c:pt>
                      <c:pt idx="3129">
                        <c:v>43642</c:v>
                      </c:pt>
                      <c:pt idx="3130">
                        <c:v>43643</c:v>
                      </c:pt>
                      <c:pt idx="3131">
                        <c:v>43644</c:v>
                      </c:pt>
                      <c:pt idx="3132">
                        <c:v>43645</c:v>
                      </c:pt>
                      <c:pt idx="3133">
                        <c:v>43646</c:v>
                      </c:pt>
                      <c:pt idx="3134">
                        <c:v>43647</c:v>
                      </c:pt>
                      <c:pt idx="3135">
                        <c:v>43648</c:v>
                      </c:pt>
                      <c:pt idx="3136">
                        <c:v>43649</c:v>
                      </c:pt>
                      <c:pt idx="3137">
                        <c:v>43650</c:v>
                      </c:pt>
                      <c:pt idx="3138">
                        <c:v>43651</c:v>
                      </c:pt>
                      <c:pt idx="3139">
                        <c:v>43652</c:v>
                      </c:pt>
                      <c:pt idx="3140">
                        <c:v>43653</c:v>
                      </c:pt>
                      <c:pt idx="3141">
                        <c:v>43654</c:v>
                      </c:pt>
                      <c:pt idx="3142">
                        <c:v>43655</c:v>
                      </c:pt>
                      <c:pt idx="3143">
                        <c:v>43656</c:v>
                      </c:pt>
                      <c:pt idx="3144">
                        <c:v>43657</c:v>
                      </c:pt>
                      <c:pt idx="3145">
                        <c:v>43658</c:v>
                      </c:pt>
                      <c:pt idx="3146">
                        <c:v>43659</c:v>
                      </c:pt>
                      <c:pt idx="3147">
                        <c:v>43660</c:v>
                      </c:pt>
                      <c:pt idx="3148">
                        <c:v>43661</c:v>
                      </c:pt>
                      <c:pt idx="3149">
                        <c:v>43662</c:v>
                      </c:pt>
                      <c:pt idx="3150">
                        <c:v>43663</c:v>
                      </c:pt>
                      <c:pt idx="3151">
                        <c:v>43664</c:v>
                      </c:pt>
                      <c:pt idx="3152">
                        <c:v>43665</c:v>
                      </c:pt>
                      <c:pt idx="3153">
                        <c:v>43666</c:v>
                      </c:pt>
                      <c:pt idx="3154">
                        <c:v>43667</c:v>
                      </c:pt>
                      <c:pt idx="3155">
                        <c:v>43668</c:v>
                      </c:pt>
                      <c:pt idx="3156">
                        <c:v>43669</c:v>
                      </c:pt>
                      <c:pt idx="3157">
                        <c:v>43670</c:v>
                      </c:pt>
                      <c:pt idx="3158">
                        <c:v>43671</c:v>
                      </c:pt>
                      <c:pt idx="3159">
                        <c:v>43672</c:v>
                      </c:pt>
                      <c:pt idx="3160">
                        <c:v>43673</c:v>
                      </c:pt>
                      <c:pt idx="3161">
                        <c:v>43674</c:v>
                      </c:pt>
                      <c:pt idx="3162">
                        <c:v>43675</c:v>
                      </c:pt>
                      <c:pt idx="3163">
                        <c:v>43676</c:v>
                      </c:pt>
                      <c:pt idx="3164">
                        <c:v>43677</c:v>
                      </c:pt>
                      <c:pt idx="3165">
                        <c:v>43678</c:v>
                      </c:pt>
                      <c:pt idx="3166">
                        <c:v>43679</c:v>
                      </c:pt>
                      <c:pt idx="3167">
                        <c:v>43680</c:v>
                      </c:pt>
                      <c:pt idx="3168">
                        <c:v>43681</c:v>
                      </c:pt>
                      <c:pt idx="3169">
                        <c:v>43682</c:v>
                      </c:pt>
                      <c:pt idx="3170">
                        <c:v>43683</c:v>
                      </c:pt>
                      <c:pt idx="3171">
                        <c:v>43684</c:v>
                      </c:pt>
                      <c:pt idx="3172">
                        <c:v>43685</c:v>
                      </c:pt>
                      <c:pt idx="3173">
                        <c:v>43686</c:v>
                      </c:pt>
                      <c:pt idx="3174">
                        <c:v>43687</c:v>
                      </c:pt>
                      <c:pt idx="3175">
                        <c:v>43688</c:v>
                      </c:pt>
                      <c:pt idx="3176">
                        <c:v>43689</c:v>
                      </c:pt>
                      <c:pt idx="3177">
                        <c:v>43690</c:v>
                      </c:pt>
                      <c:pt idx="3178">
                        <c:v>43691</c:v>
                      </c:pt>
                      <c:pt idx="3179">
                        <c:v>43692</c:v>
                      </c:pt>
                      <c:pt idx="3180">
                        <c:v>43693</c:v>
                      </c:pt>
                      <c:pt idx="3181">
                        <c:v>43694</c:v>
                      </c:pt>
                      <c:pt idx="3182">
                        <c:v>43695</c:v>
                      </c:pt>
                      <c:pt idx="3183">
                        <c:v>43696</c:v>
                      </c:pt>
                      <c:pt idx="3184">
                        <c:v>43697</c:v>
                      </c:pt>
                      <c:pt idx="3185">
                        <c:v>43698</c:v>
                      </c:pt>
                      <c:pt idx="3186">
                        <c:v>43699</c:v>
                      </c:pt>
                      <c:pt idx="3187">
                        <c:v>43700</c:v>
                      </c:pt>
                      <c:pt idx="3188">
                        <c:v>43701</c:v>
                      </c:pt>
                      <c:pt idx="3189">
                        <c:v>43702</c:v>
                      </c:pt>
                      <c:pt idx="3190">
                        <c:v>43703</c:v>
                      </c:pt>
                      <c:pt idx="3191">
                        <c:v>43704</c:v>
                      </c:pt>
                      <c:pt idx="3192">
                        <c:v>43705</c:v>
                      </c:pt>
                      <c:pt idx="3193">
                        <c:v>43706</c:v>
                      </c:pt>
                      <c:pt idx="3194">
                        <c:v>43707</c:v>
                      </c:pt>
                      <c:pt idx="3195">
                        <c:v>43708</c:v>
                      </c:pt>
                      <c:pt idx="3196">
                        <c:v>43709</c:v>
                      </c:pt>
                      <c:pt idx="3197">
                        <c:v>43710</c:v>
                      </c:pt>
                      <c:pt idx="3198">
                        <c:v>43711</c:v>
                      </c:pt>
                      <c:pt idx="3199">
                        <c:v>43712</c:v>
                      </c:pt>
                      <c:pt idx="3200">
                        <c:v>43713</c:v>
                      </c:pt>
                      <c:pt idx="3201">
                        <c:v>43714</c:v>
                      </c:pt>
                      <c:pt idx="3202">
                        <c:v>43715</c:v>
                      </c:pt>
                      <c:pt idx="3203">
                        <c:v>43716</c:v>
                      </c:pt>
                      <c:pt idx="3204">
                        <c:v>43717</c:v>
                      </c:pt>
                      <c:pt idx="3205">
                        <c:v>43718</c:v>
                      </c:pt>
                      <c:pt idx="3206">
                        <c:v>43719</c:v>
                      </c:pt>
                      <c:pt idx="3207">
                        <c:v>43720</c:v>
                      </c:pt>
                      <c:pt idx="3208">
                        <c:v>43721</c:v>
                      </c:pt>
                      <c:pt idx="3209">
                        <c:v>43722</c:v>
                      </c:pt>
                      <c:pt idx="3210">
                        <c:v>43723</c:v>
                      </c:pt>
                      <c:pt idx="3211">
                        <c:v>43724</c:v>
                      </c:pt>
                      <c:pt idx="3212">
                        <c:v>43725</c:v>
                      </c:pt>
                      <c:pt idx="3213">
                        <c:v>43726</c:v>
                      </c:pt>
                      <c:pt idx="3214">
                        <c:v>43727</c:v>
                      </c:pt>
                      <c:pt idx="3215">
                        <c:v>43728</c:v>
                      </c:pt>
                      <c:pt idx="3216">
                        <c:v>43729</c:v>
                      </c:pt>
                      <c:pt idx="3217">
                        <c:v>43730</c:v>
                      </c:pt>
                      <c:pt idx="3218">
                        <c:v>43731</c:v>
                      </c:pt>
                      <c:pt idx="3219">
                        <c:v>43732</c:v>
                      </c:pt>
                      <c:pt idx="3220">
                        <c:v>43733</c:v>
                      </c:pt>
                      <c:pt idx="3221">
                        <c:v>43734</c:v>
                      </c:pt>
                      <c:pt idx="3222">
                        <c:v>43735</c:v>
                      </c:pt>
                      <c:pt idx="3223">
                        <c:v>43736</c:v>
                      </c:pt>
                      <c:pt idx="3224">
                        <c:v>43737</c:v>
                      </c:pt>
                      <c:pt idx="3225">
                        <c:v>43738</c:v>
                      </c:pt>
                      <c:pt idx="3226">
                        <c:v>43739</c:v>
                      </c:pt>
                      <c:pt idx="3227">
                        <c:v>43740</c:v>
                      </c:pt>
                      <c:pt idx="3228">
                        <c:v>43741</c:v>
                      </c:pt>
                      <c:pt idx="3229">
                        <c:v>43742</c:v>
                      </c:pt>
                      <c:pt idx="3230">
                        <c:v>43743</c:v>
                      </c:pt>
                      <c:pt idx="3231">
                        <c:v>43744</c:v>
                      </c:pt>
                      <c:pt idx="3232">
                        <c:v>43745</c:v>
                      </c:pt>
                      <c:pt idx="3233">
                        <c:v>43746</c:v>
                      </c:pt>
                      <c:pt idx="3234">
                        <c:v>43747</c:v>
                      </c:pt>
                      <c:pt idx="3235">
                        <c:v>43748</c:v>
                      </c:pt>
                      <c:pt idx="3236">
                        <c:v>43749</c:v>
                      </c:pt>
                      <c:pt idx="3237">
                        <c:v>43750</c:v>
                      </c:pt>
                      <c:pt idx="3238">
                        <c:v>43751</c:v>
                      </c:pt>
                      <c:pt idx="3239">
                        <c:v>43752</c:v>
                      </c:pt>
                      <c:pt idx="3240">
                        <c:v>43753</c:v>
                      </c:pt>
                      <c:pt idx="3241">
                        <c:v>43754</c:v>
                      </c:pt>
                      <c:pt idx="3242">
                        <c:v>43755</c:v>
                      </c:pt>
                      <c:pt idx="3243">
                        <c:v>43756</c:v>
                      </c:pt>
                      <c:pt idx="3244">
                        <c:v>43757</c:v>
                      </c:pt>
                      <c:pt idx="3245">
                        <c:v>43758</c:v>
                      </c:pt>
                      <c:pt idx="3246">
                        <c:v>43759</c:v>
                      </c:pt>
                      <c:pt idx="3247">
                        <c:v>43760</c:v>
                      </c:pt>
                      <c:pt idx="3248">
                        <c:v>43761</c:v>
                      </c:pt>
                      <c:pt idx="3249">
                        <c:v>43762</c:v>
                      </c:pt>
                      <c:pt idx="3250">
                        <c:v>43763</c:v>
                      </c:pt>
                      <c:pt idx="3251">
                        <c:v>43764</c:v>
                      </c:pt>
                      <c:pt idx="3252">
                        <c:v>43765</c:v>
                      </c:pt>
                      <c:pt idx="3253">
                        <c:v>43766</c:v>
                      </c:pt>
                      <c:pt idx="3254">
                        <c:v>43767</c:v>
                      </c:pt>
                      <c:pt idx="3255">
                        <c:v>43768</c:v>
                      </c:pt>
                      <c:pt idx="3256">
                        <c:v>43769</c:v>
                      </c:pt>
                      <c:pt idx="3257">
                        <c:v>43770</c:v>
                      </c:pt>
                      <c:pt idx="3258">
                        <c:v>43771</c:v>
                      </c:pt>
                      <c:pt idx="3259">
                        <c:v>43772</c:v>
                      </c:pt>
                      <c:pt idx="3260">
                        <c:v>43773</c:v>
                      </c:pt>
                      <c:pt idx="3261">
                        <c:v>43774</c:v>
                      </c:pt>
                      <c:pt idx="3262">
                        <c:v>43775</c:v>
                      </c:pt>
                      <c:pt idx="3263">
                        <c:v>43776</c:v>
                      </c:pt>
                      <c:pt idx="3264">
                        <c:v>43777</c:v>
                      </c:pt>
                      <c:pt idx="3265">
                        <c:v>43778</c:v>
                      </c:pt>
                      <c:pt idx="3266">
                        <c:v>43779</c:v>
                      </c:pt>
                      <c:pt idx="3267">
                        <c:v>43780</c:v>
                      </c:pt>
                      <c:pt idx="3268">
                        <c:v>43781</c:v>
                      </c:pt>
                      <c:pt idx="3269">
                        <c:v>43782</c:v>
                      </c:pt>
                      <c:pt idx="3270">
                        <c:v>43783</c:v>
                      </c:pt>
                      <c:pt idx="3271">
                        <c:v>43784</c:v>
                      </c:pt>
                      <c:pt idx="3272">
                        <c:v>43785</c:v>
                      </c:pt>
                      <c:pt idx="3273">
                        <c:v>43786</c:v>
                      </c:pt>
                      <c:pt idx="3274">
                        <c:v>43787</c:v>
                      </c:pt>
                      <c:pt idx="3275">
                        <c:v>43788</c:v>
                      </c:pt>
                      <c:pt idx="3276">
                        <c:v>43789</c:v>
                      </c:pt>
                      <c:pt idx="3277">
                        <c:v>43790</c:v>
                      </c:pt>
                      <c:pt idx="3278">
                        <c:v>43791</c:v>
                      </c:pt>
                      <c:pt idx="3279">
                        <c:v>43792</c:v>
                      </c:pt>
                      <c:pt idx="3280">
                        <c:v>43793</c:v>
                      </c:pt>
                      <c:pt idx="3281">
                        <c:v>43794</c:v>
                      </c:pt>
                      <c:pt idx="3282">
                        <c:v>43795</c:v>
                      </c:pt>
                      <c:pt idx="3283">
                        <c:v>43796</c:v>
                      </c:pt>
                      <c:pt idx="3284">
                        <c:v>43797</c:v>
                      </c:pt>
                      <c:pt idx="3285">
                        <c:v>43798</c:v>
                      </c:pt>
                      <c:pt idx="3286">
                        <c:v>43799</c:v>
                      </c:pt>
                      <c:pt idx="3287">
                        <c:v>43800</c:v>
                      </c:pt>
                      <c:pt idx="3288">
                        <c:v>43801</c:v>
                      </c:pt>
                      <c:pt idx="3289">
                        <c:v>43802</c:v>
                      </c:pt>
                      <c:pt idx="3290">
                        <c:v>43803</c:v>
                      </c:pt>
                      <c:pt idx="3291">
                        <c:v>43804</c:v>
                      </c:pt>
                      <c:pt idx="3292">
                        <c:v>43805</c:v>
                      </c:pt>
                      <c:pt idx="3293">
                        <c:v>43806</c:v>
                      </c:pt>
                      <c:pt idx="3294">
                        <c:v>43807</c:v>
                      </c:pt>
                      <c:pt idx="3295">
                        <c:v>43808</c:v>
                      </c:pt>
                      <c:pt idx="3296">
                        <c:v>43809</c:v>
                      </c:pt>
                      <c:pt idx="3297">
                        <c:v>43810</c:v>
                      </c:pt>
                      <c:pt idx="3298">
                        <c:v>43811</c:v>
                      </c:pt>
                      <c:pt idx="3299">
                        <c:v>43812</c:v>
                      </c:pt>
                      <c:pt idx="3300">
                        <c:v>43813</c:v>
                      </c:pt>
                      <c:pt idx="3301">
                        <c:v>43814</c:v>
                      </c:pt>
                      <c:pt idx="3302">
                        <c:v>43815</c:v>
                      </c:pt>
                      <c:pt idx="3303">
                        <c:v>43816</c:v>
                      </c:pt>
                      <c:pt idx="3304">
                        <c:v>43817</c:v>
                      </c:pt>
                      <c:pt idx="3305">
                        <c:v>43818</c:v>
                      </c:pt>
                      <c:pt idx="3306">
                        <c:v>43819</c:v>
                      </c:pt>
                      <c:pt idx="3307">
                        <c:v>43820</c:v>
                      </c:pt>
                      <c:pt idx="3308">
                        <c:v>43821</c:v>
                      </c:pt>
                      <c:pt idx="3309">
                        <c:v>43822</c:v>
                      </c:pt>
                      <c:pt idx="3310">
                        <c:v>43823</c:v>
                      </c:pt>
                      <c:pt idx="3311">
                        <c:v>43824</c:v>
                      </c:pt>
                      <c:pt idx="3312">
                        <c:v>43825</c:v>
                      </c:pt>
                      <c:pt idx="3313">
                        <c:v>43826</c:v>
                      </c:pt>
                      <c:pt idx="3314">
                        <c:v>43827</c:v>
                      </c:pt>
                      <c:pt idx="3315">
                        <c:v>43828</c:v>
                      </c:pt>
                      <c:pt idx="3316">
                        <c:v>43829</c:v>
                      </c:pt>
                      <c:pt idx="3317">
                        <c:v>43830</c:v>
                      </c:pt>
                      <c:pt idx="3318">
                        <c:v>43831</c:v>
                      </c:pt>
                      <c:pt idx="3319">
                        <c:v>43832</c:v>
                      </c:pt>
                      <c:pt idx="3320">
                        <c:v>43833</c:v>
                      </c:pt>
                      <c:pt idx="3321">
                        <c:v>43834</c:v>
                      </c:pt>
                      <c:pt idx="3322">
                        <c:v>43835</c:v>
                      </c:pt>
                      <c:pt idx="3323">
                        <c:v>43836</c:v>
                      </c:pt>
                      <c:pt idx="3324">
                        <c:v>43837</c:v>
                      </c:pt>
                      <c:pt idx="3325">
                        <c:v>43838</c:v>
                      </c:pt>
                      <c:pt idx="3326">
                        <c:v>43839</c:v>
                      </c:pt>
                      <c:pt idx="3327">
                        <c:v>43840</c:v>
                      </c:pt>
                      <c:pt idx="3328">
                        <c:v>43841</c:v>
                      </c:pt>
                      <c:pt idx="3329">
                        <c:v>43842</c:v>
                      </c:pt>
                      <c:pt idx="3330">
                        <c:v>43843</c:v>
                      </c:pt>
                      <c:pt idx="3331">
                        <c:v>43844</c:v>
                      </c:pt>
                      <c:pt idx="3332">
                        <c:v>43845</c:v>
                      </c:pt>
                      <c:pt idx="3333">
                        <c:v>43846</c:v>
                      </c:pt>
                      <c:pt idx="3334">
                        <c:v>43847</c:v>
                      </c:pt>
                      <c:pt idx="3335">
                        <c:v>43848</c:v>
                      </c:pt>
                      <c:pt idx="3336">
                        <c:v>43849</c:v>
                      </c:pt>
                      <c:pt idx="3337">
                        <c:v>43850</c:v>
                      </c:pt>
                      <c:pt idx="3338">
                        <c:v>43851</c:v>
                      </c:pt>
                      <c:pt idx="3339">
                        <c:v>43852</c:v>
                      </c:pt>
                      <c:pt idx="3340">
                        <c:v>43853</c:v>
                      </c:pt>
                      <c:pt idx="3341">
                        <c:v>43854</c:v>
                      </c:pt>
                      <c:pt idx="3342">
                        <c:v>43855</c:v>
                      </c:pt>
                      <c:pt idx="3343">
                        <c:v>43856</c:v>
                      </c:pt>
                      <c:pt idx="3344">
                        <c:v>43857</c:v>
                      </c:pt>
                      <c:pt idx="3345">
                        <c:v>43858</c:v>
                      </c:pt>
                      <c:pt idx="3346">
                        <c:v>43859</c:v>
                      </c:pt>
                      <c:pt idx="3347">
                        <c:v>43860</c:v>
                      </c:pt>
                      <c:pt idx="3348">
                        <c:v>43861</c:v>
                      </c:pt>
                      <c:pt idx="3349">
                        <c:v>43862</c:v>
                      </c:pt>
                      <c:pt idx="3350">
                        <c:v>43863</c:v>
                      </c:pt>
                      <c:pt idx="3351">
                        <c:v>43864</c:v>
                      </c:pt>
                      <c:pt idx="3352">
                        <c:v>43865</c:v>
                      </c:pt>
                      <c:pt idx="3353">
                        <c:v>43866</c:v>
                      </c:pt>
                      <c:pt idx="3354">
                        <c:v>43867</c:v>
                      </c:pt>
                      <c:pt idx="3355">
                        <c:v>43868</c:v>
                      </c:pt>
                      <c:pt idx="3356">
                        <c:v>43869</c:v>
                      </c:pt>
                      <c:pt idx="3357">
                        <c:v>43870</c:v>
                      </c:pt>
                      <c:pt idx="3358">
                        <c:v>43871</c:v>
                      </c:pt>
                      <c:pt idx="3359">
                        <c:v>43872</c:v>
                      </c:pt>
                      <c:pt idx="3360">
                        <c:v>43873</c:v>
                      </c:pt>
                      <c:pt idx="3361">
                        <c:v>43874</c:v>
                      </c:pt>
                      <c:pt idx="3362">
                        <c:v>43875</c:v>
                      </c:pt>
                      <c:pt idx="3363">
                        <c:v>43876</c:v>
                      </c:pt>
                      <c:pt idx="3364">
                        <c:v>43877</c:v>
                      </c:pt>
                      <c:pt idx="3365">
                        <c:v>43878</c:v>
                      </c:pt>
                      <c:pt idx="3366">
                        <c:v>43879</c:v>
                      </c:pt>
                      <c:pt idx="3367">
                        <c:v>43880</c:v>
                      </c:pt>
                      <c:pt idx="3368">
                        <c:v>43881</c:v>
                      </c:pt>
                      <c:pt idx="3369">
                        <c:v>43882</c:v>
                      </c:pt>
                      <c:pt idx="3370">
                        <c:v>43883</c:v>
                      </c:pt>
                      <c:pt idx="3371">
                        <c:v>43884</c:v>
                      </c:pt>
                      <c:pt idx="3372">
                        <c:v>43885</c:v>
                      </c:pt>
                      <c:pt idx="3373">
                        <c:v>43886</c:v>
                      </c:pt>
                      <c:pt idx="3374">
                        <c:v>43887</c:v>
                      </c:pt>
                      <c:pt idx="3375">
                        <c:v>43888</c:v>
                      </c:pt>
                      <c:pt idx="3376">
                        <c:v>43889</c:v>
                      </c:pt>
                      <c:pt idx="3377">
                        <c:v>43890</c:v>
                      </c:pt>
                      <c:pt idx="3378">
                        <c:v>43891</c:v>
                      </c:pt>
                      <c:pt idx="3379">
                        <c:v>43892</c:v>
                      </c:pt>
                      <c:pt idx="3380">
                        <c:v>43893</c:v>
                      </c:pt>
                      <c:pt idx="3381">
                        <c:v>43894</c:v>
                      </c:pt>
                      <c:pt idx="3382">
                        <c:v>43895</c:v>
                      </c:pt>
                      <c:pt idx="3383">
                        <c:v>43896</c:v>
                      </c:pt>
                      <c:pt idx="3384">
                        <c:v>43897</c:v>
                      </c:pt>
                      <c:pt idx="3385">
                        <c:v>43898</c:v>
                      </c:pt>
                      <c:pt idx="3386">
                        <c:v>43899</c:v>
                      </c:pt>
                      <c:pt idx="3387">
                        <c:v>43900</c:v>
                      </c:pt>
                      <c:pt idx="3388">
                        <c:v>43901</c:v>
                      </c:pt>
                      <c:pt idx="3389">
                        <c:v>43902</c:v>
                      </c:pt>
                      <c:pt idx="3390">
                        <c:v>43903</c:v>
                      </c:pt>
                      <c:pt idx="3391">
                        <c:v>43904</c:v>
                      </c:pt>
                      <c:pt idx="3392">
                        <c:v>43905</c:v>
                      </c:pt>
                      <c:pt idx="3393">
                        <c:v>43906</c:v>
                      </c:pt>
                      <c:pt idx="3394">
                        <c:v>43907</c:v>
                      </c:pt>
                      <c:pt idx="3395">
                        <c:v>43908</c:v>
                      </c:pt>
                      <c:pt idx="3396">
                        <c:v>43909</c:v>
                      </c:pt>
                      <c:pt idx="3397">
                        <c:v>43910</c:v>
                      </c:pt>
                      <c:pt idx="3398">
                        <c:v>43911</c:v>
                      </c:pt>
                      <c:pt idx="3399">
                        <c:v>43912</c:v>
                      </c:pt>
                      <c:pt idx="3400">
                        <c:v>43913</c:v>
                      </c:pt>
                      <c:pt idx="3401">
                        <c:v>43914</c:v>
                      </c:pt>
                      <c:pt idx="3402">
                        <c:v>43915</c:v>
                      </c:pt>
                      <c:pt idx="3403">
                        <c:v>43916</c:v>
                      </c:pt>
                      <c:pt idx="3404">
                        <c:v>43917</c:v>
                      </c:pt>
                      <c:pt idx="3405">
                        <c:v>43918</c:v>
                      </c:pt>
                      <c:pt idx="3406">
                        <c:v>43919</c:v>
                      </c:pt>
                      <c:pt idx="3407">
                        <c:v>43920</c:v>
                      </c:pt>
                      <c:pt idx="3408">
                        <c:v>43921</c:v>
                      </c:pt>
                      <c:pt idx="3409">
                        <c:v>43922</c:v>
                      </c:pt>
                      <c:pt idx="3410">
                        <c:v>43923</c:v>
                      </c:pt>
                      <c:pt idx="3411">
                        <c:v>43924</c:v>
                      </c:pt>
                      <c:pt idx="3412">
                        <c:v>43925</c:v>
                      </c:pt>
                      <c:pt idx="3413">
                        <c:v>43926</c:v>
                      </c:pt>
                      <c:pt idx="3414">
                        <c:v>43927</c:v>
                      </c:pt>
                      <c:pt idx="3415">
                        <c:v>43928</c:v>
                      </c:pt>
                      <c:pt idx="3416">
                        <c:v>43929</c:v>
                      </c:pt>
                      <c:pt idx="3417">
                        <c:v>43930</c:v>
                      </c:pt>
                      <c:pt idx="3418">
                        <c:v>43931</c:v>
                      </c:pt>
                      <c:pt idx="3419">
                        <c:v>43932</c:v>
                      </c:pt>
                      <c:pt idx="3420">
                        <c:v>43933</c:v>
                      </c:pt>
                      <c:pt idx="3421">
                        <c:v>43934</c:v>
                      </c:pt>
                      <c:pt idx="3422">
                        <c:v>43935</c:v>
                      </c:pt>
                      <c:pt idx="3423">
                        <c:v>43936</c:v>
                      </c:pt>
                      <c:pt idx="3424">
                        <c:v>43937</c:v>
                      </c:pt>
                      <c:pt idx="3425">
                        <c:v>43938</c:v>
                      </c:pt>
                      <c:pt idx="3426">
                        <c:v>43939</c:v>
                      </c:pt>
                      <c:pt idx="3427">
                        <c:v>43940</c:v>
                      </c:pt>
                      <c:pt idx="3428">
                        <c:v>43941</c:v>
                      </c:pt>
                      <c:pt idx="3429">
                        <c:v>43942</c:v>
                      </c:pt>
                      <c:pt idx="3430">
                        <c:v>43943</c:v>
                      </c:pt>
                      <c:pt idx="3431">
                        <c:v>43944</c:v>
                      </c:pt>
                      <c:pt idx="3432">
                        <c:v>43945</c:v>
                      </c:pt>
                      <c:pt idx="3433">
                        <c:v>43946</c:v>
                      </c:pt>
                      <c:pt idx="3434">
                        <c:v>43947</c:v>
                      </c:pt>
                      <c:pt idx="3435">
                        <c:v>43948</c:v>
                      </c:pt>
                      <c:pt idx="3436">
                        <c:v>43949</c:v>
                      </c:pt>
                      <c:pt idx="3437">
                        <c:v>43950</c:v>
                      </c:pt>
                      <c:pt idx="3438">
                        <c:v>43951</c:v>
                      </c:pt>
                      <c:pt idx="3439">
                        <c:v>43952</c:v>
                      </c:pt>
                      <c:pt idx="3440">
                        <c:v>43953</c:v>
                      </c:pt>
                      <c:pt idx="3441">
                        <c:v>43954</c:v>
                      </c:pt>
                      <c:pt idx="3442">
                        <c:v>43955</c:v>
                      </c:pt>
                      <c:pt idx="3443">
                        <c:v>43956</c:v>
                      </c:pt>
                      <c:pt idx="3444">
                        <c:v>43957</c:v>
                      </c:pt>
                      <c:pt idx="3445">
                        <c:v>43958</c:v>
                      </c:pt>
                      <c:pt idx="3446">
                        <c:v>43959</c:v>
                      </c:pt>
                      <c:pt idx="3447">
                        <c:v>43960</c:v>
                      </c:pt>
                      <c:pt idx="3448">
                        <c:v>43961</c:v>
                      </c:pt>
                      <c:pt idx="3449">
                        <c:v>43962</c:v>
                      </c:pt>
                      <c:pt idx="3450">
                        <c:v>43963</c:v>
                      </c:pt>
                      <c:pt idx="3451">
                        <c:v>43964</c:v>
                      </c:pt>
                      <c:pt idx="3452">
                        <c:v>43965</c:v>
                      </c:pt>
                      <c:pt idx="3453">
                        <c:v>43966</c:v>
                      </c:pt>
                      <c:pt idx="3454">
                        <c:v>43967</c:v>
                      </c:pt>
                      <c:pt idx="3455">
                        <c:v>43968</c:v>
                      </c:pt>
                      <c:pt idx="3456">
                        <c:v>43969</c:v>
                      </c:pt>
                      <c:pt idx="3457">
                        <c:v>43970</c:v>
                      </c:pt>
                      <c:pt idx="3458">
                        <c:v>43971</c:v>
                      </c:pt>
                      <c:pt idx="3459">
                        <c:v>43972</c:v>
                      </c:pt>
                      <c:pt idx="3460">
                        <c:v>43973</c:v>
                      </c:pt>
                      <c:pt idx="3461">
                        <c:v>43974</c:v>
                      </c:pt>
                      <c:pt idx="3462">
                        <c:v>43975</c:v>
                      </c:pt>
                      <c:pt idx="3463">
                        <c:v>43976</c:v>
                      </c:pt>
                      <c:pt idx="3464">
                        <c:v>43977</c:v>
                      </c:pt>
                      <c:pt idx="3465">
                        <c:v>43978</c:v>
                      </c:pt>
                      <c:pt idx="3466">
                        <c:v>43979</c:v>
                      </c:pt>
                      <c:pt idx="3467">
                        <c:v>43980</c:v>
                      </c:pt>
                      <c:pt idx="3468">
                        <c:v>43981</c:v>
                      </c:pt>
                      <c:pt idx="3469">
                        <c:v>43982</c:v>
                      </c:pt>
                      <c:pt idx="3470">
                        <c:v>43983</c:v>
                      </c:pt>
                      <c:pt idx="3471">
                        <c:v>43984</c:v>
                      </c:pt>
                      <c:pt idx="3472">
                        <c:v>43985</c:v>
                      </c:pt>
                      <c:pt idx="3473">
                        <c:v>43986</c:v>
                      </c:pt>
                      <c:pt idx="3474">
                        <c:v>43987</c:v>
                      </c:pt>
                      <c:pt idx="3475">
                        <c:v>43988</c:v>
                      </c:pt>
                      <c:pt idx="3476">
                        <c:v>43989</c:v>
                      </c:pt>
                      <c:pt idx="3477">
                        <c:v>43990</c:v>
                      </c:pt>
                      <c:pt idx="3478">
                        <c:v>43991</c:v>
                      </c:pt>
                      <c:pt idx="3479">
                        <c:v>43992</c:v>
                      </c:pt>
                      <c:pt idx="3480">
                        <c:v>43993</c:v>
                      </c:pt>
                      <c:pt idx="3481">
                        <c:v>43994</c:v>
                      </c:pt>
                      <c:pt idx="3482">
                        <c:v>43995</c:v>
                      </c:pt>
                      <c:pt idx="3483">
                        <c:v>43996</c:v>
                      </c:pt>
                      <c:pt idx="3484">
                        <c:v>43997</c:v>
                      </c:pt>
                      <c:pt idx="3485">
                        <c:v>43998</c:v>
                      </c:pt>
                      <c:pt idx="3486">
                        <c:v>43999</c:v>
                      </c:pt>
                      <c:pt idx="3487">
                        <c:v>44000</c:v>
                      </c:pt>
                      <c:pt idx="3488">
                        <c:v>44001</c:v>
                      </c:pt>
                      <c:pt idx="3489">
                        <c:v>44002</c:v>
                      </c:pt>
                      <c:pt idx="3490">
                        <c:v>44003</c:v>
                      </c:pt>
                      <c:pt idx="3491">
                        <c:v>44004</c:v>
                      </c:pt>
                      <c:pt idx="3492">
                        <c:v>44005</c:v>
                      </c:pt>
                      <c:pt idx="3493">
                        <c:v>44006</c:v>
                      </c:pt>
                      <c:pt idx="3494">
                        <c:v>44007</c:v>
                      </c:pt>
                      <c:pt idx="3495">
                        <c:v>44008</c:v>
                      </c:pt>
                      <c:pt idx="3496">
                        <c:v>44009</c:v>
                      </c:pt>
                      <c:pt idx="3497">
                        <c:v>44010</c:v>
                      </c:pt>
                      <c:pt idx="3498">
                        <c:v>44011</c:v>
                      </c:pt>
                      <c:pt idx="3499">
                        <c:v>44012</c:v>
                      </c:pt>
                      <c:pt idx="3500">
                        <c:v>44013</c:v>
                      </c:pt>
                      <c:pt idx="3501">
                        <c:v>44014</c:v>
                      </c:pt>
                      <c:pt idx="3502">
                        <c:v>44015</c:v>
                      </c:pt>
                      <c:pt idx="3503">
                        <c:v>44016</c:v>
                      </c:pt>
                      <c:pt idx="3504">
                        <c:v>44017</c:v>
                      </c:pt>
                      <c:pt idx="3505">
                        <c:v>44018</c:v>
                      </c:pt>
                      <c:pt idx="3506">
                        <c:v>44019</c:v>
                      </c:pt>
                      <c:pt idx="3507">
                        <c:v>44020</c:v>
                      </c:pt>
                      <c:pt idx="3508">
                        <c:v>44021</c:v>
                      </c:pt>
                      <c:pt idx="3509">
                        <c:v>44022</c:v>
                      </c:pt>
                      <c:pt idx="3510">
                        <c:v>44023</c:v>
                      </c:pt>
                      <c:pt idx="3511">
                        <c:v>44024</c:v>
                      </c:pt>
                      <c:pt idx="3512">
                        <c:v>44025</c:v>
                      </c:pt>
                      <c:pt idx="3513">
                        <c:v>44026</c:v>
                      </c:pt>
                      <c:pt idx="3514">
                        <c:v>44027</c:v>
                      </c:pt>
                      <c:pt idx="3515">
                        <c:v>44028</c:v>
                      </c:pt>
                      <c:pt idx="3516">
                        <c:v>44029</c:v>
                      </c:pt>
                      <c:pt idx="3517">
                        <c:v>44030</c:v>
                      </c:pt>
                      <c:pt idx="3518">
                        <c:v>44031</c:v>
                      </c:pt>
                      <c:pt idx="3519">
                        <c:v>44032</c:v>
                      </c:pt>
                      <c:pt idx="3520">
                        <c:v>44033</c:v>
                      </c:pt>
                      <c:pt idx="3521">
                        <c:v>44034</c:v>
                      </c:pt>
                      <c:pt idx="3522">
                        <c:v>44035</c:v>
                      </c:pt>
                      <c:pt idx="3523">
                        <c:v>44036</c:v>
                      </c:pt>
                      <c:pt idx="3524">
                        <c:v>44037</c:v>
                      </c:pt>
                      <c:pt idx="3525">
                        <c:v>44038</c:v>
                      </c:pt>
                      <c:pt idx="3526">
                        <c:v>44039</c:v>
                      </c:pt>
                      <c:pt idx="3527">
                        <c:v>44040</c:v>
                      </c:pt>
                      <c:pt idx="3528">
                        <c:v>44041</c:v>
                      </c:pt>
                      <c:pt idx="3529">
                        <c:v>44042</c:v>
                      </c:pt>
                      <c:pt idx="3530">
                        <c:v>44043</c:v>
                      </c:pt>
                      <c:pt idx="3531">
                        <c:v>44044</c:v>
                      </c:pt>
                      <c:pt idx="3532">
                        <c:v>44045</c:v>
                      </c:pt>
                      <c:pt idx="3533">
                        <c:v>44046</c:v>
                      </c:pt>
                      <c:pt idx="3534">
                        <c:v>44047</c:v>
                      </c:pt>
                      <c:pt idx="3535">
                        <c:v>44048</c:v>
                      </c:pt>
                      <c:pt idx="3536">
                        <c:v>44049</c:v>
                      </c:pt>
                      <c:pt idx="3537">
                        <c:v>44050</c:v>
                      </c:pt>
                      <c:pt idx="3538">
                        <c:v>44051</c:v>
                      </c:pt>
                      <c:pt idx="3539">
                        <c:v>44052</c:v>
                      </c:pt>
                      <c:pt idx="3540">
                        <c:v>44053</c:v>
                      </c:pt>
                      <c:pt idx="3541">
                        <c:v>44054</c:v>
                      </c:pt>
                      <c:pt idx="3542">
                        <c:v>44055</c:v>
                      </c:pt>
                      <c:pt idx="3543">
                        <c:v>44056</c:v>
                      </c:pt>
                      <c:pt idx="3544">
                        <c:v>44057</c:v>
                      </c:pt>
                      <c:pt idx="3545">
                        <c:v>44058</c:v>
                      </c:pt>
                      <c:pt idx="3546">
                        <c:v>44059</c:v>
                      </c:pt>
                      <c:pt idx="3547">
                        <c:v>44060</c:v>
                      </c:pt>
                      <c:pt idx="3548">
                        <c:v>44061</c:v>
                      </c:pt>
                      <c:pt idx="3549">
                        <c:v>44062</c:v>
                      </c:pt>
                      <c:pt idx="3550">
                        <c:v>44063</c:v>
                      </c:pt>
                      <c:pt idx="3551">
                        <c:v>44064</c:v>
                      </c:pt>
                      <c:pt idx="3552">
                        <c:v>44065</c:v>
                      </c:pt>
                      <c:pt idx="3553">
                        <c:v>44066</c:v>
                      </c:pt>
                      <c:pt idx="3554">
                        <c:v>44067</c:v>
                      </c:pt>
                      <c:pt idx="3555">
                        <c:v>44068</c:v>
                      </c:pt>
                      <c:pt idx="3556">
                        <c:v>44069</c:v>
                      </c:pt>
                      <c:pt idx="3557">
                        <c:v>44070</c:v>
                      </c:pt>
                      <c:pt idx="3558">
                        <c:v>44071</c:v>
                      </c:pt>
                      <c:pt idx="3559">
                        <c:v>44072</c:v>
                      </c:pt>
                      <c:pt idx="3560">
                        <c:v>44073</c:v>
                      </c:pt>
                      <c:pt idx="3561">
                        <c:v>44074</c:v>
                      </c:pt>
                      <c:pt idx="3562">
                        <c:v>44075</c:v>
                      </c:pt>
                      <c:pt idx="3563">
                        <c:v>44076</c:v>
                      </c:pt>
                      <c:pt idx="3564">
                        <c:v>44077</c:v>
                      </c:pt>
                      <c:pt idx="3565">
                        <c:v>44078</c:v>
                      </c:pt>
                      <c:pt idx="3566">
                        <c:v>44079</c:v>
                      </c:pt>
                      <c:pt idx="3567">
                        <c:v>44080</c:v>
                      </c:pt>
                      <c:pt idx="3568">
                        <c:v>44081</c:v>
                      </c:pt>
                      <c:pt idx="3569">
                        <c:v>44082</c:v>
                      </c:pt>
                      <c:pt idx="3570">
                        <c:v>44083</c:v>
                      </c:pt>
                      <c:pt idx="3571">
                        <c:v>44084</c:v>
                      </c:pt>
                      <c:pt idx="3572">
                        <c:v>44085</c:v>
                      </c:pt>
                      <c:pt idx="3573">
                        <c:v>44086</c:v>
                      </c:pt>
                      <c:pt idx="3574">
                        <c:v>44087</c:v>
                      </c:pt>
                      <c:pt idx="3575">
                        <c:v>44088</c:v>
                      </c:pt>
                      <c:pt idx="3576">
                        <c:v>44089</c:v>
                      </c:pt>
                      <c:pt idx="3577">
                        <c:v>44090</c:v>
                      </c:pt>
                      <c:pt idx="3578">
                        <c:v>44091</c:v>
                      </c:pt>
                      <c:pt idx="3579">
                        <c:v>44092</c:v>
                      </c:pt>
                      <c:pt idx="3580">
                        <c:v>44093</c:v>
                      </c:pt>
                      <c:pt idx="3581">
                        <c:v>44094</c:v>
                      </c:pt>
                      <c:pt idx="3582">
                        <c:v>44095</c:v>
                      </c:pt>
                      <c:pt idx="3583">
                        <c:v>44096</c:v>
                      </c:pt>
                      <c:pt idx="3584">
                        <c:v>44097</c:v>
                      </c:pt>
                      <c:pt idx="3585">
                        <c:v>44098</c:v>
                      </c:pt>
                      <c:pt idx="3586">
                        <c:v>44099</c:v>
                      </c:pt>
                      <c:pt idx="3587">
                        <c:v>44100</c:v>
                      </c:pt>
                      <c:pt idx="3588">
                        <c:v>44101</c:v>
                      </c:pt>
                      <c:pt idx="3589">
                        <c:v>44102</c:v>
                      </c:pt>
                      <c:pt idx="3590">
                        <c:v>44103</c:v>
                      </c:pt>
                      <c:pt idx="3591">
                        <c:v>44104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'Select select'!$H$2:$H$3593</c15:sqref>
                        </c15:formulaRef>
                      </c:ext>
                    </c:extLst>
                    <c:numCache>
                      <c:formatCode>General</c:formatCode>
                      <c:ptCount val="3592"/>
                      <c:pt idx="0">
                        <c:v>1854</c:v>
                      </c:pt>
                      <c:pt idx="1">
                        <c:v>2602</c:v>
                      </c:pt>
                      <c:pt idx="2">
                        <c:v>2613</c:v>
                      </c:pt>
                      <c:pt idx="3">
                        <c:v>1815</c:v>
                      </c:pt>
                      <c:pt idx="4">
                        <c:v>1703</c:v>
                      </c:pt>
                      <c:pt idx="5">
                        <c:v>1542</c:v>
                      </c:pt>
                      <c:pt idx="6">
                        <c:v>2034</c:v>
                      </c:pt>
                      <c:pt idx="7">
                        <c:v>2091</c:v>
                      </c:pt>
                      <c:pt idx="8">
                        <c:v>2172</c:v>
                      </c:pt>
                      <c:pt idx="9">
                        <c:v>2243</c:v>
                      </c:pt>
                      <c:pt idx="10">
                        <c:v>2120</c:v>
                      </c:pt>
                      <c:pt idx="11">
                        <c:v>1999</c:v>
                      </c:pt>
                      <c:pt idx="12">
                        <c:v>2126</c:v>
                      </c:pt>
                      <c:pt idx="13">
                        <c:v>2359</c:v>
                      </c:pt>
                      <c:pt idx="14">
                        <c:v>2281</c:v>
                      </c:pt>
                      <c:pt idx="15">
                        <c:v>2659</c:v>
                      </c:pt>
                      <c:pt idx="16">
                        <c:v>2835</c:v>
                      </c:pt>
                      <c:pt idx="17">
                        <c:v>2800</c:v>
                      </c:pt>
                      <c:pt idx="18">
                        <c:v>3366</c:v>
                      </c:pt>
                      <c:pt idx="19">
                        <c:v>2361</c:v>
                      </c:pt>
                      <c:pt idx="20">
                        <c:v>2745</c:v>
                      </c:pt>
                      <c:pt idx="21">
                        <c:v>2118</c:v>
                      </c:pt>
                      <c:pt idx="22">
                        <c:v>1902</c:v>
                      </c:pt>
                      <c:pt idx="23">
                        <c:v>1925</c:v>
                      </c:pt>
                      <c:pt idx="24">
                        <c:v>2306</c:v>
                      </c:pt>
                      <c:pt idx="25">
                        <c:v>2685</c:v>
                      </c:pt>
                      <c:pt idx="26">
                        <c:v>3660</c:v>
                      </c:pt>
                      <c:pt idx="27">
                        <c:v>2718</c:v>
                      </c:pt>
                      <c:pt idx="28">
                        <c:v>3951</c:v>
                      </c:pt>
                      <c:pt idx="29">
                        <c:v>3360</c:v>
                      </c:pt>
                      <c:pt idx="30">
                        <c:v>3245</c:v>
                      </c:pt>
                      <c:pt idx="31">
                        <c:v>2400</c:v>
                      </c:pt>
                      <c:pt idx="32">
                        <c:v>2819</c:v>
                      </c:pt>
                      <c:pt idx="33">
                        <c:v>2759</c:v>
                      </c:pt>
                      <c:pt idx="34">
                        <c:v>2723</c:v>
                      </c:pt>
                      <c:pt idx="35">
                        <c:v>3170</c:v>
                      </c:pt>
                      <c:pt idx="36">
                        <c:v>2362</c:v>
                      </c:pt>
                      <c:pt idx="37">
                        <c:v>2274</c:v>
                      </c:pt>
                      <c:pt idx="38">
                        <c:v>2566</c:v>
                      </c:pt>
                      <c:pt idx="39">
                        <c:v>2685</c:v>
                      </c:pt>
                      <c:pt idx="40">
                        <c:v>2558</c:v>
                      </c:pt>
                      <c:pt idx="41">
                        <c:v>2725</c:v>
                      </c:pt>
                      <c:pt idx="42">
                        <c:v>2667</c:v>
                      </c:pt>
                      <c:pt idx="43">
                        <c:v>2861</c:v>
                      </c:pt>
                      <c:pt idx="44">
                        <c:v>3437</c:v>
                      </c:pt>
                      <c:pt idx="45">
                        <c:v>2502</c:v>
                      </c:pt>
                      <c:pt idx="46">
                        <c:v>2219</c:v>
                      </c:pt>
                      <c:pt idx="47">
                        <c:v>2513</c:v>
                      </c:pt>
                      <c:pt idx="48">
                        <c:v>2424</c:v>
                      </c:pt>
                      <c:pt idx="49">
                        <c:v>3206</c:v>
                      </c:pt>
                      <c:pt idx="50">
                        <c:v>3844</c:v>
                      </c:pt>
                      <c:pt idx="51">
                        <c:v>3050</c:v>
                      </c:pt>
                      <c:pt idx="52">
                        <c:v>3647</c:v>
                      </c:pt>
                      <c:pt idx="53">
                        <c:v>2400</c:v>
                      </c:pt>
                      <c:pt idx="54">
                        <c:v>2989</c:v>
                      </c:pt>
                      <c:pt idx="55">
                        <c:v>3110</c:v>
                      </c:pt>
                      <c:pt idx="56">
                        <c:v>3506</c:v>
                      </c:pt>
                      <c:pt idx="57">
                        <c:v>3275</c:v>
                      </c:pt>
                      <c:pt idx="58">
                        <c:v>2534</c:v>
                      </c:pt>
                      <c:pt idx="59">
                        <c:v>2941</c:v>
                      </c:pt>
                      <c:pt idx="60">
                        <c:v>2699</c:v>
                      </c:pt>
                      <c:pt idx="61">
                        <c:v>2265</c:v>
                      </c:pt>
                      <c:pt idx="62">
                        <c:v>3408</c:v>
                      </c:pt>
                      <c:pt idx="63">
                        <c:v>3195</c:v>
                      </c:pt>
                      <c:pt idx="64">
                        <c:v>3374</c:v>
                      </c:pt>
                      <c:pt idx="65">
                        <c:v>3677</c:v>
                      </c:pt>
                      <c:pt idx="66">
                        <c:v>3400</c:v>
                      </c:pt>
                      <c:pt idx="67">
                        <c:v>3092</c:v>
                      </c:pt>
                      <c:pt idx="68">
                        <c:v>3792</c:v>
                      </c:pt>
                      <c:pt idx="69">
                        <c:v>3948</c:v>
                      </c:pt>
                      <c:pt idx="70">
                        <c:v>4549</c:v>
                      </c:pt>
                      <c:pt idx="71">
                        <c:v>3450</c:v>
                      </c:pt>
                      <c:pt idx="72">
                        <c:v>3587</c:v>
                      </c:pt>
                      <c:pt idx="73">
                        <c:v>3165</c:v>
                      </c:pt>
                      <c:pt idx="74">
                        <c:v>2890</c:v>
                      </c:pt>
                      <c:pt idx="75">
                        <c:v>3010</c:v>
                      </c:pt>
                      <c:pt idx="76">
                        <c:v>3015</c:v>
                      </c:pt>
                      <c:pt idx="77">
                        <c:v>2954</c:v>
                      </c:pt>
                      <c:pt idx="78">
                        <c:v>3009</c:v>
                      </c:pt>
                      <c:pt idx="79">
                        <c:v>3041</c:v>
                      </c:pt>
                      <c:pt idx="80">
                        <c:v>2973</c:v>
                      </c:pt>
                      <c:pt idx="81">
                        <c:v>2692</c:v>
                      </c:pt>
                      <c:pt idx="82">
                        <c:v>2874</c:v>
                      </c:pt>
                      <c:pt idx="83">
                        <c:v>2724</c:v>
                      </c:pt>
                      <c:pt idx="84">
                        <c:v>2855</c:v>
                      </c:pt>
                      <c:pt idx="85">
                        <c:v>2881</c:v>
                      </c:pt>
                      <c:pt idx="86">
                        <c:v>3043</c:v>
                      </c:pt>
                      <c:pt idx="87">
                        <c:v>2865</c:v>
                      </c:pt>
                      <c:pt idx="88">
                        <c:v>2368</c:v>
                      </c:pt>
                      <c:pt idx="89">
                        <c:v>2796</c:v>
                      </c:pt>
                      <c:pt idx="90">
                        <c:v>2445</c:v>
                      </c:pt>
                      <c:pt idx="91">
                        <c:v>2468</c:v>
                      </c:pt>
                      <c:pt idx="92">
                        <c:v>2521</c:v>
                      </c:pt>
                      <c:pt idx="93">
                        <c:v>2613</c:v>
                      </c:pt>
                      <c:pt idx="94">
                        <c:v>3287</c:v>
                      </c:pt>
                      <c:pt idx="95">
                        <c:v>2837</c:v>
                      </c:pt>
                      <c:pt idx="96">
                        <c:v>2773</c:v>
                      </c:pt>
                      <c:pt idx="97">
                        <c:v>2823</c:v>
                      </c:pt>
                      <c:pt idx="98">
                        <c:v>2682</c:v>
                      </c:pt>
                      <c:pt idx="99">
                        <c:v>2833</c:v>
                      </c:pt>
                      <c:pt idx="100">
                        <c:v>2830</c:v>
                      </c:pt>
                      <c:pt idx="101">
                        <c:v>2765</c:v>
                      </c:pt>
                      <c:pt idx="102">
                        <c:v>2572</c:v>
                      </c:pt>
                      <c:pt idx="103">
                        <c:v>2506</c:v>
                      </c:pt>
                      <c:pt idx="104">
                        <c:v>2819</c:v>
                      </c:pt>
                      <c:pt idx="105">
                        <c:v>3003</c:v>
                      </c:pt>
                      <c:pt idx="106">
                        <c:v>3070</c:v>
                      </c:pt>
                      <c:pt idx="107">
                        <c:v>3056</c:v>
                      </c:pt>
                      <c:pt idx="108">
                        <c:v>2895</c:v>
                      </c:pt>
                      <c:pt idx="109">
                        <c:v>2707</c:v>
                      </c:pt>
                      <c:pt idx="110">
                        <c:v>2601</c:v>
                      </c:pt>
                      <c:pt idx="111">
                        <c:v>2997</c:v>
                      </c:pt>
                      <c:pt idx="112">
                        <c:v>3053</c:v>
                      </c:pt>
                      <c:pt idx="113">
                        <c:v>3121</c:v>
                      </c:pt>
                      <c:pt idx="114">
                        <c:v>3036</c:v>
                      </c:pt>
                      <c:pt idx="115">
                        <c:v>2905</c:v>
                      </c:pt>
                      <c:pt idx="116">
                        <c:v>2465</c:v>
                      </c:pt>
                      <c:pt idx="117">
                        <c:v>2477</c:v>
                      </c:pt>
                      <c:pt idx="118">
                        <c:v>2771</c:v>
                      </c:pt>
                      <c:pt idx="119">
                        <c:v>2458</c:v>
                      </c:pt>
                      <c:pt idx="120">
                        <c:v>2519</c:v>
                      </c:pt>
                      <c:pt idx="121">
                        <c:v>2603</c:v>
                      </c:pt>
                      <c:pt idx="122">
                        <c:v>2535</c:v>
                      </c:pt>
                      <c:pt idx="123">
                        <c:v>2558</c:v>
                      </c:pt>
                      <c:pt idx="124">
                        <c:v>2506</c:v>
                      </c:pt>
                      <c:pt idx="125">
                        <c:v>2327</c:v>
                      </c:pt>
                      <c:pt idx="126">
                        <c:v>2296</c:v>
                      </c:pt>
                      <c:pt idx="127">
                        <c:v>2420</c:v>
                      </c:pt>
                      <c:pt idx="128">
                        <c:v>2469</c:v>
                      </c:pt>
                      <c:pt idx="129">
                        <c:v>2404</c:v>
                      </c:pt>
                      <c:pt idx="130">
                        <c:v>2167</c:v>
                      </c:pt>
                      <c:pt idx="131">
                        <c:v>2448</c:v>
                      </c:pt>
                      <c:pt idx="132">
                        <c:v>2418</c:v>
                      </c:pt>
                      <c:pt idx="133">
                        <c:v>2546</c:v>
                      </c:pt>
                      <c:pt idx="134">
                        <c:v>2689</c:v>
                      </c:pt>
                      <c:pt idx="135">
                        <c:v>2542</c:v>
                      </c:pt>
                      <c:pt idx="136">
                        <c:v>2442</c:v>
                      </c:pt>
                      <c:pt idx="137">
                        <c:v>2207</c:v>
                      </c:pt>
                      <c:pt idx="138">
                        <c:v>2508</c:v>
                      </c:pt>
                      <c:pt idx="139">
                        <c:v>2677</c:v>
                      </c:pt>
                      <c:pt idx="140">
                        <c:v>2291</c:v>
                      </c:pt>
                      <c:pt idx="141">
                        <c:v>2573</c:v>
                      </c:pt>
                      <c:pt idx="142">
                        <c:v>2713</c:v>
                      </c:pt>
                      <c:pt idx="143">
                        <c:v>2454</c:v>
                      </c:pt>
                      <c:pt idx="144">
                        <c:v>2337</c:v>
                      </c:pt>
                      <c:pt idx="145">
                        <c:v>2301</c:v>
                      </c:pt>
                      <c:pt idx="146">
                        <c:v>2637</c:v>
                      </c:pt>
                      <c:pt idx="147">
                        <c:v>2532</c:v>
                      </c:pt>
                      <c:pt idx="148">
                        <c:v>2443</c:v>
                      </c:pt>
                      <c:pt idx="149">
                        <c:v>2541</c:v>
                      </c:pt>
                      <c:pt idx="150">
                        <c:v>2472</c:v>
                      </c:pt>
                      <c:pt idx="151">
                        <c:v>2585</c:v>
                      </c:pt>
                      <c:pt idx="152">
                        <c:v>2511</c:v>
                      </c:pt>
                      <c:pt idx="153">
                        <c:v>2312</c:v>
                      </c:pt>
                      <c:pt idx="154">
                        <c:v>2508</c:v>
                      </c:pt>
                      <c:pt idx="155">
                        <c:v>2447</c:v>
                      </c:pt>
                      <c:pt idx="156">
                        <c:v>2733</c:v>
                      </c:pt>
                      <c:pt idx="157">
                        <c:v>2387</c:v>
                      </c:pt>
                      <c:pt idx="158">
                        <c:v>2473</c:v>
                      </c:pt>
                      <c:pt idx="159">
                        <c:v>2548</c:v>
                      </c:pt>
                      <c:pt idx="160">
                        <c:v>2970</c:v>
                      </c:pt>
                      <c:pt idx="161">
                        <c:v>3046</c:v>
                      </c:pt>
                      <c:pt idx="162">
                        <c:v>2820</c:v>
                      </c:pt>
                      <c:pt idx="163">
                        <c:v>2680</c:v>
                      </c:pt>
                      <c:pt idx="164">
                        <c:v>2581</c:v>
                      </c:pt>
                      <c:pt idx="165">
                        <c:v>2228</c:v>
                      </c:pt>
                      <c:pt idx="166">
                        <c:v>2298</c:v>
                      </c:pt>
                      <c:pt idx="167">
                        <c:v>2600</c:v>
                      </c:pt>
                      <c:pt idx="168">
                        <c:v>2703</c:v>
                      </c:pt>
                      <c:pt idx="169">
                        <c:v>2933</c:v>
                      </c:pt>
                      <c:pt idx="170">
                        <c:v>3070</c:v>
                      </c:pt>
                      <c:pt idx="171">
                        <c:v>2730</c:v>
                      </c:pt>
                      <c:pt idx="172">
                        <c:v>2970</c:v>
                      </c:pt>
                      <c:pt idx="173">
                        <c:v>3011</c:v>
                      </c:pt>
                      <c:pt idx="174">
                        <c:v>3400</c:v>
                      </c:pt>
                      <c:pt idx="175">
                        <c:v>3373</c:v>
                      </c:pt>
                      <c:pt idx="176">
                        <c:v>2995</c:v>
                      </c:pt>
                      <c:pt idx="177">
                        <c:v>4008</c:v>
                      </c:pt>
                      <c:pt idx="178">
                        <c:v>3157</c:v>
                      </c:pt>
                      <c:pt idx="179">
                        <c:v>3404</c:v>
                      </c:pt>
                      <c:pt idx="180">
                        <c:v>3276</c:v>
                      </c:pt>
                      <c:pt idx="181">
                        <c:v>2903</c:v>
                      </c:pt>
                      <c:pt idx="182">
                        <c:v>3439</c:v>
                      </c:pt>
                      <c:pt idx="183">
                        <c:v>3700</c:v>
                      </c:pt>
                      <c:pt idx="184">
                        <c:v>3595</c:v>
                      </c:pt>
                      <c:pt idx="185">
                        <c:v>3665</c:v>
                      </c:pt>
                      <c:pt idx="186">
                        <c:v>4032</c:v>
                      </c:pt>
                      <c:pt idx="187">
                        <c:v>3665</c:v>
                      </c:pt>
                      <c:pt idx="188">
                        <c:v>3448</c:v>
                      </c:pt>
                      <c:pt idx="189">
                        <c:v>3558</c:v>
                      </c:pt>
                      <c:pt idx="190">
                        <c:v>3667</c:v>
                      </c:pt>
                      <c:pt idx="191">
                        <c:v>3962</c:v>
                      </c:pt>
                      <c:pt idx="192">
                        <c:v>3869</c:v>
                      </c:pt>
                      <c:pt idx="193">
                        <c:v>3825</c:v>
                      </c:pt>
                      <c:pt idx="194">
                        <c:v>4008</c:v>
                      </c:pt>
                      <c:pt idx="195">
                        <c:v>4175</c:v>
                      </c:pt>
                      <c:pt idx="196">
                        <c:v>4213</c:v>
                      </c:pt>
                      <c:pt idx="197">
                        <c:v>3981</c:v>
                      </c:pt>
                      <c:pt idx="198">
                        <c:v>4691</c:v>
                      </c:pt>
                      <c:pt idx="199">
                        <c:v>5152</c:v>
                      </c:pt>
                      <c:pt idx="200">
                        <c:v>4481</c:v>
                      </c:pt>
                      <c:pt idx="201">
                        <c:v>5182</c:v>
                      </c:pt>
                      <c:pt idx="202">
                        <c:v>3768</c:v>
                      </c:pt>
                      <c:pt idx="203">
                        <c:v>4110</c:v>
                      </c:pt>
                      <c:pt idx="204">
                        <c:v>3828</c:v>
                      </c:pt>
                      <c:pt idx="205">
                        <c:v>4035</c:v>
                      </c:pt>
                      <c:pt idx="206">
                        <c:v>3871</c:v>
                      </c:pt>
                      <c:pt idx="207">
                        <c:v>3951</c:v>
                      </c:pt>
                      <c:pt idx="208">
                        <c:v>4106</c:v>
                      </c:pt>
                      <c:pt idx="209">
                        <c:v>3811</c:v>
                      </c:pt>
                      <c:pt idx="210">
                        <c:v>4010</c:v>
                      </c:pt>
                      <c:pt idx="211">
                        <c:v>4160</c:v>
                      </c:pt>
                      <c:pt idx="212">
                        <c:v>3142</c:v>
                      </c:pt>
                      <c:pt idx="213">
                        <c:v>3003</c:v>
                      </c:pt>
                      <c:pt idx="214">
                        <c:v>2744</c:v>
                      </c:pt>
                      <c:pt idx="215">
                        <c:v>2793</c:v>
                      </c:pt>
                      <c:pt idx="216">
                        <c:v>2940</c:v>
                      </c:pt>
                      <c:pt idx="217">
                        <c:v>3505</c:v>
                      </c:pt>
                      <c:pt idx="218">
                        <c:v>3538</c:v>
                      </c:pt>
                      <c:pt idx="219">
                        <c:v>3634</c:v>
                      </c:pt>
                      <c:pt idx="220">
                        <c:v>3069</c:v>
                      </c:pt>
                      <c:pt idx="221">
                        <c:v>3068</c:v>
                      </c:pt>
                      <c:pt idx="222">
                        <c:v>3166</c:v>
                      </c:pt>
                      <c:pt idx="223">
                        <c:v>3271</c:v>
                      </c:pt>
                      <c:pt idx="224">
                        <c:v>3351</c:v>
                      </c:pt>
                      <c:pt idx="225">
                        <c:v>3376</c:v>
                      </c:pt>
                      <c:pt idx="226">
                        <c:v>3419</c:v>
                      </c:pt>
                      <c:pt idx="227">
                        <c:v>2941</c:v>
                      </c:pt>
                      <c:pt idx="228">
                        <c:v>2841</c:v>
                      </c:pt>
                      <c:pt idx="229">
                        <c:v>3209</c:v>
                      </c:pt>
                      <c:pt idx="230">
                        <c:v>3307</c:v>
                      </c:pt>
                      <c:pt idx="231">
                        <c:v>3466</c:v>
                      </c:pt>
                      <c:pt idx="232">
                        <c:v>3110</c:v>
                      </c:pt>
                      <c:pt idx="233">
                        <c:v>3092</c:v>
                      </c:pt>
                      <c:pt idx="234">
                        <c:v>2819</c:v>
                      </c:pt>
                      <c:pt idx="235">
                        <c:v>2753</c:v>
                      </c:pt>
                      <c:pt idx="236">
                        <c:v>2966</c:v>
                      </c:pt>
                      <c:pt idx="237">
                        <c:v>3181</c:v>
                      </c:pt>
                      <c:pt idx="238">
                        <c:v>3204</c:v>
                      </c:pt>
                      <c:pt idx="239">
                        <c:v>3127</c:v>
                      </c:pt>
                      <c:pt idx="240">
                        <c:v>3228</c:v>
                      </c:pt>
                      <c:pt idx="241">
                        <c:v>2882</c:v>
                      </c:pt>
                      <c:pt idx="242">
                        <c:v>2763</c:v>
                      </c:pt>
                      <c:pt idx="243">
                        <c:v>3273</c:v>
                      </c:pt>
                      <c:pt idx="244">
                        <c:v>3578</c:v>
                      </c:pt>
                      <c:pt idx="245">
                        <c:v>3730</c:v>
                      </c:pt>
                      <c:pt idx="246">
                        <c:v>3227</c:v>
                      </c:pt>
                      <c:pt idx="247">
                        <c:v>3422</c:v>
                      </c:pt>
                      <c:pt idx="248">
                        <c:v>3571</c:v>
                      </c:pt>
                      <c:pt idx="249">
                        <c:v>3455</c:v>
                      </c:pt>
                      <c:pt idx="250">
                        <c:v>3526</c:v>
                      </c:pt>
                      <c:pt idx="251">
                        <c:v>3449</c:v>
                      </c:pt>
                      <c:pt idx="252">
                        <c:v>3814</c:v>
                      </c:pt>
                      <c:pt idx="253">
                        <c:v>3812</c:v>
                      </c:pt>
                      <c:pt idx="254">
                        <c:v>3829</c:v>
                      </c:pt>
                      <c:pt idx="255">
                        <c:v>3511</c:v>
                      </c:pt>
                      <c:pt idx="256">
                        <c:v>3375</c:v>
                      </c:pt>
                      <c:pt idx="257">
                        <c:v>3440</c:v>
                      </c:pt>
                      <c:pt idx="258">
                        <c:v>3742</c:v>
                      </c:pt>
                      <c:pt idx="259">
                        <c:v>3812</c:v>
                      </c:pt>
                      <c:pt idx="260">
                        <c:v>3559</c:v>
                      </c:pt>
                      <c:pt idx="261">
                        <c:v>3677</c:v>
                      </c:pt>
                      <c:pt idx="262">
                        <c:v>3524</c:v>
                      </c:pt>
                      <c:pt idx="263">
                        <c:v>3310</c:v>
                      </c:pt>
                      <c:pt idx="264">
                        <c:v>3469</c:v>
                      </c:pt>
                      <c:pt idx="265">
                        <c:v>3654</c:v>
                      </c:pt>
                      <c:pt idx="266">
                        <c:v>3748</c:v>
                      </c:pt>
                      <c:pt idx="267">
                        <c:v>3604</c:v>
                      </c:pt>
                      <c:pt idx="268">
                        <c:v>3691</c:v>
                      </c:pt>
                      <c:pt idx="269">
                        <c:v>3777</c:v>
                      </c:pt>
                      <c:pt idx="270">
                        <c:v>3865</c:v>
                      </c:pt>
                      <c:pt idx="271">
                        <c:v>3790</c:v>
                      </c:pt>
                      <c:pt idx="272">
                        <c:v>3866</c:v>
                      </c:pt>
                      <c:pt idx="273">
                        <c:v>4086</c:v>
                      </c:pt>
                      <c:pt idx="274">
                        <c:v>3760</c:v>
                      </c:pt>
                      <c:pt idx="275">
                        <c:v>3717</c:v>
                      </c:pt>
                      <c:pt idx="276">
                        <c:v>3345</c:v>
                      </c:pt>
                      <c:pt idx="277">
                        <c:v>3422</c:v>
                      </c:pt>
                      <c:pt idx="278">
                        <c:v>2798</c:v>
                      </c:pt>
                      <c:pt idx="279">
                        <c:v>2969</c:v>
                      </c:pt>
                      <c:pt idx="280">
                        <c:v>3298</c:v>
                      </c:pt>
                      <c:pt idx="281">
                        <c:v>4199</c:v>
                      </c:pt>
                      <c:pt idx="282">
                        <c:v>6490</c:v>
                      </c:pt>
                      <c:pt idx="283">
                        <c:v>3203</c:v>
                      </c:pt>
                      <c:pt idx="284">
                        <c:v>3085</c:v>
                      </c:pt>
                      <c:pt idx="285">
                        <c:v>6155</c:v>
                      </c:pt>
                      <c:pt idx="286">
                        <c:v>6555</c:v>
                      </c:pt>
                      <c:pt idx="287">
                        <c:v>6527</c:v>
                      </c:pt>
                      <c:pt idx="288">
                        <c:v>3912</c:v>
                      </c:pt>
                      <c:pt idx="289">
                        <c:v>3575</c:v>
                      </c:pt>
                      <c:pt idx="290">
                        <c:v>3645</c:v>
                      </c:pt>
                      <c:pt idx="291">
                        <c:v>3324</c:v>
                      </c:pt>
                      <c:pt idx="292">
                        <c:v>3270</c:v>
                      </c:pt>
                      <c:pt idx="293">
                        <c:v>3703</c:v>
                      </c:pt>
                      <c:pt idx="294">
                        <c:v>3502</c:v>
                      </c:pt>
                      <c:pt idx="295">
                        <c:v>3625</c:v>
                      </c:pt>
                      <c:pt idx="296">
                        <c:v>3338</c:v>
                      </c:pt>
                      <c:pt idx="297">
                        <c:v>3357</c:v>
                      </c:pt>
                      <c:pt idx="298">
                        <c:v>3646</c:v>
                      </c:pt>
                      <c:pt idx="299">
                        <c:v>3431</c:v>
                      </c:pt>
                      <c:pt idx="300">
                        <c:v>3302</c:v>
                      </c:pt>
                      <c:pt idx="301">
                        <c:v>3694</c:v>
                      </c:pt>
                      <c:pt idx="302">
                        <c:v>3888</c:v>
                      </c:pt>
                      <c:pt idx="303">
                        <c:v>3837</c:v>
                      </c:pt>
                      <c:pt idx="304">
                        <c:v>3181</c:v>
                      </c:pt>
                      <c:pt idx="305">
                        <c:v>3224</c:v>
                      </c:pt>
                      <c:pt idx="306">
                        <c:v>3343</c:v>
                      </c:pt>
                      <c:pt idx="307">
                        <c:v>3594</c:v>
                      </c:pt>
                      <c:pt idx="308">
                        <c:v>3917</c:v>
                      </c:pt>
                      <c:pt idx="309">
                        <c:v>3916</c:v>
                      </c:pt>
                      <c:pt idx="310">
                        <c:v>4026</c:v>
                      </c:pt>
                      <c:pt idx="311">
                        <c:v>3602</c:v>
                      </c:pt>
                      <c:pt idx="312">
                        <c:v>3047</c:v>
                      </c:pt>
                      <c:pt idx="313">
                        <c:v>3252</c:v>
                      </c:pt>
                      <c:pt idx="314">
                        <c:v>3417</c:v>
                      </c:pt>
                      <c:pt idx="315">
                        <c:v>3604</c:v>
                      </c:pt>
                      <c:pt idx="316">
                        <c:v>3205</c:v>
                      </c:pt>
                      <c:pt idx="317">
                        <c:v>3622</c:v>
                      </c:pt>
                      <c:pt idx="318">
                        <c:v>3317</c:v>
                      </c:pt>
                      <c:pt idx="319">
                        <c:v>3308</c:v>
                      </c:pt>
                      <c:pt idx="320">
                        <c:v>5577</c:v>
                      </c:pt>
                      <c:pt idx="321">
                        <c:v>5485</c:v>
                      </c:pt>
                      <c:pt idx="322">
                        <c:v>5331</c:v>
                      </c:pt>
                      <c:pt idx="323">
                        <c:v>5144</c:v>
                      </c:pt>
                      <c:pt idx="324">
                        <c:v>4995</c:v>
                      </c:pt>
                      <c:pt idx="325">
                        <c:v>2892</c:v>
                      </c:pt>
                      <c:pt idx="326">
                        <c:v>2863</c:v>
                      </c:pt>
                      <c:pt idx="327">
                        <c:v>4776</c:v>
                      </c:pt>
                      <c:pt idx="328">
                        <c:v>5198</c:v>
                      </c:pt>
                      <c:pt idx="329">
                        <c:v>4929</c:v>
                      </c:pt>
                      <c:pt idx="330">
                        <c:v>4893</c:v>
                      </c:pt>
                      <c:pt idx="331">
                        <c:v>4740</c:v>
                      </c:pt>
                      <c:pt idx="332">
                        <c:v>2813</c:v>
                      </c:pt>
                      <c:pt idx="333">
                        <c:v>2761</c:v>
                      </c:pt>
                      <c:pt idx="334">
                        <c:v>4676</c:v>
                      </c:pt>
                      <c:pt idx="335">
                        <c:v>4649</c:v>
                      </c:pt>
                      <c:pt idx="336">
                        <c:v>4954</c:v>
                      </c:pt>
                      <c:pt idx="337">
                        <c:v>4651</c:v>
                      </c:pt>
                      <c:pt idx="338">
                        <c:v>4579</c:v>
                      </c:pt>
                      <c:pt idx="339">
                        <c:v>2788</c:v>
                      </c:pt>
                      <c:pt idx="340">
                        <c:v>2352</c:v>
                      </c:pt>
                      <c:pt idx="341">
                        <c:v>4516</c:v>
                      </c:pt>
                      <c:pt idx="342">
                        <c:v>4906</c:v>
                      </c:pt>
                      <c:pt idx="343">
                        <c:v>5012</c:v>
                      </c:pt>
                      <c:pt idx="344">
                        <c:v>5028</c:v>
                      </c:pt>
                      <c:pt idx="345">
                        <c:v>4874</c:v>
                      </c:pt>
                      <c:pt idx="346">
                        <c:v>3092</c:v>
                      </c:pt>
                      <c:pt idx="347">
                        <c:v>2978</c:v>
                      </c:pt>
                      <c:pt idx="348">
                        <c:v>4271</c:v>
                      </c:pt>
                      <c:pt idx="349">
                        <c:v>4281</c:v>
                      </c:pt>
                      <c:pt idx="350">
                        <c:v>4307</c:v>
                      </c:pt>
                      <c:pt idx="351">
                        <c:v>4608</c:v>
                      </c:pt>
                      <c:pt idx="352">
                        <c:v>4150</c:v>
                      </c:pt>
                      <c:pt idx="353">
                        <c:v>3065</c:v>
                      </c:pt>
                      <c:pt idx="354">
                        <c:v>2875</c:v>
                      </c:pt>
                      <c:pt idx="355">
                        <c:v>4562</c:v>
                      </c:pt>
                      <c:pt idx="356">
                        <c:v>4743</c:v>
                      </c:pt>
                      <c:pt idx="357">
                        <c:v>4687</c:v>
                      </c:pt>
                      <c:pt idx="358">
                        <c:v>2750</c:v>
                      </c:pt>
                      <c:pt idx="359">
                        <c:v>2843</c:v>
                      </c:pt>
                      <c:pt idx="360">
                        <c:v>2712</c:v>
                      </c:pt>
                      <c:pt idx="361">
                        <c:v>2834</c:v>
                      </c:pt>
                      <c:pt idx="362">
                        <c:v>4363</c:v>
                      </c:pt>
                      <c:pt idx="363">
                        <c:v>4566</c:v>
                      </c:pt>
                      <c:pt idx="364">
                        <c:v>4557</c:v>
                      </c:pt>
                      <c:pt idx="365">
                        <c:v>4901</c:v>
                      </c:pt>
                      <c:pt idx="366">
                        <c:v>4452</c:v>
                      </c:pt>
                      <c:pt idx="367">
                        <c:v>3111</c:v>
                      </c:pt>
                      <c:pt idx="368">
                        <c:v>2808</c:v>
                      </c:pt>
                      <c:pt idx="369">
                        <c:v>4759</c:v>
                      </c:pt>
                      <c:pt idx="370">
                        <c:v>5084</c:v>
                      </c:pt>
                      <c:pt idx="371">
                        <c:v>5359</c:v>
                      </c:pt>
                      <c:pt idx="372">
                        <c:v>5538</c:v>
                      </c:pt>
                      <c:pt idx="373">
                        <c:v>5265</c:v>
                      </c:pt>
                      <c:pt idx="374">
                        <c:v>2972</c:v>
                      </c:pt>
                      <c:pt idx="375">
                        <c:v>3075</c:v>
                      </c:pt>
                      <c:pt idx="376">
                        <c:v>5037</c:v>
                      </c:pt>
                      <c:pt idx="377">
                        <c:v>5212</c:v>
                      </c:pt>
                      <c:pt idx="378">
                        <c:v>5281</c:v>
                      </c:pt>
                      <c:pt idx="379">
                        <c:v>5103</c:v>
                      </c:pt>
                      <c:pt idx="380">
                        <c:v>4967</c:v>
                      </c:pt>
                      <c:pt idx="381">
                        <c:v>3304</c:v>
                      </c:pt>
                      <c:pt idx="382">
                        <c:v>3088</c:v>
                      </c:pt>
                      <c:pt idx="383">
                        <c:v>4918</c:v>
                      </c:pt>
                      <c:pt idx="384">
                        <c:v>5248</c:v>
                      </c:pt>
                      <c:pt idx="385">
                        <c:v>5149</c:v>
                      </c:pt>
                      <c:pt idx="386">
                        <c:v>5043</c:v>
                      </c:pt>
                      <c:pt idx="387">
                        <c:v>3107</c:v>
                      </c:pt>
                      <c:pt idx="388">
                        <c:v>2969</c:v>
                      </c:pt>
                      <c:pt idx="389">
                        <c:v>2954</c:v>
                      </c:pt>
                      <c:pt idx="390">
                        <c:v>2801</c:v>
                      </c:pt>
                      <c:pt idx="391">
                        <c:v>4759</c:v>
                      </c:pt>
                      <c:pt idx="392">
                        <c:v>2797</c:v>
                      </c:pt>
                      <c:pt idx="393">
                        <c:v>2878</c:v>
                      </c:pt>
                      <c:pt idx="394">
                        <c:v>2636</c:v>
                      </c:pt>
                      <c:pt idx="395">
                        <c:v>2796</c:v>
                      </c:pt>
                      <c:pt idx="396">
                        <c:v>2611</c:v>
                      </c:pt>
                      <c:pt idx="397">
                        <c:v>2727</c:v>
                      </c:pt>
                      <c:pt idx="398">
                        <c:v>3133</c:v>
                      </c:pt>
                      <c:pt idx="399">
                        <c:v>3188</c:v>
                      </c:pt>
                      <c:pt idx="400">
                        <c:v>3190</c:v>
                      </c:pt>
                      <c:pt idx="401">
                        <c:v>3303</c:v>
                      </c:pt>
                      <c:pt idx="402">
                        <c:v>2939</c:v>
                      </c:pt>
                      <c:pt idx="403">
                        <c:v>2867</c:v>
                      </c:pt>
                      <c:pt idx="404">
                        <c:v>3249</c:v>
                      </c:pt>
                      <c:pt idx="405">
                        <c:v>3077</c:v>
                      </c:pt>
                      <c:pt idx="406">
                        <c:v>3269</c:v>
                      </c:pt>
                      <c:pt idx="407">
                        <c:v>3227</c:v>
                      </c:pt>
                      <c:pt idx="408">
                        <c:v>3014</c:v>
                      </c:pt>
                      <c:pt idx="409">
                        <c:v>3310</c:v>
                      </c:pt>
                      <c:pt idx="410">
                        <c:v>3303</c:v>
                      </c:pt>
                      <c:pt idx="411">
                        <c:v>3325</c:v>
                      </c:pt>
                      <c:pt idx="412">
                        <c:v>3439</c:v>
                      </c:pt>
                      <c:pt idx="413">
                        <c:v>3396</c:v>
                      </c:pt>
                      <c:pt idx="414">
                        <c:v>4771</c:v>
                      </c:pt>
                      <c:pt idx="415">
                        <c:v>4571</c:v>
                      </c:pt>
                      <c:pt idx="416">
                        <c:v>3276</c:v>
                      </c:pt>
                      <c:pt idx="417">
                        <c:v>3376</c:v>
                      </c:pt>
                      <c:pt idx="418">
                        <c:v>4389</c:v>
                      </c:pt>
                      <c:pt idx="419">
                        <c:v>4654</c:v>
                      </c:pt>
                      <c:pt idx="420">
                        <c:v>4694</c:v>
                      </c:pt>
                      <c:pt idx="421">
                        <c:v>4951</c:v>
                      </c:pt>
                      <c:pt idx="422">
                        <c:v>5585</c:v>
                      </c:pt>
                      <c:pt idx="423">
                        <c:v>3405</c:v>
                      </c:pt>
                      <c:pt idx="424">
                        <c:v>3049</c:v>
                      </c:pt>
                      <c:pt idx="425">
                        <c:v>5647</c:v>
                      </c:pt>
                      <c:pt idx="426">
                        <c:v>5635</c:v>
                      </c:pt>
                      <c:pt idx="427">
                        <c:v>5077</c:v>
                      </c:pt>
                      <c:pt idx="428">
                        <c:v>5782</c:v>
                      </c:pt>
                      <c:pt idx="429">
                        <c:v>5567</c:v>
                      </c:pt>
                      <c:pt idx="430">
                        <c:v>3235</c:v>
                      </c:pt>
                      <c:pt idx="431">
                        <c:v>3088</c:v>
                      </c:pt>
                      <c:pt idx="432">
                        <c:v>4965</c:v>
                      </c:pt>
                      <c:pt idx="433">
                        <c:v>5432</c:v>
                      </c:pt>
                      <c:pt idx="434">
                        <c:v>4999</c:v>
                      </c:pt>
                      <c:pt idx="435">
                        <c:v>5154</c:v>
                      </c:pt>
                      <c:pt idx="436">
                        <c:v>4994</c:v>
                      </c:pt>
                      <c:pt idx="437">
                        <c:v>3666</c:v>
                      </c:pt>
                      <c:pt idx="438">
                        <c:v>3982</c:v>
                      </c:pt>
                      <c:pt idx="439">
                        <c:v>5917</c:v>
                      </c:pt>
                      <c:pt idx="440">
                        <c:v>5567</c:v>
                      </c:pt>
                      <c:pt idx="441">
                        <c:v>5682</c:v>
                      </c:pt>
                      <c:pt idx="442">
                        <c:v>5210</c:v>
                      </c:pt>
                      <c:pt idx="443">
                        <c:v>5056</c:v>
                      </c:pt>
                      <c:pt idx="444">
                        <c:v>3235</c:v>
                      </c:pt>
                      <c:pt idx="445">
                        <c:v>3521</c:v>
                      </c:pt>
                      <c:pt idx="446">
                        <c:v>3697</c:v>
                      </c:pt>
                      <c:pt idx="447">
                        <c:v>5389</c:v>
                      </c:pt>
                      <c:pt idx="448">
                        <c:v>5461</c:v>
                      </c:pt>
                      <c:pt idx="449">
                        <c:v>5934</c:v>
                      </c:pt>
                      <c:pt idx="450">
                        <c:v>4196</c:v>
                      </c:pt>
                      <c:pt idx="451">
                        <c:v>4081</c:v>
                      </c:pt>
                      <c:pt idx="452">
                        <c:v>4256</c:v>
                      </c:pt>
                      <c:pt idx="453">
                        <c:v>5512</c:v>
                      </c:pt>
                      <c:pt idx="454">
                        <c:v>5776</c:v>
                      </c:pt>
                      <c:pt idx="455">
                        <c:v>5161</c:v>
                      </c:pt>
                      <c:pt idx="456">
                        <c:v>5831</c:v>
                      </c:pt>
                      <c:pt idx="457">
                        <c:v>5728</c:v>
                      </c:pt>
                      <c:pt idx="458">
                        <c:v>3692</c:v>
                      </c:pt>
                      <c:pt idx="459">
                        <c:v>3708</c:v>
                      </c:pt>
                      <c:pt idx="460">
                        <c:v>5770</c:v>
                      </c:pt>
                      <c:pt idx="461">
                        <c:v>6093</c:v>
                      </c:pt>
                      <c:pt idx="462">
                        <c:v>6254</c:v>
                      </c:pt>
                      <c:pt idx="463">
                        <c:v>6143</c:v>
                      </c:pt>
                      <c:pt idx="464">
                        <c:v>6102</c:v>
                      </c:pt>
                      <c:pt idx="465">
                        <c:v>4242</c:v>
                      </c:pt>
                      <c:pt idx="466">
                        <c:v>3193</c:v>
                      </c:pt>
                      <c:pt idx="467">
                        <c:v>5073</c:v>
                      </c:pt>
                      <c:pt idx="468">
                        <c:v>5867</c:v>
                      </c:pt>
                      <c:pt idx="469">
                        <c:v>6466</c:v>
                      </c:pt>
                      <c:pt idx="470">
                        <c:v>5115</c:v>
                      </c:pt>
                      <c:pt idx="471">
                        <c:v>5015</c:v>
                      </c:pt>
                      <c:pt idx="472">
                        <c:v>5264</c:v>
                      </c:pt>
                      <c:pt idx="473">
                        <c:v>4606</c:v>
                      </c:pt>
                      <c:pt idx="474">
                        <c:v>5939</c:v>
                      </c:pt>
                      <c:pt idx="475">
                        <c:v>5562</c:v>
                      </c:pt>
                      <c:pt idx="476">
                        <c:v>5570</c:v>
                      </c:pt>
                      <c:pt idx="477">
                        <c:v>5795</c:v>
                      </c:pt>
                      <c:pt idx="478">
                        <c:v>4380</c:v>
                      </c:pt>
                      <c:pt idx="479">
                        <c:v>4498</c:v>
                      </c:pt>
                      <c:pt idx="480">
                        <c:v>5166</c:v>
                      </c:pt>
                      <c:pt idx="481">
                        <c:v>4615</c:v>
                      </c:pt>
                      <c:pt idx="482">
                        <c:v>7158</c:v>
                      </c:pt>
                      <c:pt idx="483">
                        <c:v>6327</c:v>
                      </c:pt>
                      <c:pt idx="484">
                        <c:v>4803</c:v>
                      </c:pt>
                      <c:pt idx="485">
                        <c:v>4693</c:v>
                      </c:pt>
                      <c:pt idx="486">
                        <c:v>3803</c:v>
                      </c:pt>
                      <c:pt idx="487">
                        <c:v>3292</c:v>
                      </c:pt>
                      <c:pt idx="488">
                        <c:v>4091</c:v>
                      </c:pt>
                      <c:pt idx="489">
                        <c:v>3617</c:v>
                      </c:pt>
                      <c:pt idx="490">
                        <c:v>3811</c:v>
                      </c:pt>
                      <c:pt idx="491">
                        <c:v>3467</c:v>
                      </c:pt>
                      <c:pt idx="492">
                        <c:v>4151</c:v>
                      </c:pt>
                      <c:pt idx="493">
                        <c:v>3884</c:v>
                      </c:pt>
                      <c:pt idx="494">
                        <c:v>3697</c:v>
                      </c:pt>
                      <c:pt idx="495">
                        <c:v>3957</c:v>
                      </c:pt>
                      <c:pt idx="496">
                        <c:v>3895</c:v>
                      </c:pt>
                      <c:pt idx="497">
                        <c:v>4034</c:v>
                      </c:pt>
                      <c:pt idx="498">
                        <c:v>4314</c:v>
                      </c:pt>
                      <c:pt idx="499">
                        <c:v>3994</c:v>
                      </c:pt>
                      <c:pt idx="500">
                        <c:v>4009</c:v>
                      </c:pt>
                      <c:pt idx="501">
                        <c:v>3252</c:v>
                      </c:pt>
                      <c:pt idx="502">
                        <c:v>3212</c:v>
                      </c:pt>
                      <c:pt idx="503">
                        <c:v>3754</c:v>
                      </c:pt>
                      <c:pt idx="504">
                        <c:v>4158</c:v>
                      </c:pt>
                      <c:pt idx="505">
                        <c:v>4435</c:v>
                      </c:pt>
                      <c:pt idx="506">
                        <c:v>3792</c:v>
                      </c:pt>
                      <c:pt idx="507">
                        <c:v>3379</c:v>
                      </c:pt>
                      <c:pt idx="508">
                        <c:v>2835</c:v>
                      </c:pt>
                      <c:pt idx="509">
                        <c:v>3421</c:v>
                      </c:pt>
                      <c:pt idx="510">
                        <c:v>3991</c:v>
                      </c:pt>
                      <c:pt idx="511">
                        <c:v>4291</c:v>
                      </c:pt>
                      <c:pt idx="512">
                        <c:v>4075</c:v>
                      </c:pt>
                      <c:pt idx="513">
                        <c:v>4099</c:v>
                      </c:pt>
                      <c:pt idx="514">
                        <c:v>3876</c:v>
                      </c:pt>
                      <c:pt idx="515">
                        <c:v>3756</c:v>
                      </c:pt>
                      <c:pt idx="516">
                        <c:v>3347</c:v>
                      </c:pt>
                      <c:pt idx="517">
                        <c:v>4019</c:v>
                      </c:pt>
                      <c:pt idx="518">
                        <c:v>4549</c:v>
                      </c:pt>
                      <c:pt idx="519">
                        <c:v>4621</c:v>
                      </c:pt>
                      <c:pt idx="520">
                        <c:v>4459</c:v>
                      </c:pt>
                      <c:pt idx="521">
                        <c:v>4273</c:v>
                      </c:pt>
                      <c:pt idx="522">
                        <c:v>3815</c:v>
                      </c:pt>
                      <c:pt idx="523">
                        <c:v>3887</c:v>
                      </c:pt>
                      <c:pt idx="524">
                        <c:v>3907</c:v>
                      </c:pt>
                      <c:pt idx="525">
                        <c:v>4395</c:v>
                      </c:pt>
                      <c:pt idx="526">
                        <c:v>4518</c:v>
                      </c:pt>
                      <c:pt idx="527">
                        <c:v>4178</c:v>
                      </c:pt>
                      <c:pt idx="528">
                        <c:v>3919</c:v>
                      </c:pt>
                      <c:pt idx="529">
                        <c:v>3101</c:v>
                      </c:pt>
                      <c:pt idx="530">
                        <c:v>3061</c:v>
                      </c:pt>
                      <c:pt idx="531">
                        <c:v>3650</c:v>
                      </c:pt>
                      <c:pt idx="532">
                        <c:v>3857</c:v>
                      </c:pt>
                      <c:pt idx="533">
                        <c:v>4213</c:v>
                      </c:pt>
                      <c:pt idx="534">
                        <c:v>4872</c:v>
                      </c:pt>
                      <c:pt idx="535">
                        <c:v>4544</c:v>
                      </c:pt>
                      <c:pt idx="536">
                        <c:v>4463</c:v>
                      </c:pt>
                      <c:pt idx="537">
                        <c:v>4167</c:v>
                      </c:pt>
                      <c:pt idx="538">
                        <c:v>4782</c:v>
                      </c:pt>
                      <c:pt idx="539">
                        <c:v>4819</c:v>
                      </c:pt>
                      <c:pt idx="540">
                        <c:v>5176</c:v>
                      </c:pt>
                      <c:pt idx="541">
                        <c:v>5078</c:v>
                      </c:pt>
                      <c:pt idx="542">
                        <c:v>4710</c:v>
                      </c:pt>
                      <c:pt idx="543">
                        <c:v>4218</c:v>
                      </c:pt>
                      <c:pt idx="544">
                        <c:v>4112</c:v>
                      </c:pt>
                      <c:pt idx="545">
                        <c:v>4666</c:v>
                      </c:pt>
                      <c:pt idx="546">
                        <c:v>5155</c:v>
                      </c:pt>
                      <c:pt idx="547">
                        <c:v>5036</c:v>
                      </c:pt>
                      <c:pt idx="548">
                        <c:v>5515</c:v>
                      </c:pt>
                      <c:pt idx="549">
                        <c:v>6017</c:v>
                      </c:pt>
                      <c:pt idx="550">
                        <c:v>6045</c:v>
                      </c:pt>
                      <c:pt idx="551">
                        <c:v>6114</c:v>
                      </c:pt>
                      <c:pt idx="552">
                        <c:v>6045</c:v>
                      </c:pt>
                      <c:pt idx="553">
                        <c:v>6146</c:v>
                      </c:pt>
                      <c:pt idx="554">
                        <c:v>5975</c:v>
                      </c:pt>
                      <c:pt idx="555">
                        <c:v>4396</c:v>
                      </c:pt>
                      <c:pt idx="556">
                        <c:v>5931</c:v>
                      </c:pt>
                      <c:pt idx="557">
                        <c:v>5987</c:v>
                      </c:pt>
                      <c:pt idx="558">
                        <c:v>5660</c:v>
                      </c:pt>
                      <c:pt idx="559">
                        <c:v>4656</c:v>
                      </c:pt>
                      <c:pt idx="560">
                        <c:v>4466</c:v>
                      </c:pt>
                      <c:pt idx="561">
                        <c:v>4615</c:v>
                      </c:pt>
                      <c:pt idx="562">
                        <c:v>4011</c:v>
                      </c:pt>
                      <c:pt idx="563">
                        <c:v>4075</c:v>
                      </c:pt>
                      <c:pt idx="564">
                        <c:v>4111</c:v>
                      </c:pt>
                      <c:pt idx="565">
                        <c:v>3764</c:v>
                      </c:pt>
                      <c:pt idx="566">
                        <c:v>5661</c:v>
                      </c:pt>
                      <c:pt idx="567">
                        <c:v>4945</c:v>
                      </c:pt>
                      <c:pt idx="568">
                        <c:v>5908</c:v>
                      </c:pt>
                      <c:pt idx="569">
                        <c:v>5892</c:v>
                      </c:pt>
                      <c:pt idx="570">
                        <c:v>5946</c:v>
                      </c:pt>
                      <c:pt idx="571">
                        <c:v>5350</c:v>
                      </c:pt>
                      <c:pt idx="572">
                        <c:v>6431</c:v>
                      </c:pt>
                      <c:pt idx="573">
                        <c:v>6778</c:v>
                      </c:pt>
                      <c:pt idx="574">
                        <c:v>5924</c:v>
                      </c:pt>
                      <c:pt idx="575">
                        <c:v>5015</c:v>
                      </c:pt>
                      <c:pt idx="576">
                        <c:v>5252</c:v>
                      </c:pt>
                      <c:pt idx="577">
                        <c:v>5205</c:v>
                      </c:pt>
                      <c:pt idx="578">
                        <c:v>4083</c:v>
                      </c:pt>
                      <c:pt idx="579">
                        <c:v>3998</c:v>
                      </c:pt>
                      <c:pt idx="580">
                        <c:v>5552</c:v>
                      </c:pt>
                      <c:pt idx="581">
                        <c:v>5245</c:v>
                      </c:pt>
                      <c:pt idx="582">
                        <c:v>5343</c:v>
                      </c:pt>
                      <c:pt idx="583">
                        <c:v>5280</c:v>
                      </c:pt>
                      <c:pt idx="584">
                        <c:v>5288</c:v>
                      </c:pt>
                      <c:pt idx="585">
                        <c:v>4459</c:v>
                      </c:pt>
                      <c:pt idx="586">
                        <c:v>4710</c:v>
                      </c:pt>
                      <c:pt idx="587">
                        <c:v>4879</c:v>
                      </c:pt>
                      <c:pt idx="588">
                        <c:v>4962</c:v>
                      </c:pt>
                      <c:pt idx="589">
                        <c:v>4739</c:v>
                      </c:pt>
                      <c:pt idx="590">
                        <c:v>4592</c:v>
                      </c:pt>
                      <c:pt idx="591">
                        <c:v>4942</c:v>
                      </c:pt>
                      <c:pt idx="592">
                        <c:v>4453</c:v>
                      </c:pt>
                      <c:pt idx="593">
                        <c:v>4997</c:v>
                      </c:pt>
                      <c:pt idx="594">
                        <c:v>5067</c:v>
                      </c:pt>
                      <c:pt idx="595">
                        <c:v>4525</c:v>
                      </c:pt>
                      <c:pt idx="596">
                        <c:v>4624</c:v>
                      </c:pt>
                      <c:pt idx="597">
                        <c:v>4893</c:v>
                      </c:pt>
                      <c:pt idx="598">
                        <c:v>4487</c:v>
                      </c:pt>
                      <c:pt idx="599">
                        <c:v>4606</c:v>
                      </c:pt>
                      <c:pt idx="600">
                        <c:v>4584</c:v>
                      </c:pt>
                      <c:pt idx="601">
                        <c:v>4791</c:v>
                      </c:pt>
                      <c:pt idx="602">
                        <c:v>4609</c:v>
                      </c:pt>
                      <c:pt idx="603">
                        <c:v>5207</c:v>
                      </c:pt>
                      <c:pt idx="604">
                        <c:v>5083</c:v>
                      </c:pt>
                      <c:pt idx="605">
                        <c:v>5077</c:v>
                      </c:pt>
                      <c:pt idx="606">
                        <c:v>4967</c:v>
                      </c:pt>
                      <c:pt idx="607">
                        <c:v>5327</c:v>
                      </c:pt>
                      <c:pt idx="608">
                        <c:v>5106</c:v>
                      </c:pt>
                      <c:pt idx="609">
                        <c:v>5284</c:v>
                      </c:pt>
                      <c:pt idx="610">
                        <c:v>5849</c:v>
                      </c:pt>
                      <c:pt idx="611">
                        <c:v>5602</c:v>
                      </c:pt>
                      <c:pt idx="612">
                        <c:v>5375</c:v>
                      </c:pt>
                      <c:pt idx="613">
                        <c:v>5021</c:v>
                      </c:pt>
                      <c:pt idx="614">
                        <c:v>4985</c:v>
                      </c:pt>
                      <c:pt idx="615">
                        <c:v>5433</c:v>
                      </c:pt>
                      <c:pt idx="616">
                        <c:v>5798</c:v>
                      </c:pt>
                      <c:pt idx="617">
                        <c:v>5880</c:v>
                      </c:pt>
                      <c:pt idx="618">
                        <c:v>5114</c:v>
                      </c:pt>
                      <c:pt idx="619">
                        <c:v>5668</c:v>
                      </c:pt>
                      <c:pt idx="620">
                        <c:v>5367</c:v>
                      </c:pt>
                      <c:pt idx="621">
                        <c:v>5229</c:v>
                      </c:pt>
                      <c:pt idx="622">
                        <c:v>5753</c:v>
                      </c:pt>
                      <c:pt idx="623">
                        <c:v>5476</c:v>
                      </c:pt>
                      <c:pt idx="624">
                        <c:v>5332</c:v>
                      </c:pt>
                      <c:pt idx="625">
                        <c:v>4651</c:v>
                      </c:pt>
                      <c:pt idx="626">
                        <c:v>4819</c:v>
                      </c:pt>
                      <c:pt idx="627">
                        <c:v>3774</c:v>
                      </c:pt>
                      <c:pt idx="628">
                        <c:v>4949</c:v>
                      </c:pt>
                      <c:pt idx="629">
                        <c:v>5112</c:v>
                      </c:pt>
                      <c:pt idx="630">
                        <c:v>4004</c:v>
                      </c:pt>
                      <c:pt idx="631">
                        <c:v>4689</c:v>
                      </c:pt>
                      <c:pt idx="632">
                        <c:v>5437</c:v>
                      </c:pt>
                      <c:pt idx="633">
                        <c:v>5118</c:v>
                      </c:pt>
                      <c:pt idx="634">
                        <c:v>4826</c:v>
                      </c:pt>
                      <c:pt idx="635">
                        <c:v>4688</c:v>
                      </c:pt>
                      <c:pt idx="636">
                        <c:v>4791</c:v>
                      </c:pt>
                      <c:pt idx="637">
                        <c:v>4891</c:v>
                      </c:pt>
                      <c:pt idx="638">
                        <c:v>4902</c:v>
                      </c:pt>
                      <c:pt idx="639">
                        <c:v>4363</c:v>
                      </c:pt>
                      <c:pt idx="640">
                        <c:v>4377</c:v>
                      </c:pt>
                      <c:pt idx="641">
                        <c:v>4406</c:v>
                      </c:pt>
                      <c:pt idx="642">
                        <c:v>4181</c:v>
                      </c:pt>
                      <c:pt idx="643">
                        <c:v>3928</c:v>
                      </c:pt>
                      <c:pt idx="644">
                        <c:v>5141</c:v>
                      </c:pt>
                      <c:pt idx="645">
                        <c:v>5097</c:v>
                      </c:pt>
                      <c:pt idx="646">
                        <c:v>5482</c:v>
                      </c:pt>
                      <c:pt idx="647">
                        <c:v>4741</c:v>
                      </c:pt>
                      <c:pt idx="648">
                        <c:v>3623</c:v>
                      </c:pt>
                      <c:pt idx="649">
                        <c:v>4647</c:v>
                      </c:pt>
                      <c:pt idx="650">
                        <c:v>5334</c:v>
                      </c:pt>
                      <c:pt idx="651">
                        <c:v>5383</c:v>
                      </c:pt>
                      <c:pt idx="652">
                        <c:v>4240</c:v>
                      </c:pt>
                      <c:pt idx="653">
                        <c:v>4651</c:v>
                      </c:pt>
                      <c:pt idx="654">
                        <c:v>3837</c:v>
                      </c:pt>
                      <c:pt idx="655">
                        <c:v>4175</c:v>
                      </c:pt>
                      <c:pt idx="656">
                        <c:v>4586</c:v>
                      </c:pt>
                      <c:pt idx="657">
                        <c:v>4861</c:v>
                      </c:pt>
                      <c:pt idx="658">
                        <c:v>4815</c:v>
                      </c:pt>
                      <c:pt idx="659">
                        <c:v>4729</c:v>
                      </c:pt>
                      <c:pt idx="660">
                        <c:v>4811</c:v>
                      </c:pt>
                      <c:pt idx="661">
                        <c:v>5010</c:v>
                      </c:pt>
                      <c:pt idx="662">
                        <c:v>4250</c:v>
                      </c:pt>
                      <c:pt idx="663">
                        <c:v>5057</c:v>
                      </c:pt>
                      <c:pt idx="664">
                        <c:v>4985</c:v>
                      </c:pt>
                      <c:pt idx="665">
                        <c:v>5809</c:v>
                      </c:pt>
                      <c:pt idx="666">
                        <c:v>4595</c:v>
                      </c:pt>
                      <c:pt idx="667">
                        <c:v>4666</c:v>
                      </c:pt>
                      <c:pt idx="668">
                        <c:v>4588</c:v>
                      </c:pt>
                      <c:pt idx="669">
                        <c:v>3774</c:v>
                      </c:pt>
                      <c:pt idx="670">
                        <c:v>4660</c:v>
                      </c:pt>
                      <c:pt idx="671">
                        <c:v>4740</c:v>
                      </c:pt>
                      <c:pt idx="672">
                        <c:v>5260</c:v>
                      </c:pt>
                      <c:pt idx="673">
                        <c:v>5228</c:v>
                      </c:pt>
                      <c:pt idx="674">
                        <c:v>4910</c:v>
                      </c:pt>
                      <c:pt idx="675">
                        <c:v>4129</c:v>
                      </c:pt>
                      <c:pt idx="676">
                        <c:v>3422</c:v>
                      </c:pt>
                      <c:pt idx="677">
                        <c:v>4055</c:v>
                      </c:pt>
                      <c:pt idx="678">
                        <c:v>4666</c:v>
                      </c:pt>
                      <c:pt idx="679">
                        <c:v>5569</c:v>
                      </c:pt>
                      <c:pt idx="680">
                        <c:v>4898</c:v>
                      </c:pt>
                      <c:pt idx="681">
                        <c:v>5093</c:v>
                      </c:pt>
                      <c:pt idx="682">
                        <c:v>4404</c:v>
                      </c:pt>
                      <c:pt idx="683">
                        <c:v>3195</c:v>
                      </c:pt>
                      <c:pt idx="684">
                        <c:v>4663</c:v>
                      </c:pt>
                      <c:pt idx="685">
                        <c:v>5488</c:v>
                      </c:pt>
                      <c:pt idx="686">
                        <c:v>5258</c:v>
                      </c:pt>
                      <c:pt idx="687">
                        <c:v>4705</c:v>
                      </c:pt>
                      <c:pt idx="688">
                        <c:v>4760</c:v>
                      </c:pt>
                      <c:pt idx="689">
                        <c:v>3668</c:v>
                      </c:pt>
                      <c:pt idx="690">
                        <c:v>3988</c:v>
                      </c:pt>
                      <c:pt idx="691">
                        <c:v>4672</c:v>
                      </c:pt>
                      <c:pt idx="692">
                        <c:v>5388</c:v>
                      </c:pt>
                      <c:pt idx="693">
                        <c:v>6213</c:v>
                      </c:pt>
                      <c:pt idx="694">
                        <c:v>6452</c:v>
                      </c:pt>
                      <c:pt idx="695">
                        <c:v>4438</c:v>
                      </c:pt>
                      <c:pt idx="696">
                        <c:v>3374</c:v>
                      </c:pt>
                      <c:pt idx="697">
                        <c:v>2981</c:v>
                      </c:pt>
                      <c:pt idx="698">
                        <c:v>4720</c:v>
                      </c:pt>
                      <c:pt idx="699">
                        <c:v>5547</c:v>
                      </c:pt>
                      <c:pt idx="700">
                        <c:v>5318</c:v>
                      </c:pt>
                      <c:pt idx="701">
                        <c:v>5281</c:v>
                      </c:pt>
                      <c:pt idx="702">
                        <c:v>5092</c:v>
                      </c:pt>
                      <c:pt idx="703">
                        <c:v>3549</c:v>
                      </c:pt>
                      <c:pt idx="704">
                        <c:v>2911</c:v>
                      </c:pt>
                      <c:pt idx="705">
                        <c:v>4676</c:v>
                      </c:pt>
                      <c:pt idx="706">
                        <c:v>5054</c:v>
                      </c:pt>
                      <c:pt idx="707">
                        <c:v>5119</c:v>
                      </c:pt>
                      <c:pt idx="708">
                        <c:v>5937</c:v>
                      </c:pt>
                      <c:pt idx="709">
                        <c:v>5705</c:v>
                      </c:pt>
                      <c:pt idx="710">
                        <c:v>4165</c:v>
                      </c:pt>
                      <c:pt idx="711">
                        <c:v>3200</c:v>
                      </c:pt>
                      <c:pt idx="712">
                        <c:v>5183</c:v>
                      </c:pt>
                      <c:pt idx="713">
                        <c:v>5065</c:v>
                      </c:pt>
                      <c:pt idx="714">
                        <c:v>5636</c:v>
                      </c:pt>
                      <c:pt idx="715">
                        <c:v>5257</c:v>
                      </c:pt>
                      <c:pt idx="716">
                        <c:v>5142</c:v>
                      </c:pt>
                      <c:pt idx="717">
                        <c:v>3189</c:v>
                      </c:pt>
                      <c:pt idx="718">
                        <c:v>3216</c:v>
                      </c:pt>
                      <c:pt idx="719">
                        <c:v>4724</c:v>
                      </c:pt>
                      <c:pt idx="720">
                        <c:v>4870</c:v>
                      </c:pt>
                      <c:pt idx="721">
                        <c:v>4987</c:v>
                      </c:pt>
                      <c:pt idx="722">
                        <c:v>3611</c:v>
                      </c:pt>
                      <c:pt idx="723">
                        <c:v>3560</c:v>
                      </c:pt>
                      <c:pt idx="724">
                        <c:v>3882</c:v>
                      </c:pt>
                      <c:pt idx="725">
                        <c:v>3556</c:v>
                      </c:pt>
                      <c:pt idx="726">
                        <c:v>4759</c:v>
                      </c:pt>
                      <c:pt idx="727">
                        <c:v>5343</c:v>
                      </c:pt>
                      <c:pt idx="728">
                        <c:v>5802</c:v>
                      </c:pt>
                      <c:pt idx="729">
                        <c:v>6068</c:v>
                      </c:pt>
                      <c:pt idx="730">
                        <c:v>5705</c:v>
                      </c:pt>
                      <c:pt idx="731">
                        <c:v>4322</c:v>
                      </c:pt>
                      <c:pt idx="732">
                        <c:v>3393</c:v>
                      </c:pt>
                      <c:pt idx="733">
                        <c:v>5258</c:v>
                      </c:pt>
                      <c:pt idx="734">
                        <c:v>5122</c:v>
                      </c:pt>
                      <c:pt idx="735">
                        <c:v>4322</c:v>
                      </c:pt>
                      <c:pt idx="736">
                        <c:v>5687</c:v>
                      </c:pt>
                      <c:pt idx="737">
                        <c:v>5129</c:v>
                      </c:pt>
                      <c:pt idx="738">
                        <c:v>3947</c:v>
                      </c:pt>
                      <c:pt idx="739">
                        <c:v>3831</c:v>
                      </c:pt>
                      <c:pt idx="740">
                        <c:v>5374</c:v>
                      </c:pt>
                      <c:pt idx="741">
                        <c:v>5311</c:v>
                      </c:pt>
                      <c:pt idx="742">
                        <c:v>6008</c:v>
                      </c:pt>
                      <c:pt idx="743">
                        <c:v>5884</c:v>
                      </c:pt>
                      <c:pt idx="744">
                        <c:v>5157</c:v>
                      </c:pt>
                      <c:pt idx="745">
                        <c:v>3251</c:v>
                      </c:pt>
                      <c:pt idx="746">
                        <c:v>3097</c:v>
                      </c:pt>
                      <c:pt idx="747">
                        <c:v>4355</c:v>
                      </c:pt>
                      <c:pt idx="748">
                        <c:v>5422</c:v>
                      </c:pt>
                      <c:pt idx="749">
                        <c:v>5566</c:v>
                      </c:pt>
                      <c:pt idx="750">
                        <c:v>5548</c:v>
                      </c:pt>
                      <c:pt idx="751">
                        <c:v>4969</c:v>
                      </c:pt>
                      <c:pt idx="752">
                        <c:v>3539</c:v>
                      </c:pt>
                      <c:pt idx="753">
                        <c:v>2997</c:v>
                      </c:pt>
                      <c:pt idx="754">
                        <c:v>3629</c:v>
                      </c:pt>
                      <c:pt idx="755">
                        <c:v>3520</c:v>
                      </c:pt>
                      <c:pt idx="756">
                        <c:v>5057</c:v>
                      </c:pt>
                      <c:pt idx="757">
                        <c:v>5130</c:v>
                      </c:pt>
                      <c:pt idx="758">
                        <c:v>4592</c:v>
                      </c:pt>
                      <c:pt idx="759">
                        <c:v>3570</c:v>
                      </c:pt>
                      <c:pt idx="760">
                        <c:v>3531</c:v>
                      </c:pt>
                      <c:pt idx="761">
                        <c:v>4072</c:v>
                      </c:pt>
                      <c:pt idx="762">
                        <c:v>3506</c:v>
                      </c:pt>
                      <c:pt idx="763">
                        <c:v>5061</c:v>
                      </c:pt>
                      <c:pt idx="764">
                        <c:v>5749</c:v>
                      </c:pt>
                      <c:pt idx="765">
                        <c:v>5465</c:v>
                      </c:pt>
                      <c:pt idx="766">
                        <c:v>4000</c:v>
                      </c:pt>
                      <c:pt idx="767">
                        <c:v>3929</c:v>
                      </c:pt>
                      <c:pt idx="768">
                        <c:v>4857</c:v>
                      </c:pt>
                      <c:pt idx="769">
                        <c:v>5265</c:v>
                      </c:pt>
                      <c:pt idx="770">
                        <c:v>5080</c:v>
                      </c:pt>
                      <c:pt idx="771">
                        <c:v>4959</c:v>
                      </c:pt>
                      <c:pt idx="772">
                        <c:v>5240</c:v>
                      </c:pt>
                      <c:pt idx="773">
                        <c:v>4145</c:v>
                      </c:pt>
                      <c:pt idx="774">
                        <c:v>3854</c:v>
                      </c:pt>
                      <c:pt idx="775">
                        <c:v>4631</c:v>
                      </c:pt>
                      <c:pt idx="776">
                        <c:v>5333</c:v>
                      </c:pt>
                      <c:pt idx="777">
                        <c:v>5050</c:v>
                      </c:pt>
                      <c:pt idx="778">
                        <c:v>5068</c:v>
                      </c:pt>
                      <c:pt idx="779">
                        <c:v>5122</c:v>
                      </c:pt>
                      <c:pt idx="780">
                        <c:v>4867</c:v>
                      </c:pt>
                      <c:pt idx="781">
                        <c:v>3900</c:v>
                      </c:pt>
                      <c:pt idx="782">
                        <c:v>4479</c:v>
                      </c:pt>
                      <c:pt idx="783">
                        <c:v>4999</c:v>
                      </c:pt>
                      <c:pt idx="784">
                        <c:v>5452</c:v>
                      </c:pt>
                      <c:pt idx="785">
                        <c:v>5362</c:v>
                      </c:pt>
                      <c:pt idx="786">
                        <c:v>4920</c:v>
                      </c:pt>
                      <c:pt idx="787">
                        <c:v>4578</c:v>
                      </c:pt>
                      <c:pt idx="788">
                        <c:v>4564</c:v>
                      </c:pt>
                      <c:pt idx="789">
                        <c:v>4822</c:v>
                      </c:pt>
                      <c:pt idx="790">
                        <c:v>5507</c:v>
                      </c:pt>
                      <c:pt idx="791">
                        <c:v>5655</c:v>
                      </c:pt>
                      <c:pt idx="792">
                        <c:v>5288</c:v>
                      </c:pt>
                      <c:pt idx="793">
                        <c:v>5668</c:v>
                      </c:pt>
                      <c:pt idx="794">
                        <c:v>4952</c:v>
                      </c:pt>
                      <c:pt idx="795">
                        <c:v>4342</c:v>
                      </c:pt>
                      <c:pt idx="796">
                        <c:v>5467</c:v>
                      </c:pt>
                      <c:pt idx="797">
                        <c:v>5281</c:v>
                      </c:pt>
                      <c:pt idx="798">
                        <c:v>5406</c:v>
                      </c:pt>
                      <c:pt idx="799">
                        <c:v>5636</c:v>
                      </c:pt>
                      <c:pt idx="800">
                        <c:v>5774</c:v>
                      </c:pt>
                      <c:pt idx="801">
                        <c:v>4907</c:v>
                      </c:pt>
                      <c:pt idx="802">
                        <c:v>4520</c:v>
                      </c:pt>
                      <c:pt idx="803">
                        <c:v>5210</c:v>
                      </c:pt>
                      <c:pt idx="804">
                        <c:v>6149</c:v>
                      </c:pt>
                      <c:pt idx="805">
                        <c:v>5760</c:v>
                      </c:pt>
                      <c:pt idx="806">
                        <c:v>5969</c:v>
                      </c:pt>
                      <c:pt idx="807">
                        <c:v>6044</c:v>
                      </c:pt>
                      <c:pt idx="808">
                        <c:v>4792</c:v>
                      </c:pt>
                      <c:pt idx="809">
                        <c:v>4932</c:v>
                      </c:pt>
                      <c:pt idx="810">
                        <c:v>5594</c:v>
                      </c:pt>
                      <c:pt idx="811">
                        <c:v>5615</c:v>
                      </c:pt>
                      <c:pt idx="812">
                        <c:v>6229</c:v>
                      </c:pt>
                      <c:pt idx="813">
                        <c:v>6011</c:v>
                      </c:pt>
                      <c:pt idx="814">
                        <c:v>5686</c:v>
                      </c:pt>
                      <c:pt idx="815">
                        <c:v>4881</c:v>
                      </c:pt>
                      <c:pt idx="816">
                        <c:v>4719</c:v>
                      </c:pt>
                      <c:pt idx="817">
                        <c:v>6057</c:v>
                      </c:pt>
                      <c:pt idx="818">
                        <c:v>6066</c:v>
                      </c:pt>
                      <c:pt idx="819">
                        <c:v>5854</c:v>
                      </c:pt>
                      <c:pt idx="820">
                        <c:v>6218</c:v>
                      </c:pt>
                      <c:pt idx="821">
                        <c:v>6372</c:v>
                      </c:pt>
                      <c:pt idx="822">
                        <c:v>6742</c:v>
                      </c:pt>
                      <c:pt idx="823">
                        <c:v>6563</c:v>
                      </c:pt>
                      <c:pt idx="824">
                        <c:v>7165</c:v>
                      </c:pt>
                      <c:pt idx="825">
                        <c:v>7563</c:v>
                      </c:pt>
                      <c:pt idx="826">
                        <c:v>7219</c:v>
                      </c:pt>
                      <c:pt idx="827">
                        <c:v>7265</c:v>
                      </c:pt>
                      <c:pt idx="828">
                        <c:v>6941</c:v>
                      </c:pt>
                      <c:pt idx="829">
                        <c:v>5819</c:v>
                      </c:pt>
                      <c:pt idx="830">
                        <c:v>5367</c:v>
                      </c:pt>
                      <c:pt idx="831">
                        <c:v>6243</c:v>
                      </c:pt>
                      <c:pt idx="832">
                        <c:v>6593</c:v>
                      </c:pt>
                      <c:pt idx="833">
                        <c:v>6680</c:v>
                      </c:pt>
                      <c:pt idx="834">
                        <c:v>6894</c:v>
                      </c:pt>
                      <c:pt idx="835">
                        <c:v>6726</c:v>
                      </c:pt>
                      <c:pt idx="836">
                        <c:v>6407</c:v>
                      </c:pt>
                      <c:pt idx="837">
                        <c:v>4597</c:v>
                      </c:pt>
                      <c:pt idx="838">
                        <c:v>6103</c:v>
                      </c:pt>
                      <c:pt idx="839">
                        <c:v>7665</c:v>
                      </c:pt>
                      <c:pt idx="840">
                        <c:v>6146</c:v>
                      </c:pt>
                      <c:pt idx="841">
                        <c:v>6287</c:v>
                      </c:pt>
                      <c:pt idx="842">
                        <c:v>5368</c:v>
                      </c:pt>
                      <c:pt idx="843">
                        <c:v>7162</c:v>
                      </c:pt>
                      <c:pt idx="844">
                        <c:v>6616</c:v>
                      </c:pt>
                      <c:pt idx="845">
                        <c:v>7281</c:v>
                      </c:pt>
                      <c:pt idx="846">
                        <c:v>5516</c:v>
                      </c:pt>
                      <c:pt idx="847">
                        <c:v>7182</c:v>
                      </c:pt>
                      <c:pt idx="848">
                        <c:v>7645</c:v>
                      </c:pt>
                      <c:pt idx="849">
                        <c:v>8176</c:v>
                      </c:pt>
                      <c:pt idx="850">
                        <c:v>7097</c:v>
                      </c:pt>
                      <c:pt idx="851">
                        <c:v>3887</c:v>
                      </c:pt>
                      <c:pt idx="852">
                        <c:v>4532</c:v>
                      </c:pt>
                      <c:pt idx="853">
                        <c:v>7347</c:v>
                      </c:pt>
                      <c:pt idx="854">
                        <c:v>7526</c:v>
                      </c:pt>
                      <c:pt idx="855">
                        <c:v>6321</c:v>
                      </c:pt>
                      <c:pt idx="856">
                        <c:v>7374</c:v>
                      </c:pt>
                      <c:pt idx="857">
                        <c:v>6892</c:v>
                      </c:pt>
                      <c:pt idx="858">
                        <c:v>6959</c:v>
                      </c:pt>
                      <c:pt idx="859">
                        <c:v>8487</c:v>
                      </c:pt>
                      <c:pt idx="860">
                        <c:v>7739</c:v>
                      </c:pt>
                      <c:pt idx="861">
                        <c:v>7314</c:v>
                      </c:pt>
                      <c:pt idx="862">
                        <c:v>6632</c:v>
                      </c:pt>
                      <c:pt idx="863">
                        <c:v>6449</c:v>
                      </c:pt>
                      <c:pt idx="864">
                        <c:v>5876</c:v>
                      </c:pt>
                      <c:pt idx="865">
                        <c:v>5459</c:v>
                      </c:pt>
                      <c:pt idx="866">
                        <c:v>6612</c:v>
                      </c:pt>
                      <c:pt idx="867">
                        <c:v>6631</c:v>
                      </c:pt>
                      <c:pt idx="868">
                        <c:v>6627</c:v>
                      </c:pt>
                      <c:pt idx="869">
                        <c:v>6447</c:v>
                      </c:pt>
                      <c:pt idx="870">
                        <c:v>4376</c:v>
                      </c:pt>
                      <c:pt idx="871">
                        <c:v>5043</c:v>
                      </c:pt>
                      <c:pt idx="872">
                        <c:v>5486</c:v>
                      </c:pt>
                      <c:pt idx="873">
                        <c:v>5969</c:v>
                      </c:pt>
                      <c:pt idx="874">
                        <c:v>6753</c:v>
                      </c:pt>
                      <c:pt idx="875">
                        <c:v>6972</c:v>
                      </c:pt>
                      <c:pt idx="876">
                        <c:v>6790</c:v>
                      </c:pt>
                      <c:pt idx="877">
                        <c:v>7654</c:v>
                      </c:pt>
                      <c:pt idx="878">
                        <c:v>6178</c:v>
                      </c:pt>
                      <c:pt idx="879">
                        <c:v>6308</c:v>
                      </c:pt>
                      <c:pt idx="880">
                        <c:v>6361</c:v>
                      </c:pt>
                      <c:pt idx="881">
                        <c:v>6571</c:v>
                      </c:pt>
                      <c:pt idx="882">
                        <c:v>7124</c:v>
                      </c:pt>
                      <c:pt idx="883">
                        <c:v>6489</c:v>
                      </c:pt>
                      <c:pt idx="884">
                        <c:v>4841</c:v>
                      </c:pt>
                      <c:pt idx="885">
                        <c:v>5850</c:v>
                      </c:pt>
                      <c:pt idx="886">
                        <c:v>5143</c:v>
                      </c:pt>
                      <c:pt idx="887">
                        <c:v>5049</c:v>
                      </c:pt>
                      <c:pt idx="888">
                        <c:v>6842</c:v>
                      </c:pt>
                      <c:pt idx="889">
                        <c:v>7491</c:v>
                      </c:pt>
                      <c:pt idx="890">
                        <c:v>5641</c:v>
                      </c:pt>
                      <c:pt idx="891">
                        <c:v>6388</c:v>
                      </c:pt>
                      <c:pt idx="892">
                        <c:v>5862</c:v>
                      </c:pt>
                      <c:pt idx="893">
                        <c:v>5872</c:v>
                      </c:pt>
                      <c:pt idx="894">
                        <c:v>5814</c:v>
                      </c:pt>
                      <c:pt idx="895">
                        <c:v>6785</c:v>
                      </c:pt>
                      <c:pt idx="896">
                        <c:v>6893</c:v>
                      </c:pt>
                      <c:pt idx="897">
                        <c:v>7202</c:v>
                      </c:pt>
                      <c:pt idx="898">
                        <c:v>7517</c:v>
                      </c:pt>
                      <c:pt idx="899">
                        <c:v>6782</c:v>
                      </c:pt>
                      <c:pt idx="900">
                        <c:v>6533</c:v>
                      </c:pt>
                      <c:pt idx="901">
                        <c:v>6493</c:v>
                      </c:pt>
                      <c:pt idx="902">
                        <c:v>7425</c:v>
                      </c:pt>
                      <c:pt idx="903">
                        <c:v>7065</c:v>
                      </c:pt>
                      <c:pt idx="904">
                        <c:v>6870</c:v>
                      </c:pt>
                      <c:pt idx="905">
                        <c:v>6713</c:v>
                      </c:pt>
                      <c:pt idx="906">
                        <c:v>6460</c:v>
                      </c:pt>
                      <c:pt idx="907">
                        <c:v>6342</c:v>
                      </c:pt>
                      <c:pt idx="908">
                        <c:v>6282</c:v>
                      </c:pt>
                      <c:pt idx="909">
                        <c:v>6972</c:v>
                      </c:pt>
                      <c:pt idx="910">
                        <c:v>7405</c:v>
                      </c:pt>
                      <c:pt idx="911">
                        <c:v>7323</c:v>
                      </c:pt>
                      <c:pt idx="912">
                        <c:v>7224</c:v>
                      </c:pt>
                      <c:pt idx="913">
                        <c:v>7028</c:v>
                      </c:pt>
                      <c:pt idx="914">
                        <c:v>6432</c:v>
                      </c:pt>
                      <c:pt idx="915">
                        <c:v>5220</c:v>
                      </c:pt>
                      <c:pt idx="916">
                        <c:v>5843</c:v>
                      </c:pt>
                      <c:pt idx="917">
                        <c:v>6370</c:v>
                      </c:pt>
                      <c:pt idx="918">
                        <c:v>5893</c:v>
                      </c:pt>
                      <c:pt idx="919">
                        <c:v>5855</c:v>
                      </c:pt>
                      <c:pt idx="920">
                        <c:v>7045</c:v>
                      </c:pt>
                      <c:pt idx="921">
                        <c:v>7039</c:v>
                      </c:pt>
                      <c:pt idx="922">
                        <c:v>5672</c:v>
                      </c:pt>
                      <c:pt idx="923">
                        <c:v>6036</c:v>
                      </c:pt>
                      <c:pt idx="924">
                        <c:v>6079</c:v>
                      </c:pt>
                      <c:pt idx="925">
                        <c:v>6025</c:v>
                      </c:pt>
                      <c:pt idx="926">
                        <c:v>5667</c:v>
                      </c:pt>
                      <c:pt idx="927">
                        <c:v>6900</c:v>
                      </c:pt>
                      <c:pt idx="928">
                        <c:v>6959</c:v>
                      </c:pt>
                      <c:pt idx="929">
                        <c:v>5604</c:v>
                      </c:pt>
                      <c:pt idx="930">
                        <c:v>6267</c:v>
                      </c:pt>
                      <c:pt idx="931">
                        <c:v>5841</c:v>
                      </c:pt>
                      <c:pt idx="932">
                        <c:v>5502</c:v>
                      </c:pt>
                      <c:pt idx="933">
                        <c:v>6393</c:v>
                      </c:pt>
                      <c:pt idx="934">
                        <c:v>7726</c:v>
                      </c:pt>
                      <c:pt idx="935">
                        <c:v>8040</c:v>
                      </c:pt>
                      <c:pt idx="936">
                        <c:v>6939</c:v>
                      </c:pt>
                      <c:pt idx="937">
                        <c:v>6795</c:v>
                      </c:pt>
                      <c:pt idx="938">
                        <c:v>7108</c:v>
                      </c:pt>
                      <c:pt idx="939">
                        <c:v>6606</c:v>
                      </c:pt>
                      <c:pt idx="940">
                        <c:v>6983</c:v>
                      </c:pt>
                      <c:pt idx="941">
                        <c:v>8644</c:v>
                      </c:pt>
                      <c:pt idx="942">
                        <c:v>8250</c:v>
                      </c:pt>
                      <c:pt idx="943">
                        <c:v>5782</c:v>
                      </c:pt>
                      <c:pt idx="944">
                        <c:v>5891</c:v>
                      </c:pt>
                      <c:pt idx="945">
                        <c:v>6389</c:v>
                      </c:pt>
                      <c:pt idx="946">
                        <c:v>6969</c:v>
                      </c:pt>
                      <c:pt idx="947">
                        <c:v>5170</c:v>
                      </c:pt>
                      <c:pt idx="948">
                        <c:v>6509</c:v>
                      </c:pt>
                      <c:pt idx="949">
                        <c:v>7033</c:v>
                      </c:pt>
                      <c:pt idx="950">
                        <c:v>5575</c:v>
                      </c:pt>
                      <c:pt idx="951">
                        <c:v>6236</c:v>
                      </c:pt>
                      <c:pt idx="952">
                        <c:v>6097</c:v>
                      </c:pt>
                      <c:pt idx="953">
                        <c:v>6045</c:v>
                      </c:pt>
                      <c:pt idx="954">
                        <c:v>6353</c:v>
                      </c:pt>
                      <c:pt idx="955">
                        <c:v>7478</c:v>
                      </c:pt>
                      <c:pt idx="956">
                        <c:v>5261</c:v>
                      </c:pt>
                      <c:pt idx="957">
                        <c:v>5550</c:v>
                      </c:pt>
                      <c:pt idx="958">
                        <c:v>5759</c:v>
                      </c:pt>
                      <c:pt idx="959">
                        <c:v>5804</c:v>
                      </c:pt>
                      <c:pt idx="960">
                        <c:v>6356</c:v>
                      </c:pt>
                      <c:pt idx="961">
                        <c:v>6208</c:v>
                      </c:pt>
                      <c:pt idx="962">
                        <c:v>7507</c:v>
                      </c:pt>
                      <c:pt idx="963">
                        <c:v>7504</c:v>
                      </c:pt>
                      <c:pt idx="964">
                        <c:v>6328</c:v>
                      </c:pt>
                      <c:pt idx="965">
                        <c:v>6459</c:v>
                      </c:pt>
                      <c:pt idx="966">
                        <c:v>7207</c:v>
                      </c:pt>
                      <c:pt idx="967">
                        <c:v>7419</c:v>
                      </c:pt>
                      <c:pt idx="968">
                        <c:v>6422</c:v>
                      </c:pt>
                      <c:pt idx="969">
                        <c:v>8051</c:v>
                      </c:pt>
                      <c:pt idx="970">
                        <c:v>8230</c:v>
                      </c:pt>
                      <c:pt idx="971">
                        <c:v>7142</c:v>
                      </c:pt>
                      <c:pt idx="972">
                        <c:v>7267</c:v>
                      </c:pt>
                      <c:pt idx="973">
                        <c:v>7089</c:v>
                      </c:pt>
                      <c:pt idx="974">
                        <c:v>7474</c:v>
                      </c:pt>
                      <c:pt idx="975">
                        <c:v>6384</c:v>
                      </c:pt>
                      <c:pt idx="976">
                        <c:v>7340</c:v>
                      </c:pt>
                      <c:pt idx="977">
                        <c:v>6879</c:v>
                      </c:pt>
                      <c:pt idx="978">
                        <c:v>6714</c:v>
                      </c:pt>
                      <c:pt idx="979">
                        <c:v>7954</c:v>
                      </c:pt>
                      <c:pt idx="980">
                        <c:v>7793</c:v>
                      </c:pt>
                      <c:pt idx="981">
                        <c:v>7597</c:v>
                      </c:pt>
                      <c:pt idx="982">
                        <c:v>7174</c:v>
                      </c:pt>
                      <c:pt idx="983">
                        <c:v>6306</c:v>
                      </c:pt>
                      <c:pt idx="984">
                        <c:v>6363</c:v>
                      </c:pt>
                      <c:pt idx="985">
                        <c:v>6666</c:v>
                      </c:pt>
                      <c:pt idx="986">
                        <c:v>7235</c:v>
                      </c:pt>
                      <c:pt idx="987">
                        <c:v>6821</c:v>
                      </c:pt>
                      <c:pt idx="988">
                        <c:v>6715</c:v>
                      </c:pt>
                      <c:pt idx="989">
                        <c:v>7310</c:v>
                      </c:pt>
                      <c:pt idx="990">
                        <c:v>6690</c:v>
                      </c:pt>
                      <c:pt idx="991">
                        <c:v>5837</c:v>
                      </c:pt>
                      <c:pt idx="992">
                        <c:v>6675</c:v>
                      </c:pt>
                      <c:pt idx="993">
                        <c:v>6880</c:v>
                      </c:pt>
                      <c:pt idx="994">
                        <c:v>6005</c:v>
                      </c:pt>
                      <c:pt idx="995">
                        <c:v>6156</c:v>
                      </c:pt>
                      <c:pt idx="996">
                        <c:v>6397</c:v>
                      </c:pt>
                      <c:pt idx="997">
                        <c:v>6208</c:v>
                      </c:pt>
                      <c:pt idx="998">
                        <c:v>5195</c:v>
                      </c:pt>
                      <c:pt idx="999">
                        <c:v>6407</c:v>
                      </c:pt>
                      <c:pt idx="1000">
                        <c:v>6628</c:v>
                      </c:pt>
                      <c:pt idx="1001">
                        <c:v>6893</c:v>
                      </c:pt>
                      <c:pt idx="1002">
                        <c:v>7345</c:v>
                      </c:pt>
                      <c:pt idx="1003">
                        <c:v>6806</c:v>
                      </c:pt>
                      <c:pt idx="1004">
                        <c:v>6746</c:v>
                      </c:pt>
                      <c:pt idx="1005">
                        <c:v>8601</c:v>
                      </c:pt>
                      <c:pt idx="1006">
                        <c:v>8479</c:v>
                      </c:pt>
                      <c:pt idx="1007">
                        <c:v>6666</c:v>
                      </c:pt>
                      <c:pt idx="1008">
                        <c:v>8692</c:v>
                      </c:pt>
                      <c:pt idx="1009">
                        <c:v>8207</c:v>
                      </c:pt>
                      <c:pt idx="1010">
                        <c:v>6720</c:v>
                      </c:pt>
                      <c:pt idx="1011">
                        <c:v>7359</c:v>
                      </c:pt>
                      <c:pt idx="1012">
                        <c:v>7660</c:v>
                      </c:pt>
                      <c:pt idx="1013">
                        <c:v>7970</c:v>
                      </c:pt>
                      <c:pt idx="1014">
                        <c:v>8260</c:v>
                      </c:pt>
                      <c:pt idx="1015">
                        <c:v>7771</c:v>
                      </c:pt>
                      <c:pt idx="1016">
                        <c:v>7416</c:v>
                      </c:pt>
                      <c:pt idx="1017">
                        <c:v>7805</c:v>
                      </c:pt>
                      <c:pt idx="1018">
                        <c:v>7737</c:v>
                      </c:pt>
                      <c:pt idx="1019">
                        <c:v>6967</c:v>
                      </c:pt>
                      <c:pt idx="1020">
                        <c:v>7680</c:v>
                      </c:pt>
                      <c:pt idx="1021">
                        <c:v>7752</c:v>
                      </c:pt>
                      <c:pt idx="1022">
                        <c:v>7663</c:v>
                      </c:pt>
                      <c:pt idx="1023">
                        <c:v>8311</c:v>
                      </c:pt>
                      <c:pt idx="1024">
                        <c:v>8200</c:v>
                      </c:pt>
                      <c:pt idx="1025">
                        <c:v>6651</c:v>
                      </c:pt>
                      <c:pt idx="1026">
                        <c:v>5989</c:v>
                      </c:pt>
                      <c:pt idx="1027">
                        <c:v>5879</c:v>
                      </c:pt>
                      <c:pt idx="1028">
                        <c:v>5954</c:v>
                      </c:pt>
                      <c:pt idx="1029">
                        <c:v>7957</c:v>
                      </c:pt>
                      <c:pt idx="1030">
                        <c:v>7409</c:v>
                      </c:pt>
                      <c:pt idx="1031">
                        <c:v>6706</c:v>
                      </c:pt>
                      <c:pt idx="1032">
                        <c:v>7361</c:v>
                      </c:pt>
                      <c:pt idx="1033">
                        <c:v>6692</c:v>
                      </c:pt>
                      <c:pt idx="1034">
                        <c:v>7097</c:v>
                      </c:pt>
                      <c:pt idx="1035">
                        <c:v>7941</c:v>
                      </c:pt>
                      <c:pt idx="1036">
                        <c:v>7299</c:v>
                      </c:pt>
                      <c:pt idx="1037">
                        <c:v>5973</c:v>
                      </c:pt>
                      <c:pt idx="1038">
                        <c:v>8147</c:v>
                      </c:pt>
                      <c:pt idx="1039">
                        <c:v>7518</c:v>
                      </c:pt>
                      <c:pt idx="1040">
                        <c:v>7097</c:v>
                      </c:pt>
                      <c:pt idx="1041">
                        <c:v>6592</c:v>
                      </c:pt>
                      <c:pt idx="1042">
                        <c:v>8125</c:v>
                      </c:pt>
                      <c:pt idx="1043">
                        <c:v>7990</c:v>
                      </c:pt>
                      <c:pt idx="1044">
                        <c:v>7502</c:v>
                      </c:pt>
                      <c:pt idx="1045">
                        <c:v>7877</c:v>
                      </c:pt>
                      <c:pt idx="1046">
                        <c:v>7898</c:v>
                      </c:pt>
                      <c:pt idx="1047">
                        <c:v>6988</c:v>
                      </c:pt>
                      <c:pt idx="1048">
                        <c:v>6899</c:v>
                      </c:pt>
                      <c:pt idx="1049">
                        <c:v>5972</c:v>
                      </c:pt>
                      <c:pt idx="1050">
                        <c:v>6714</c:v>
                      </c:pt>
                      <c:pt idx="1051">
                        <c:v>6223</c:v>
                      </c:pt>
                      <c:pt idx="1052">
                        <c:v>7737</c:v>
                      </c:pt>
                      <c:pt idx="1053">
                        <c:v>6777</c:v>
                      </c:pt>
                      <c:pt idx="1054">
                        <c:v>6586</c:v>
                      </c:pt>
                      <c:pt idx="1055">
                        <c:v>7035</c:v>
                      </c:pt>
                      <c:pt idx="1056">
                        <c:v>7299</c:v>
                      </c:pt>
                      <c:pt idx="1057">
                        <c:v>6246</c:v>
                      </c:pt>
                      <c:pt idx="1058">
                        <c:v>7464</c:v>
                      </c:pt>
                      <c:pt idx="1059">
                        <c:v>6984</c:v>
                      </c:pt>
                      <c:pt idx="1060">
                        <c:v>6854</c:v>
                      </c:pt>
                      <c:pt idx="1061">
                        <c:v>6382</c:v>
                      </c:pt>
                      <c:pt idx="1062">
                        <c:v>6247</c:v>
                      </c:pt>
                      <c:pt idx="1063">
                        <c:v>6758</c:v>
                      </c:pt>
                      <c:pt idx="1064">
                        <c:v>6787</c:v>
                      </c:pt>
                      <c:pt idx="1065">
                        <c:v>6815</c:v>
                      </c:pt>
                      <c:pt idx="1066">
                        <c:v>6172</c:v>
                      </c:pt>
                      <c:pt idx="1067">
                        <c:v>5943</c:v>
                      </c:pt>
                      <c:pt idx="1068">
                        <c:v>5357</c:v>
                      </c:pt>
                      <c:pt idx="1069">
                        <c:v>6104</c:v>
                      </c:pt>
                      <c:pt idx="1070">
                        <c:v>6126</c:v>
                      </c:pt>
                      <c:pt idx="1071">
                        <c:v>6802</c:v>
                      </c:pt>
                      <c:pt idx="1072">
                        <c:v>6104</c:v>
                      </c:pt>
                      <c:pt idx="1073">
                        <c:v>5661</c:v>
                      </c:pt>
                      <c:pt idx="1074">
                        <c:v>6203</c:v>
                      </c:pt>
                      <c:pt idx="1075">
                        <c:v>4896</c:v>
                      </c:pt>
                      <c:pt idx="1076">
                        <c:v>5366</c:v>
                      </c:pt>
                      <c:pt idx="1077">
                        <c:v>5875</c:v>
                      </c:pt>
                      <c:pt idx="1078">
                        <c:v>6161</c:v>
                      </c:pt>
                      <c:pt idx="1079">
                        <c:v>5912</c:v>
                      </c:pt>
                      <c:pt idx="1080">
                        <c:v>6715</c:v>
                      </c:pt>
                      <c:pt idx="1081">
                        <c:v>6697</c:v>
                      </c:pt>
                      <c:pt idx="1082">
                        <c:v>5731</c:v>
                      </c:pt>
                      <c:pt idx="1083">
                        <c:v>4983</c:v>
                      </c:pt>
                      <c:pt idx="1084">
                        <c:v>6015</c:v>
                      </c:pt>
                      <c:pt idx="1085">
                        <c:v>6370</c:v>
                      </c:pt>
                      <c:pt idx="1086">
                        <c:v>6344</c:v>
                      </c:pt>
                      <c:pt idx="1087">
                        <c:v>5750</c:v>
                      </c:pt>
                      <c:pt idx="1088">
                        <c:v>5648</c:v>
                      </c:pt>
                      <c:pt idx="1089">
                        <c:v>5603</c:v>
                      </c:pt>
                      <c:pt idx="1090">
                        <c:v>5628</c:v>
                      </c:pt>
                      <c:pt idx="1091">
                        <c:v>5573</c:v>
                      </c:pt>
                      <c:pt idx="1092">
                        <c:v>5741</c:v>
                      </c:pt>
                      <c:pt idx="1093">
                        <c:v>5633</c:v>
                      </c:pt>
                      <c:pt idx="1094">
                        <c:v>5222</c:v>
                      </c:pt>
                      <c:pt idx="1095">
                        <c:v>5252</c:v>
                      </c:pt>
                      <c:pt idx="1096">
                        <c:v>3631</c:v>
                      </c:pt>
                      <c:pt idx="1097">
                        <c:v>5525</c:v>
                      </c:pt>
                      <c:pt idx="1098">
                        <c:v>5747</c:v>
                      </c:pt>
                      <c:pt idx="1099">
                        <c:v>4393</c:v>
                      </c:pt>
                      <c:pt idx="1100">
                        <c:v>5962</c:v>
                      </c:pt>
                      <c:pt idx="1101">
                        <c:v>6118</c:v>
                      </c:pt>
                      <c:pt idx="1102">
                        <c:v>6412</c:v>
                      </c:pt>
                      <c:pt idx="1103">
                        <c:v>5896</c:v>
                      </c:pt>
                      <c:pt idx="1104">
                        <c:v>6113</c:v>
                      </c:pt>
                      <c:pt idx="1105">
                        <c:v>6295</c:v>
                      </c:pt>
                      <c:pt idx="1106">
                        <c:v>6163</c:v>
                      </c:pt>
                      <c:pt idx="1107">
                        <c:v>5937</c:v>
                      </c:pt>
                      <c:pt idx="1108">
                        <c:v>5532</c:v>
                      </c:pt>
                      <c:pt idx="1109">
                        <c:v>6038</c:v>
                      </c:pt>
                      <c:pt idx="1110">
                        <c:v>5401</c:v>
                      </c:pt>
                      <c:pt idx="1111">
                        <c:v>5714</c:v>
                      </c:pt>
                      <c:pt idx="1112">
                        <c:v>6034</c:v>
                      </c:pt>
                      <c:pt idx="1113">
                        <c:v>5885</c:v>
                      </c:pt>
                      <c:pt idx="1114">
                        <c:v>5581</c:v>
                      </c:pt>
                      <c:pt idx="1115">
                        <c:v>5529</c:v>
                      </c:pt>
                      <c:pt idx="1116">
                        <c:v>5638</c:v>
                      </c:pt>
                      <c:pt idx="1117">
                        <c:v>5698</c:v>
                      </c:pt>
                      <c:pt idx="1118">
                        <c:v>5598</c:v>
                      </c:pt>
                      <c:pt idx="1119">
                        <c:v>6040</c:v>
                      </c:pt>
                      <c:pt idx="1120">
                        <c:v>5685</c:v>
                      </c:pt>
                      <c:pt idx="1121">
                        <c:v>5170</c:v>
                      </c:pt>
                      <c:pt idx="1122">
                        <c:v>5953</c:v>
                      </c:pt>
                      <c:pt idx="1123">
                        <c:v>5998</c:v>
                      </c:pt>
                      <c:pt idx="1124">
                        <c:v>6435</c:v>
                      </c:pt>
                      <c:pt idx="1125">
                        <c:v>5948</c:v>
                      </c:pt>
                      <c:pt idx="1126">
                        <c:v>6395</c:v>
                      </c:pt>
                      <c:pt idx="1127">
                        <c:v>5533</c:v>
                      </c:pt>
                      <c:pt idx="1128">
                        <c:v>5439</c:v>
                      </c:pt>
                      <c:pt idx="1129">
                        <c:v>6472</c:v>
                      </c:pt>
                      <c:pt idx="1130">
                        <c:v>5617</c:v>
                      </c:pt>
                      <c:pt idx="1131">
                        <c:v>5431</c:v>
                      </c:pt>
                      <c:pt idx="1132">
                        <c:v>5998</c:v>
                      </c:pt>
                      <c:pt idx="1133">
                        <c:v>4828</c:v>
                      </c:pt>
                      <c:pt idx="1134">
                        <c:v>6288</c:v>
                      </c:pt>
                      <c:pt idx="1135">
                        <c:v>5982</c:v>
                      </c:pt>
                      <c:pt idx="1136">
                        <c:v>5811</c:v>
                      </c:pt>
                      <c:pt idx="1137">
                        <c:v>5081</c:v>
                      </c:pt>
                      <c:pt idx="1138">
                        <c:v>5314</c:v>
                      </c:pt>
                      <c:pt idx="1139">
                        <c:v>5873</c:v>
                      </c:pt>
                      <c:pt idx="1140">
                        <c:v>6324</c:v>
                      </c:pt>
                      <c:pt idx="1141">
                        <c:v>6538</c:v>
                      </c:pt>
                      <c:pt idx="1142">
                        <c:v>4707</c:v>
                      </c:pt>
                      <c:pt idx="1143">
                        <c:v>6324</c:v>
                      </c:pt>
                      <c:pt idx="1144">
                        <c:v>5758</c:v>
                      </c:pt>
                      <c:pt idx="1145">
                        <c:v>5210</c:v>
                      </c:pt>
                      <c:pt idx="1146">
                        <c:v>5304</c:v>
                      </c:pt>
                      <c:pt idx="1147">
                        <c:v>5773</c:v>
                      </c:pt>
                      <c:pt idx="1148">
                        <c:v>6511</c:v>
                      </c:pt>
                      <c:pt idx="1149">
                        <c:v>6801</c:v>
                      </c:pt>
                      <c:pt idx="1150">
                        <c:v>7217</c:v>
                      </c:pt>
                      <c:pt idx="1151">
                        <c:v>6353</c:v>
                      </c:pt>
                      <c:pt idx="1152">
                        <c:v>5479</c:v>
                      </c:pt>
                      <c:pt idx="1153">
                        <c:v>4822</c:v>
                      </c:pt>
                      <c:pt idx="1154">
                        <c:v>5471</c:v>
                      </c:pt>
                      <c:pt idx="1155">
                        <c:v>5650</c:v>
                      </c:pt>
                      <c:pt idx="1156">
                        <c:v>5786</c:v>
                      </c:pt>
                      <c:pt idx="1157">
                        <c:v>5073</c:v>
                      </c:pt>
                      <c:pt idx="1158">
                        <c:v>4387</c:v>
                      </c:pt>
                      <c:pt idx="1159">
                        <c:v>5333</c:v>
                      </c:pt>
                      <c:pt idx="1160">
                        <c:v>5900</c:v>
                      </c:pt>
                      <c:pt idx="1161">
                        <c:v>4784</c:v>
                      </c:pt>
                      <c:pt idx="1162">
                        <c:v>5789</c:v>
                      </c:pt>
                      <c:pt idx="1163">
                        <c:v>4897</c:v>
                      </c:pt>
                      <c:pt idx="1164">
                        <c:v>5587</c:v>
                      </c:pt>
                      <c:pt idx="1165">
                        <c:v>5048</c:v>
                      </c:pt>
                      <c:pt idx="1166">
                        <c:v>4255</c:v>
                      </c:pt>
                      <c:pt idx="1167">
                        <c:v>5711</c:v>
                      </c:pt>
                      <c:pt idx="1168">
                        <c:v>5526</c:v>
                      </c:pt>
                      <c:pt idx="1169">
                        <c:v>6346</c:v>
                      </c:pt>
                      <c:pt idx="1170">
                        <c:v>6023</c:v>
                      </c:pt>
                      <c:pt idx="1171">
                        <c:v>5799</c:v>
                      </c:pt>
                      <c:pt idx="1172">
                        <c:v>4407</c:v>
                      </c:pt>
                      <c:pt idx="1173">
                        <c:v>5262</c:v>
                      </c:pt>
                      <c:pt idx="1174">
                        <c:v>5443</c:v>
                      </c:pt>
                      <c:pt idx="1175">
                        <c:v>5239</c:v>
                      </c:pt>
                      <c:pt idx="1176">
                        <c:v>5372</c:v>
                      </c:pt>
                      <c:pt idx="1177">
                        <c:v>5937</c:v>
                      </c:pt>
                      <c:pt idx="1178">
                        <c:v>5404</c:v>
                      </c:pt>
                      <c:pt idx="1179">
                        <c:v>4705</c:v>
                      </c:pt>
                      <c:pt idx="1180">
                        <c:v>3919</c:v>
                      </c:pt>
                      <c:pt idx="1181">
                        <c:v>4527</c:v>
                      </c:pt>
                      <c:pt idx="1182">
                        <c:v>4659</c:v>
                      </c:pt>
                      <c:pt idx="1183">
                        <c:v>5749</c:v>
                      </c:pt>
                      <c:pt idx="1184">
                        <c:v>5583</c:v>
                      </c:pt>
                      <c:pt idx="1185">
                        <c:v>6452</c:v>
                      </c:pt>
                      <c:pt idx="1186">
                        <c:v>6760</c:v>
                      </c:pt>
                      <c:pt idx="1187">
                        <c:v>5617</c:v>
                      </c:pt>
                      <c:pt idx="1188">
                        <c:v>6727</c:v>
                      </c:pt>
                      <c:pt idx="1189">
                        <c:v>6131</c:v>
                      </c:pt>
                      <c:pt idx="1190">
                        <c:v>6702</c:v>
                      </c:pt>
                      <c:pt idx="1191">
                        <c:v>6917</c:v>
                      </c:pt>
                      <c:pt idx="1192">
                        <c:v>7579</c:v>
                      </c:pt>
                      <c:pt idx="1193">
                        <c:v>6384</c:v>
                      </c:pt>
                      <c:pt idx="1194">
                        <c:v>5612</c:v>
                      </c:pt>
                      <c:pt idx="1195">
                        <c:v>6038</c:v>
                      </c:pt>
                      <c:pt idx="1196">
                        <c:v>6505</c:v>
                      </c:pt>
                      <c:pt idx="1197">
                        <c:v>6452</c:v>
                      </c:pt>
                      <c:pt idx="1198">
                        <c:v>7199</c:v>
                      </c:pt>
                      <c:pt idx="1199">
                        <c:v>6611</c:v>
                      </c:pt>
                      <c:pt idx="1200">
                        <c:v>5940</c:v>
                      </c:pt>
                      <c:pt idx="1201">
                        <c:v>5872</c:v>
                      </c:pt>
                      <c:pt idx="1202">
                        <c:v>6830</c:v>
                      </c:pt>
                      <c:pt idx="1203">
                        <c:v>6516</c:v>
                      </c:pt>
                      <c:pt idx="1204">
                        <c:v>6746</c:v>
                      </c:pt>
                      <c:pt idx="1205">
                        <c:v>6693</c:v>
                      </c:pt>
                      <c:pt idx="1206">
                        <c:v>4841</c:v>
                      </c:pt>
                      <c:pt idx="1207">
                        <c:v>4838</c:v>
                      </c:pt>
                      <c:pt idx="1208">
                        <c:v>4676</c:v>
                      </c:pt>
                      <c:pt idx="1209">
                        <c:v>5430</c:v>
                      </c:pt>
                      <c:pt idx="1210">
                        <c:v>5299</c:v>
                      </c:pt>
                      <c:pt idx="1211">
                        <c:v>4900</c:v>
                      </c:pt>
                      <c:pt idx="1212">
                        <c:v>4992</c:v>
                      </c:pt>
                      <c:pt idx="1213">
                        <c:v>5404</c:v>
                      </c:pt>
                      <c:pt idx="1214">
                        <c:v>4379</c:v>
                      </c:pt>
                      <c:pt idx="1215">
                        <c:v>3679</c:v>
                      </c:pt>
                      <c:pt idx="1216">
                        <c:v>4142</c:v>
                      </c:pt>
                      <c:pt idx="1217">
                        <c:v>4867</c:v>
                      </c:pt>
                      <c:pt idx="1218">
                        <c:v>4692</c:v>
                      </c:pt>
                      <c:pt idx="1219">
                        <c:v>5434</c:v>
                      </c:pt>
                      <c:pt idx="1220">
                        <c:v>4801</c:v>
                      </c:pt>
                      <c:pt idx="1221">
                        <c:v>4228</c:v>
                      </c:pt>
                      <c:pt idx="1222">
                        <c:v>4137</c:v>
                      </c:pt>
                      <c:pt idx="1223">
                        <c:v>4709</c:v>
                      </c:pt>
                      <c:pt idx="1224">
                        <c:v>5163</c:v>
                      </c:pt>
                      <c:pt idx="1225">
                        <c:v>4897</c:v>
                      </c:pt>
                      <c:pt idx="1226">
                        <c:v>5211</c:v>
                      </c:pt>
                      <c:pt idx="1227">
                        <c:v>4982</c:v>
                      </c:pt>
                      <c:pt idx="1228">
                        <c:v>4563</c:v>
                      </c:pt>
                      <c:pt idx="1229">
                        <c:v>4782</c:v>
                      </c:pt>
                      <c:pt idx="1230">
                        <c:v>4653</c:v>
                      </c:pt>
                      <c:pt idx="1231">
                        <c:v>5459</c:v>
                      </c:pt>
                      <c:pt idx="1232">
                        <c:v>4379</c:v>
                      </c:pt>
                      <c:pt idx="1233">
                        <c:v>5447</c:v>
                      </c:pt>
                      <c:pt idx="1234">
                        <c:v>5186</c:v>
                      </c:pt>
                      <c:pt idx="1235">
                        <c:v>4516</c:v>
                      </c:pt>
                      <c:pt idx="1236">
                        <c:v>4589</c:v>
                      </c:pt>
                      <c:pt idx="1237">
                        <c:v>4234</c:v>
                      </c:pt>
                      <c:pt idx="1238">
                        <c:v>5003</c:v>
                      </c:pt>
                      <c:pt idx="1239">
                        <c:v>5110</c:v>
                      </c:pt>
                      <c:pt idx="1240">
                        <c:v>5728</c:v>
                      </c:pt>
                      <c:pt idx="1241">
                        <c:v>5376</c:v>
                      </c:pt>
                      <c:pt idx="1242">
                        <c:v>5524</c:v>
                      </c:pt>
                      <c:pt idx="1243">
                        <c:v>5485</c:v>
                      </c:pt>
                      <c:pt idx="1244">
                        <c:v>5674</c:v>
                      </c:pt>
                      <c:pt idx="1245">
                        <c:v>5747</c:v>
                      </c:pt>
                      <c:pt idx="1246">
                        <c:v>5807</c:v>
                      </c:pt>
                      <c:pt idx="1247">
                        <c:v>5311</c:v>
                      </c:pt>
                      <c:pt idx="1248">
                        <c:v>4934</c:v>
                      </c:pt>
                      <c:pt idx="1249">
                        <c:v>4873</c:v>
                      </c:pt>
                      <c:pt idx="1250">
                        <c:v>5423</c:v>
                      </c:pt>
                      <c:pt idx="1251">
                        <c:v>6103</c:v>
                      </c:pt>
                      <c:pt idx="1252">
                        <c:v>5655</c:v>
                      </c:pt>
                      <c:pt idx="1253">
                        <c:v>5280</c:v>
                      </c:pt>
                      <c:pt idx="1254">
                        <c:v>5221</c:v>
                      </c:pt>
                      <c:pt idx="1255">
                        <c:v>4901</c:v>
                      </c:pt>
                      <c:pt idx="1256">
                        <c:v>4517</c:v>
                      </c:pt>
                      <c:pt idx="1257">
                        <c:v>5071</c:v>
                      </c:pt>
                      <c:pt idx="1258">
                        <c:v>5133</c:v>
                      </c:pt>
                      <c:pt idx="1259">
                        <c:v>5847</c:v>
                      </c:pt>
                      <c:pt idx="1260">
                        <c:v>5431</c:v>
                      </c:pt>
                      <c:pt idx="1261">
                        <c:v>4617</c:v>
                      </c:pt>
                      <c:pt idx="1262">
                        <c:v>5228</c:v>
                      </c:pt>
                      <c:pt idx="1263">
                        <c:v>4150</c:v>
                      </c:pt>
                      <c:pt idx="1264">
                        <c:v>4197</c:v>
                      </c:pt>
                      <c:pt idx="1265">
                        <c:v>4075</c:v>
                      </c:pt>
                      <c:pt idx="1266">
                        <c:v>4668</c:v>
                      </c:pt>
                      <c:pt idx="1267">
                        <c:v>4986</c:v>
                      </c:pt>
                      <c:pt idx="1268">
                        <c:v>4581</c:v>
                      </c:pt>
                      <c:pt idx="1269">
                        <c:v>4432</c:v>
                      </c:pt>
                      <c:pt idx="1270">
                        <c:v>4529</c:v>
                      </c:pt>
                      <c:pt idx="1271">
                        <c:v>4146</c:v>
                      </c:pt>
                      <c:pt idx="1272">
                        <c:v>4458</c:v>
                      </c:pt>
                      <c:pt idx="1273">
                        <c:v>4384</c:v>
                      </c:pt>
                      <c:pt idx="1274">
                        <c:v>4880</c:v>
                      </c:pt>
                      <c:pt idx="1275">
                        <c:v>5438</c:v>
                      </c:pt>
                      <c:pt idx="1276">
                        <c:v>5079</c:v>
                      </c:pt>
                      <c:pt idx="1277">
                        <c:v>5089</c:v>
                      </c:pt>
                      <c:pt idx="1278">
                        <c:v>4365</c:v>
                      </c:pt>
                      <c:pt idx="1279">
                        <c:v>4873</c:v>
                      </c:pt>
                      <c:pt idx="1280">
                        <c:v>5996</c:v>
                      </c:pt>
                      <c:pt idx="1281">
                        <c:v>6097</c:v>
                      </c:pt>
                      <c:pt idx="1282">
                        <c:v>6910</c:v>
                      </c:pt>
                      <c:pt idx="1283">
                        <c:v>6469</c:v>
                      </c:pt>
                      <c:pt idx="1284">
                        <c:v>5593</c:v>
                      </c:pt>
                      <c:pt idx="1285">
                        <c:v>5212</c:v>
                      </c:pt>
                      <c:pt idx="1286">
                        <c:v>5490</c:v>
                      </c:pt>
                      <c:pt idx="1287">
                        <c:v>5678</c:v>
                      </c:pt>
                      <c:pt idx="1288">
                        <c:v>5750</c:v>
                      </c:pt>
                      <c:pt idx="1289">
                        <c:v>5912</c:v>
                      </c:pt>
                      <c:pt idx="1290">
                        <c:v>5182</c:v>
                      </c:pt>
                      <c:pt idx="1291">
                        <c:v>4574</c:v>
                      </c:pt>
                      <c:pt idx="1292">
                        <c:v>4512</c:v>
                      </c:pt>
                      <c:pt idx="1293">
                        <c:v>4938</c:v>
                      </c:pt>
                      <c:pt idx="1294">
                        <c:v>4908</c:v>
                      </c:pt>
                      <c:pt idx="1295">
                        <c:v>4995</c:v>
                      </c:pt>
                      <c:pt idx="1296">
                        <c:v>5214</c:v>
                      </c:pt>
                      <c:pt idx="1297">
                        <c:v>4959</c:v>
                      </c:pt>
                      <c:pt idx="1298">
                        <c:v>4755</c:v>
                      </c:pt>
                      <c:pt idx="1299">
                        <c:v>4240</c:v>
                      </c:pt>
                      <c:pt idx="1300">
                        <c:v>5030</c:v>
                      </c:pt>
                      <c:pt idx="1301">
                        <c:v>5036</c:v>
                      </c:pt>
                      <c:pt idx="1302">
                        <c:v>4895</c:v>
                      </c:pt>
                      <c:pt idx="1303">
                        <c:v>5025</c:v>
                      </c:pt>
                      <c:pt idx="1304">
                        <c:v>4763</c:v>
                      </c:pt>
                      <c:pt idx="1305">
                        <c:v>4637</c:v>
                      </c:pt>
                      <c:pt idx="1306">
                        <c:v>4504</c:v>
                      </c:pt>
                      <c:pt idx="1307">
                        <c:v>4886</c:v>
                      </c:pt>
                      <c:pt idx="1308">
                        <c:v>4730</c:v>
                      </c:pt>
                      <c:pt idx="1309">
                        <c:v>4902</c:v>
                      </c:pt>
                      <c:pt idx="1310">
                        <c:v>4604</c:v>
                      </c:pt>
                      <c:pt idx="1311">
                        <c:v>4941</c:v>
                      </c:pt>
                      <c:pt idx="1312">
                        <c:v>4175</c:v>
                      </c:pt>
                      <c:pt idx="1313">
                        <c:v>4698</c:v>
                      </c:pt>
                      <c:pt idx="1314">
                        <c:v>4635</c:v>
                      </c:pt>
                      <c:pt idx="1315">
                        <c:v>5014</c:v>
                      </c:pt>
                      <c:pt idx="1316">
                        <c:v>5217</c:v>
                      </c:pt>
                      <c:pt idx="1317">
                        <c:v>5230</c:v>
                      </c:pt>
                      <c:pt idx="1318">
                        <c:v>5066</c:v>
                      </c:pt>
                      <c:pt idx="1319">
                        <c:v>4777</c:v>
                      </c:pt>
                      <c:pt idx="1320">
                        <c:v>4530</c:v>
                      </c:pt>
                      <c:pt idx="1321">
                        <c:v>4882</c:v>
                      </c:pt>
                      <c:pt idx="1322">
                        <c:v>4919</c:v>
                      </c:pt>
                      <c:pt idx="1323">
                        <c:v>5594</c:v>
                      </c:pt>
                      <c:pt idx="1324">
                        <c:v>5144</c:v>
                      </c:pt>
                      <c:pt idx="1325">
                        <c:v>4613</c:v>
                      </c:pt>
                      <c:pt idx="1326">
                        <c:v>4861</c:v>
                      </c:pt>
                      <c:pt idx="1327">
                        <c:v>4912</c:v>
                      </c:pt>
                      <c:pt idx="1328">
                        <c:v>5612</c:v>
                      </c:pt>
                      <c:pt idx="1329">
                        <c:v>5249</c:v>
                      </c:pt>
                      <c:pt idx="1330">
                        <c:v>5358</c:v>
                      </c:pt>
                      <c:pt idx="1331">
                        <c:v>5588</c:v>
                      </c:pt>
                      <c:pt idx="1332">
                        <c:v>6353</c:v>
                      </c:pt>
                      <c:pt idx="1333">
                        <c:v>5036</c:v>
                      </c:pt>
                      <c:pt idx="1334">
                        <c:v>5560</c:v>
                      </c:pt>
                      <c:pt idx="1335">
                        <c:v>5323</c:v>
                      </c:pt>
                      <c:pt idx="1336">
                        <c:v>6071</c:v>
                      </c:pt>
                      <c:pt idx="1337">
                        <c:v>5485</c:v>
                      </c:pt>
                      <c:pt idx="1338">
                        <c:v>5326</c:v>
                      </c:pt>
                      <c:pt idx="1339">
                        <c:v>5286</c:v>
                      </c:pt>
                      <c:pt idx="1340">
                        <c:v>5409</c:v>
                      </c:pt>
                      <c:pt idx="1341">
                        <c:v>4872</c:v>
                      </c:pt>
                      <c:pt idx="1342">
                        <c:v>4882</c:v>
                      </c:pt>
                      <c:pt idx="1343">
                        <c:v>5471</c:v>
                      </c:pt>
                      <c:pt idx="1344">
                        <c:v>6152</c:v>
                      </c:pt>
                      <c:pt idx="1345">
                        <c:v>5538</c:v>
                      </c:pt>
                      <c:pt idx="1346">
                        <c:v>5943</c:v>
                      </c:pt>
                      <c:pt idx="1347">
                        <c:v>6038</c:v>
                      </c:pt>
                      <c:pt idx="1348">
                        <c:v>6262</c:v>
                      </c:pt>
                      <c:pt idx="1349">
                        <c:v>5913</c:v>
                      </c:pt>
                      <c:pt idx="1350">
                        <c:v>5501</c:v>
                      </c:pt>
                      <c:pt idx="1351">
                        <c:v>5291</c:v>
                      </c:pt>
                      <c:pt idx="1352">
                        <c:v>5400</c:v>
                      </c:pt>
                      <c:pt idx="1353">
                        <c:v>5225</c:v>
                      </c:pt>
                      <c:pt idx="1354">
                        <c:v>5481</c:v>
                      </c:pt>
                      <c:pt idx="1355">
                        <c:v>5293</c:v>
                      </c:pt>
                      <c:pt idx="1356">
                        <c:v>5162</c:v>
                      </c:pt>
                      <c:pt idx="1357">
                        <c:v>5689</c:v>
                      </c:pt>
                      <c:pt idx="1358">
                        <c:v>4866</c:v>
                      </c:pt>
                      <c:pt idx="1359">
                        <c:v>5421</c:v>
                      </c:pt>
                      <c:pt idx="1360">
                        <c:v>5939</c:v>
                      </c:pt>
                      <c:pt idx="1361">
                        <c:v>5643</c:v>
                      </c:pt>
                      <c:pt idx="1362">
                        <c:v>4661</c:v>
                      </c:pt>
                      <c:pt idx="1363">
                        <c:v>5584</c:v>
                      </c:pt>
                      <c:pt idx="1364">
                        <c:v>6024</c:v>
                      </c:pt>
                      <c:pt idx="1365">
                        <c:v>6417</c:v>
                      </c:pt>
                      <c:pt idx="1366">
                        <c:v>6456</c:v>
                      </c:pt>
                      <c:pt idx="1367">
                        <c:v>6256</c:v>
                      </c:pt>
                      <c:pt idx="1368">
                        <c:v>6429</c:v>
                      </c:pt>
                      <c:pt idx="1369">
                        <c:v>5407</c:v>
                      </c:pt>
                      <c:pt idx="1370">
                        <c:v>5794</c:v>
                      </c:pt>
                      <c:pt idx="1371">
                        <c:v>5965</c:v>
                      </c:pt>
                      <c:pt idx="1372">
                        <c:v>5888</c:v>
                      </c:pt>
                      <c:pt idx="1373">
                        <c:v>6336</c:v>
                      </c:pt>
                      <c:pt idx="1374">
                        <c:v>6170</c:v>
                      </c:pt>
                      <c:pt idx="1375">
                        <c:v>6275</c:v>
                      </c:pt>
                      <c:pt idx="1376">
                        <c:v>5297</c:v>
                      </c:pt>
                      <c:pt idx="1377">
                        <c:v>6058</c:v>
                      </c:pt>
                      <c:pt idx="1378">
                        <c:v>6526</c:v>
                      </c:pt>
                      <c:pt idx="1379">
                        <c:v>6797</c:v>
                      </c:pt>
                      <c:pt idx="1380">
                        <c:v>6882</c:v>
                      </c:pt>
                      <c:pt idx="1381">
                        <c:v>6664</c:v>
                      </c:pt>
                      <c:pt idx="1382">
                        <c:v>6222</c:v>
                      </c:pt>
                      <c:pt idx="1383">
                        <c:v>5430</c:v>
                      </c:pt>
                      <c:pt idx="1384">
                        <c:v>6174</c:v>
                      </c:pt>
                      <c:pt idx="1385">
                        <c:v>6943</c:v>
                      </c:pt>
                      <c:pt idx="1386">
                        <c:v>6164</c:v>
                      </c:pt>
                      <c:pt idx="1387">
                        <c:v>11342</c:v>
                      </c:pt>
                      <c:pt idx="1388">
                        <c:v>11310</c:v>
                      </c:pt>
                      <c:pt idx="1389">
                        <c:v>12349</c:v>
                      </c:pt>
                      <c:pt idx="1390">
                        <c:v>11939</c:v>
                      </c:pt>
                      <c:pt idx="1391">
                        <c:v>12191</c:v>
                      </c:pt>
                      <c:pt idx="1392">
                        <c:v>12695</c:v>
                      </c:pt>
                      <c:pt idx="1393">
                        <c:v>11657</c:v>
                      </c:pt>
                      <c:pt idx="1394">
                        <c:v>9634</c:v>
                      </c:pt>
                      <c:pt idx="1395">
                        <c:v>9984</c:v>
                      </c:pt>
                      <c:pt idx="1396">
                        <c:v>10173</c:v>
                      </c:pt>
                      <c:pt idx="1397">
                        <c:v>10767</c:v>
                      </c:pt>
                      <c:pt idx="1398">
                        <c:v>10579</c:v>
                      </c:pt>
                      <c:pt idx="1399">
                        <c:v>11888</c:v>
                      </c:pt>
                      <c:pt idx="1400">
                        <c:v>12175</c:v>
                      </c:pt>
                      <c:pt idx="1401">
                        <c:v>12345</c:v>
                      </c:pt>
                      <c:pt idx="1402">
                        <c:v>10026</c:v>
                      </c:pt>
                      <c:pt idx="1403">
                        <c:v>8829</c:v>
                      </c:pt>
                      <c:pt idx="1404">
                        <c:v>7504</c:v>
                      </c:pt>
                      <c:pt idx="1405">
                        <c:v>10971</c:v>
                      </c:pt>
                      <c:pt idx="1406">
                        <c:v>13231</c:v>
                      </c:pt>
                      <c:pt idx="1407">
                        <c:v>11500</c:v>
                      </c:pt>
                      <c:pt idx="1408">
                        <c:v>11390</c:v>
                      </c:pt>
                      <c:pt idx="1409">
                        <c:v>11070</c:v>
                      </c:pt>
                      <c:pt idx="1410">
                        <c:v>8471</c:v>
                      </c:pt>
                      <c:pt idx="1411">
                        <c:v>9040</c:v>
                      </c:pt>
                      <c:pt idx="1412">
                        <c:v>10623</c:v>
                      </c:pt>
                      <c:pt idx="1413">
                        <c:v>10247</c:v>
                      </c:pt>
                      <c:pt idx="1414">
                        <c:v>10121</c:v>
                      </c:pt>
                      <c:pt idx="1415">
                        <c:v>11443</c:v>
                      </c:pt>
                      <c:pt idx="1416">
                        <c:v>10849</c:v>
                      </c:pt>
                      <c:pt idx="1417">
                        <c:v>10084</c:v>
                      </c:pt>
                      <c:pt idx="1418">
                        <c:v>8932</c:v>
                      </c:pt>
                      <c:pt idx="1419">
                        <c:v>10601</c:v>
                      </c:pt>
                      <c:pt idx="1420">
                        <c:v>11006</c:v>
                      </c:pt>
                      <c:pt idx="1421">
                        <c:v>10902</c:v>
                      </c:pt>
                      <c:pt idx="1422">
                        <c:v>11331</c:v>
                      </c:pt>
                      <c:pt idx="1423">
                        <c:v>12788</c:v>
                      </c:pt>
                      <c:pt idx="1424">
                        <c:v>12696</c:v>
                      </c:pt>
                      <c:pt idx="1425">
                        <c:v>12020</c:v>
                      </c:pt>
                      <c:pt idx="1426">
                        <c:v>11055</c:v>
                      </c:pt>
                      <c:pt idx="1427">
                        <c:v>10765</c:v>
                      </c:pt>
                      <c:pt idx="1428">
                        <c:v>9733</c:v>
                      </c:pt>
                      <c:pt idx="1429">
                        <c:v>11579</c:v>
                      </c:pt>
                      <c:pt idx="1430">
                        <c:v>8140</c:v>
                      </c:pt>
                      <c:pt idx="1431">
                        <c:v>6232</c:v>
                      </c:pt>
                      <c:pt idx="1432">
                        <c:v>6914</c:v>
                      </c:pt>
                      <c:pt idx="1433">
                        <c:v>9954</c:v>
                      </c:pt>
                      <c:pt idx="1434">
                        <c:v>10347</c:v>
                      </c:pt>
                      <c:pt idx="1435">
                        <c:v>12719</c:v>
                      </c:pt>
                      <c:pt idx="1436">
                        <c:v>12465</c:v>
                      </c:pt>
                      <c:pt idx="1437">
                        <c:v>11564</c:v>
                      </c:pt>
                      <c:pt idx="1438">
                        <c:v>11896</c:v>
                      </c:pt>
                      <c:pt idx="1439">
                        <c:v>10532</c:v>
                      </c:pt>
                      <c:pt idx="1440">
                        <c:v>12862</c:v>
                      </c:pt>
                      <c:pt idx="1441">
                        <c:v>13126</c:v>
                      </c:pt>
                      <c:pt idx="1442">
                        <c:v>13564</c:v>
                      </c:pt>
                      <c:pt idx="1443">
                        <c:v>12609</c:v>
                      </c:pt>
                      <c:pt idx="1444">
                        <c:v>14695</c:v>
                      </c:pt>
                      <c:pt idx="1445">
                        <c:v>11676</c:v>
                      </c:pt>
                      <c:pt idx="1446">
                        <c:v>11442</c:v>
                      </c:pt>
                      <c:pt idx="1447">
                        <c:v>11230</c:v>
                      </c:pt>
                      <c:pt idx="1448">
                        <c:v>13621</c:v>
                      </c:pt>
                      <c:pt idx="1449">
                        <c:v>13463</c:v>
                      </c:pt>
                      <c:pt idx="1450">
                        <c:v>11652</c:v>
                      </c:pt>
                      <c:pt idx="1451">
                        <c:v>11210</c:v>
                      </c:pt>
                      <c:pt idx="1452">
                        <c:v>9082</c:v>
                      </c:pt>
                      <c:pt idx="1453">
                        <c:v>9598</c:v>
                      </c:pt>
                      <c:pt idx="1454">
                        <c:v>10673</c:v>
                      </c:pt>
                      <c:pt idx="1455">
                        <c:v>11041</c:v>
                      </c:pt>
                      <c:pt idx="1456">
                        <c:v>11718</c:v>
                      </c:pt>
                      <c:pt idx="1457">
                        <c:v>8033</c:v>
                      </c:pt>
                      <c:pt idx="1458">
                        <c:v>8914</c:v>
                      </c:pt>
                      <c:pt idx="1459">
                        <c:v>8058</c:v>
                      </c:pt>
                      <c:pt idx="1460">
                        <c:v>6769</c:v>
                      </c:pt>
                      <c:pt idx="1461">
                        <c:v>9495</c:v>
                      </c:pt>
                      <c:pt idx="1462">
                        <c:v>12343</c:v>
                      </c:pt>
                      <c:pt idx="1463">
                        <c:v>11935</c:v>
                      </c:pt>
                      <c:pt idx="1464">
                        <c:v>10984</c:v>
                      </c:pt>
                      <c:pt idx="1465">
                        <c:v>12759</c:v>
                      </c:pt>
                      <c:pt idx="1466">
                        <c:v>10992</c:v>
                      </c:pt>
                      <c:pt idx="1467">
                        <c:v>11597</c:v>
                      </c:pt>
                      <c:pt idx="1468">
                        <c:v>11438</c:v>
                      </c:pt>
                      <c:pt idx="1469">
                        <c:v>11423</c:v>
                      </c:pt>
                      <c:pt idx="1470">
                        <c:v>14353</c:v>
                      </c:pt>
                      <c:pt idx="1471">
                        <c:v>11448</c:v>
                      </c:pt>
                      <c:pt idx="1472">
                        <c:v>12942</c:v>
                      </c:pt>
                      <c:pt idx="1473">
                        <c:v>9663</c:v>
                      </c:pt>
                      <c:pt idx="1474">
                        <c:v>8027</c:v>
                      </c:pt>
                      <c:pt idx="1475">
                        <c:v>12066</c:v>
                      </c:pt>
                      <c:pt idx="1476">
                        <c:v>12972</c:v>
                      </c:pt>
                      <c:pt idx="1477">
                        <c:v>15024</c:v>
                      </c:pt>
                      <c:pt idx="1478">
                        <c:v>14472</c:v>
                      </c:pt>
                      <c:pt idx="1479">
                        <c:v>10068</c:v>
                      </c:pt>
                      <c:pt idx="1480">
                        <c:v>12658</c:v>
                      </c:pt>
                      <c:pt idx="1481">
                        <c:v>10406</c:v>
                      </c:pt>
                      <c:pt idx="1482">
                        <c:v>10986</c:v>
                      </c:pt>
                      <c:pt idx="1483">
                        <c:v>11531</c:v>
                      </c:pt>
                      <c:pt idx="1484">
                        <c:v>12080</c:v>
                      </c:pt>
                      <c:pt idx="1485">
                        <c:v>10146</c:v>
                      </c:pt>
                      <c:pt idx="1486">
                        <c:v>10019</c:v>
                      </c:pt>
                      <c:pt idx="1487">
                        <c:v>11528</c:v>
                      </c:pt>
                      <c:pt idx="1488">
                        <c:v>11790</c:v>
                      </c:pt>
                      <c:pt idx="1489">
                        <c:v>10281</c:v>
                      </c:pt>
                      <c:pt idx="1490">
                        <c:v>11560</c:v>
                      </c:pt>
                      <c:pt idx="1491">
                        <c:v>10338</c:v>
                      </c:pt>
                      <c:pt idx="1492">
                        <c:v>11174</c:v>
                      </c:pt>
                      <c:pt idx="1493">
                        <c:v>8142</c:v>
                      </c:pt>
                      <c:pt idx="1494">
                        <c:v>12529</c:v>
                      </c:pt>
                      <c:pt idx="1495">
                        <c:v>13368</c:v>
                      </c:pt>
                      <c:pt idx="1496">
                        <c:v>11398</c:v>
                      </c:pt>
                      <c:pt idx="1497">
                        <c:v>11957</c:v>
                      </c:pt>
                      <c:pt idx="1498">
                        <c:v>13813</c:v>
                      </c:pt>
                      <c:pt idx="1499">
                        <c:v>16671</c:v>
                      </c:pt>
                      <c:pt idx="1500">
                        <c:v>16190</c:v>
                      </c:pt>
                      <c:pt idx="1501">
                        <c:v>16731</c:v>
                      </c:pt>
                      <c:pt idx="1502">
                        <c:v>16525</c:v>
                      </c:pt>
                      <c:pt idx="1503">
                        <c:v>15782</c:v>
                      </c:pt>
                      <c:pt idx="1504">
                        <c:v>16501</c:v>
                      </c:pt>
                      <c:pt idx="1505">
                        <c:v>17552</c:v>
                      </c:pt>
                      <c:pt idx="1506">
                        <c:v>12981</c:v>
                      </c:pt>
                      <c:pt idx="1507">
                        <c:v>17446</c:v>
                      </c:pt>
                      <c:pt idx="1508">
                        <c:v>16654</c:v>
                      </c:pt>
                      <c:pt idx="1509">
                        <c:v>15713</c:v>
                      </c:pt>
                      <c:pt idx="1510">
                        <c:v>16524</c:v>
                      </c:pt>
                      <c:pt idx="1511">
                        <c:v>17005</c:v>
                      </c:pt>
                      <c:pt idx="1512">
                        <c:v>15857</c:v>
                      </c:pt>
                      <c:pt idx="1513">
                        <c:v>15354</c:v>
                      </c:pt>
                      <c:pt idx="1514">
                        <c:v>15594</c:v>
                      </c:pt>
                      <c:pt idx="1515">
                        <c:v>15371</c:v>
                      </c:pt>
                      <c:pt idx="1516">
                        <c:v>16856</c:v>
                      </c:pt>
                      <c:pt idx="1517">
                        <c:v>6047</c:v>
                      </c:pt>
                      <c:pt idx="1518">
                        <c:v>13237</c:v>
                      </c:pt>
                      <c:pt idx="1519">
                        <c:v>14675</c:v>
                      </c:pt>
                      <c:pt idx="1520">
                        <c:v>12724</c:v>
                      </c:pt>
                      <c:pt idx="1521">
                        <c:v>13019</c:v>
                      </c:pt>
                      <c:pt idx="1522">
                        <c:v>13529</c:v>
                      </c:pt>
                      <c:pt idx="1523">
                        <c:v>13282</c:v>
                      </c:pt>
                      <c:pt idx="1524">
                        <c:v>14657</c:v>
                      </c:pt>
                      <c:pt idx="1525">
                        <c:v>14106</c:v>
                      </c:pt>
                      <c:pt idx="1526">
                        <c:v>12618</c:v>
                      </c:pt>
                      <c:pt idx="1527">
                        <c:v>12811</c:v>
                      </c:pt>
                      <c:pt idx="1528">
                        <c:v>13511</c:v>
                      </c:pt>
                      <c:pt idx="1529">
                        <c:v>14652</c:v>
                      </c:pt>
                      <c:pt idx="1530">
                        <c:v>11567</c:v>
                      </c:pt>
                      <c:pt idx="1531">
                        <c:v>12377</c:v>
                      </c:pt>
                      <c:pt idx="1532">
                        <c:v>13153</c:v>
                      </c:pt>
                      <c:pt idx="1533">
                        <c:v>12688</c:v>
                      </c:pt>
                      <c:pt idx="1534">
                        <c:v>13387</c:v>
                      </c:pt>
                      <c:pt idx="1535">
                        <c:v>13440</c:v>
                      </c:pt>
                      <c:pt idx="1536">
                        <c:v>13335</c:v>
                      </c:pt>
                      <c:pt idx="1537">
                        <c:v>13005</c:v>
                      </c:pt>
                      <c:pt idx="1538">
                        <c:v>13915</c:v>
                      </c:pt>
                      <c:pt idx="1539">
                        <c:v>14640</c:v>
                      </c:pt>
                      <c:pt idx="1540">
                        <c:v>14356</c:v>
                      </c:pt>
                      <c:pt idx="1541">
                        <c:v>14820</c:v>
                      </c:pt>
                      <c:pt idx="1542">
                        <c:v>14276</c:v>
                      </c:pt>
                      <c:pt idx="1543">
                        <c:v>13247</c:v>
                      </c:pt>
                      <c:pt idx="1544">
                        <c:v>14715</c:v>
                      </c:pt>
                      <c:pt idx="1545">
                        <c:v>14051</c:v>
                      </c:pt>
                      <c:pt idx="1546">
                        <c:v>14177</c:v>
                      </c:pt>
                      <c:pt idx="1547">
                        <c:v>13193</c:v>
                      </c:pt>
                      <c:pt idx="1548">
                        <c:v>14125</c:v>
                      </c:pt>
                      <c:pt idx="1549">
                        <c:v>15057</c:v>
                      </c:pt>
                      <c:pt idx="1550">
                        <c:v>14551</c:v>
                      </c:pt>
                      <c:pt idx="1551">
                        <c:v>11587</c:v>
                      </c:pt>
                      <c:pt idx="1552">
                        <c:v>13749</c:v>
                      </c:pt>
                      <c:pt idx="1553">
                        <c:v>16391</c:v>
                      </c:pt>
                      <c:pt idx="1554">
                        <c:v>15013</c:v>
                      </c:pt>
                      <c:pt idx="1555">
                        <c:v>17773</c:v>
                      </c:pt>
                      <c:pt idx="1556">
                        <c:v>15673</c:v>
                      </c:pt>
                      <c:pt idx="1557">
                        <c:v>13727</c:v>
                      </c:pt>
                      <c:pt idx="1558">
                        <c:v>11734</c:v>
                      </c:pt>
                      <c:pt idx="1559">
                        <c:v>13444</c:v>
                      </c:pt>
                      <c:pt idx="1560">
                        <c:v>15634</c:v>
                      </c:pt>
                      <c:pt idx="1561">
                        <c:v>14931</c:v>
                      </c:pt>
                      <c:pt idx="1562">
                        <c:v>15494</c:v>
                      </c:pt>
                      <c:pt idx="1563">
                        <c:v>15002</c:v>
                      </c:pt>
                      <c:pt idx="1564">
                        <c:v>15379</c:v>
                      </c:pt>
                      <c:pt idx="1565">
                        <c:v>12652</c:v>
                      </c:pt>
                      <c:pt idx="1566">
                        <c:v>15742</c:v>
                      </c:pt>
                      <c:pt idx="1567">
                        <c:v>11629</c:v>
                      </c:pt>
                      <c:pt idx="1568">
                        <c:v>15226</c:v>
                      </c:pt>
                      <c:pt idx="1569">
                        <c:v>12128</c:v>
                      </c:pt>
                      <c:pt idx="1570">
                        <c:v>13460</c:v>
                      </c:pt>
                      <c:pt idx="1571">
                        <c:v>13437</c:v>
                      </c:pt>
                      <c:pt idx="1572">
                        <c:v>14322</c:v>
                      </c:pt>
                      <c:pt idx="1573">
                        <c:v>15032</c:v>
                      </c:pt>
                      <c:pt idx="1574">
                        <c:v>12975</c:v>
                      </c:pt>
                      <c:pt idx="1575">
                        <c:v>14652</c:v>
                      </c:pt>
                      <c:pt idx="1576">
                        <c:v>15507</c:v>
                      </c:pt>
                      <c:pt idx="1577">
                        <c:v>15131</c:v>
                      </c:pt>
                      <c:pt idx="1578">
                        <c:v>16693</c:v>
                      </c:pt>
                      <c:pt idx="1579">
                        <c:v>15844</c:v>
                      </c:pt>
                      <c:pt idx="1580">
                        <c:v>16869</c:v>
                      </c:pt>
                      <c:pt idx="1581">
                        <c:v>21091</c:v>
                      </c:pt>
                      <c:pt idx="1582">
                        <c:v>14683</c:v>
                      </c:pt>
                      <c:pt idx="1583">
                        <c:v>15045</c:v>
                      </c:pt>
                      <c:pt idx="1584">
                        <c:v>13928</c:v>
                      </c:pt>
                      <c:pt idx="1585">
                        <c:v>13199</c:v>
                      </c:pt>
                      <c:pt idx="1586">
                        <c:v>12637</c:v>
                      </c:pt>
                      <c:pt idx="1587">
                        <c:v>13395</c:v>
                      </c:pt>
                      <c:pt idx="1588">
                        <c:v>13389</c:v>
                      </c:pt>
                      <c:pt idx="1589">
                        <c:v>13822</c:v>
                      </c:pt>
                      <c:pt idx="1590">
                        <c:v>13638</c:v>
                      </c:pt>
                      <c:pt idx="1591">
                        <c:v>13209</c:v>
                      </c:pt>
                      <c:pt idx="1592">
                        <c:v>12344</c:v>
                      </c:pt>
                      <c:pt idx="1593">
                        <c:v>11626</c:v>
                      </c:pt>
                      <c:pt idx="1594">
                        <c:v>12734</c:v>
                      </c:pt>
                      <c:pt idx="1595">
                        <c:v>10655</c:v>
                      </c:pt>
                      <c:pt idx="1596">
                        <c:v>12336</c:v>
                      </c:pt>
                      <c:pt idx="1597">
                        <c:v>12986</c:v>
                      </c:pt>
                      <c:pt idx="1598">
                        <c:v>13169</c:v>
                      </c:pt>
                      <c:pt idx="1599">
                        <c:v>12968</c:v>
                      </c:pt>
                      <c:pt idx="1600">
                        <c:v>10792</c:v>
                      </c:pt>
                      <c:pt idx="1601">
                        <c:v>11865</c:v>
                      </c:pt>
                      <c:pt idx="1602">
                        <c:v>12390</c:v>
                      </c:pt>
                      <c:pt idx="1603">
                        <c:v>14280</c:v>
                      </c:pt>
                      <c:pt idx="1604">
                        <c:v>14326</c:v>
                      </c:pt>
                      <c:pt idx="1605">
                        <c:v>13910</c:v>
                      </c:pt>
                      <c:pt idx="1606">
                        <c:v>13486</c:v>
                      </c:pt>
                      <c:pt idx="1607">
                        <c:v>11421</c:v>
                      </c:pt>
                      <c:pt idx="1608">
                        <c:v>11563</c:v>
                      </c:pt>
                      <c:pt idx="1609">
                        <c:v>12582</c:v>
                      </c:pt>
                      <c:pt idx="1610">
                        <c:v>13404</c:v>
                      </c:pt>
                      <c:pt idx="1611">
                        <c:v>13855</c:v>
                      </c:pt>
                      <c:pt idx="1612">
                        <c:v>16071</c:v>
                      </c:pt>
                      <c:pt idx="1613">
                        <c:v>15927</c:v>
                      </c:pt>
                      <c:pt idx="1614">
                        <c:v>14952</c:v>
                      </c:pt>
                      <c:pt idx="1615">
                        <c:v>13771</c:v>
                      </c:pt>
                      <c:pt idx="1616">
                        <c:v>16070</c:v>
                      </c:pt>
                      <c:pt idx="1617">
                        <c:v>16022</c:v>
                      </c:pt>
                      <c:pt idx="1618">
                        <c:v>16965</c:v>
                      </c:pt>
                      <c:pt idx="1619">
                        <c:v>16500</c:v>
                      </c:pt>
                      <c:pt idx="1620">
                        <c:v>16244</c:v>
                      </c:pt>
                      <c:pt idx="1621">
                        <c:v>15018</c:v>
                      </c:pt>
                      <c:pt idx="1622">
                        <c:v>14356</c:v>
                      </c:pt>
                      <c:pt idx="1623">
                        <c:v>16104</c:v>
                      </c:pt>
                      <c:pt idx="1624">
                        <c:v>15903</c:v>
                      </c:pt>
                      <c:pt idx="1625">
                        <c:v>16567</c:v>
                      </c:pt>
                      <c:pt idx="1626">
                        <c:v>18035</c:v>
                      </c:pt>
                      <c:pt idx="1627">
                        <c:v>17926</c:v>
                      </c:pt>
                      <c:pt idx="1628">
                        <c:v>16446</c:v>
                      </c:pt>
                      <c:pt idx="1629">
                        <c:v>16642</c:v>
                      </c:pt>
                      <c:pt idx="1630">
                        <c:v>18290</c:v>
                      </c:pt>
                      <c:pt idx="1631">
                        <c:v>18110</c:v>
                      </c:pt>
                      <c:pt idx="1632">
                        <c:v>18010</c:v>
                      </c:pt>
                      <c:pt idx="1633">
                        <c:v>17547</c:v>
                      </c:pt>
                      <c:pt idx="1634">
                        <c:v>17086</c:v>
                      </c:pt>
                      <c:pt idx="1635">
                        <c:v>17023</c:v>
                      </c:pt>
                      <c:pt idx="1636">
                        <c:v>16119</c:v>
                      </c:pt>
                      <c:pt idx="1637">
                        <c:v>17213</c:v>
                      </c:pt>
                      <c:pt idx="1638">
                        <c:v>18451</c:v>
                      </c:pt>
                      <c:pt idx="1639">
                        <c:v>17896</c:v>
                      </c:pt>
                      <c:pt idx="1640">
                        <c:v>18005</c:v>
                      </c:pt>
                      <c:pt idx="1641">
                        <c:v>18645</c:v>
                      </c:pt>
                      <c:pt idx="1642">
                        <c:v>17829</c:v>
                      </c:pt>
                      <c:pt idx="1643">
                        <c:v>14911</c:v>
                      </c:pt>
                      <c:pt idx="1644">
                        <c:v>15716</c:v>
                      </c:pt>
                      <c:pt idx="1645">
                        <c:v>17185</c:v>
                      </c:pt>
                      <c:pt idx="1646">
                        <c:v>16793</c:v>
                      </c:pt>
                      <c:pt idx="1647">
                        <c:v>15461</c:v>
                      </c:pt>
                      <c:pt idx="1648">
                        <c:v>13373</c:v>
                      </c:pt>
                      <c:pt idx="1649">
                        <c:v>13214</c:v>
                      </c:pt>
                      <c:pt idx="1650">
                        <c:v>12575</c:v>
                      </c:pt>
                      <c:pt idx="1651">
                        <c:v>13410</c:v>
                      </c:pt>
                      <c:pt idx="1652">
                        <c:v>12091</c:v>
                      </c:pt>
                      <c:pt idx="1653">
                        <c:v>13885</c:v>
                      </c:pt>
                      <c:pt idx="1654">
                        <c:v>14223</c:v>
                      </c:pt>
                      <c:pt idx="1655">
                        <c:v>13721</c:v>
                      </c:pt>
                      <c:pt idx="1656">
                        <c:v>11623</c:v>
                      </c:pt>
                      <c:pt idx="1657">
                        <c:v>11633</c:v>
                      </c:pt>
                      <c:pt idx="1658">
                        <c:v>12088</c:v>
                      </c:pt>
                      <c:pt idx="1659">
                        <c:v>11660</c:v>
                      </c:pt>
                      <c:pt idx="1660">
                        <c:v>12419</c:v>
                      </c:pt>
                      <c:pt idx="1661">
                        <c:v>12252</c:v>
                      </c:pt>
                      <c:pt idx="1662">
                        <c:v>11707</c:v>
                      </c:pt>
                      <c:pt idx="1663">
                        <c:v>10872</c:v>
                      </c:pt>
                      <c:pt idx="1664">
                        <c:v>10714</c:v>
                      </c:pt>
                      <c:pt idx="1665">
                        <c:v>11517</c:v>
                      </c:pt>
                      <c:pt idx="1666">
                        <c:v>11667</c:v>
                      </c:pt>
                      <c:pt idx="1667">
                        <c:v>11596</c:v>
                      </c:pt>
                      <c:pt idx="1668">
                        <c:v>12080</c:v>
                      </c:pt>
                      <c:pt idx="1669">
                        <c:v>9271</c:v>
                      </c:pt>
                      <c:pt idx="1670">
                        <c:v>9324</c:v>
                      </c:pt>
                      <c:pt idx="1671">
                        <c:v>9323</c:v>
                      </c:pt>
                      <c:pt idx="1672">
                        <c:v>10095</c:v>
                      </c:pt>
                      <c:pt idx="1673">
                        <c:v>9367</c:v>
                      </c:pt>
                      <c:pt idx="1674">
                        <c:v>10071</c:v>
                      </c:pt>
                      <c:pt idx="1675">
                        <c:v>9826</c:v>
                      </c:pt>
                      <c:pt idx="1676">
                        <c:v>9713</c:v>
                      </c:pt>
                      <c:pt idx="1677">
                        <c:v>9106</c:v>
                      </c:pt>
                      <c:pt idx="1678">
                        <c:v>9406</c:v>
                      </c:pt>
                      <c:pt idx="1679">
                        <c:v>10035</c:v>
                      </c:pt>
                      <c:pt idx="1680">
                        <c:v>10488</c:v>
                      </c:pt>
                      <c:pt idx="1681">
                        <c:v>11595</c:v>
                      </c:pt>
                      <c:pt idx="1682">
                        <c:v>10261</c:v>
                      </c:pt>
                      <c:pt idx="1683">
                        <c:v>9773</c:v>
                      </c:pt>
                      <c:pt idx="1684">
                        <c:v>9386</c:v>
                      </c:pt>
                      <c:pt idx="1685">
                        <c:v>10526</c:v>
                      </c:pt>
                      <c:pt idx="1686">
                        <c:v>10900</c:v>
                      </c:pt>
                      <c:pt idx="1687">
                        <c:v>10938</c:v>
                      </c:pt>
                      <c:pt idx="1688">
                        <c:v>10360</c:v>
                      </c:pt>
                      <c:pt idx="1689">
                        <c:v>11034</c:v>
                      </c:pt>
                      <c:pt idx="1690">
                        <c:v>10747</c:v>
                      </c:pt>
                      <c:pt idx="1691">
                        <c:v>11107</c:v>
                      </c:pt>
                      <c:pt idx="1692">
                        <c:v>10864</c:v>
                      </c:pt>
                      <c:pt idx="1693">
                        <c:v>11505</c:v>
                      </c:pt>
                      <c:pt idx="1694">
                        <c:v>12903</c:v>
                      </c:pt>
                      <c:pt idx="1695">
                        <c:v>13724</c:v>
                      </c:pt>
                      <c:pt idx="1696">
                        <c:v>11626</c:v>
                      </c:pt>
                      <c:pt idx="1697">
                        <c:v>11566</c:v>
                      </c:pt>
                      <c:pt idx="1698">
                        <c:v>10770</c:v>
                      </c:pt>
                      <c:pt idx="1699">
                        <c:v>10863</c:v>
                      </c:pt>
                      <c:pt idx="1700">
                        <c:v>10560</c:v>
                      </c:pt>
                      <c:pt idx="1701">
                        <c:v>10560</c:v>
                      </c:pt>
                      <c:pt idx="1702">
                        <c:v>10638</c:v>
                      </c:pt>
                      <c:pt idx="1703">
                        <c:v>10526</c:v>
                      </c:pt>
                      <c:pt idx="1704">
                        <c:v>10476</c:v>
                      </c:pt>
                      <c:pt idx="1705">
                        <c:v>10079</c:v>
                      </c:pt>
                      <c:pt idx="1706">
                        <c:v>9774</c:v>
                      </c:pt>
                      <c:pt idx="1707">
                        <c:v>10176</c:v>
                      </c:pt>
                      <c:pt idx="1708">
                        <c:v>10760</c:v>
                      </c:pt>
                      <c:pt idx="1709">
                        <c:v>10088</c:v>
                      </c:pt>
                      <c:pt idx="1710">
                        <c:v>10972</c:v>
                      </c:pt>
                      <c:pt idx="1711">
                        <c:v>11017</c:v>
                      </c:pt>
                      <c:pt idx="1712">
                        <c:v>10351</c:v>
                      </c:pt>
                      <c:pt idx="1713">
                        <c:v>10191</c:v>
                      </c:pt>
                      <c:pt idx="1714">
                        <c:v>10933</c:v>
                      </c:pt>
                      <c:pt idx="1715">
                        <c:v>11011</c:v>
                      </c:pt>
                      <c:pt idx="1716">
                        <c:v>10767</c:v>
                      </c:pt>
                      <c:pt idx="1717">
                        <c:v>10661</c:v>
                      </c:pt>
                      <c:pt idx="1718">
                        <c:v>9810</c:v>
                      </c:pt>
                      <c:pt idx="1719">
                        <c:v>8959</c:v>
                      </c:pt>
                      <c:pt idx="1720">
                        <c:v>8690</c:v>
                      </c:pt>
                      <c:pt idx="1721">
                        <c:v>10789</c:v>
                      </c:pt>
                      <c:pt idx="1722">
                        <c:v>10063</c:v>
                      </c:pt>
                      <c:pt idx="1723">
                        <c:v>9583</c:v>
                      </c:pt>
                      <c:pt idx="1724">
                        <c:v>9864</c:v>
                      </c:pt>
                      <c:pt idx="1725">
                        <c:v>9769</c:v>
                      </c:pt>
                      <c:pt idx="1726">
                        <c:v>9212</c:v>
                      </c:pt>
                      <c:pt idx="1727">
                        <c:v>8737</c:v>
                      </c:pt>
                      <c:pt idx="1728">
                        <c:v>9685</c:v>
                      </c:pt>
                      <c:pt idx="1729">
                        <c:v>10231</c:v>
                      </c:pt>
                      <c:pt idx="1730">
                        <c:v>9977</c:v>
                      </c:pt>
                      <c:pt idx="1731">
                        <c:v>10378</c:v>
                      </c:pt>
                      <c:pt idx="1732">
                        <c:v>9561</c:v>
                      </c:pt>
                      <c:pt idx="1733">
                        <c:v>8444</c:v>
                      </c:pt>
                      <c:pt idx="1734">
                        <c:v>8422</c:v>
                      </c:pt>
                      <c:pt idx="1735">
                        <c:v>10832</c:v>
                      </c:pt>
                      <c:pt idx="1736">
                        <c:v>10389</c:v>
                      </c:pt>
                      <c:pt idx="1737">
                        <c:v>10928</c:v>
                      </c:pt>
                      <c:pt idx="1738">
                        <c:v>10844</c:v>
                      </c:pt>
                      <c:pt idx="1739">
                        <c:v>10299</c:v>
                      </c:pt>
                      <c:pt idx="1740">
                        <c:v>10222</c:v>
                      </c:pt>
                      <c:pt idx="1741">
                        <c:v>9262</c:v>
                      </c:pt>
                      <c:pt idx="1742">
                        <c:v>9510</c:v>
                      </c:pt>
                      <c:pt idx="1743">
                        <c:v>10965</c:v>
                      </c:pt>
                      <c:pt idx="1744">
                        <c:v>10812</c:v>
                      </c:pt>
                      <c:pt idx="1745">
                        <c:v>10161</c:v>
                      </c:pt>
                      <c:pt idx="1746">
                        <c:v>9971</c:v>
                      </c:pt>
                      <c:pt idx="1747">
                        <c:v>10388</c:v>
                      </c:pt>
                      <c:pt idx="1748">
                        <c:v>9869</c:v>
                      </c:pt>
                      <c:pt idx="1749">
                        <c:v>12293</c:v>
                      </c:pt>
                      <c:pt idx="1750">
                        <c:v>11082</c:v>
                      </c:pt>
                      <c:pt idx="1751">
                        <c:v>12102</c:v>
                      </c:pt>
                      <c:pt idx="1752">
                        <c:v>12057</c:v>
                      </c:pt>
                      <c:pt idx="1753">
                        <c:v>10339</c:v>
                      </c:pt>
                      <c:pt idx="1754">
                        <c:v>10301</c:v>
                      </c:pt>
                      <c:pt idx="1755">
                        <c:v>10589</c:v>
                      </c:pt>
                      <c:pt idx="1756">
                        <c:v>10875</c:v>
                      </c:pt>
                      <c:pt idx="1757">
                        <c:v>11600</c:v>
                      </c:pt>
                      <c:pt idx="1758">
                        <c:v>11740</c:v>
                      </c:pt>
                      <c:pt idx="1759">
                        <c:v>11101</c:v>
                      </c:pt>
                      <c:pt idx="1760">
                        <c:v>10399</c:v>
                      </c:pt>
                      <c:pt idx="1761">
                        <c:v>9808</c:v>
                      </c:pt>
                      <c:pt idx="1762">
                        <c:v>9555</c:v>
                      </c:pt>
                      <c:pt idx="1763">
                        <c:v>10813</c:v>
                      </c:pt>
                      <c:pt idx="1764">
                        <c:v>11181</c:v>
                      </c:pt>
                      <c:pt idx="1765">
                        <c:v>11235</c:v>
                      </c:pt>
                      <c:pt idx="1766">
                        <c:v>9666</c:v>
                      </c:pt>
                      <c:pt idx="1767">
                        <c:v>9901</c:v>
                      </c:pt>
                      <c:pt idx="1768">
                        <c:v>9365</c:v>
                      </c:pt>
                      <c:pt idx="1769">
                        <c:v>9394</c:v>
                      </c:pt>
                      <c:pt idx="1770">
                        <c:v>11059</c:v>
                      </c:pt>
                      <c:pt idx="1771">
                        <c:v>11547</c:v>
                      </c:pt>
                      <c:pt idx="1772">
                        <c:v>9986</c:v>
                      </c:pt>
                      <c:pt idx="1773">
                        <c:v>11423</c:v>
                      </c:pt>
                      <c:pt idx="1774">
                        <c:v>10744</c:v>
                      </c:pt>
                      <c:pt idx="1775">
                        <c:v>11762</c:v>
                      </c:pt>
                      <c:pt idx="1776">
                        <c:v>11302</c:v>
                      </c:pt>
                      <c:pt idx="1777">
                        <c:v>11929</c:v>
                      </c:pt>
                      <c:pt idx="1778">
                        <c:v>12286</c:v>
                      </c:pt>
                      <c:pt idx="1779">
                        <c:v>11611</c:v>
                      </c:pt>
                      <c:pt idx="1780">
                        <c:v>11192</c:v>
                      </c:pt>
                      <c:pt idx="1781">
                        <c:v>10981</c:v>
                      </c:pt>
                      <c:pt idx="1782">
                        <c:v>10524</c:v>
                      </c:pt>
                      <c:pt idx="1783">
                        <c:v>9328</c:v>
                      </c:pt>
                      <c:pt idx="1784">
                        <c:v>10904</c:v>
                      </c:pt>
                      <c:pt idx="1785">
                        <c:v>11282</c:v>
                      </c:pt>
                      <c:pt idx="1786">
                        <c:v>10810</c:v>
                      </c:pt>
                      <c:pt idx="1787">
                        <c:v>10485</c:v>
                      </c:pt>
                      <c:pt idx="1788">
                        <c:v>10571</c:v>
                      </c:pt>
                      <c:pt idx="1789">
                        <c:v>9517</c:v>
                      </c:pt>
                      <c:pt idx="1790">
                        <c:v>9322</c:v>
                      </c:pt>
                      <c:pt idx="1791">
                        <c:v>9280</c:v>
                      </c:pt>
                      <c:pt idx="1792">
                        <c:v>9814</c:v>
                      </c:pt>
                      <c:pt idx="1793">
                        <c:v>10329</c:v>
                      </c:pt>
                      <c:pt idx="1794">
                        <c:v>9595</c:v>
                      </c:pt>
                      <c:pt idx="1795">
                        <c:v>7807</c:v>
                      </c:pt>
                      <c:pt idx="1796">
                        <c:v>7493</c:v>
                      </c:pt>
                      <c:pt idx="1797">
                        <c:v>9470</c:v>
                      </c:pt>
                      <c:pt idx="1798">
                        <c:v>9933</c:v>
                      </c:pt>
                      <c:pt idx="1799">
                        <c:v>10255</c:v>
                      </c:pt>
                      <c:pt idx="1800">
                        <c:v>10742</c:v>
                      </c:pt>
                      <c:pt idx="1801">
                        <c:v>6074</c:v>
                      </c:pt>
                      <c:pt idx="1802">
                        <c:v>9615</c:v>
                      </c:pt>
                      <c:pt idx="1803">
                        <c:v>9765</c:v>
                      </c:pt>
                      <c:pt idx="1804">
                        <c:v>10049</c:v>
                      </c:pt>
                      <c:pt idx="1805">
                        <c:v>11174</c:v>
                      </c:pt>
                      <c:pt idx="1806">
                        <c:v>10710</c:v>
                      </c:pt>
                      <c:pt idx="1807">
                        <c:v>9697</c:v>
                      </c:pt>
                      <c:pt idx="1808">
                        <c:v>9321</c:v>
                      </c:pt>
                      <c:pt idx="1809">
                        <c:v>9644</c:v>
                      </c:pt>
                      <c:pt idx="1810">
                        <c:v>10415</c:v>
                      </c:pt>
                      <c:pt idx="1811">
                        <c:v>10813</c:v>
                      </c:pt>
                      <c:pt idx="1812">
                        <c:v>10859</c:v>
                      </c:pt>
                      <c:pt idx="1813">
                        <c:v>9777</c:v>
                      </c:pt>
                      <c:pt idx="1814">
                        <c:v>9533</c:v>
                      </c:pt>
                      <c:pt idx="1815">
                        <c:v>9684</c:v>
                      </c:pt>
                      <c:pt idx="1816">
                        <c:v>10532</c:v>
                      </c:pt>
                      <c:pt idx="1817">
                        <c:v>9191</c:v>
                      </c:pt>
                      <c:pt idx="1818">
                        <c:v>9812</c:v>
                      </c:pt>
                      <c:pt idx="1819">
                        <c:v>9915</c:v>
                      </c:pt>
                      <c:pt idx="1820">
                        <c:v>10542</c:v>
                      </c:pt>
                      <c:pt idx="1821">
                        <c:v>9152</c:v>
                      </c:pt>
                      <c:pt idx="1822">
                        <c:v>7928</c:v>
                      </c:pt>
                      <c:pt idx="1823">
                        <c:v>7931</c:v>
                      </c:pt>
                      <c:pt idx="1824">
                        <c:v>6427</c:v>
                      </c:pt>
                      <c:pt idx="1825">
                        <c:v>8566</c:v>
                      </c:pt>
                      <c:pt idx="1826">
                        <c:v>7469</c:v>
                      </c:pt>
                      <c:pt idx="1827">
                        <c:v>7371</c:v>
                      </c:pt>
                      <c:pt idx="1828">
                        <c:v>10002</c:v>
                      </c:pt>
                      <c:pt idx="1829">
                        <c:v>9734</c:v>
                      </c:pt>
                      <c:pt idx="1830">
                        <c:v>9210</c:v>
                      </c:pt>
                      <c:pt idx="1831">
                        <c:v>8251</c:v>
                      </c:pt>
                      <c:pt idx="1832">
                        <c:v>9324</c:v>
                      </c:pt>
                      <c:pt idx="1833">
                        <c:v>5309</c:v>
                      </c:pt>
                      <c:pt idx="1834">
                        <c:v>9447</c:v>
                      </c:pt>
                      <c:pt idx="1835">
                        <c:v>10136</c:v>
                      </c:pt>
                      <c:pt idx="1836">
                        <c:v>9570</c:v>
                      </c:pt>
                      <c:pt idx="1837">
                        <c:v>8492</c:v>
                      </c:pt>
                      <c:pt idx="1838">
                        <c:v>8707</c:v>
                      </c:pt>
                      <c:pt idx="1839">
                        <c:v>8402</c:v>
                      </c:pt>
                      <c:pt idx="1840">
                        <c:v>8927</c:v>
                      </c:pt>
                      <c:pt idx="1841">
                        <c:v>9036</c:v>
                      </c:pt>
                      <c:pt idx="1842">
                        <c:v>9782</c:v>
                      </c:pt>
                      <c:pt idx="1843">
                        <c:v>9299</c:v>
                      </c:pt>
                      <c:pt idx="1844">
                        <c:v>9461</c:v>
                      </c:pt>
                      <c:pt idx="1845">
                        <c:v>9620</c:v>
                      </c:pt>
                      <c:pt idx="1846">
                        <c:v>8415</c:v>
                      </c:pt>
                      <c:pt idx="1847">
                        <c:v>9319</c:v>
                      </c:pt>
                      <c:pt idx="1848">
                        <c:v>7294</c:v>
                      </c:pt>
                      <c:pt idx="1849">
                        <c:v>6209</c:v>
                      </c:pt>
                      <c:pt idx="1850">
                        <c:v>5903</c:v>
                      </c:pt>
                      <c:pt idx="1851">
                        <c:v>6600</c:v>
                      </c:pt>
                      <c:pt idx="1852">
                        <c:v>6195</c:v>
                      </c:pt>
                      <c:pt idx="1853">
                        <c:v>6694</c:v>
                      </c:pt>
                      <c:pt idx="1854">
                        <c:v>6455</c:v>
                      </c:pt>
                      <c:pt idx="1855">
                        <c:v>4974</c:v>
                      </c:pt>
                      <c:pt idx="1856">
                        <c:v>4793</c:v>
                      </c:pt>
                      <c:pt idx="1857">
                        <c:v>4757</c:v>
                      </c:pt>
                      <c:pt idx="1858">
                        <c:v>4632</c:v>
                      </c:pt>
                      <c:pt idx="1859">
                        <c:v>4365</c:v>
                      </c:pt>
                      <c:pt idx="1860">
                        <c:v>6600</c:v>
                      </c:pt>
                      <c:pt idx="1861">
                        <c:v>6624</c:v>
                      </c:pt>
                      <c:pt idx="1862">
                        <c:v>5488</c:v>
                      </c:pt>
                      <c:pt idx="1863">
                        <c:v>5578</c:v>
                      </c:pt>
                      <c:pt idx="1864">
                        <c:v>4851</c:v>
                      </c:pt>
                      <c:pt idx="1865">
                        <c:v>6814</c:v>
                      </c:pt>
                      <c:pt idx="1866">
                        <c:v>7030</c:v>
                      </c:pt>
                      <c:pt idx="1867">
                        <c:v>7062</c:v>
                      </c:pt>
                      <c:pt idx="1868">
                        <c:v>7434</c:v>
                      </c:pt>
                      <c:pt idx="1869">
                        <c:v>6969</c:v>
                      </c:pt>
                      <c:pt idx="1870">
                        <c:v>7083</c:v>
                      </c:pt>
                      <c:pt idx="1871">
                        <c:v>6768</c:v>
                      </c:pt>
                      <c:pt idx="1872">
                        <c:v>7207</c:v>
                      </c:pt>
                      <c:pt idx="1873">
                        <c:v>6671</c:v>
                      </c:pt>
                      <c:pt idx="1874">
                        <c:v>7456</c:v>
                      </c:pt>
                      <c:pt idx="1875">
                        <c:v>7566</c:v>
                      </c:pt>
                      <c:pt idx="1876">
                        <c:v>7793</c:v>
                      </c:pt>
                      <c:pt idx="1877">
                        <c:v>8658</c:v>
                      </c:pt>
                      <c:pt idx="1878">
                        <c:v>8205</c:v>
                      </c:pt>
                      <c:pt idx="1879">
                        <c:v>8186</c:v>
                      </c:pt>
                      <c:pt idx="1880">
                        <c:v>8105</c:v>
                      </c:pt>
                      <c:pt idx="1881">
                        <c:v>7484</c:v>
                      </c:pt>
                      <c:pt idx="1882">
                        <c:v>7198</c:v>
                      </c:pt>
                      <c:pt idx="1883">
                        <c:v>7769</c:v>
                      </c:pt>
                      <c:pt idx="1884">
                        <c:v>7611</c:v>
                      </c:pt>
                      <c:pt idx="1885">
                        <c:v>7769</c:v>
                      </c:pt>
                      <c:pt idx="1886">
                        <c:v>7766</c:v>
                      </c:pt>
                      <c:pt idx="1887">
                        <c:v>7071</c:v>
                      </c:pt>
                      <c:pt idx="1888">
                        <c:v>7445</c:v>
                      </c:pt>
                      <c:pt idx="1889">
                        <c:v>7764</c:v>
                      </c:pt>
                      <c:pt idx="1890">
                        <c:v>7143</c:v>
                      </c:pt>
                      <c:pt idx="1891">
                        <c:v>7616</c:v>
                      </c:pt>
                      <c:pt idx="1892">
                        <c:v>7519</c:v>
                      </c:pt>
                      <c:pt idx="1893">
                        <c:v>7222</c:v>
                      </c:pt>
                      <c:pt idx="1894">
                        <c:v>6618</c:v>
                      </c:pt>
                      <c:pt idx="1895">
                        <c:v>7147</c:v>
                      </c:pt>
                      <c:pt idx="1896">
                        <c:v>6886</c:v>
                      </c:pt>
                      <c:pt idx="1897">
                        <c:v>7880</c:v>
                      </c:pt>
                      <c:pt idx="1898">
                        <c:v>8677</c:v>
                      </c:pt>
                      <c:pt idx="1899">
                        <c:v>7306</c:v>
                      </c:pt>
                      <c:pt idx="1900">
                        <c:v>7944</c:v>
                      </c:pt>
                      <c:pt idx="1901">
                        <c:v>7598</c:v>
                      </c:pt>
                      <c:pt idx="1902">
                        <c:v>6864</c:v>
                      </c:pt>
                      <c:pt idx="1903">
                        <c:v>6970</c:v>
                      </c:pt>
                      <c:pt idx="1904">
                        <c:v>7764</c:v>
                      </c:pt>
                      <c:pt idx="1905">
                        <c:v>7339</c:v>
                      </c:pt>
                      <c:pt idx="1906">
                        <c:v>8276</c:v>
                      </c:pt>
                      <c:pt idx="1907">
                        <c:v>6962</c:v>
                      </c:pt>
                      <c:pt idx="1908">
                        <c:v>6491</c:v>
                      </c:pt>
                      <c:pt idx="1909">
                        <c:v>7016</c:v>
                      </c:pt>
                      <c:pt idx="1910">
                        <c:v>8637</c:v>
                      </c:pt>
                      <c:pt idx="1911">
                        <c:v>8070</c:v>
                      </c:pt>
                      <c:pt idx="1912">
                        <c:v>6994</c:v>
                      </c:pt>
                      <c:pt idx="1913">
                        <c:v>6982</c:v>
                      </c:pt>
                      <c:pt idx="1914">
                        <c:v>7346</c:v>
                      </c:pt>
                      <c:pt idx="1915">
                        <c:v>5728</c:v>
                      </c:pt>
                      <c:pt idx="1916">
                        <c:v>7363</c:v>
                      </c:pt>
                      <c:pt idx="1917">
                        <c:v>7990</c:v>
                      </c:pt>
                      <c:pt idx="1918">
                        <c:v>7830</c:v>
                      </c:pt>
                      <c:pt idx="1919">
                        <c:v>8068</c:v>
                      </c:pt>
                      <c:pt idx="1920">
                        <c:v>7903</c:v>
                      </c:pt>
                      <c:pt idx="1921">
                        <c:v>7639</c:v>
                      </c:pt>
                      <c:pt idx="1922">
                        <c:v>7538</c:v>
                      </c:pt>
                      <c:pt idx="1923">
                        <c:v>7732</c:v>
                      </c:pt>
                      <c:pt idx="1924">
                        <c:v>7536</c:v>
                      </c:pt>
                      <c:pt idx="1925">
                        <c:v>6892</c:v>
                      </c:pt>
                      <c:pt idx="1926">
                        <c:v>7555</c:v>
                      </c:pt>
                      <c:pt idx="1927">
                        <c:v>7761</c:v>
                      </c:pt>
                      <c:pt idx="1928">
                        <c:v>5281</c:v>
                      </c:pt>
                      <c:pt idx="1929">
                        <c:v>4776</c:v>
                      </c:pt>
                      <c:pt idx="1930">
                        <c:v>6776</c:v>
                      </c:pt>
                      <c:pt idx="1931">
                        <c:v>5989</c:v>
                      </c:pt>
                      <c:pt idx="1932">
                        <c:v>5482</c:v>
                      </c:pt>
                      <c:pt idx="1933">
                        <c:v>5332</c:v>
                      </c:pt>
                      <c:pt idx="1934">
                        <c:v>5987</c:v>
                      </c:pt>
                      <c:pt idx="1935">
                        <c:v>5476</c:v>
                      </c:pt>
                      <c:pt idx="1936">
                        <c:v>3623</c:v>
                      </c:pt>
                      <c:pt idx="1937">
                        <c:v>6480</c:v>
                      </c:pt>
                      <c:pt idx="1938">
                        <c:v>7069</c:v>
                      </c:pt>
                      <c:pt idx="1939">
                        <c:v>8288</c:v>
                      </c:pt>
                      <c:pt idx="1940">
                        <c:v>6659</c:v>
                      </c:pt>
                      <c:pt idx="1941">
                        <c:v>7155</c:v>
                      </c:pt>
                      <c:pt idx="1942">
                        <c:v>6728</c:v>
                      </c:pt>
                      <c:pt idx="1943">
                        <c:v>6156</c:v>
                      </c:pt>
                      <c:pt idx="1944">
                        <c:v>6704</c:v>
                      </c:pt>
                      <c:pt idx="1945">
                        <c:v>7512</c:v>
                      </c:pt>
                      <c:pt idx="1946">
                        <c:v>7574</c:v>
                      </c:pt>
                      <c:pt idx="1947">
                        <c:v>7267</c:v>
                      </c:pt>
                      <c:pt idx="1948">
                        <c:v>6598</c:v>
                      </c:pt>
                      <c:pt idx="1949">
                        <c:v>5080</c:v>
                      </c:pt>
                      <c:pt idx="1950">
                        <c:v>4822</c:v>
                      </c:pt>
                      <c:pt idx="1951">
                        <c:v>5622</c:v>
                      </c:pt>
                      <c:pt idx="1952">
                        <c:v>7155</c:v>
                      </c:pt>
                      <c:pt idx="1953">
                        <c:v>5058</c:v>
                      </c:pt>
                      <c:pt idx="1954">
                        <c:v>4544</c:v>
                      </c:pt>
                      <c:pt idx="1955">
                        <c:v>4579</c:v>
                      </c:pt>
                      <c:pt idx="1956">
                        <c:v>4493</c:v>
                      </c:pt>
                      <c:pt idx="1957">
                        <c:v>3439</c:v>
                      </c:pt>
                      <c:pt idx="1958">
                        <c:v>4632</c:v>
                      </c:pt>
                      <c:pt idx="1959">
                        <c:v>4406</c:v>
                      </c:pt>
                      <c:pt idx="1960">
                        <c:v>4370</c:v>
                      </c:pt>
                      <c:pt idx="1961">
                        <c:v>4568</c:v>
                      </c:pt>
                      <c:pt idx="1962">
                        <c:v>3852</c:v>
                      </c:pt>
                      <c:pt idx="1963">
                        <c:v>3953</c:v>
                      </c:pt>
                      <c:pt idx="1964">
                        <c:v>3295</c:v>
                      </c:pt>
                      <c:pt idx="1965">
                        <c:v>4786</c:v>
                      </c:pt>
                      <c:pt idx="1966">
                        <c:v>4862</c:v>
                      </c:pt>
                      <c:pt idx="1967">
                        <c:v>5003</c:v>
                      </c:pt>
                      <c:pt idx="1968">
                        <c:v>5163</c:v>
                      </c:pt>
                      <c:pt idx="1969">
                        <c:v>5139</c:v>
                      </c:pt>
                      <c:pt idx="1970">
                        <c:v>4905</c:v>
                      </c:pt>
                      <c:pt idx="1971">
                        <c:v>4800</c:v>
                      </c:pt>
                      <c:pt idx="1972">
                        <c:v>5623</c:v>
                      </c:pt>
                      <c:pt idx="1973">
                        <c:v>5981</c:v>
                      </c:pt>
                      <c:pt idx="1974">
                        <c:v>6279</c:v>
                      </c:pt>
                      <c:pt idx="1975">
                        <c:v>6118</c:v>
                      </c:pt>
                      <c:pt idx="1976">
                        <c:v>7295</c:v>
                      </c:pt>
                      <c:pt idx="1977">
                        <c:v>6768</c:v>
                      </c:pt>
                      <c:pt idx="1978">
                        <c:v>6541</c:v>
                      </c:pt>
                      <c:pt idx="1979">
                        <c:v>6703</c:v>
                      </c:pt>
                      <c:pt idx="1980">
                        <c:v>6441</c:v>
                      </c:pt>
                      <c:pt idx="1981">
                        <c:v>6661</c:v>
                      </c:pt>
                      <c:pt idx="1982">
                        <c:v>6954</c:v>
                      </c:pt>
                      <c:pt idx="1983">
                        <c:v>7541</c:v>
                      </c:pt>
                      <c:pt idx="1984">
                        <c:v>7326</c:v>
                      </c:pt>
                      <c:pt idx="1985">
                        <c:v>5856</c:v>
                      </c:pt>
                      <c:pt idx="1986">
                        <c:v>6732</c:v>
                      </c:pt>
                      <c:pt idx="1987">
                        <c:v>7335</c:v>
                      </c:pt>
                      <c:pt idx="1988">
                        <c:v>7297</c:v>
                      </c:pt>
                      <c:pt idx="1989">
                        <c:v>6934</c:v>
                      </c:pt>
                      <c:pt idx="1990">
                        <c:v>7133</c:v>
                      </c:pt>
                      <c:pt idx="1991">
                        <c:v>6618</c:v>
                      </c:pt>
                      <c:pt idx="1992">
                        <c:v>4826</c:v>
                      </c:pt>
                      <c:pt idx="1993">
                        <c:v>5397</c:v>
                      </c:pt>
                      <c:pt idx="1994">
                        <c:v>5648</c:v>
                      </c:pt>
                      <c:pt idx="1995">
                        <c:v>3590</c:v>
                      </c:pt>
                      <c:pt idx="1996">
                        <c:v>4894</c:v>
                      </c:pt>
                      <c:pt idx="1997">
                        <c:v>3547</c:v>
                      </c:pt>
                      <c:pt idx="1998">
                        <c:v>3451</c:v>
                      </c:pt>
                      <c:pt idx="1999">
                        <c:v>3475</c:v>
                      </c:pt>
                      <c:pt idx="2000">
                        <c:v>5036</c:v>
                      </c:pt>
                      <c:pt idx="2001">
                        <c:v>5626</c:v>
                      </c:pt>
                      <c:pt idx="2002">
                        <c:v>6014</c:v>
                      </c:pt>
                      <c:pt idx="2003">
                        <c:v>5595</c:v>
                      </c:pt>
                      <c:pt idx="2004">
                        <c:v>5311</c:v>
                      </c:pt>
                      <c:pt idx="2005">
                        <c:v>4645</c:v>
                      </c:pt>
                      <c:pt idx="2006">
                        <c:v>4386</c:v>
                      </c:pt>
                      <c:pt idx="2007">
                        <c:v>3340</c:v>
                      </c:pt>
                      <c:pt idx="2008">
                        <c:v>5207</c:v>
                      </c:pt>
                      <c:pt idx="2009">
                        <c:v>4995</c:v>
                      </c:pt>
                      <c:pt idx="2010">
                        <c:v>4472</c:v>
                      </c:pt>
                      <c:pt idx="2011">
                        <c:v>4679</c:v>
                      </c:pt>
                      <c:pt idx="2012">
                        <c:v>5039</c:v>
                      </c:pt>
                      <c:pt idx="2013">
                        <c:v>4956</c:v>
                      </c:pt>
                      <c:pt idx="2014">
                        <c:v>5720</c:v>
                      </c:pt>
                      <c:pt idx="2015">
                        <c:v>5575</c:v>
                      </c:pt>
                      <c:pt idx="2016">
                        <c:v>6337</c:v>
                      </c:pt>
                      <c:pt idx="2017">
                        <c:v>5935</c:v>
                      </c:pt>
                      <c:pt idx="2018">
                        <c:v>6015</c:v>
                      </c:pt>
                      <c:pt idx="2019">
                        <c:v>5222</c:v>
                      </c:pt>
                      <c:pt idx="2020">
                        <c:v>4050</c:v>
                      </c:pt>
                      <c:pt idx="2021">
                        <c:v>5804</c:v>
                      </c:pt>
                      <c:pt idx="2022">
                        <c:v>6169</c:v>
                      </c:pt>
                      <c:pt idx="2023">
                        <c:v>6398</c:v>
                      </c:pt>
                      <c:pt idx="2024">
                        <c:v>6832</c:v>
                      </c:pt>
                      <c:pt idx="2025">
                        <c:v>6958</c:v>
                      </c:pt>
                      <c:pt idx="2026">
                        <c:v>6255</c:v>
                      </c:pt>
                      <c:pt idx="2027">
                        <c:v>4343</c:v>
                      </c:pt>
                      <c:pt idx="2028">
                        <c:v>6180</c:v>
                      </c:pt>
                      <c:pt idx="2029">
                        <c:v>6480</c:v>
                      </c:pt>
                      <c:pt idx="2030">
                        <c:v>6289</c:v>
                      </c:pt>
                      <c:pt idx="2031">
                        <c:v>7376</c:v>
                      </c:pt>
                      <c:pt idx="2032">
                        <c:v>6776</c:v>
                      </c:pt>
                      <c:pt idx="2033">
                        <c:v>6126</c:v>
                      </c:pt>
                      <c:pt idx="2034">
                        <c:v>5332</c:v>
                      </c:pt>
                      <c:pt idx="2035">
                        <c:v>7226</c:v>
                      </c:pt>
                      <c:pt idx="2036">
                        <c:v>7363</c:v>
                      </c:pt>
                      <c:pt idx="2037">
                        <c:v>7395</c:v>
                      </c:pt>
                      <c:pt idx="2038">
                        <c:v>7493</c:v>
                      </c:pt>
                      <c:pt idx="2039">
                        <c:v>6403</c:v>
                      </c:pt>
                      <c:pt idx="2040">
                        <c:v>4275</c:v>
                      </c:pt>
                      <c:pt idx="2041">
                        <c:v>4041</c:v>
                      </c:pt>
                      <c:pt idx="2042">
                        <c:v>6097</c:v>
                      </c:pt>
                      <c:pt idx="2043">
                        <c:v>6525</c:v>
                      </c:pt>
                      <c:pt idx="2044">
                        <c:v>8136</c:v>
                      </c:pt>
                      <c:pt idx="2045">
                        <c:v>8062</c:v>
                      </c:pt>
                      <c:pt idx="2046">
                        <c:v>7841</c:v>
                      </c:pt>
                      <c:pt idx="2047">
                        <c:v>4145</c:v>
                      </c:pt>
                      <c:pt idx="2048">
                        <c:v>3926</c:v>
                      </c:pt>
                      <c:pt idx="2049">
                        <c:v>7851</c:v>
                      </c:pt>
                      <c:pt idx="2050">
                        <c:v>8228</c:v>
                      </c:pt>
                      <c:pt idx="2051">
                        <c:v>8492</c:v>
                      </c:pt>
                      <c:pt idx="2052">
                        <c:v>8572</c:v>
                      </c:pt>
                      <c:pt idx="2053">
                        <c:v>8298</c:v>
                      </c:pt>
                      <c:pt idx="2054">
                        <c:v>4522</c:v>
                      </c:pt>
                      <c:pt idx="2055">
                        <c:v>4131</c:v>
                      </c:pt>
                      <c:pt idx="2056">
                        <c:v>7593</c:v>
                      </c:pt>
                      <c:pt idx="2057">
                        <c:v>8093</c:v>
                      </c:pt>
                      <c:pt idx="2058">
                        <c:v>8318</c:v>
                      </c:pt>
                      <c:pt idx="2059">
                        <c:v>7789</c:v>
                      </c:pt>
                      <c:pt idx="2060">
                        <c:v>7929</c:v>
                      </c:pt>
                      <c:pt idx="2061">
                        <c:v>7267</c:v>
                      </c:pt>
                      <c:pt idx="2062">
                        <c:v>6484</c:v>
                      </c:pt>
                      <c:pt idx="2063">
                        <c:v>7812</c:v>
                      </c:pt>
                      <c:pt idx="2064">
                        <c:v>7528</c:v>
                      </c:pt>
                      <c:pt idx="2065">
                        <c:v>9664</c:v>
                      </c:pt>
                      <c:pt idx="2066">
                        <c:v>7893</c:v>
                      </c:pt>
                      <c:pt idx="2067">
                        <c:v>7554</c:v>
                      </c:pt>
                      <c:pt idx="2068">
                        <c:v>6274</c:v>
                      </c:pt>
                      <c:pt idx="2069">
                        <c:v>5123</c:v>
                      </c:pt>
                      <c:pt idx="2070">
                        <c:v>7977</c:v>
                      </c:pt>
                      <c:pt idx="2071">
                        <c:v>6308</c:v>
                      </c:pt>
                      <c:pt idx="2072">
                        <c:v>10472</c:v>
                      </c:pt>
                      <c:pt idx="2073">
                        <c:v>7677</c:v>
                      </c:pt>
                      <c:pt idx="2074">
                        <c:v>7208</c:v>
                      </c:pt>
                      <c:pt idx="2075">
                        <c:v>6875</c:v>
                      </c:pt>
                      <c:pt idx="2076">
                        <c:v>6721</c:v>
                      </c:pt>
                      <c:pt idx="2077">
                        <c:v>5812</c:v>
                      </c:pt>
                      <c:pt idx="2078">
                        <c:v>8766</c:v>
                      </c:pt>
                      <c:pt idx="2079">
                        <c:v>9182</c:v>
                      </c:pt>
                      <c:pt idx="2080">
                        <c:v>9107</c:v>
                      </c:pt>
                      <c:pt idx="2081">
                        <c:v>8622</c:v>
                      </c:pt>
                      <c:pt idx="2082">
                        <c:v>6263</c:v>
                      </c:pt>
                      <c:pt idx="2083">
                        <c:v>4883</c:v>
                      </c:pt>
                      <c:pt idx="2084">
                        <c:v>6075</c:v>
                      </c:pt>
                      <c:pt idx="2085">
                        <c:v>7670</c:v>
                      </c:pt>
                      <c:pt idx="2086">
                        <c:v>7617</c:v>
                      </c:pt>
                      <c:pt idx="2087">
                        <c:v>7759</c:v>
                      </c:pt>
                      <c:pt idx="2088">
                        <c:v>7952</c:v>
                      </c:pt>
                      <c:pt idx="2089">
                        <c:v>4448</c:v>
                      </c:pt>
                      <c:pt idx="2090">
                        <c:v>4114</c:v>
                      </c:pt>
                      <c:pt idx="2091">
                        <c:v>7699</c:v>
                      </c:pt>
                      <c:pt idx="2092">
                        <c:v>8530</c:v>
                      </c:pt>
                      <c:pt idx="2093">
                        <c:v>8770</c:v>
                      </c:pt>
                      <c:pt idx="2094">
                        <c:v>8020</c:v>
                      </c:pt>
                      <c:pt idx="2095">
                        <c:v>7940</c:v>
                      </c:pt>
                      <c:pt idx="2096">
                        <c:v>4772</c:v>
                      </c:pt>
                      <c:pt idx="2097">
                        <c:v>4032</c:v>
                      </c:pt>
                      <c:pt idx="2098">
                        <c:v>6840</c:v>
                      </c:pt>
                      <c:pt idx="2099">
                        <c:v>7146</c:v>
                      </c:pt>
                      <c:pt idx="2100">
                        <c:v>7406</c:v>
                      </c:pt>
                      <c:pt idx="2101">
                        <c:v>6733</c:v>
                      </c:pt>
                      <c:pt idx="2102">
                        <c:v>6861</c:v>
                      </c:pt>
                      <c:pt idx="2103">
                        <c:v>4270</c:v>
                      </c:pt>
                      <c:pt idx="2104">
                        <c:v>4357</c:v>
                      </c:pt>
                      <c:pt idx="2105">
                        <c:v>6964</c:v>
                      </c:pt>
                      <c:pt idx="2106">
                        <c:v>7522</c:v>
                      </c:pt>
                      <c:pt idx="2107">
                        <c:v>7633</c:v>
                      </c:pt>
                      <c:pt idx="2108">
                        <c:v>5297</c:v>
                      </c:pt>
                      <c:pt idx="2109">
                        <c:v>5402</c:v>
                      </c:pt>
                      <c:pt idx="2110">
                        <c:v>5365</c:v>
                      </c:pt>
                      <c:pt idx="2111">
                        <c:v>2637</c:v>
                      </c:pt>
                      <c:pt idx="2112">
                        <c:v>6738</c:v>
                      </c:pt>
                      <c:pt idx="2113">
                        <c:v>7729</c:v>
                      </c:pt>
                      <c:pt idx="2114">
                        <c:v>8403</c:v>
                      </c:pt>
                      <c:pt idx="2115">
                        <c:v>5301</c:v>
                      </c:pt>
                      <c:pt idx="2116">
                        <c:v>4112</c:v>
                      </c:pt>
                      <c:pt idx="2117">
                        <c:v>4306</c:v>
                      </c:pt>
                      <c:pt idx="2118">
                        <c:v>3995</c:v>
                      </c:pt>
                      <c:pt idx="2119">
                        <c:v>7740</c:v>
                      </c:pt>
                      <c:pt idx="2120">
                        <c:v>8859</c:v>
                      </c:pt>
                      <c:pt idx="2121">
                        <c:v>6757</c:v>
                      </c:pt>
                      <c:pt idx="2122">
                        <c:v>6698</c:v>
                      </c:pt>
                      <c:pt idx="2123">
                        <c:v>4941</c:v>
                      </c:pt>
                      <c:pt idx="2124">
                        <c:v>3977</c:v>
                      </c:pt>
                      <c:pt idx="2125">
                        <c:v>5659</c:v>
                      </c:pt>
                      <c:pt idx="2126">
                        <c:v>6139</c:v>
                      </c:pt>
                      <c:pt idx="2127">
                        <c:v>6689</c:v>
                      </c:pt>
                      <c:pt idx="2128">
                        <c:v>6757</c:v>
                      </c:pt>
                      <c:pt idx="2129">
                        <c:v>6674</c:v>
                      </c:pt>
                      <c:pt idx="2130">
                        <c:v>6091</c:v>
                      </c:pt>
                      <c:pt idx="2131">
                        <c:v>6045</c:v>
                      </c:pt>
                      <c:pt idx="2132">
                        <c:v>5466</c:v>
                      </c:pt>
                      <c:pt idx="2133">
                        <c:v>8817</c:v>
                      </c:pt>
                      <c:pt idx="2134">
                        <c:v>8959</c:v>
                      </c:pt>
                      <c:pt idx="2135">
                        <c:v>7076</c:v>
                      </c:pt>
                      <c:pt idx="2136">
                        <c:v>9634</c:v>
                      </c:pt>
                      <c:pt idx="2137">
                        <c:v>9092</c:v>
                      </c:pt>
                      <c:pt idx="2138">
                        <c:v>6725</c:v>
                      </c:pt>
                      <c:pt idx="2139">
                        <c:v>6272</c:v>
                      </c:pt>
                      <c:pt idx="2140">
                        <c:v>8386</c:v>
                      </c:pt>
                      <c:pt idx="2141">
                        <c:v>11854</c:v>
                      </c:pt>
                      <c:pt idx="2142">
                        <c:v>13437</c:v>
                      </c:pt>
                      <c:pt idx="2143">
                        <c:v>10381</c:v>
                      </c:pt>
                      <c:pt idx="2144">
                        <c:v>13027</c:v>
                      </c:pt>
                      <c:pt idx="2145">
                        <c:v>7729</c:v>
                      </c:pt>
                      <c:pt idx="2146">
                        <c:v>7271</c:v>
                      </c:pt>
                      <c:pt idx="2147">
                        <c:v>7887</c:v>
                      </c:pt>
                      <c:pt idx="2148">
                        <c:v>8059</c:v>
                      </c:pt>
                      <c:pt idx="2149">
                        <c:v>13300</c:v>
                      </c:pt>
                      <c:pt idx="2150">
                        <c:v>12983</c:v>
                      </c:pt>
                      <c:pt idx="2151">
                        <c:v>12315</c:v>
                      </c:pt>
                      <c:pt idx="2152">
                        <c:v>7262</c:v>
                      </c:pt>
                      <c:pt idx="2153">
                        <c:v>7398</c:v>
                      </c:pt>
                      <c:pt idx="2154">
                        <c:v>12429</c:v>
                      </c:pt>
                      <c:pt idx="2155">
                        <c:v>8500</c:v>
                      </c:pt>
                      <c:pt idx="2156">
                        <c:v>13095</c:v>
                      </c:pt>
                      <c:pt idx="2157">
                        <c:v>12810</c:v>
                      </c:pt>
                      <c:pt idx="2158">
                        <c:v>13158</c:v>
                      </c:pt>
                      <c:pt idx="2159">
                        <c:v>7779</c:v>
                      </c:pt>
                      <c:pt idx="2160">
                        <c:v>7297</c:v>
                      </c:pt>
                      <c:pt idx="2161">
                        <c:v>8200</c:v>
                      </c:pt>
                      <c:pt idx="2162">
                        <c:v>8848</c:v>
                      </c:pt>
                      <c:pt idx="2163">
                        <c:v>13039</c:v>
                      </c:pt>
                      <c:pt idx="2164">
                        <c:v>9733</c:v>
                      </c:pt>
                      <c:pt idx="2165">
                        <c:v>9316</c:v>
                      </c:pt>
                      <c:pt idx="2166">
                        <c:v>6430</c:v>
                      </c:pt>
                      <c:pt idx="2167">
                        <c:v>5076</c:v>
                      </c:pt>
                      <c:pt idx="2168">
                        <c:v>9995</c:v>
                      </c:pt>
                      <c:pt idx="2169">
                        <c:v>10456</c:v>
                      </c:pt>
                      <c:pt idx="2170">
                        <c:v>10395</c:v>
                      </c:pt>
                      <c:pt idx="2171">
                        <c:v>10027</c:v>
                      </c:pt>
                      <c:pt idx="2172">
                        <c:v>8819</c:v>
                      </c:pt>
                      <c:pt idx="2173">
                        <c:v>4114</c:v>
                      </c:pt>
                      <c:pt idx="2174">
                        <c:v>4223</c:v>
                      </c:pt>
                      <c:pt idx="2175">
                        <c:v>14958</c:v>
                      </c:pt>
                      <c:pt idx="2176">
                        <c:v>15615</c:v>
                      </c:pt>
                      <c:pt idx="2177">
                        <c:v>14508</c:v>
                      </c:pt>
                      <c:pt idx="2178">
                        <c:v>8590</c:v>
                      </c:pt>
                      <c:pt idx="2179">
                        <c:v>7046</c:v>
                      </c:pt>
                      <c:pt idx="2180">
                        <c:v>5625</c:v>
                      </c:pt>
                      <c:pt idx="2181">
                        <c:v>4835</c:v>
                      </c:pt>
                      <c:pt idx="2182">
                        <c:v>13468</c:v>
                      </c:pt>
                      <c:pt idx="2183">
                        <c:v>15444</c:v>
                      </c:pt>
                      <c:pt idx="2184">
                        <c:v>15079</c:v>
                      </c:pt>
                      <c:pt idx="2185">
                        <c:v>6439</c:v>
                      </c:pt>
                      <c:pt idx="2186">
                        <c:v>6048</c:v>
                      </c:pt>
                      <c:pt idx="2187">
                        <c:v>6045</c:v>
                      </c:pt>
                      <c:pt idx="2188">
                        <c:v>6229</c:v>
                      </c:pt>
                      <c:pt idx="2189">
                        <c:v>15148</c:v>
                      </c:pt>
                      <c:pt idx="2190">
                        <c:v>15296</c:v>
                      </c:pt>
                      <c:pt idx="2191">
                        <c:v>5014</c:v>
                      </c:pt>
                      <c:pt idx="2192">
                        <c:v>6279</c:v>
                      </c:pt>
                      <c:pt idx="2193">
                        <c:v>5400</c:v>
                      </c:pt>
                      <c:pt idx="2194">
                        <c:v>3920</c:v>
                      </c:pt>
                      <c:pt idx="2195">
                        <c:v>3640</c:v>
                      </c:pt>
                      <c:pt idx="2196">
                        <c:v>5767</c:v>
                      </c:pt>
                      <c:pt idx="2197">
                        <c:v>5779</c:v>
                      </c:pt>
                      <c:pt idx="2198">
                        <c:v>8183</c:v>
                      </c:pt>
                      <c:pt idx="2199">
                        <c:v>8553</c:v>
                      </c:pt>
                      <c:pt idx="2200">
                        <c:v>6406</c:v>
                      </c:pt>
                      <c:pt idx="2201">
                        <c:v>4188</c:v>
                      </c:pt>
                      <c:pt idx="2202">
                        <c:v>4064</c:v>
                      </c:pt>
                      <c:pt idx="2203">
                        <c:v>4590</c:v>
                      </c:pt>
                      <c:pt idx="2204">
                        <c:v>5157</c:v>
                      </c:pt>
                      <c:pt idx="2205">
                        <c:v>4627</c:v>
                      </c:pt>
                      <c:pt idx="2206">
                        <c:v>4778</c:v>
                      </c:pt>
                      <c:pt idx="2207">
                        <c:v>4993</c:v>
                      </c:pt>
                      <c:pt idx="2208">
                        <c:v>4287</c:v>
                      </c:pt>
                      <c:pt idx="2209">
                        <c:v>3616</c:v>
                      </c:pt>
                      <c:pt idx="2210">
                        <c:v>4100</c:v>
                      </c:pt>
                      <c:pt idx="2211">
                        <c:v>3421</c:v>
                      </c:pt>
                      <c:pt idx="2212">
                        <c:v>3789</c:v>
                      </c:pt>
                      <c:pt idx="2213">
                        <c:v>3639</c:v>
                      </c:pt>
                      <c:pt idx="2214">
                        <c:v>3603</c:v>
                      </c:pt>
                      <c:pt idx="2215">
                        <c:v>3903</c:v>
                      </c:pt>
                      <c:pt idx="2216">
                        <c:v>4104</c:v>
                      </c:pt>
                      <c:pt idx="2217">
                        <c:v>2383</c:v>
                      </c:pt>
                      <c:pt idx="2218">
                        <c:v>3228</c:v>
                      </c:pt>
                      <c:pt idx="2219">
                        <c:v>3657</c:v>
                      </c:pt>
                      <c:pt idx="2220">
                        <c:v>3791</c:v>
                      </c:pt>
                      <c:pt idx="2221">
                        <c:v>4696</c:v>
                      </c:pt>
                      <c:pt idx="2222">
                        <c:v>3020</c:v>
                      </c:pt>
                      <c:pt idx="2223">
                        <c:v>3174</c:v>
                      </c:pt>
                      <c:pt idx="2224">
                        <c:v>3768</c:v>
                      </c:pt>
                      <c:pt idx="2225">
                        <c:v>4770</c:v>
                      </c:pt>
                      <c:pt idx="2226">
                        <c:v>5293</c:v>
                      </c:pt>
                      <c:pt idx="2227">
                        <c:v>6155</c:v>
                      </c:pt>
                      <c:pt idx="2228">
                        <c:v>5397</c:v>
                      </c:pt>
                      <c:pt idx="2229">
                        <c:v>5966</c:v>
                      </c:pt>
                      <c:pt idx="2230">
                        <c:v>6498</c:v>
                      </c:pt>
                      <c:pt idx="2231">
                        <c:v>7472</c:v>
                      </c:pt>
                      <c:pt idx="2232">
                        <c:v>7658</c:v>
                      </c:pt>
                      <c:pt idx="2233">
                        <c:v>6254</c:v>
                      </c:pt>
                      <c:pt idx="2234">
                        <c:v>4988</c:v>
                      </c:pt>
                      <c:pt idx="2235">
                        <c:v>4185</c:v>
                      </c:pt>
                      <c:pt idx="2236">
                        <c:v>3431</c:v>
                      </c:pt>
                      <c:pt idx="2237">
                        <c:v>3852</c:v>
                      </c:pt>
                      <c:pt idx="2238">
                        <c:v>3633</c:v>
                      </c:pt>
                      <c:pt idx="2239">
                        <c:v>4307</c:v>
                      </c:pt>
                      <c:pt idx="2240">
                        <c:v>4802</c:v>
                      </c:pt>
                      <c:pt idx="2241">
                        <c:v>5958</c:v>
                      </c:pt>
                      <c:pt idx="2242">
                        <c:v>6314</c:v>
                      </c:pt>
                      <c:pt idx="2243">
                        <c:v>5375</c:v>
                      </c:pt>
                      <c:pt idx="2244">
                        <c:v>4841</c:v>
                      </c:pt>
                      <c:pt idx="2245">
                        <c:v>5165</c:v>
                      </c:pt>
                      <c:pt idx="2246">
                        <c:v>7087</c:v>
                      </c:pt>
                      <c:pt idx="2247">
                        <c:v>4929</c:v>
                      </c:pt>
                      <c:pt idx="2248">
                        <c:v>4118</c:v>
                      </c:pt>
                      <c:pt idx="2249">
                        <c:v>4021</c:v>
                      </c:pt>
                      <c:pt idx="2250">
                        <c:v>4905</c:v>
                      </c:pt>
                      <c:pt idx="2251">
                        <c:v>4297</c:v>
                      </c:pt>
                      <c:pt idx="2252">
                        <c:v>3821</c:v>
                      </c:pt>
                      <c:pt idx="2253">
                        <c:v>4110</c:v>
                      </c:pt>
                      <c:pt idx="2254">
                        <c:v>5432</c:v>
                      </c:pt>
                      <c:pt idx="2255">
                        <c:v>5055</c:v>
                      </c:pt>
                      <c:pt idx="2256">
                        <c:v>5620</c:v>
                      </c:pt>
                      <c:pt idx="2257">
                        <c:v>4841</c:v>
                      </c:pt>
                      <c:pt idx="2258">
                        <c:v>4409</c:v>
                      </c:pt>
                      <c:pt idx="2259">
                        <c:v>5567</c:v>
                      </c:pt>
                      <c:pt idx="2260">
                        <c:v>4264</c:v>
                      </c:pt>
                      <c:pt idx="2261">
                        <c:v>5964</c:v>
                      </c:pt>
                      <c:pt idx="2262">
                        <c:v>6234</c:v>
                      </c:pt>
                      <c:pt idx="2263">
                        <c:v>6366</c:v>
                      </c:pt>
                      <c:pt idx="2264">
                        <c:v>5088</c:v>
                      </c:pt>
                      <c:pt idx="2265">
                        <c:v>5751</c:v>
                      </c:pt>
                      <c:pt idx="2266">
                        <c:v>3925</c:v>
                      </c:pt>
                      <c:pt idx="2267">
                        <c:v>5611</c:v>
                      </c:pt>
                      <c:pt idx="2268">
                        <c:v>5021</c:v>
                      </c:pt>
                      <c:pt idx="2269">
                        <c:v>4983</c:v>
                      </c:pt>
                      <c:pt idx="2270">
                        <c:v>5348</c:v>
                      </c:pt>
                      <c:pt idx="2271">
                        <c:v>4898</c:v>
                      </c:pt>
                      <c:pt idx="2272">
                        <c:v>5161</c:v>
                      </c:pt>
                      <c:pt idx="2273">
                        <c:v>4220</c:v>
                      </c:pt>
                      <c:pt idx="2274">
                        <c:v>5010</c:v>
                      </c:pt>
                      <c:pt idx="2275">
                        <c:v>6968</c:v>
                      </c:pt>
                      <c:pt idx="2276">
                        <c:v>7422</c:v>
                      </c:pt>
                      <c:pt idx="2277">
                        <c:v>5611</c:v>
                      </c:pt>
                      <c:pt idx="2278">
                        <c:v>6115</c:v>
                      </c:pt>
                      <c:pt idx="2279">
                        <c:v>4786</c:v>
                      </c:pt>
                      <c:pt idx="2280">
                        <c:v>6512</c:v>
                      </c:pt>
                      <c:pt idx="2281">
                        <c:v>6887</c:v>
                      </c:pt>
                      <c:pt idx="2282">
                        <c:v>5681</c:v>
                      </c:pt>
                      <c:pt idx="2283">
                        <c:v>5362</c:v>
                      </c:pt>
                      <c:pt idx="2284">
                        <c:v>6722</c:v>
                      </c:pt>
                      <c:pt idx="2285">
                        <c:v>6143</c:v>
                      </c:pt>
                      <c:pt idx="2286">
                        <c:v>6097</c:v>
                      </c:pt>
                      <c:pt idx="2287">
                        <c:v>6617</c:v>
                      </c:pt>
                      <c:pt idx="2288">
                        <c:v>6484</c:v>
                      </c:pt>
                      <c:pt idx="2289">
                        <c:v>5791</c:v>
                      </c:pt>
                      <c:pt idx="2290">
                        <c:v>5244</c:v>
                      </c:pt>
                      <c:pt idx="2291">
                        <c:v>5042</c:v>
                      </c:pt>
                      <c:pt idx="2292">
                        <c:v>6486</c:v>
                      </c:pt>
                      <c:pt idx="2293">
                        <c:v>4679</c:v>
                      </c:pt>
                      <c:pt idx="2294">
                        <c:v>5671</c:v>
                      </c:pt>
                      <c:pt idx="2295">
                        <c:v>5182</c:v>
                      </c:pt>
                      <c:pt idx="2296">
                        <c:v>5718</c:v>
                      </c:pt>
                      <c:pt idx="2297">
                        <c:v>6401</c:v>
                      </c:pt>
                      <c:pt idx="2298">
                        <c:v>7102</c:v>
                      </c:pt>
                      <c:pt idx="2299">
                        <c:v>4569</c:v>
                      </c:pt>
                      <c:pt idx="2300">
                        <c:v>5494</c:v>
                      </c:pt>
                      <c:pt idx="2301">
                        <c:v>6250</c:v>
                      </c:pt>
                      <c:pt idx="2302">
                        <c:v>6126</c:v>
                      </c:pt>
                      <c:pt idx="2303">
                        <c:v>6616</c:v>
                      </c:pt>
                      <c:pt idx="2304">
                        <c:v>7307</c:v>
                      </c:pt>
                      <c:pt idx="2305">
                        <c:v>6801</c:v>
                      </c:pt>
                      <c:pt idx="2306">
                        <c:v>6223</c:v>
                      </c:pt>
                      <c:pt idx="2307">
                        <c:v>5461</c:v>
                      </c:pt>
                      <c:pt idx="2308">
                        <c:v>6200</c:v>
                      </c:pt>
                      <c:pt idx="2309">
                        <c:v>6459</c:v>
                      </c:pt>
                      <c:pt idx="2310">
                        <c:v>7061</c:v>
                      </c:pt>
                      <c:pt idx="2311">
                        <c:v>6056</c:v>
                      </c:pt>
                      <c:pt idx="2312">
                        <c:v>6720</c:v>
                      </c:pt>
                      <c:pt idx="2313">
                        <c:v>5697</c:v>
                      </c:pt>
                      <c:pt idx="2314">
                        <c:v>4911</c:v>
                      </c:pt>
                      <c:pt idx="2315">
                        <c:v>6222</c:v>
                      </c:pt>
                      <c:pt idx="2316">
                        <c:v>7088</c:v>
                      </c:pt>
                      <c:pt idx="2317">
                        <c:v>7256</c:v>
                      </c:pt>
                      <c:pt idx="2318">
                        <c:v>6176</c:v>
                      </c:pt>
                      <c:pt idx="2319">
                        <c:v>6648</c:v>
                      </c:pt>
                      <c:pt idx="2320">
                        <c:v>6499</c:v>
                      </c:pt>
                      <c:pt idx="2321">
                        <c:v>6541</c:v>
                      </c:pt>
                      <c:pt idx="2322">
                        <c:v>5436</c:v>
                      </c:pt>
                      <c:pt idx="2323">
                        <c:v>6012</c:v>
                      </c:pt>
                      <c:pt idx="2324">
                        <c:v>6679</c:v>
                      </c:pt>
                      <c:pt idx="2325">
                        <c:v>7194</c:v>
                      </c:pt>
                      <c:pt idx="2326">
                        <c:v>7214</c:v>
                      </c:pt>
                      <c:pt idx="2327">
                        <c:v>7150</c:v>
                      </c:pt>
                      <c:pt idx="2328">
                        <c:v>4533</c:v>
                      </c:pt>
                      <c:pt idx="2329">
                        <c:v>5612</c:v>
                      </c:pt>
                      <c:pt idx="2330">
                        <c:v>6763</c:v>
                      </c:pt>
                      <c:pt idx="2331">
                        <c:v>6603</c:v>
                      </c:pt>
                      <c:pt idx="2332">
                        <c:v>7504</c:v>
                      </c:pt>
                      <c:pt idx="2333">
                        <c:v>6663</c:v>
                      </c:pt>
                      <c:pt idx="2334">
                        <c:v>5366</c:v>
                      </c:pt>
                      <c:pt idx="2335">
                        <c:v>5268</c:v>
                      </c:pt>
                      <c:pt idx="2336">
                        <c:v>6805</c:v>
                      </c:pt>
                      <c:pt idx="2337">
                        <c:v>6921</c:v>
                      </c:pt>
                      <c:pt idx="2338">
                        <c:v>7095</c:v>
                      </c:pt>
                      <c:pt idx="2339">
                        <c:v>6678</c:v>
                      </c:pt>
                      <c:pt idx="2340">
                        <c:v>6840</c:v>
                      </c:pt>
                      <c:pt idx="2341">
                        <c:v>6467</c:v>
                      </c:pt>
                      <c:pt idx="2342">
                        <c:v>5838</c:v>
                      </c:pt>
                      <c:pt idx="2343">
                        <c:v>5307</c:v>
                      </c:pt>
                      <c:pt idx="2344">
                        <c:v>6717</c:v>
                      </c:pt>
                      <c:pt idx="2345">
                        <c:v>7165</c:v>
                      </c:pt>
                      <c:pt idx="2346">
                        <c:v>5953</c:v>
                      </c:pt>
                      <c:pt idx="2347">
                        <c:v>6097</c:v>
                      </c:pt>
                      <c:pt idx="2348">
                        <c:v>6413</c:v>
                      </c:pt>
                      <c:pt idx="2349">
                        <c:v>6748</c:v>
                      </c:pt>
                      <c:pt idx="2350">
                        <c:v>6542</c:v>
                      </c:pt>
                      <c:pt idx="2351">
                        <c:v>6913</c:v>
                      </c:pt>
                      <c:pt idx="2352">
                        <c:v>7296</c:v>
                      </c:pt>
                      <c:pt idx="2353">
                        <c:v>7517</c:v>
                      </c:pt>
                      <c:pt idx="2354">
                        <c:v>6811</c:v>
                      </c:pt>
                      <c:pt idx="2355">
                        <c:v>6570</c:v>
                      </c:pt>
                      <c:pt idx="2356">
                        <c:v>6364</c:v>
                      </c:pt>
                      <c:pt idx="2357">
                        <c:v>7151</c:v>
                      </c:pt>
                      <c:pt idx="2358">
                        <c:v>7135</c:v>
                      </c:pt>
                      <c:pt idx="2359">
                        <c:v>7215</c:v>
                      </c:pt>
                      <c:pt idx="2360">
                        <c:v>6764</c:v>
                      </c:pt>
                      <c:pt idx="2361">
                        <c:v>7009</c:v>
                      </c:pt>
                      <c:pt idx="2362">
                        <c:v>5776</c:v>
                      </c:pt>
                      <c:pt idx="2363">
                        <c:v>5390</c:v>
                      </c:pt>
                      <c:pt idx="2364">
                        <c:v>6784</c:v>
                      </c:pt>
                      <c:pt idx="2365">
                        <c:v>7881</c:v>
                      </c:pt>
                      <c:pt idx="2366">
                        <c:v>6500</c:v>
                      </c:pt>
                      <c:pt idx="2367">
                        <c:v>8596</c:v>
                      </c:pt>
                      <c:pt idx="2368">
                        <c:v>8171</c:v>
                      </c:pt>
                      <c:pt idx="2369">
                        <c:v>6260</c:v>
                      </c:pt>
                      <c:pt idx="2370">
                        <c:v>5469</c:v>
                      </c:pt>
                      <c:pt idx="2371">
                        <c:v>4106</c:v>
                      </c:pt>
                      <c:pt idx="2372">
                        <c:v>5410</c:v>
                      </c:pt>
                      <c:pt idx="2373">
                        <c:v>5960</c:v>
                      </c:pt>
                      <c:pt idx="2374">
                        <c:v>6274</c:v>
                      </c:pt>
                      <c:pt idx="2375">
                        <c:v>8177</c:v>
                      </c:pt>
                      <c:pt idx="2376">
                        <c:v>6899</c:v>
                      </c:pt>
                      <c:pt idx="2377">
                        <c:v>7042</c:v>
                      </c:pt>
                      <c:pt idx="2378">
                        <c:v>8400</c:v>
                      </c:pt>
                      <c:pt idx="2379">
                        <c:v>8687</c:v>
                      </c:pt>
                      <c:pt idx="2380">
                        <c:v>8881</c:v>
                      </c:pt>
                      <c:pt idx="2381">
                        <c:v>9645</c:v>
                      </c:pt>
                      <c:pt idx="2382">
                        <c:v>9358</c:v>
                      </c:pt>
                      <c:pt idx="2383">
                        <c:v>8713</c:v>
                      </c:pt>
                      <c:pt idx="2384">
                        <c:v>8992</c:v>
                      </c:pt>
                      <c:pt idx="2385">
                        <c:v>10998</c:v>
                      </c:pt>
                      <c:pt idx="2386">
                        <c:v>10062</c:v>
                      </c:pt>
                      <c:pt idx="2387">
                        <c:v>10466</c:v>
                      </c:pt>
                      <c:pt idx="2388">
                        <c:v>7780</c:v>
                      </c:pt>
                      <c:pt idx="2389">
                        <c:v>10271</c:v>
                      </c:pt>
                      <c:pt idx="2390">
                        <c:v>8947</c:v>
                      </c:pt>
                      <c:pt idx="2391">
                        <c:v>8602</c:v>
                      </c:pt>
                      <c:pt idx="2392">
                        <c:v>8223</c:v>
                      </c:pt>
                      <c:pt idx="2393">
                        <c:v>8989</c:v>
                      </c:pt>
                      <c:pt idx="2394">
                        <c:v>9710</c:v>
                      </c:pt>
                      <c:pt idx="2395">
                        <c:v>9295</c:v>
                      </c:pt>
                      <c:pt idx="2396">
                        <c:v>8704</c:v>
                      </c:pt>
                      <c:pt idx="2397">
                        <c:v>6005</c:v>
                      </c:pt>
                      <c:pt idx="2398">
                        <c:v>6797</c:v>
                      </c:pt>
                      <c:pt idx="2399">
                        <c:v>8542</c:v>
                      </c:pt>
                      <c:pt idx="2400">
                        <c:v>10328</c:v>
                      </c:pt>
                      <c:pt idx="2401">
                        <c:v>11986</c:v>
                      </c:pt>
                      <c:pt idx="2402">
                        <c:v>9961</c:v>
                      </c:pt>
                      <c:pt idx="2403">
                        <c:v>9572</c:v>
                      </c:pt>
                      <c:pt idx="2404">
                        <c:v>8244</c:v>
                      </c:pt>
                      <c:pt idx="2405">
                        <c:v>7516</c:v>
                      </c:pt>
                      <c:pt idx="2406">
                        <c:v>7741</c:v>
                      </c:pt>
                      <c:pt idx="2407">
                        <c:v>7638</c:v>
                      </c:pt>
                      <c:pt idx="2408">
                        <c:v>6868</c:v>
                      </c:pt>
                      <c:pt idx="2409">
                        <c:v>7859</c:v>
                      </c:pt>
                      <c:pt idx="2410">
                        <c:v>6920</c:v>
                      </c:pt>
                      <c:pt idx="2411">
                        <c:v>6360</c:v>
                      </c:pt>
                      <c:pt idx="2412">
                        <c:v>5233</c:v>
                      </c:pt>
                      <c:pt idx="2413">
                        <c:v>7525</c:v>
                      </c:pt>
                      <c:pt idx="2414">
                        <c:v>8211</c:v>
                      </c:pt>
                      <c:pt idx="2415">
                        <c:v>7935</c:v>
                      </c:pt>
                      <c:pt idx="2416">
                        <c:v>6779</c:v>
                      </c:pt>
                      <c:pt idx="2417">
                        <c:v>5625</c:v>
                      </c:pt>
                      <c:pt idx="2418">
                        <c:v>5832</c:v>
                      </c:pt>
                      <c:pt idx="2419">
                        <c:v>4538</c:v>
                      </c:pt>
                      <c:pt idx="2420">
                        <c:v>6244</c:v>
                      </c:pt>
                      <c:pt idx="2421">
                        <c:v>6326</c:v>
                      </c:pt>
                      <c:pt idx="2422">
                        <c:v>6124</c:v>
                      </c:pt>
                      <c:pt idx="2423">
                        <c:v>8478</c:v>
                      </c:pt>
                      <c:pt idx="2424">
                        <c:v>7884</c:v>
                      </c:pt>
                      <c:pt idx="2425">
                        <c:v>7127</c:v>
                      </c:pt>
                      <c:pt idx="2426">
                        <c:v>5715</c:v>
                      </c:pt>
                      <c:pt idx="2427">
                        <c:v>7066</c:v>
                      </c:pt>
                      <c:pt idx="2428">
                        <c:v>7744</c:v>
                      </c:pt>
                      <c:pt idx="2429">
                        <c:v>8304</c:v>
                      </c:pt>
                      <c:pt idx="2430">
                        <c:v>7792</c:v>
                      </c:pt>
                      <c:pt idx="2431">
                        <c:v>7609</c:v>
                      </c:pt>
                      <c:pt idx="2432">
                        <c:v>7352</c:v>
                      </c:pt>
                      <c:pt idx="2433">
                        <c:v>5958</c:v>
                      </c:pt>
                      <c:pt idx="2434">
                        <c:v>6960</c:v>
                      </c:pt>
                      <c:pt idx="2435">
                        <c:v>7370</c:v>
                      </c:pt>
                      <c:pt idx="2436">
                        <c:v>6975</c:v>
                      </c:pt>
                      <c:pt idx="2437">
                        <c:v>6917</c:v>
                      </c:pt>
                      <c:pt idx="2438">
                        <c:v>7878</c:v>
                      </c:pt>
                      <c:pt idx="2439">
                        <c:v>8056</c:v>
                      </c:pt>
                      <c:pt idx="2440">
                        <c:v>5522</c:v>
                      </c:pt>
                      <c:pt idx="2441">
                        <c:v>6972</c:v>
                      </c:pt>
                      <c:pt idx="2442">
                        <c:v>7279</c:v>
                      </c:pt>
                      <c:pt idx="2443">
                        <c:v>7702</c:v>
                      </c:pt>
                      <c:pt idx="2444">
                        <c:v>8421</c:v>
                      </c:pt>
                      <c:pt idx="2445">
                        <c:v>7808</c:v>
                      </c:pt>
                      <c:pt idx="2446">
                        <c:v>7158</c:v>
                      </c:pt>
                      <c:pt idx="2447">
                        <c:v>5552</c:v>
                      </c:pt>
                      <c:pt idx="2448">
                        <c:v>6899</c:v>
                      </c:pt>
                      <c:pt idx="2449">
                        <c:v>9637</c:v>
                      </c:pt>
                      <c:pt idx="2450">
                        <c:v>6638</c:v>
                      </c:pt>
                      <c:pt idx="2451">
                        <c:v>7512</c:v>
                      </c:pt>
                      <c:pt idx="2452">
                        <c:v>7234</c:v>
                      </c:pt>
                      <c:pt idx="2453">
                        <c:v>8022</c:v>
                      </c:pt>
                      <c:pt idx="2454">
                        <c:v>6974</c:v>
                      </c:pt>
                      <c:pt idx="2455">
                        <c:v>9001</c:v>
                      </c:pt>
                      <c:pt idx="2456">
                        <c:v>9418</c:v>
                      </c:pt>
                      <c:pt idx="2457">
                        <c:v>8630</c:v>
                      </c:pt>
                      <c:pt idx="2458">
                        <c:v>8216</c:v>
                      </c:pt>
                      <c:pt idx="2459">
                        <c:v>7358</c:v>
                      </c:pt>
                      <c:pt idx="2460">
                        <c:v>5384</c:v>
                      </c:pt>
                      <c:pt idx="2461">
                        <c:v>4536</c:v>
                      </c:pt>
                      <c:pt idx="2462">
                        <c:v>5571</c:v>
                      </c:pt>
                      <c:pt idx="2463">
                        <c:v>6150</c:v>
                      </c:pt>
                      <c:pt idx="2464">
                        <c:v>6784</c:v>
                      </c:pt>
                      <c:pt idx="2465">
                        <c:v>8137</c:v>
                      </c:pt>
                      <c:pt idx="2466">
                        <c:v>8359</c:v>
                      </c:pt>
                      <c:pt idx="2467">
                        <c:v>7599</c:v>
                      </c:pt>
                      <c:pt idx="2468">
                        <c:v>6283</c:v>
                      </c:pt>
                      <c:pt idx="2469">
                        <c:v>7438</c:v>
                      </c:pt>
                      <c:pt idx="2470">
                        <c:v>8703</c:v>
                      </c:pt>
                      <c:pt idx="2471">
                        <c:v>7577</c:v>
                      </c:pt>
                      <c:pt idx="2472">
                        <c:v>7563</c:v>
                      </c:pt>
                      <c:pt idx="2473">
                        <c:v>7121</c:v>
                      </c:pt>
                      <c:pt idx="2474">
                        <c:v>6520</c:v>
                      </c:pt>
                      <c:pt idx="2475">
                        <c:v>6045</c:v>
                      </c:pt>
                      <c:pt idx="2476">
                        <c:v>7287</c:v>
                      </c:pt>
                      <c:pt idx="2477">
                        <c:v>6896</c:v>
                      </c:pt>
                      <c:pt idx="2478">
                        <c:v>9211</c:v>
                      </c:pt>
                      <c:pt idx="2479">
                        <c:v>10900</c:v>
                      </c:pt>
                      <c:pt idx="2480">
                        <c:v>9265</c:v>
                      </c:pt>
                      <c:pt idx="2481">
                        <c:v>8329</c:v>
                      </c:pt>
                      <c:pt idx="2482">
                        <c:v>6610</c:v>
                      </c:pt>
                      <c:pt idx="2483">
                        <c:v>8657</c:v>
                      </c:pt>
                      <c:pt idx="2484">
                        <c:v>9956</c:v>
                      </c:pt>
                      <c:pt idx="2485">
                        <c:v>9499</c:v>
                      </c:pt>
                      <c:pt idx="2486">
                        <c:v>9363</c:v>
                      </c:pt>
                      <c:pt idx="2487">
                        <c:v>9959</c:v>
                      </c:pt>
                      <c:pt idx="2488">
                        <c:v>8021</c:v>
                      </c:pt>
                      <c:pt idx="2489">
                        <c:v>6528</c:v>
                      </c:pt>
                      <c:pt idx="2490">
                        <c:v>7588</c:v>
                      </c:pt>
                      <c:pt idx="2491">
                        <c:v>8581</c:v>
                      </c:pt>
                      <c:pt idx="2492">
                        <c:v>7509</c:v>
                      </c:pt>
                      <c:pt idx="2493">
                        <c:v>7976</c:v>
                      </c:pt>
                      <c:pt idx="2494">
                        <c:v>7719</c:v>
                      </c:pt>
                      <c:pt idx="2495">
                        <c:v>8036</c:v>
                      </c:pt>
                      <c:pt idx="2496">
                        <c:v>6964</c:v>
                      </c:pt>
                      <c:pt idx="2497">
                        <c:v>10079</c:v>
                      </c:pt>
                      <c:pt idx="2498">
                        <c:v>9652</c:v>
                      </c:pt>
                      <c:pt idx="2499">
                        <c:v>9491</c:v>
                      </c:pt>
                      <c:pt idx="2500">
                        <c:v>9656</c:v>
                      </c:pt>
                      <c:pt idx="2501">
                        <c:v>9398</c:v>
                      </c:pt>
                      <c:pt idx="2502">
                        <c:v>8978</c:v>
                      </c:pt>
                      <c:pt idx="2503">
                        <c:v>8030</c:v>
                      </c:pt>
                      <c:pt idx="2504">
                        <c:v>10525</c:v>
                      </c:pt>
                      <c:pt idx="2505">
                        <c:v>10002</c:v>
                      </c:pt>
                      <c:pt idx="2506">
                        <c:v>9329</c:v>
                      </c:pt>
                      <c:pt idx="2507">
                        <c:v>9988</c:v>
                      </c:pt>
                      <c:pt idx="2508">
                        <c:v>9376</c:v>
                      </c:pt>
                      <c:pt idx="2509">
                        <c:v>8868</c:v>
                      </c:pt>
                      <c:pt idx="2510">
                        <c:v>8230</c:v>
                      </c:pt>
                      <c:pt idx="2511">
                        <c:v>8824</c:v>
                      </c:pt>
                      <c:pt idx="2512">
                        <c:v>8514</c:v>
                      </c:pt>
                      <c:pt idx="2513">
                        <c:v>9285</c:v>
                      </c:pt>
                      <c:pt idx="2514">
                        <c:v>8745</c:v>
                      </c:pt>
                      <c:pt idx="2515">
                        <c:v>9976</c:v>
                      </c:pt>
                      <c:pt idx="2516">
                        <c:v>9323</c:v>
                      </c:pt>
                      <c:pt idx="2517">
                        <c:v>5610</c:v>
                      </c:pt>
                      <c:pt idx="2518">
                        <c:v>8032</c:v>
                      </c:pt>
                      <c:pt idx="2519">
                        <c:v>8796</c:v>
                      </c:pt>
                      <c:pt idx="2520">
                        <c:v>8871</c:v>
                      </c:pt>
                      <c:pt idx="2521">
                        <c:v>8775</c:v>
                      </c:pt>
                      <c:pt idx="2522">
                        <c:v>8047</c:v>
                      </c:pt>
                      <c:pt idx="2523">
                        <c:v>6381</c:v>
                      </c:pt>
                      <c:pt idx="2524">
                        <c:v>5489</c:v>
                      </c:pt>
                      <c:pt idx="2525">
                        <c:v>8357</c:v>
                      </c:pt>
                      <c:pt idx="2526">
                        <c:v>8299</c:v>
                      </c:pt>
                      <c:pt idx="2527">
                        <c:v>9747</c:v>
                      </c:pt>
                      <c:pt idx="2528">
                        <c:v>9672</c:v>
                      </c:pt>
                      <c:pt idx="2529">
                        <c:v>9325</c:v>
                      </c:pt>
                      <c:pt idx="2530">
                        <c:v>9486</c:v>
                      </c:pt>
                      <c:pt idx="2531">
                        <c:v>7303</c:v>
                      </c:pt>
                      <c:pt idx="2532">
                        <c:v>7049</c:v>
                      </c:pt>
                      <c:pt idx="2533">
                        <c:v>8190</c:v>
                      </c:pt>
                      <c:pt idx="2534">
                        <c:v>8242</c:v>
                      </c:pt>
                      <c:pt idx="2535">
                        <c:v>7860</c:v>
                      </c:pt>
                      <c:pt idx="2536">
                        <c:v>8529</c:v>
                      </c:pt>
                      <c:pt idx="2537">
                        <c:v>8670</c:v>
                      </c:pt>
                      <c:pt idx="2538">
                        <c:v>6509</c:v>
                      </c:pt>
                      <c:pt idx="2539">
                        <c:v>7916</c:v>
                      </c:pt>
                      <c:pt idx="2540">
                        <c:v>8439</c:v>
                      </c:pt>
                      <c:pt idx="2541">
                        <c:v>8971</c:v>
                      </c:pt>
                      <c:pt idx="2542">
                        <c:v>9502</c:v>
                      </c:pt>
                      <c:pt idx="2543">
                        <c:v>9540</c:v>
                      </c:pt>
                      <c:pt idx="2544">
                        <c:v>8974</c:v>
                      </c:pt>
                      <c:pt idx="2545">
                        <c:v>7246</c:v>
                      </c:pt>
                      <c:pt idx="2546">
                        <c:v>8792</c:v>
                      </c:pt>
                      <c:pt idx="2547">
                        <c:v>9106</c:v>
                      </c:pt>
                      <c:pt idx="2548">
                        <c:v>8648</c:v>
                      </c:pt>
                      <c:pt idx="2549">
                        <c:v>6955</c:v>
                      </c:pt>
                      <c:pt idx="2550">
                        <c:v>8145</c:v>
                      </c:pt>
                      <c:pt idx="2551">
                        <c:v>7212</c:v>
                      </c:pt>
                      <c:pt idx="2552">
                        <c:v>6826</c:v>
                      </c:pt>
                      <c:pt idx="2553">
                        <c:v>9395</c:v>
                      </c:pt>
                      <c:pt idx="2554">
                        <c:v>9046</c:v>
                      </c:pt>
                      <c:pt idx="2555">
                        <c:v>8016</c:v>
                      </c:pt>
                      <c:pt idx="2556">
                        <c:v>13816</c:v>
                      </c:pt>
                      <c:pt idx="2557">
                        <c:v>13576</c:v>
                      </c:pt>
                      <c:pt idx="2558">
                        <c:v>11911</c:v>
                      </c:pt>
                      <c:pt idx="2559">
                        <c:v>12607</c:v>
                      </c:pt>
                      <c:pt idx="2560">
                        <c:v>15001</c:v>
                      </c:pt>
                      <c:pt idx="2561">
                        <c:v>14993</c:v>
                      </c:pt>
                      <c:pt idx="2562">
                        <c:v>14276</c:v>
                      </c:pt>
                      <c:pt idx="2563">
                        <c:v>9663</c:v>
                      </c:pt>
                      <c:pt idx="2564">
                        <c:v>9519</c:v>
                      </c:pt>
                      <c:pt idx="2565">
                        <c:v>5623</c:v>
                      </c:pt>
                      <c:pt idx="2566">
                        <c:v>7141</c:v>
                      </c:pt>
                      <c:pt idx="2567">
                        <c:v>8620</c:v>
                      </c:pt>
                      <c:pt idx="2568">
                        <c:v>10040</c:v>
                      </c:pt>
                      <c:pt idx="2569">
                        <c:v>9755</c:v>
                      </c:pt>
                      <c:pt idx="2570">
                        <c:v>7504</c:v>
                      </c:pt>
                      <c:pt idx="2571">
                        <c:v>9449</c:v>
                      </c:pt>
                      <c:pt idx="2572">
                        <c:v>8424</c:v>
                      </c:pt>
                      <c:pt idx="2573">
                        <c:v>6940</c:v>
                      </c:pt>
                      <c:pt idx="2574">
                        <c:v>7933</c:v>
                      </c:pt>
                      <c:pt idx="2575">
                        <c:v>8637</c:v>
                      </c:pt>
                      <c:pt idx="2576">
                        <c:v>8721</c:v>
                      </c:pt>
                      <c:pt idx="2577">
                        <c:v>8777</c:v>
                      </c:pt>
                      <c:pt idx="2578">
                        <c:v>7971</c:v>
                      </c:pt>
                      <c:pt idx="2579">
                        <c:v>8264</c:v>
                      </c:pt>
                      <c:pt idx="2580">
                        <c:v>7540</c:v>
                      </c:pt>
                      <c:pt idx="2581">
                        <c:v>7005</c:v>
                      </c:pt>
                      <c:pt idx="2582">
                        <c:v>5438</c:v>
                      </c:pt>
                      <c:pt idx="2583">
                        <c:v>7187</c:v>
                      </c:pt>
                      <c:pt idx="2584">
                        <c:v>6884</c:v>
                      </c:pt>
                      <c:pt idx="2585">
                        <c:v>5944</c:v>
                      </c:pt>
                      <c:pt idx="2586">
                        <c:v>5770</c:v>
                      </c:pt>
                      <c:pt idx="2587">
                        <c:v>6882</c:v>
                      </c:pt>
                      <c:pt idx="2588">
                        <c:v>6370</c:v>
                      </c:pt>
                      <c:pt idx="2589">
                        <c:v>7741</c:v>
                      </c:pt>
                      <c:pt idx="2590">
                        <c:v>9459</c:v>
                      </c:pt>
                      <c:pt idx="2591">
                        <c:v>8265</c:v>
                      </c:pt>
                      <c:pt idx="2592">
                        <c:v>9437</c:v>
                      </c:pt>
                      <c:pt idx="2593">
                        <c:v>7361</c:v>
                      </c:pt>
                      <c:pt idx="2594">
                        <c:v>8549</c:v>
                      </c:pt>
                      <c:pt idx="2595">
                        <c:v>8978</c:v>
                      </c:pt>
                      <c:pt idx="2596">
                        <c:v>11083</c:v>
                      </c:pt>
                      <c:pt idx="2597">
                        <c:v>10877</c:v>
                      </c:pt>
                      <c:pt idx="2598">
                        <c:v>10833</c:v>
                      </c:pt>
                      <c:pt idx="2599">
                        <c:v>10480</c:v>
                      </c:pt>
                      <c:pt idx="2600">
                        <c:v>9846</c:v>
                      </c:pt>
                      <c:pt idx="2601">
                        <c:v>9285</c:v>
                      </c:pt>
                      <c:pt idx="2602">
                        <c:v>10956</c:v>
                      </c:pt>
                      <c:pt idx="2603">
                        <c:v>10390</c:v>
                      </c:pt>
                      <c:pt idx="2604">
                        <c:v>9441</c:v>
                      </c:pt>
                      <c:pt idx="2605">
                        <c:v>10020</c:v>
                      </c:pt>
                      <c:pt idx="2606">
                        <c:v>11534</c:v>
                      </c:pt>
                      <c:pt idx="2607">
                        <c:v>10554</c:v>
                      </c:pt>
                      <c:pt idx="2608">
                        <c:v>9059</c:v>
                      </c:pt>
                      <c:pt idx="2609">
                        <c:v>9847</c:v>
                      </c:pt>
                      <c:pt idx="2610">
                        <c:v>9542</c:v>
                      </c:pt>
                      <c:pt idx="2611">
                        <c:v>10974</c:v>
                      </c:pt>
                      <c:pt idx="2612">
                        <c:v>11873</c:v>
                      </c:pt>
                      <c:pt idx="2613">
                        <c:v>11379</c:v>
                      </c:pt>
                      <c:pt idx="2614">
                        <c:v>8153</c:v>
                      </c:pt>
                      <c:pt idx="2615">
                        <c:v>6663</c:v>
                      </c:pt>
                      <c:pt idx="2616">
                        <c:v>9837</c:v>
                      </c:pt>
                      <c:pt idx="2617">
                        <c:v>12161</c:v>
                      </c:pt>
                      <c:pt idx="2618">
                        <c:v>11918</c:v>
                      </c:pt>
                      <c:pt idx="2619">
                        <c:v>9699</c:v>
                      </c:pt>
                      <c:pt idx="2620">
                        <c:v>9840</c:v>
                      </c:pt>
                      <c:pt idx="2621">
                        <c:v>10105</c:v>
                      </c:pt>
                      <c:pt idx="2622">
                        <c:v>8563</c:v>
                      </c:pt>
                      <c:pt idx="2623">
                        <c:v>10582</c:v>
                      </c:pt>
                      <c:pt idx="2624">
                        <c:v>10096</c:v>
                      </c:pt>
                      <c:pt idx="2625">
                        <c:v>10858</c:v>
                      </c:pt>
                      <c:pt idx="2626">
                        <c:v>11499</c:v>
                      </c:pt>
                      <c:pt idx="2627">
                        <c:v>10971</c:v>
                      </c:pt>
                      <c:pt idx="2628">
                        <c:v>9023</c:v>
                      </c:pt>
                      <c:pt idx="2629">
                        <c:v>9309</c:v>
                      </c:pt>
                      <c:pt idx="2630">
                        <c:v>11183</c:v>
                      </c:pt>
                      <c:pt idx="2631">
                        <c:v>11535</c:v>
                      </c:pt>
                      <c:pt idx="2632">
                        <c:v>11464</c:v>
                      </c:pt>
                      <c:pt idx="2633">
                        <c:v>12482</c:v>
                      </c:pt>
                      <c:pt idx="2634">
                        <c:v>11420</c:v>
                      </c:pt>
                      <c:pt idx="2635">
                        <c:v>8590</c:v>
                      </c:pt>
                      <c:pt idx="2636">
                        <c:v>10299</c:v>
                      </c:pt>
                      <c:pt idx="2637">
                        <c:v>12004</c:v>
                      </c:pt>
                      <c:pt idx="2638">
                        <c:v>11524</c:v>
                      </c:pt>
                      <c:pt idx="2639">
                        <c:v>12015</c:v>
                      </c:pt>
                      <c:pt idx="2640">
                        <c:v>10798</c:v>
                      </c:pt>
                      <c:pt idx="2641">
                        <c:v>10007</c:v>
                      </c:pt>
                      <c:pt idx="2642">
                        <c:v>9691</c:v>
                      </c:pt>
                      <c:pt idx="2643">
                        <c:v>7829</c:v>
                      </c:pt>
                      <c:pt idx="2644">
                        <c:v>12317</c:v>
                      </c:pt>
                      <c:pt idx="2645">
                        <c:v>12569</c:v>
                      </c:pt>
                      <c:pt idx="2646">
                        <c:v>12165</c:v>
                      </c:pt>
                      <c:pt idx="2647">
                        <c:v>12848</c:v>
                      </c:pt>
                      <c:pt idx="2648">
                        <c:v>12060</c:v>
                      </c:pt>
                      <c:pt idx="2649">
                        <c:v>12173</c:v>
                      </c:pt>
                      <c:pt idx="2650">
                        <c:v>11029</c:v>
                      </c:pt>
                      <c:pt idx="2651">
                        <c:v>12188</c:v>
                      </c:pt>
                      <c:pt idx="2652">
                        <c:v>11876</c:v>
                      </c:pt>
                      <c:pt idx="2653">
                        <c:v>12199</c:v>
                      </c:pt>
                      <c:pt idx="2654">
                        <c:v>13642</c:v>
                      </c:pt>
                      <c:pt idx="2655">
                        <c:v>12842</c:v>
                      </c:pt>
                      <c:pt idx="2656">
                        <c:v>12948</c:v>
                      </c:pt>
                      <c:pt idx="2657">
                        <c:v>10529</c:v>
                      </c:pt>
                      <c:pt idx="2658">
                        <c:v>9195</c:v>
                      </c:pt>
                      <c:pt idx="2659">
                        <c:v>11306</c:v>
                      </c:pt>
                      <c:pt idx="2660">
                        <c:v>13213</c:v>
                      </c:pt>
                      <c:pt idx="2661">
                        <c:v>12100</c:v>
                      </c:pt>
                      <c:pt idx="2662">
                        <c:v>12593</c:v>
                      </c:pt>
                      <c:pt idx="2663">
                        <c:v>12646</c:v>
                      </c:pt>
                      <c:pt idx="2664">
                        <c:v>11216</c:v>
                      </c:pt>
                      <c:pt idx="2665">
                        <c:v>13234</c:v>
                      </c:pt>
                      <c:pt idx="2666">
                        <c:v>10955</c:v>
                      </c:pt>
                      <c:pt idx="2667">
                        <c:v>12592</c:v>
                      </c:pt>
                      <c:pt idx="2668">
                        <c:v>12816</c:v>
                      </c:pt>
                      <c:pt idx="2669">
                        <c:v>12058</c:v>
                      </c:pt>
                      <c:pt idx="2670">
                        <c:v>9223</c:v>
                      </c:pt>
                      <c:pt idx="2671">
                        <c:v>10267</c:v>
                      </c:pt>
                      <c:pt idx="2672">
                        <c:v>10901</c:v>
                      </c:pt>
                      <c:pt idx="2673">
                        <c:v>10226</c:v>
                      </c:pt>
                      <c:pt idx="2674">
                        <c:v>9709</c:v>
                      </c:pt>
                      <c:pt idx="2675">
                        <c:v>11756</c:v>
                      </c:pt>
                      <c:pt idx="2676">
                        <c:v>10643</c:v>
                      </c:pt>
                      <c:pt idx="2677">
                        <c:v>9111</c:v>
                      </c:pt>
                      <c:pt idx="2678">
                        <c:v>9318</c:v>
                      </c:pt>
                      <c:pt idx="2679">
                        <c:v>12351</c:v>
                      </c:pt>
                      <c:pt idx="2680">
                        <c:v>12650</c:v>
                      </c:pt>
                      <c:pt idx="2681">
                        <c:v>11118</c:v>
                      </c:pt>
                      <c:pt idx="2682">
                        <c:v>11873</c:v>
                      </c:pt>
                      <c:pt idx="2683">
                        <c:v>12931</c:v>
                      </c:pt>
                      <c:pt idx="2684">
                        <c:v>9226</c:v>
                      </c:pt>
                      <c:pt idx="2685">
                        <c:v>9742</c:v>
                      </c:pt>
                      <c:pt idx="2686">
                        <c:v>11014</c:v>
                      </c:pt>
                      <c:pt idx="2687">
                        <c:v>12049</c:v>
                      </c:pt>
                      <c:pt idx="2688">
                        <c:v>11517</c:v>
                      </c:pt>
                      <c:pt idx="2689">
                        <c:v>12912</c:v>
                      </c:pt>
                      <c:pt idx="2690">
                        <c:v>11803</c:v>
                      </c:pt>
                      <c:pt idx="2691">
                        <c:v>6922</c:v>
                      </c:pt>
                      <c:pt idx="2692">
                        <c:v>7289</c:v>
                      </c:pt>
                      <c:pt idx="2693">
                        <c:v>9094</c:v>
                      </c:pt>
                      <c:pt idx="2694">
                        <c:v>10123</c:v>
                      </c:pt>
                      <c:pt idx="2695">
                        <c:v>9826</c:v>
                      </c:pt>
                      <c:pt idx="2696">
                        <c:v>9568</c:v>
                      </c:pt>
                      <c:pt idx="2697">
                        <c:v>8730</c:v>
                      </c:pt>
                      <c:pt idx="2698">
                        <c:v>7188</c:v>
                      </c:pt>
                      <c:pt idx="2699">
                        <c:v>6722</c:v>
                      </c:pt>
                      <c:pt idx="2700">
                        <c:v>8802</c:v>
                      </c:pt>
                      <c:pt idx="2701">
                        <c:v>10092</c:v>
                      </c:pt>
                      <c:pt idx="2702">
                        <c:v>10063</c:v>
                      </c:pt>
                      <c:pt idx="2703">
                        <c:v>10442</c:v>
                      </c:pt>
                      <c:pt idx="2704">
                        <c:v>9824</c:v>
                      </c:pt>
                      <c:pt idx="2705">
                        <c:v>10747</c:v>
                      </c:pt>
                      <c:pt idx="2706">
                        <c:v>9170</c:v>
                      </c:pt>
                      <c:pt idx="2707">
                        <c:v>10965</c:v>
                      </c:pt>
                      <c:pt idx="2708">
                        <c:v>11249</c:v>
                      </c:pt>
                      <c:pt idx="2709">
                        <c:v>11630</c:v>
                      </c:pt>
                      <c:pt idx="2710">
                        <c:v>11312</c:v>
                      </c:pt>
                      <c:pt idx="2711">
                        <c:v>11309</c:v>
                      </c:pt>
                      <c:pt idx="2712">
                        <c:v>9140</c:v>
                      </c:pt>
                      <c:pt idx="2713">
                        <c:v>9938</c:v>
                      </c:pt>
                      <c:pt idx="2714">
                        <c:v>11734</c:v>
                      </c:pt>
                      <c:pt idx="2715">
                        <c:v>12151</c:v>
                      </c:pt>
                      <c:pt idx="2716">
                        <c:v>12831</c:v>
                      </c:pt>
                      <c:pt idx="2717">
                        <c:v>13223</c:v>
                      </c:pt>
                      <c:pt idx="2718">
                        <c:v>13342</c:v>
                      </c:pt>
                      <c:pt idx="2719">
                        <c:v>13195</c:v>
                      </c:pt>
                      <c:pt idx="2720">
                        <c:v>10501</c:v>
                      </c:pt>
                      <c:pt idx="2721">
                        <c:v>12255</c:v>
                      </c:pt>
                      <c:pt idx="2722">
                        <c:v>13278</c:v>
                      </c:pt>
                      <c:pt idx="2723">
                        <c:v>12395</c:v>
                      </c:pt>
                      <c:pt idx="2724">
                        <c:v>12301</c:v>
                      </c:pt>
                      <c:pt idx="2725">
                        <c:v>12962</c:v>
                      </c:pt>
                      <c:pt idx="2726">
                        <c:v>12033</c:v>
                      </c:pt>
                      <c:pt idx="2727">
                        <c:v>10019</c:v>
                      </c:pt>
                      <c:pt idx="2728">
                        <c:v>11808</c:v>
                      </c:pt>
                      <c:pt idx="2729">
                        <c:v>12020</c:v>
                      </c:pt>
                      <c:pt idx="2730">
                        <c:v>13053</c:v>
                      </c:pt>
                      <c:pt idx="2731">
                        <c:v>13784</c:v>
                      </c:pt>
                      <c:pt idx="2732">
                        <c:v>13791</c:v>
                      </c:pt>
                      <c:pt idx="2733">
                        <c:v>14104</c:v>
                      </c:pt>
                      <c:pt idx="2734">
                        <c:v>11740</c:v>
                      </c:pt>
                      <c:pt idx="2735">
                        <c:v>11761</c:v>
                      </c:pt>
                      <c:pt idx="2736">
                        <c:v>11658</c:v>
                      </c:pt>
                      <c:pt idx="2737">
                        <c:v>12952</c:v>
                      </c:pt>
                      <c:pt idx="2738">
                        <c:v>11903</c:v>
                      </c:pt>
                      <c:pt idx="2739">
                        <c:v>12181</c:v>
                      </c:pt>
                      <c:pt idx="2740">
                        <c:v>13732</c:v>
                      </c:pt>
                      <c:pt idx="2741">
                        <c:v>10866</c:v>
                      </c:pt>
                      <c:pt idx="2742">
                        <c:v>11357</c:v>
                      </c:pt>
                      <c:pt idx="2743">
                        <c:v>12641</c:v>
                      </c:pt>
                      <c:pt idx="2744">
                        <c:v>12134</c:v>
                      </c:pt>
                      <c:pt idx="2745">
                        <c:v>12493</c:v>
                      </c:pt>
                      <c:pt idx="2746">
                        <c:v>13128</c:v>
                      </c:pt>
                      <c:pt idx="2747">
                        <c:v>12016</c:v>
                      </c:pt>
                      <c:pt idx="2748">
                        <c:v>11456</c:v>
                      </c:pt>
                      <c:pt idx="2749">
                        <c:v>12432</c:v>
                      </c:pt>
                      <c:pt idx="2750">
                        <c:v>12654</c:v>
                      </c:pt>
                      <c:pt idx="2751">
                        <c:v>12798</c:v>
                      </c:pt>
                      <c:pt idx="2752">
                        <c:v>14837</c:v>
                      </c:pt>
                      <c:pt idx="2753">
                        <c:v>14443</c:v>
                      </c:pt>
                      <c:pt idx="2754">
                        <c:v>13759</c:v>
                      </c:pt>
                      <c:pt idx="2755">
                        <c:v>13112</c:v>
                      </c:pt>
                      <c:pt idx="2756">
                        <c:v>13346</c:v>
                      </c:pt>
                      <c:pt idx="2757">
                        <c:v>13389</c:v>
                      </c:pt>
                      <c:pt idx="2758">
                        <c:v>14640</c:v>
                      </c:pt>
                      <c:pt idx="2759">
                        <c:v>15182</c:v>
                      </c:pt>
                      <c:pt idx="2760">
                        <c:v>15815</c:v>
                      </c:pt>
                      <c:pt idx="2761">
                        <c:v>14904</c:v>
                      </c:pt>
                      <c:pt idx="2762">
                        <c:v>14880</c:v>
                      </c:pt>
                      <c:pt idx="2763">
                        <c:v>16093</c:v>
                      </c:pt>
                      <c:pt idx="2764">
                        <c:v>16139</c:v>
                      </c:pt>
                      <c:pt idx="2765">
                        <c:v>17412</c:v>
                      </c:pt>
                      <c:pt idx="2766">
                        <c:v>17195</c:v>
                      </c:pt>
                      <c:pt idx="2767">
                        <c:v>17086</c:v>
                      </c:pt>
                      <c:pt idx="2768">
                        <c:v>16509</c:v>
                      </c:pt>
                      <c:pt idx="2769">
                        <c:v>15378</c:v>
                      </c:pt>
                      <c:pt idx="2770">
                        <c:v>17266</c:v>
                      </c:pt>
                      <c:pt idx="2771">
                        <c:v>16291</c:v>
                      </c:pt>
                      <c:pt idx="2772">
                        <c:v>15558</c:v>
                      </c:pt>
                      <c:pt idx="2773">
                        <c:v>16183</c:v>
                      </c:pt>
                      <c:pt idx="2774">
                        <c:v>15643</c:v>
                      </c:pt>
                      <c:pt idx="2775">
                        <c:v>14150</c:v>
                      </c:pt>
                      <c:pt idx="2776">
                        <c:v>13451</c:v>
                      </c:pt>
                      <c:pt idx="2777">
                        <c:v>14560</c:v>
                      </c:pt>
                      <c:pt idx="2778">
                        <c:v>15094</c:v>
                      </c:pt>
                      <c:pt idx="2779">
                        <c:v>15368</c:v>
                      </c:pt>
                      <c:pt idx="2780">
                        <c:v>14575</c:v>
                      </c:pt>
                      <c:pt idx="2781">
                        <c:v>13515</c:v>
                      </c:pt>
                      <c:pt idx="2782">
                        <c:v>14961</c:v>
                      </c:pt>
                      <c:pt idx="2783">
                        <c:v>11199</c:v>
                      </c:pt>
                      <c:pt idx="2784">
                        <c:v>12447</c:v>
                      </c:pt>
                      <c:pt idx="2785">
                        <c:v>11100</c:v>
                      </c:pt>
                      <c:pt idx="2786">
                        <c:v>12066</c:v>
                      </c:pt>
                      <c:pt idx="2787">
                        <c:v>9585</c:v>
                      </c:pt>
                      <c:pt idx="2788">
                        <c:v>9928</c:v>
                      </c:pt>
                      <c:pt idx="2789">
                        <c:v>9629</c:v>
                      </c:pt>
                      <c:pt idx="2790">
                        <c:v>9380</c:v>
                      </c:pt>
                      <c:pt idx="2791">
                        <c:v>9761</c:v>
                      </c:pt>
                      <c:pt idx="2792">
                        <c:v>10412</c:v>
                      </c:pt>
                      <c:pt idx="2793">
                        <c:v>11036</c:v>
                      </c:pt>
                      <c:pt idx="2794">
                        <c:v>13052</c:v>
                      </c:pt>
                      <c:pt idx="2795">
                        <c:v>12550</c:v>
                      </c:pt>
                      <c:pt idx="2796">
                        <c:v>12929</c:v>
                      </c:pt>
                      <c:pt idx="2797">
                        <c:v>12082</c:v>
                      </c:pt>
                      <c:pt idx="2798">
                        <c:v>11564</c:v>
                      </c:pt>
                      <c:pt idx="2799">
                        <c:v>12638</c:v>
                      </c:pt>
                      <c:pt idx="2800">
                        <c:v>13197</c:v>
                      </c:pt>
                      <c:pt idx="2801">
                        <c:v>12972</c:v>
                      </c:pt>
                      <c:pt idx="2802">
                        <c:v>13307</c:v>
                      </c:pt>
                      <c:pt idx="2803">
                        <c:v>15125</c:v>
                      </c:pt>
                      <c:pt idx="2804">
                        <c:v>12694</c:v>
                      </c:pt>
                      <c:pt idx="2805">
                        <c:v>13328</c:v>
                      </c:pt>
                      <c:pt idx="2806">
                        <c:v>18166</c:v>
                      </c:pt>
                      <c:pt idx="2807">
                        <c:v>18626</c:v>
                      </c:pt>
                      <c:pt idx="2808">
                        <c:v>17937</c:v>
                      </c:pt>
                      <c:pt idx="2809">
                        <c:v>16950</c:v>
                      </c:pt>
                      <c:pt idx="2810">
                        <c:v>15768</c:v>
                      </c:pt>
                      <c:pt idx="2811">
                        <c:v>12501</c:v>
                      </c:pt>
                      <c:pt idx="2812">
                        <c:v>14680</c:v>
                      </c:pt>
                      <c:pt idx="2813">
                        <c:v>16232</c:v>
                      </c:pt>
                      <c:pt idx="2814">
                        <c:v>18308</c:v>
                      </c:pt>
                      <c:pt idx="2815">
                        <c:v>16592</c:v>
                      </c:pt>
                      <c:pt idx="2816">
                        <c:v>16456</c:v>
                      </c:pt>
                      <c:pt idx="2817">
                        <c:v>16466</c:v>
                      </c:pt>
                      <c:pt idx="2818">
                        <c:v>16180</c:v>
                      </c:pt>
                      <c:pt idx="2819">
                        <c:v>17105</c:v>
                      </c:pt>
                      <c:pt idx="2820">
                        <c:v>17533</c:v>
                      </c:pt>
                      <c:pt idx="2821">
                        <c:v>15863</c:v>
                      </c:pt>
                      <c:pt idx="2822">
                        <c:v>16505</c:v>
                      </c:pt>
                      <c:pt idx="2823">
                        <c:v>15657</c:v>
                      </c:pt>
                      <c:pt idx="2824">
                        <c:v>17479</c:v>
                      </c:pt>
                      <c:pt idx="2825">
                        <c:v>17452</c:v>
                      </c:pt>
                      <c:pt idx="2826">
                        <c:v>18020</c:v>
                      </c:pt>
                      <c:pt idx="2827">
                        <c:v>17533</c:v>
                      </c:pt>
                      <c:pt idx="2828">
                        <c:v>17117</c:v>
                      </c:pt>
                      <c:pt idx="2829">
                        <c:v>17145</c:v>
                      </c:pt>
                      <c:pt idx="2830">
                        <c:v>17701</c:v>
                      </c:pt>
                      <c:pt idx="2831">
                        <c:v>17926</c:v>
                      </c:pt>
                      <c:pt idx="2832">
                        <c:v>14646</c:v>
                      </c:pt>
                      <c:pt idx="2833">
                        <c:v>14188</c:v>
                      </c:pt>
                      <c:pt idx="2834">
                        <c:v>16055</c:v>
                      </c:pt>
                      <c:pt idx="2835">
                        <c:v>16390</c:v>
                      </c:pt>
                      <c:pt idx="2836">
                        <c:v>16931</c:v>
                      </c:pt>
                      <c:pt idx="2837">
                        <c:v>15167</c:v>
                      </c:pt>
                      <c:pt idx="2838">
                        <c:v>15190</c:v>
                      </c:pt>
                      <c:pt idx="2839">
                        <c:v>12889</c:v>
                      </c:pt>
                      <c:pt idx="2840">
                        <c:v>13666</c:v>
                      </c:pt>
                      <c:pt idx="2841">
                        <c:v>14846</c:v>
                      </c:pt>
                      <c:pt idx="2842">
                        <c:v>16118</c:v>
                      </c:pt>
                      <c:pt idx="2843">
                        <c:v>16007</c:v>
                      </c:pt>
                      <c:pt idx="2844">
                        <c:v>16143</c:v>
                      </c:pt>
                      <c:pt idx="2845">
                        <c:v>13787</c:v>
                      </c:pt>
                      <c:pt idx="2846">
                        <c:v>13655</c:v>
                      </c:pt>
                      <c:pt idx="2847">
                        <c:v>14975</c:v>
                      </c:pt>
                      <c:pt idx="2848">
                        <c:v>17132</c:v>
                      </c:pt>
                      <c:pt idx="2849">
                        <c:v>16920</c:v>
                      </c:pt>
                      <c:pt idx="2850">
                        <c:v>14893</c:v>
                      </c:pt>
                      <c:pt idx="2851">
                        <c:v>14388</c:v>
                      </c:pt>
                      <c:pt idx="2852">
                        <c:v>11528</c:v>
                      </c:pt>
                      <c:pt idx="2853">
                        <c:v>10359</c:v>
                      </c:pt>
                      <c:pt idx="2854">
                        <c:v>13465</c:v>
                      </c:pt>
                      <c:pt idx="2855">
                        <c:v>15034</c:v>
                      </c:pt>
                      <c:pt idx="2856">
                        <c:v>15844</c:v>
                      </c:pt>
                      <c:pt idx="2857">
                        <c:v>14597</c:v>
                      </c:pt>
                      <c:pt idx="2858">
                        <c:v>15504</c:v>
                      </c:pt>
                      <c:pt idx="2859">
                        <c:v>13042</c:v>
                      </c:pt>
                      <c:pt idx="2860">
                        <c:v>12893</c:v>
                      </c:pt>
                      <c:pt idx="2861">
                        <c:v>12814</c:v>
                      </c:pt>
                      <c:pt idx="2862">
                        <c:v>15506</c:v>
                      </c:pt>
                      <c:pt idx="2863">
                        <c:v>16918</c:v>
                      </c:pt>
                      <c:pt idx="2864">
                        <c:v>13811</c:v>
                      </c:pt>
                      <c:pt idx="2865">
                        <c:v>15000</c:v>
                      </c:pt>
                      <c:pt idx="2866">
                        <c:v>14084</c:v>
                      </c:pt>
                      <c:pt idx="2867">
                        <c:v>13190</c:v>
                      </c:pt>
                      <c:pt idx="2868">
                        <c:v>15354</c:v>
                      </c:pt>
                      <c:pt idx="2869">
                        <c:v>14999</c:v>
                      </c:pt>
                      <c:pt idx="2870">
                        <c:v>14759</c:v>
                      </c:pt>
                      <c:pt idx="2871">
                        <c:v>14960</c:v>
                      </c:pt>
                      <c:pt idx="2872">
                        <c:v>13549</c:v>
                      </c:pt>
                      <c:pt idx="2873">
                        <c:v>14103</c:v>
                      </c:pt>
                      <c:pt idx="2874">
                        <c:v>14801</c:v>
                      </c:pt>
                      <c:pt idx="2875">
                        <c:v>13383</c:v>
                      </c:pt>
                      <c:pt idx="2876">
                        <c:v>12987</c:v>
                      </c:pt>
                      <c:pt idx="2877">
                        <c:v>13049</c:v>
                      </c:pt>
                      <c:pt idx="2878">
                        <c:v>13224</c:v>
                      </c:pt>
                      <c:pt idx="2879">
                        <c:v>13331</c:v>
                      </c:pt>
                      <c:pt idx="2880">
                        <c:v>11832</c:v>
                      </c:pt>
                      <c:pt idx="2881">
                        <c:v>12153</c:v>
                      </c:pt>
                      <c:pt idx="2882">
                        <c:v>12854</c:v>
                      </c:pt>
                      <c:pt idx="2883">
                        <c:v>12332</c:v>
                      </c:pt>
                      <c:pt idx="2884">
                        <c:v>12799</c:v>
                      </c:pt>
                      <c:pt idx="2885">
                        <c:v>11753</c:v>
                      </c:pt>
                      <c:pt idx="2886">
                        <c:v>11403</c:v>
                      </c:pt>
                      <c:pt idx="2887">
                        <c:v>11794</c:v>
                      </c:pt>
                      <c:pt idx="2888">
                        <c:v>11855</c:v>
                      </c:pt>
                      <c:pt idx="2889">
                        <c:v>13572</c:v>
                      </c:pt>
                      <c:pt idx="2890">
                        <c:v>12602</c:v>
                      </c:pt>
                      <c:pt idx="2891">
                        <c:v>13094</c:v>
                      </c:pt>
                      <c:pt idx="2892">
                        <c:v>11638</c:v>
                      </c:pt>
                      <c:pt idx="2893">
                        <c:v>11692</c:v>
                      </c:pt>
                      <c:pt idx="2894">
                        <c:v>11276</c:v>
                      </c:pt>
                      <c:pt idx="2895">
                        <c:v>11541</c:v>
                      </c:pt>
                      <c:pt idx="2896">
                        <c:v>12537</c:v>
                      </c:pt>
                      <c:pt idx="2897">
                        <c:v>12656</c:v>
                      </c:pt>
                      <c:pt idx="2898">
                        <c:v>12045</c:v>
                      </c:pt>
                      <c:pt idx="2899">
                        <c:v>12084</c:v>
                      </c:pt>
                      <c:pt idx="2900">
                        <c:v>12224</c:v>
                      </c:pt>
                      <c:pt idx="2901">
                        <c:v>12854</c:v>
                      </c:pt>
                      <c:pt idx="2902">
                        <c:v>11845</c:v>
                      </c:pt>
                      <c:pt idx="2903">
                        <c:v>14053</c:v>
                      </c:pt>
                      <c:pt idx="2904">
                        <c:v>13225</c:v>
                      </c:pt>
                      <c:pt idx="2905">
                        <c:v>12442</c:v>
                      </c:pt>
                      <c:pt idx="2906">
                        <c:v>10602</c:v>
                      </c:pt>
                      <c:pt idx="2907">
                        <c:v>11775</c:v>
                      </c:pt>
                      <c:pt idx="2908">
                        <c:v>10837</c:v>
                      </c:pt>
                      <c:pt idx="2909">
                        <c:v>9922</c:v>
                      </c:pt>
                      <c:pt idx="2910">
                        <c:v>10112</c:v>
                      </c:pt>
                      <c:pt idx="2911">
                        <c:v>10187</c:v>
                      </c:pt>
                      <c:pt idx="2912">
                        <c:v>10000</c:v>
                      </c:pt>
                      <c:pt idx="2913">
                        <c:v>10567</c:v>
                      </c:pt>
                      <c:pt idx="2914">
                        <c:v>10917</c:v>
                      </c:pt>
                      <c:pt idx="2915">
                        <c:v>10241</c:v>
                      </c:pt>
                      <c:pt idx="2916">
                        <c:v>10182</c:v>
                      </c:pt>
                      <c:pt idx="2917">
                        <c:v>10418</c:v>
                      </c:pt>
                      <c:pt idx="2918">
                        <c:v>11521</c:v>
                      </c:pt>
                      <c:pt idx="2919">
                        <c:v>11870</c:v>
                      </c:pt>
                      <c:pt idx="2920">
                        <c:v>11564</c:v>
                      </c:pt>
                      <c:pt idx="2921">
                        <c:v>12123</c:v>
                      </c:pt>
                      <c:pt idx="2922">
                        <c:v>12096</c:v>
                      </c:pt>
                      <c:pt idx="2923">
                        <c:v>9841</c:v>
                      </c:pt>
                      <c:pt idx="2924">
                        <c:v>9900</c:v>
                      </c:pt>
                      <c:pt idx="2925">
                        <c:v>10497</c:v>
                      </c:pt>
                      <c:pt idx="2926">
                        <c:v>11728</c:v>
                      </c:pt>
                      <c:pt idx="2927">
                        <c:v>11395</c:v>
                      </c:pt>
                      <c:pt idx="2928">
                        <c:v>9405</c:v>
                      </c:pt>
                      <c:pt idx="2929">
                        <c:v>10640</c:v>
                      </c:pt>
                      <c:pt idx="2930">
                        <c:v>9170</c:v>
                      </c:pt>
                      <c:pt idx="2931">
                        <c:v>9672</c:v>
                      </c:pt>
                      <c:pt idx="2932">
                        <c:v>12788</c:v>
                      </c:pt>
                      <c:pt idx="2933">
                        <c:v>10936</c:v>
                      </c:pt>
                      <c:pt idx="2934">
                        <c:v>18269</c:v>
                      </c:pt>
                      <c:pt idx="2935">
                        <c:v>17585</c:v>
                      </c:pt>
                      <c:pt idx="2936">
                        <c:v>16838</c:v>
                      </c:pt>
                      <c:pt idx="2937">
                        <c:v>15006</c:v>
                      </c:pt>
                      <c:pt idx="2938">
                        <c:v>15209</c:v>
                      </c:pt>
                      <c:pt idx="2939">
                        <c:v>15799</c:v>
                      </c:pt>
                      <c:pt idx="2940">
                        <c:v>16424</c:v>
                      </c:pt>
                      <c:pt idx="2941">
                        <c:v>21537</c:v>
                      </c:pt>
                      <c:pt idx="2942">
                        <c:v>23502</c:v>
                      </c:pt>
                      <c:pt idx="2943">
                        <c:v>20685</c:v>
                      </c:pt>
                      <c:pt idx="2944">
                        <c:v>16248</c:v>
                      </c:pt>
                      <c:pt idx="2945">
                        <c:v>15795</c:v>
                      </c:pt>
                      <c:pt idx="2946">
                        <c:v>14674</c:v>
                      </c:pt>
                      <c:pt idx="2947">
                        <c:v>15544</c:v>
                      </c:pt>
                      <c:pt idx="2948">
                        <c:v>15775</c:v>
                      </c:pt>
                      <c:pt idx="2949">
                        <c:v>13793</c:v>
                      </c:pt>
                      <c:pt idx="2950">
                        <c:v>15737</c:v>
                      </c:pt>
                      <c:pt idx="2951">
                        <c:v>16699</c:v>
                      </c:pt>
                      <c:pt idx="2952">
                        <c:v>16362</c:v>
                      </c:pt>
                      <c:pt idx="2953">
                        <c:v>10114</c:v>
                      </c:pt>
                      <c:pt idx="2954">
                        <c:v>10035</c:v>
                      </c:pt>
                      <c:pt idx="2955">
                        <c:v>10916</c:v>
                      </c:pt>
                      <c:pt idx="2956">
                        <c:v>10904</c:v>
                      </c:pt>
                      <c:pt idx="2957">
                        <c:v>10348</c:v>
                      </c:pt>
                      <c:pt idx="2958">
                        <c:v>10778</c:v>
                      </c:pt>
                      <c:pt idx="2959">
                        <c:v>11033</c:v>
                      </c:pt>
                      <c:pt idx="2960">
                        <c:v>10594</c:v>
                      </c:pt>
                      <c:pt idx="2961">
                        <c:v>15661</c:v>
                      </c:pt>
                      <c:pt idx="2962">
                        <c:v>15828</c:v>
                      </c:pt>
                      <c:pt idx="2963">
                        <c:v>15804</c:v>
                      </c:pt>
                      <c:pt idx="2964">
                        <c:v>15690</c:v>
                      </c:pt>
                      <c:pt idx="2965">
                        <c:v>19398</c:v>
                      </c:pt>
                      <c:pt idx="2966">
                        <c:v>18297</c:v>
                      </c:pt>
                      <c:pt idx="2967">
                        <c:v>15357</c:v>
                      </c:pt>
                      <c:pt idx="2968">
                        <c:v>13734</c:v>
                      </c:pt>
                      <c:pt idx="2969">
                        <c:v>15394</c:v>
                      </c:pt>
                      <c:pt idx="2970">
                        <c:v>20808</c:v>
                      </c:pt>
                      <c:pt idx="2971">
                        <c:v>21913</c:v>
                      </c:pt>
                      <c:pt idx="2972">
                        <c:v>22024</c:v>
                      </c:pt>
                      <c:pt idx="2973">
                        <c:v>24000</c:v>
                      </c:pt>
                      <c:pt idx="2974">
                        <c:v>21369</c:v>
                      </c:pt>
                      <c:pt idx="2975">
                        <c:v>18424</c:v>
                      </c:pt>
                      <c:pt idx="2976">
                        <c:v>18460</c:v>
                      </c:pt>
                      <c:pt idx="2977">
                        <c:v>20109</c:v>
                      </c:pt>
                      <c:pt idx="2978">
                        <c:v>18254</c:v>
                      </c:pt>
                      <c:pt idx="2979">
                        <c:v>15143</c:v>
                      </c:pt>
                      <c:pt idx="2980">
                        <c:v>18999</c:v>
                      </c:pt>
                      <c:pt idx="2981">
                        <c:v>18254</c:v>
                      </c:pt>
                      <c:pt idx="2982">
                        <c:v>17219</c:v>
                      </c:pt>
                      <c:pt idx="2983">
                        <c:v>16955</c:v>
                      </c:pt>
                      <c:pt idx="2984">
                        <c:v>14562</c:v>
                      </c:pt>
                      <c:pt idx="2985">
                        <c:v>16762</c:v>
                      </c:pt>
                      <c:pt idx="2986">
                        <c:v>18057</c:v>
                      </c:pt>
                      <c:pt idx="2987">
                        <c:v>17369</c:v>
                      </c:pt>
                      <c:pt idx="2988">
                        <c:v>16674</c:v>
                      </c:pt>
                      <c:pt idx="2989">
                        <c:v>18489</c:v>
                      </c:pt>
                      <c:pt idx="2990">
                        <c:v>21394</c:v>
                      </c:pt>
                      <c:pt idx="2991">
                        <c:v>20058</c:v>
                      </c:pt>
                      <c:pt idx="2992">
                        <c:v>17010</c:v>
                      </c:pt>
                      <c:pt idx="2993">
                        <c:v>14930</c:v>
                      </c:pt>
                      <c:pt idx="2994">
                        <c:v>20550</c:v>
                      </c:pt>
                      <c:pt idx="2995">
                        <c:v>19982</c:v>
                      </c:pt>
                      <c:pt idx="2996">
                        <c:v>21030</c:v>
                      </c:pt>
                      <c:pt idx="2997">
                        <c:v>18631</c:v>
                      </c:pt>
                      <c:pt idx="2998">
                        <c:v>19978</c:v>
                      </c:pt>
                      <c:pt idx="2999">
                        <c:v>22514</c:v>
                      </c:pt>
                      <c:pt idx="3000">
                        <c:v>18398</c:v>
                      </c:pt>
                      <c:pt idx="3001">
                        <c:v>22372</c:v>
                      </c:pt>
                      <c:pt idx="3002">
                        <c:v>22419</c:v>
                      </c:pt>
                      <c:pt idx="3003">
                        <c:v>23184</c:v>
                      </c:pt>
                      <c:pt idx="3004">
                        <c:v>17118</c:v>
                      </c:pt>
                      <c:pt idx="3005">
                        <c:v>17633</c:v>
                      </c:pt>
                      <c:pt idx="3006">
                        <c:v>17488</c:v>
                      </c:pt>
                      <c:pt idx="3007">
                        <c:v>19012</c:v>
                      </c:pt>
                      <c:pt idx="3008">
                        <c:v>18281</c:v>
                      </c:pt>
                      <c:pt idx="3009">
                        <c:v>17020</c:v>
                      </c:pt>
                      <c:pt idx="3010">
                        <c:v>16716</c:v>
                      </c:pt>
                      <c:pt idx="3011">
                        <c:v>22008</c:v>
                      </c:pt>
                      <c:pt idx="3012">
                        <c:v>19096</c:v>
                      </c:pt>
                      <c:pt idx="3013">
                        <c:v>19083</c:v>
                      </c:pt>
                      <c:pt idx="3014">
                        <c:v>22691</c:v>
                      </c:pt>
                      <c:pt idx="3015">
                        <c:v>19620</c:v>
                      </c:pt>
                      <c:pt idx="3016">
                        <c:v>18700</c:v>
                      </c:pt>
                      <c:pt idx="3017">
                        <c:v>22158</c:v>
                      </c:pt>
                      <c:pt idx="3018">
                        <c:v>21422</c:v>
                      </c:pt>
                      <c:pt idx="3019">
                        <c:v>21545</c:v>
                      </c:pt>
                      <c:pt idx="3020">
                        <c:v>23371</c:v>
                      </c:pt>
                      <c:pt idx="3021">
                        <c:v>15517</c:v>
                      </c:pt>
                      <c:pt idx="3022">
                        <c:v>18685</c:v>
                      </c:pt>
                      <c:pt idx="3023">
                        <c:v>22133</c:v>
                      </c:pt>
                      <c:pt idx="3024">
                        <c:v>23819</c:v>
                      </c:pt>
                      <c:pt idx="3025">
                        <c:v>19043</c:v>
                      </c:pt>
                      <c:pt idx="3026">
                        <c:v>21832</c:v>
                      </c:pt>
                      <c:pt idx="3027">
                        <c:v>20542</c:v>
                      </c:pt>
                      <c:pt idx="3028">
                        <c:v>18036</c:v>
                      </c:pt>
                      <c:pt idx="3029">
                        <c:v>18324</c:v>
                      </c:pt>
                      <c:pt idx="3030">
                        <c:v>18247</c:v>
                      </c:pt>
                      <c:pt idx="3031">
                        <c:v>18252</c:v>
                      </c:pt>
                      <c:pt idx="3032">
                        <c:v>22823</c:v>
                      </c:pt>
                      <c:pt idx="3033">
                        <c:v>22947</c:v>
                      </c:pt>
                      <c:pt idx="3034">
                        <c:v>21147</c:v>
                      </c:pt>
                      <c:pt idx="3035">
                        <c:v>20828</c:v>
                      </c:pt>
                      <c:pt idx="3036">
                        <c:v>15260</c:v>
                      </c:pt>
                      <c:pt idx="3037">
                        <c:v>23636</c:v>
                      </c:pt>
                      <c:pt idx="3038">
                        <c:v>24997</c:v>
                      </c:pt>
                      <c:pt idx="3039">
                        <c:v>23176</c:v>
                      </c:pt>
                      <c:pt idx="3040">
                        <c:v>21744</c:v>
                      </c:pt>
                      <c:pt idx="3041">
                        <c:v>23995</c:v>
                      </c:pt>
                      <c:pt idx="3042">
                        <c:v>24507</c:v>
                      </c:pt>
                      <c:pt idx="3043">
                        <c:v>23921</c:v>
                      </c:pt>
                      <c:pt idx="3044">
                        <c:v>24563</c:v>
                      </c:pt>
                      <c:pt idx="3045">
                        <c:v>24924</c:v>
                      </c:pt>
                      <c:pt idx="3046">
                        <c:v>24765</c:v>
                      </c:pt>
                      <c:pt idx="3047">
                        <c:v>24266</c:v>
                      </c:pt>
                      <c:pt idx="3048">
                        <c:v>22292</c:v>
                      </c:pt>
                      <c:pt idx="3049">
                        <c:v>19774</c:v>
                      </c:pt>
                      <c:pt idx="3050">
                        <c:v>23454</c:v>
                      </c:pt>
                      <c:pt idx="3051">
                        <c:v>24999</c:v>
                      </c:pt>
                      <c:pt idx="3052">
                        <c:v>24998</c:v>
                      </c:pt>
                      <c:pt idx="3053">
                        <c:v>22861</c:v>
                      </c:pt>
                      <c:pt idx="3054">
                        <c:v>18425</c:v>
                      </c:pt>
                      <c:pt idx="3055">
                        <c:v>16534</c:v>
                      </c:pt>
                      <c:pt idx="3056">
                        <c:v>15846</c:v>
                      </c:pt>
                      <c:pt idx="3057">
                        <c:v>13783</c:v>
                      </c:pt>
                      <c:pt idx="3058">
                        <c:v>17692</c:v>
                      </c:pt>
                      <c:pt idx="3059">
                        <c:v>17082</c:v>
                      </c:pt>
                      <c:pt idx="3060">
                        <c:v>18837</c:v>
                      </c:pt>
                      <c:pt idx="3061">
                        <c:v>15560</c:v>
                      </c:pt>
                      <c:pt idx="3062">
                        <c:v>17074</c:v>
                      </c:pt>
                      <c:pt idx="3063">
                        <c:v>15248</c:v>
                      </c:pt>
                      <c:pt idx="3064">
                        <c:v>15144</c:v>
                      </c:pt>
                      <c:pt idx="3065">
                        <c:v>14755</c:v>
                      </c:pt>
                      <c:pt idx="3066">
                        <c:v>13973</c:v>
                      </c:pt>
                      <c:pt idx="3067">
                        <c:v>15200</c:v>
                      </c:pt>
                      <c:pt idx="3068">
                        <c:v>16813</c:v>
                      </c:pt>
                      <c:pt idx="3069">
                        <c:v>16887</c:v>
                      </c:pt>
                      <c:pt idx="3070">
                        <c:v>15000</c:v>
                      </c:pt>
                      <c:pt idx="3071">
                        <c:v>14407</c:v>
                      </c:pt>
                      <c:pt idx="3072">
                        <c:v>18183</c:v>
                      </c:pt>
                      <c:pt idx="3073">
                        <c:v>16469</c:v>
                      </c:pt>
                      <c:pt idx="3074">
                        <c:v>17050</c:v>
                      </c:pt>
                      <c:pt idx="3075">
                        <c:v>13707</c:v>
                      </c:pt>
                      <c:pt idx="3076">
                        <c:v>13882</c:v>
                      </c:pt>
                      <c:pt idx="3077">
                        <c:v>14216</c:v>
                      </c:pt>
                      <c:pt idx="3078">
                        <c:v>14391</c:v>
                      </c:pt>
                      <c:pt idx="3079">
                        <c:v>15476</c:v>
                      </c:pt>
                      <c:pt idx="3080">
                        <c:v>16638</c:v>
                      </c:pt>
                      <c:pt idx="3081">
                        <c:v>15689</c:v>
                      </c:pt>
                      <c:pt idx="3082">
                        <c:v>12794</c:v>
                      </c:pt>
                      <c:pt idx="3083">
                        <c:v>10655</c:v>
                      </c:pt>
                      <c:pt idx="3084">
                        <c:v>11122</c:v>
                      </c:pt>
                      <c:pt idx="3085">
                        <c:v>12444</c:v>
                      </c:pt>
                      <c:pt idx="3086">
                        <c:v>13558</c:v>
                      </c:pt>
                      <c:pt idx="3087">
                        <c:v>13578</c:v>
                      </c:pt>
                      <c:pt idx="3088">
                        <c:v>14643</c:v>
                      </c:pt>
                      <c:pt idx="3089">
                        <c:v>14589</c:v>
                      </c:pt>
                      <c:pt idx="3090">
                        <c:v>15330</c:v>
                      </c:pt>
                      <c:pt idx="3091">
                        <c:v>14435</c:v>
                      </c:pt>
                      <c:pt idx="3092">
                        <c:v>15067</c:v>
                      </c:pt>
                      <c:pt idx="3093">
                        <c:v>15488</c:v>
                      </c:pt>
                      <c:pt idx="3094">
                        <c:v>15090</c:v>
                      </c:pt>
                      <c:pt idx="3095">
                        <c:v>14612</c:v>
                      </c:pt>
                      <c:pt idx="3096">
                        <c:v>14263</c:v>
                      </c:pt>
                      <c:pt idx="3097">
                        <c:v>13580</c:v>
                      </c:pt>
                      <c:pt idx="3098">
                        <c:v>12693</c:v>
                      </c:pt>
                      <c:pt idx="3099">
                        <c:v>13216</c:v>
                      </c:pt>
                      <c:pt idx="3100">
                        <c:v>13962</c:v>
                      </c:pt>
                      <c:pt idx="3101">
                        <c:v>13971</c:v>
                      </c:pt>
                      <c:pt idx="3102">
                        <c:v>13180</c:v>
                      </c:pt>
                      <c:pt idx="3103">
                        <c:v>11620</c:v>
                      </c:pt>
                      <c:pt idx="3104">
                        <c:v>12262</c:v>
                      </c:pt>
                      <c:pt idx="3105">
                        <c:v>12421</c:v>
                      </c:pt>
                      <c:pt idx="3106">
                        <c:v>14284</c:v>
                      </c:pt>
                      <c:pt idx="3107">
                        <c:v>13784</c:v>
                      </c:pt>
                      <c:pt idx="3108">
                        <c:v>12076</c:v>
                      </c:pt>
                      <c:pt idx="3109">
                        <c:v>13047</c:v>
                      </c:pt>
                      <c:pt idx="3110">
                        <c:v>12625</c:v>
                      </c:pt>
                      <c:pt idx="3111">
                        <c:v>13079</c:v>
                      </c:pt>
                      <c:pt idx="3112">
                        <c:v>13909</c:v>
                      </c:pt>
                      <c:pt idx="3113">
                        <c:v>12808</c:v>
                      </c:pt>
                      <c:pt idx="3114">
                        <c:v>12506</c:v>
                      </c:pt>
                      <c:pt idx="3115">
                        <c:v>13358</c:v>
                      </c:pt>
                      <c:pt idx="3116">
                        <c:v>13943</c:v>
                      </c:pt>
                      <c:pt idx="3117">
                        <c:v>14031</c:v>
                      </c:pt>
                      <c:pt idx="3118">
                        <c:v>14115</c:v>
                      </c:pt>
                      <c:pt idx="3119">
                        <c:v>12843</c:v>
                      </c:pt>
                      <c:pt idx="3120">
                        <c:v>12783</c:v>
                      </c:pt>
                      <c:pt idx="3121">
                        <c:v>13785</c:v>
                      </c:pt>
                      <c:pt idx="3122">
                        <c:v>14217</c:v>
                      </c:pt>
                      <c:pt idx="3123">
                        <c:v>14135</c:v>
                      </c:pt>
                      <c:pt idx="3124">
                        <c:v>15067</c:v>
                      </c:pt>
                      <c:pt idx="3125">
                        <c:v>14570</c:v>
                      </c:pt>
                      <c:pt idx="3126">
                        <c:v>11637</c:v>
                      </c:pt>
                      <c:pt idx="3127">
                        <c:v>12583</c:v>
                      </c:pt>
                      <c:pt idx="3128">
                        <c:v>12993</c:v>
                      </c:pt>
                      <c:pt idx="3129">
                        <c:v>13488</c:v>
                      </c:pt>
                      <c:pt idx="3130">
                        <c:v>14144</c:v>
                      </c:pt>
                      <c:pt idx="3131">
                        <c:v>13673</c:v>
                      </c:pt>
                      <c:pt idx="3132">
                        <c:v>12644</c:v>
                      </c:pt>
                      <c:pt idx="3133">
                        <c:v>12197</c:v>
                      </c:pt>
                      <c:pt idx="3134">
                        <c:v>12854</c:v>
                      </c:pt>
                      <c:pt idx="3135">
                        <c:v>12557</c:v>
                      </c:pt>
                      <c:pt idx="3136">
                        <c:v>14259</c:v>
                      </c:pt>
                      <c:pt idx="3137">
                        <c:v>13797</c:v>
                      </c:pt>
                      <c:pt idx="3138">
                        <c:v>13045</c:v>
                      </c:pt>
                      <c:pt idx="3139">
                        <c:v>12342</c:v>
                      </c:pt>
                      <c:pt idx="3140">
                        <c:v>13388</c:v>
                      </c:pt>
                      <c:pt idx="3141">
                        <c:v>12968</c:v>
                      </c:pt>
                      <c:pt idx="3142">
                        <c:v>14168</c:v>
                      </c:pt>
                      <c:pt idx="3143">
                        <c:v>13683</c:v>
                      </c:pt>
                      <c:pt idx="3144">
                        <c:v>13644</c:v>
                      </c:pt>
                      <c:pt idx="3145">
                        <c:v>13451</c:v>
                      </c:pt>
                      <c:pt idx="3146">
                        <c:v>13625</c:v>
                      </c:pt>
                      <c:pt idx="3147">
                        <c:v>12172</c:v>
                      </c:pt>
                      <c:pt idx="3148">
                        <c:v>13380</c:v>
                      </c:pt>
                      <c:pt idx="3149">
                        <c:v>15405</c:v>
                      </c:pt>
                      <c:pt idx="3150">
                        <c:v>15127</c:v>
                      </c:pt>
                      <c:pt idx="3151">
                        <c:v>14424</c:v>
                      </c:pt>
                      <c:pt idx="3152">
                        <c:v>15092</c:v>
                      </c:pt>
                      <c:pt idx="3153">
                        <c:v>15383</c:v>
                      </c:pt>
                      <c:pt idx="3154">
                        <c:v>14178</c:v>
                      </c:pt>
                      <c:pt idx="3155">
                        <c:v>14200</c:v>
                      </c:pt>
                      <c:pt idx="3156">
                        <c:v>14005</c:v>
                      </c:pt>
                      <c:pt idx="3157">
                        <c:v>13626</c:v>
                      </c:pt>
                      <c:pt idx="3158">
                        <c:v>14926</c:v>
                      </c:pt>
                      <c:pt idx="3159">
                        <c:v>15689</c:v>
                      </c:pt>
                      <c:pt idx="3160">
                        <c:v>16006</c:v>
                      </c:pt>
                      <c:pt idx="3161">
                        <c:v>15215</c:v>
                      </c:pt>
                      <c:pt idx="3162">
                        <c:v>15743</c:v>
                      </c:pt>
                      <c:pt idx="3163">
                        <c:v>16418</c:v>
                      </c:pt>
                      <c:pt idx="3164">
                        <c:v>16608</c:v>
                      </c:pt>
                      <c:pt idx="3165">
                        <c:v>17095</c:v>
                      </c:pt>
                      <c:pt idx="3166">
                        <c:v>17200</c:v>
                      </c:pt>
                      <c:pt idx="3167">
                        <c:v>16068</c:v>
                      </c:pt>
                      <c:pt idx="3168">
                        <c:v>13519</c:v>
                      </c:pt>
                      <c:pt idx="3169">
                        <c:v>15952</c:v>
                      </c:pt>
                      <c:pt idx="3170">
                        <c:v>16328</c:v>
                      </c:pt>
                      <c:pt idx="3171">
                        <c:v>16824</c:v>
                      </c:pt>
                      <c:pt idx="3172">
                        <c:v>17786</c:v>
                      </c:pt>
                      <c:pt idx="3173">
                        <c:v>17811</c:v>
                      </c:pt>
                      <c:pt idx="3174">
                        <c:v>14870</c:v>
                      </c:pt>
                      <c:pt idx="3175">
                        <c:v>14790</c:v>
                      </c:pt>
                      <c:pt idx="3176">
                        <c:v>15201</c:v>
                      </c:pt>
                      <c:pt idx="3177">
                        <c:v>16191</c:v>
                      </c:pt>
                      <c:pt idx="3178">
                        <c:v>13677</c:v>
                      </c:pt>
                      <c:pt idx="3179">
                        <c:v>12749</c:v>
                      </c:pt>
                      <c:pt idx="3180">
                        <c:v>14791</c:v>
                      </c:pt>
                      <c:pt idx="3181">
                        <c:v>13410</c:v>
                      </c:pt>
                      <c:pt idx="3182">
                        <c:v>12443</c:v>
                      </c:pt>
                      <c:pt idx="3183">
                        <c:v>13325</c:v>
                      </c:pt>
                      <c:pt idx="3184">
                        <c:v>14767</c:v>
                      </c:pt>
                      <c:pt idx="3185">
                        <c:v>15078</c:v>
                      </c:pt>
                      <c:pt idx="3186">
                        <c:v>13062</c:v>
                      </c:pt>
                      <c:pt idx="3187">
                        <c:v>15984</c:v>
                      </c:pt>
                      <c:pt idx="3188">
                        <c:v>12683</c:v>
                      </c:pt>
                      <c:pt idx="3189">
                        <c:v>13106</c:v>
                      </c:pt>
                      <c:pt idx="3190">
                        <c:v>14341</c:v>
                      </c:pt>
                      <c:pt idx="3191">
                        <c:v>14060</c:v>
                      </c:pt>
                      <c:pt idx="3192">
                        <c:v>13572</c:v>
                      </c:pt>
                      <c:pt idx="3193">
                        <c:v>14309</c:v>
                      </c:pt>
                      <c:pt idx="3194">
                        <c:v>15701</c:v>
                      </c:pt>
                      <c:pt idx="3195">
                        <c:v>12900</c:v>
                      </c:pt>
                      <c:pt idx="3196">
                        <c:v>12055</c:v>
                      </c:pt>
                      <c:pt idx="3197">
                        <c:v>13444</c:v>
                      </c:pt>
                      <c:pt idx="3198">
                        <c:v>14069</c:v>
                      </c:pt>
                      <c:pt idx="3199">
                        <c:v>14826</c:v>
                      </c:pt>
                      <c:pt idx="3200">
                        <c:v>15632</c:v>
                      </c:pt>
                      <c:pt idx="3201">
                        <c:v>16213</c:v>
                      </c:pt>
                      <c:pt idx="3202">
                        <c:v>12830</c:v>
                      </c:pt>
                      <c:pt idx="3203">
                        <c:v>13887</c:v>
                      </c:pt>
                      <c:pt idx="3204">
                        <c:v>14536</c:v>
                      </c:pt>
                      <c:pt idx="3205">
                        <c:v>15451</c:v>
                      </c:pt>
                      <c:pt idx="3206">
                        <c:v>15934</c:v>
                      </c:pt>
                      <c:pt idx="3207">
                        <c:v>15472</c:v>
                      </c:pt>
                      <c:pt idx="3208">
                        <c:v>14534</c:v>
                      </c:pt>
                      <c:pt idx="3209">
                        <c:v>14023</c:v>
                      </c:pt>
                      <c:pt idx="3210">
                        <c:v>13186</c:v>
                      </c:pt>
                      <c:pt idx="3211">
                        <c:v>15095</c:v>
                      </c:pt>
                      <c:pt idx="3212">
                        <c:v>16197</c:v>
                      </c:pt>
                      <c:pt idx="3213">
                        <c:v>16064</c:v>
                      </c:pt>
                      <c:pt idx="3214">
                        <c:v>16209</c:v>
                      </c:pt>
                      <c:pt idx="3215">
                        <c:v>16016</c:v>
                      </c:pt>
                      <c:pt idx="3216">
                        <c:v>15551</c:v>
                      </c:pt>
                      <c:pt idx="3217">
                        <c:v>14518</c:v>
                      </c:pt>
                      <c:pt idx="3218">
                        <c:v>15915</c:v>
                      </c:pt>
                      <c:pt idx="3219">
                        <c:v>16568</c:v>
                      </c:pt>
                      <c:pt idx="3220">
                        <c:v>16380</c:v>
                      </c:pt>
                      <c:pt idx="3221">
                        <c:v>18035</c:v>
                      </c:pt>
                      <c:pt idx="3222">
                        <c:v>17635</c:v>
                      </c:pt>
                      <c:pt idx="3223">
                        <c:v>17483</c:v>
                      </c:pt>
                      <c:pt idx="3224">
                        <c:v>16046</c:v>
                      </c:pt>
                      <c:pt idx="3225">
                        <c:v>16261</c:v>
                      </c:pt>
                      <c:pt idx="3226">
                        <c:v>18165</c:v>
                      </c:pt>
                      <c:pt idx="3227">
                        <c:v>17232</c:v>
                      </c:pt>
                      <c:pt idx="3228">
                        <c:v>16277</c:v>
                      </c:pt>
                      <c:pt idx="3229">
                        <c:v>15603</c:v>
                      </c:pt>
                      <c:pt idx="3230">
                        <c:v>15515</c:v>
                      </c:pt>
                      <c:pt idx="3231">
                        <c:v>15365</c:v>
                      </c:pt>
                      <c:pt idx="3232">
                        <c:v>14606</c:v>
                      </c:pt>
                      <c:pt idx="3233">
                        <c:v>16267</c:v>
                      </c:pt>
                      <c:pt idx="3234">
                        <c:v>17566</c:v>
                      </c:pt>
                      <c:pt idx="3235">
                        <c:v>17426</c:v>
                      </c:pt>
                      <c:pt idx="3236">
                        <c:v>15305</c:v>
                      </c:pt>
                      <c:pt idx="3237">
                        <c:v>13462</c:v>
                      </c:pt>
                      <c:pt idx="3238">
                        <c:v>13079</c:v>
                      </c:pt>
                      <c:pt idx="3239">
                        <c:v>14861</c:v>
                      </c:pt>
                      <c:pt idx="3240">
                        <c:v>16577</c:v>
                      </c:pt>
                      <c:pt idx="3241">
                        <c:v>16122</c:v>
                      </c:pt>
                      <c:pt idx="3242">
                        <c:v>16192</c:v>
                      </c:pt>
                      <c:pt idx="3243">
                        <c:v>16147</c:v>
                      </c:pt>
                      <c:pt idx="3244">
                        <c:v>16380</c:v>
                      </c:pt>
                      <c:pt idx="3245">
                        <c:v>17114</c:v>
                      </c:pt>
                      <c:pt idx="3246">
                        <c:v>16480</c:v>
                      </c:pt>
                      <c:pt idx="3247">
                        <c:v>15688</c:v>
                      </c:pt>
                      <c:pt idx="3248">
                        <c:v>14904</c:v>
                      </c:pt>
                      <c:pt idx="3249">
                        <c:v>15040</c:v>
                      </c:pt>
                      <c:pt idx="3250">
                        <c:v>15127</c:v>
                      </c:pt>
                      <c:pt idx="3251">
                        <c:v>13363</c:v>
                      </c:pt>
                      <c:pt idx="3252">
                        <c:v>13003</c:v>
                      </c:pt>
                      <c:pt idx="3253">
                        <c:v>13096</c:v>
                      </c:pt>
                      <c:pt idx="3254">
                        <c:v>14037</c:v>
                      </c:pt>
                      <c:pt idx="3255">
                        <c:v>15895</c:v>
                      </c:pt>
                      <c:pt idx="3256">
                        <c:v>15743</c:v>
                      </c:pt>
                      <c:pt idx="3257">
                        <c:v>14025</c:v>
                      </c:pt>
                      <c:pt idx="3258">
                        <c:v>13458</c:v>
                      </c:pt>
                      <c:pt idx="3259">
                        <c:v>10464</c:v>
                      </c:pt>
                      <c:pt idx="3260">
                        <c:v>12551</c:v>
                      </c:pt>
                      <c:pt idx="3261">
                        <c:v>13899</c:v>
                      </c:pt>
                      <c:pt idx="3262">
                        <c:v>13515</c:v>
                      </c:pt>
                      <c:pt idx="3263">
                        <c:v>16240</c:v>
                      </c:pt>
                      <c:pt idx="3264">
                        <c:v>13934</c:v>
                      </c:pt>
                      <c:pt idx="3265">
                        <c:v>12176</c:v>
                      </c:pt>
                      <c:pt idx="3266">
                        <c:v>12675</c:v>
                      </c:pt>
                      <c:pt idx="3267">
                        <c:v>15145</c:v>
                      </c:pt>
                      <c:pt idx="3268">
                        <c:v>16317</c:v>
                      </c:pt>
                      <c:pt idx="3269">
                        <c:v>15113</c:v>
                      </c:pt>
                      <c:pt idx="3270">
                        <c:v>15092</c:v>
                      </c:pt>
                      <c:pt idx="3271">
                        <c:v>15970</c:v>
                      </c:pt>
                      <c:pt idx="3272">
                        <c:v>14385</c:v>
                      </c:pt>
                      <c:pt idx="3273">
                        <c:v>14119</c:v>
                      </c:pt>
                      <c:pt idx="3274">
                        <c:v>13498</c:v>
                      </c:pt>
                      <c:pt idx="3275">
                        <c:v>15736</c:v>
                      </c:pt>
                      <c:pt idx="3276">
                        <c:v>15887</c:v>
                      </c:pt>
                      <c:pt idx="3277">
                        <c:v>14858</c:v>
                      </c:pt>
                      <c:pt idx="3278">
                        <c:v>14294</c:v>
                      </c:pt>
                      <c:pt idx="3279">
                        <c:v>12998</c:v>
                      </c:pt>
                      <c:pt idx="3280">
                        <c:v>13305</c:v>
                      </c:pt>
                      <c:pt idx="3281">
                        <c:v>13662</c:v>
                      </c:pt>
                      <c:pt idx="3282">
                        <c:v>15139</c:v>
                      </c:pt>
                      <c:pt idx="3283">
                        <c:v>13092</c:v>
                      </c:pt>
                      <c:pt idx="3284">
                        <c:v>9772</c:v>
                      </c:pt>
                      <c:pt idx="3285">
                        <c:v>12496</c:v>
                      </c:pt>
                      <c:pt idx="3286">
                        <c:v>14197</c:v>
                      </c:pt>
                      <c:pt idx="3287">
                        <c:v>13527</c:v>
                      </c:pt>
                      <c:pt idx="3288">
                        <c:v>13995</c:v>
                      </c:pt>
                      <c:pt idx="3289">
                        <c:v>14049</c:v>
                      </c:pt>
                      <c:pt idx="3290">
                        <c:v>14611</c:v>
                      </c:pt>
                      <c:pt idx="3291">
                        <c:v>13912</c:v>
                      </c:pt>
                      <c:pt idx="3292">
                        <c:v>15049</c:v>
                      </c:pt>
                      <c:pt idx="3293">
                        <c:v>13748</c:v>
                      </c:pt>
                      <c:pt idx="3294">
                        <c:v>12859</c:v>
                      </c:pt>
                      <c:pt idx="3295">
                        <c:v>14741</c:v>
                      </c:pt>
                      <c:pt idx="3296">
                        <c:v>15839</c:v>
                      </c:pt>
                      <c:pt idx="3297">
                        <c:v>17236</c:v>
                      </c:pt>
                      <c:pt idx="3298">
                        <c:v>14465</c:v>
                      </c:pt>
                      <c:pt idx="3299">
                        <c:v>14412</c:v>
                      </c:pt>
                      <c:pt idx="3300">
                        <c:v>13972</c:v>
                      </c:pt>
                      <c:pt idx="3301">
                        <c:v>13704</c:v>
                      </c:pt>
                      <c:pt idx="3302">
                        <c:v>15507</c:v>
                      </c:pt>
                      <c:pt idx="3303">
                        <c:v>15917</c:v>
                      </c:pt>
                      <c:pt idx="3304">
                        <c:v>14511</c:v>
                      </c:pt>
                      <c:pt idx="3305">
                        <c:v>13862</c:v>
                      </c:pt>
                      <c:pt idx="3306">
                        <c:v>12699</c:v>
                      </c:pt>
                      <c:pt idx="3307">
                        <c:v>11002</c:v>
                      </c:pt>
                      <c:pt idx="3308">
                        <c:v>11469</c:v>
                      </c:pt>
                      <c:pt idx="3309">
                        <c:v>12174</c:v>
                      </c:pt>
                      <c:pt idx="3310">
                        <c:v>12545</c:v>
                      </c:pt>
                      <c:pt idx="3311">
                        <c:v>11424</c:v>
                      </c:pt>
                      <c:pt idx="3312">
                        <c:v>10775</c:v>
                      </c:pt>
                      <c:pt idx="3313">
                        <c:v>11320</c:v>
                      </c:pt>
                      <c:pt idx="3314">
                        <c:v>11632</c:v>
                      </c:pt>
                      <c:pt idx="3315">
                        <c:v>10676</c:v>
                      </c:pt>
                      <c:pt idx="3316">
                        <c:v>11695</c:v>
                      </c:pt>
                      <c:pt idx="3317">
                        <c:v>11482</c:v>
                      </c:pt>
                      <c:pt idx="3318">
                        <c:v>10218</c:v>
                      </c:pt>
                      <c:pt idx="3319">
                        <c:v>10521</c:v>
                      </c:pt>
                      <c:pt idx="3320">
                        <c:v>12902</c:v>
                      </c:pt>
                      <c:pt idx="3321">
                        <c:v>13237</c:v>
                      </c:pt>
                      <c:pt idx="3322">
                        <c:v>12856</c:v>
                      </c:pt>
                      <c:pt idx="3323">
                        <c:v>13224</c:v>
                      </c:pt>
                      <c:pt idx="3324">
                        <c:v>15221</c:v>
                      </c:pt>
                      <c:pt idx="3325">
                        <c:v>12811</c:v>
                      </c:pt>
                      <c:pt idx="3326">
                        <c:v>14379</c:v>
                      </c:pt>
                      <c:pt idx="3327">
                        <c:v>15547</c:v>
                      </c:pt>
                      <c:pt idx="3328">
                        <c:v>15441</c:v>
                      </c:pt>
                      <c:pt idx="3329">
                        <c:v>14449</c:v>
                      </c:pt>
                      <c:pt idx="3330">
                        <c:v>13963</c:v>
                      </c:pt>
                      <c:pt idx="3331">
                        <c:v>15264</c:v>
                      </c:pt>
                      <c:pt idx="3332">
                        <c:v>15296</c:v>
                      </c:pt>
                      <c:pt idx="3333">
                        <c:v>14597</c:v>
                      </c:pt>
                      <c:pt idx="3334">
                        <c:v>15569</c:v>
                      </c:pt>
                      <c:pt idx="3335">
                        <c:v>15851</c:v>
                      </c:pt>
                      <c:pt idx="3336">
                        <c:v>11560</c:v>
                      </c:pt>
                      <c:pt idx="3337">
                        <c:v>12871</c:v>
                      </c:pt>
                      <c:pt idx="3338">
                        <c:v>15175</c:v>
                      </c:pt>
                      <c:pt idx="3339">
                        <c:v>15358</c:v>
                      </c:pt>
                      <c:pt idx="3340">
                        <c:v>14690</c:v>
                      </c:pt>
                      <c:pt idx="3341">
                        <c:v>13995</c:v>
                      </c:pt>
                      <c:pt idx="3342">
                        <c:v>14265</c:v>
                      </c:pt>
                      <c:pt idx="3343">
                        <c:v>11508</c:v>
                      </c:pt>
                      <c:pt idx="3344">
                        <c:v>13472</c:v>
                      </c:pt>
                      <c:pt idx="3345">
                        <c:v>17156</c:v>
                      </c:pt>
                      <c:pt idx="3346">
                        <c:v>15461</c:v>
                      </c:pt>
                      <c:pt idx="3347">
                        <c:v>15348</c:v>
                      </c:pt>
                      <c:pt idx="3348">
                        <c:v>15168</c:v>
                      </c:pt>
                      <c:pt idx="3349">
                        <c:v>11836</c:v>
                      </c:pt>
                      <c:pt idx="3350">
                        <c:v>14217</c:v>
                      </c:pt>
                      <c:pt idx="3351">
                        <c:v>15177</c:v>
                      </c:pt>
                      <c:pt idx="3352">
                        <c:v>17281</c:v>
                      </c:pt>
                      <c:pt idx="3353">
                        <c:v>17648</c:v>
                      </c:pt>
                      <c:pt idx="3354">
                        <c:v>17592</c:v>
                      </c:pt>
                      <c:pt idx="3355">
                        <c:v>17101</c:v>
                      </c:pt>
                      <c:pt idx="3356">
                        <c:v>16633</c:v>
                      </c:pt>
                      <c:pt idx="3357">
                        <c:v>16666</c:v>
                      </c:pt>
                      <c:pt idx="3358">
                        <c:v>16035</c:v>
                      </c:pt>
                      <c:pt idx="3359">
                        <c:v>16209</c:v>
                      </c:pt>
                      <c:pt idx="3360">
                        <c:v>18239</c:v>
                      </c:pt>
                      <c:pt idx="3361">
                        <c:v>19695</c:v>
                      </c:pt>
                      <c:pt idx="3362">
                        <c:v>20464</c:v>
                      </c:pt>
                      <c:pt idx="3363">
                        <c:v>18609</c:v>
                      </c:pt>
                      <c:pt idx="3364">
                        <c:v>17744</c:v>
                      </c:pt>
                      <c:pt idx="3365">
                        <c:v>17864</c:v>
                      </c:pt>
                      <c:pt idx="3366">
                        <c:v>17737</c:v>
                      </c:pt>
                      <c:pt idx="3367">
                        <c:v>16618</c:v>
                      </c:pt>
                      <c:pt idx="3368">
                        <c:v>18014</c:v>
                      </c:pt>
                      <c:pt idx="3369">
                        <c:v>16996</c:v>
                      </c:pt>
                      <c:pt idx="3370">
                        <c:v>16015</c:v>
                      </c:pt>
                      <c:pt idx="3371">
                        <c:v>16108</c:v>
                      </c:pt>
                      <c:pt idx="3372">
                        <c:v>16676</c:v>
                      </c:pt>
                      <c:pt idx="3373">
                        <c:v>18364</c:v>
                      </c:pt>
                      <c:pt idx="3374">
                        <c:v>20188</c:v>
                      </c:pt>
                      <c:pt idx="3375">
                        <c:v>19025</c:v>
                      </c:pt>
                      <c:pt idx="3376">
                        <c:v>17587</c:v>
                      </c:pt>
                      <c:pt idx="3377">
                        <c:v>16226</c:v>
                      </c:pt>
                      <c:pt idx="3378">
                        <c:v>15093</c:v>
                      </c:pt>
                      <c:pt idx="3379">
                        <c:v>17246</c:v>
                      </c:pt>
                      <c:pt idx="3380">
                        <c:v>17302</c:v>
                      </c:pt>
                      <c:pt idx="3381">
                        <c:v>19271</c:v>
                      </c:pt>
                      <c:pt idx="3382">
                        <c:v>18294</c:v>
                      </c:pt>
                      <c:pt idx="3383">
                        <c:v>17637</c:v>
                      </c:pt>
                      <c:pt idx="3384">
                        <c:v>18530</c:v>
                      </c:pt>
                      <c:pt idx="3385">
                        <c:v>15499</c:v>
                      </c:pt>
                      <c:pt idx="3386">
                        <c:v>18586</c:v>
                      </c:pt>
                      <c:pt idx="3387">
                        <c:v>18993</c:v>
                      </c:pt>
                      <c:pt idx="3388">
                        <c:v>21199</c:v>
                      </c:pt>
                      <c:pt idx="3389">
                        <c:v>20861</c:v>
                      </c:pt>
                      <c:pt idx="3390">
                        <c:v>18995</c:v>
                      </c:pt>
                      <c:pt idx="3391">
                        <c:v>17966</c:v>
                      </c:pt>
                      <c:pt idx="3392">
                        <c:v>17570</c:v>
                      </c:pt>
                      <c:pt idx="3393">
                        <c:v>17747</c:v>
                      </c:pt>
                      <c:pt idx="3394">
                        <c:v>17239</c:v>
                      </c:pt>
                      <c:pt idx="3395">
                        <c:v>20506</c:v>
                      </c:pt>
                      <c:pt idx="3396">
                        <c:v>21634</c:v>
                      </c:pt>
                      <c:pt idx="3397">
                        <c:v>21796</c:v>
                      </c:pt>
                      <c:pt idx="3398">
                        <c:v>18061</c:v>
                      </c:pt>
                      <c:pt idx="3399">
                        <c:v>19589</c:v>
                      </c:pt>
                      <c:pt idx="3400">
                        <c:v>24445</c:v>
                      </c:pt>
                      <c:pt idx="3401">
                        <c:v>23686</c:v>
                      </c:pt>
                      <c:pt idx="3402">
                        <c:v>22577</c:v>
                      </c:pt>
                      <c:pt idx="3403">
                        <c:v>24484</c:v>
                      </c:pt>
                      <c:pt idx="3404">
                        <c:v>22004</c:v>
                      </c:pt>
                      <c:pt idx="3405">
                        <c:v>18251</c:v>
                      </c:pt>
                      <c:pt idx="3406">
                        <c:v>17622</c:v>
                      </c:pt>
                      <c:pt idx="3407">
                        <c:v>20618</c:v>
                      </c:pt>
                      <c:pt idx="3408">
                        <c:v>19729</c:v>
                      </c:pt>
                      <c:pt idx="3409">
                        <c:v>20366</c:v>
                      </c:pt>
                      <c:pt idx="3410">
                        <c:v>20301</c:v>
                      </c:pt>
                      <c:pt idx="3411">
                        <c:v>20554</c:v>
                      </c:pt>
                      <c:pt idx="3412">
                        <c:v>17364</c:v>
                      </c:pt>
                      <c:pt idx="3413">
                        <c:v>17238</c:v>
                      </c:pt>
                      <c:pt idx="3414">
                        <c:v>20563</c:v>
                      </c:pt>
                      <c:pt idx="3415">
                        <c:v>18098</c:v>
                      </c:pt>
                      <c:pt idx="3416">
                        <c:v>17859</c:v>
                      </c:pt>
                      <c:pt idx="3417">
                        <c:v>18747</c:v>
                      </c:pt>
                      <c:pt idx="3418">
                        <c:v>18413</c:v>
                      </c:pt>
                      <c:pt idx="3419">
                        <c:v>17808</c:v>
                      </c:pt>
                      <c:pt idx="3420">
                        <c:v>19099</c:v>
                      </c:pt>
                      <c:pt idx="3421">
                        <c:v>19585</c:v>
                      </c:pt>
                      <c:pt idx="3422">
                        <c:v>18432</c:v>
                      </c:pt>
                      <c:pt idx="3423">
                        <c:v>20925</c:v>
                      </c:pt>
                      <c:pt idx="3424">
                        <c:v>20528</c:v>
                      </c:pt>
                      <c:pt idx="3425">
                        <c:v>21772</c:v>
                      </c:pt>
                      <c:pt idx="3426">
                        <c:v>19124</c:v>
                      </c:pt>
                      <c:pt idx="3427">
                        <c:v>20068</c:v>
                      </c:pt>
                      <c:pt idx="3428">
                        <c:v>20535</c:v>
                      </c:pt>
                      <c:pt idx="3429">
                        <c:v>20924</c:v>
                      </c:pt>
                      <c:pt idx="3430">
                        <c:v>21962</c:v>
                      </c:pt>
                      <c:pt idx="3431">
                        <c:v>22217</c:v>
                      </c:pt>
                      <c:pt idx="3432">
                        <c:v>23842</c:v>
                      </c:pt>
                      <c:pt idx="3433">
                        <c:v>19617</c:v>
                      </c:pt>
                      <c:pt idx="3434">
                        <c:v>20696</c:v>
                      </c:pt>
                      <c:pt idx="3435">
                        <c:v>23114</c:v>
                      </c:pt>
                      <c:pt idx="3436">
                        <c:v>23616</c:v>
                      </c:pt>
                      <c:pt idx="3437">
                        <c:v>23154</c:v>
                      </c:pt>
                      <c:pt idx="3438">
                        <c:v>21470</c:v>
                      </c:pt>
                      <c:pt idx="3439">
                        <c:v>23302</c:v>
                      </c:pt>
                      <c:pt idx="3440">
                        <c:v>21870</c:v>
                      </c:pt>
                      <c:pt idx="3441">
                        <c:v>21744</c:v>
                      </c:pt>
                      <c:pt idx="3442">
                        <c:v>22343</c:v>
                      </c:pt>
                      <c:pt idx="3443">
                        <c:v>22270</c:v>
                      </c:pt>
                      <c:pt idx="3444">
                        <c:v>21655</c:v>
                      </c:pt>
                      <c:pt idx="3445">
                        <c:v>23700</c:v>
                      </c:pt>
                      <c:pt idx="3446">
                        <c:v>23854</c:v>
                      </c:pt>
                      <c:pt idx="3447">
                        <c:v>19822</c:v>
                      </c:pt>
                      <c:pt idx="3448">
                        <c:v>17737</c:v>
                      </c:pt>
                      <c:pt idx="3449">
                        <c:v>19612</c:v>
                      </c:pt>
                      <c:pt idx="3450">
                        <c:v>21042</c:v>
                      </c:pt>
                      <c:pt idx="3451">
                        <c:v>22342</c:v>
                      </c:pt>
                      <c:pt idx="3452">
                        <c:v>21080</c:v>
                      </c:pt>
                      <c:pt idx="3453">
                        <c:v>19907</c:v>
                      </c:pt>
                      <c:pt idx="3454">
                        <c:v>15279</c:v>
                      </c:pt>
                      <c:pt idx="3455">
                        <c:v>15076</c:v>
                      </c:pt>
                      <c:pt idx="3456">
                        <c:v>18184</c:v>
                      </c:pt>
                      <c:pt idx="3457">
                        <c:v>19645</c:v>
                      </c:pt>
                      <c:pt idx="3458">
                        <c:v>19725</c:v>
                      </c:pt>
                      <c:pt idx="3459">
                        <c:v>19835</c:v>
                      </c:pt>
                      <c:pt idx="3460">
                        <c:v>19705</c:v>
                      </c:pt>
                      <c:pt idx="3461">
                        <c:v>19144</c:v>
                      </c:pt>
                      <c:pt idx="3462">
                        <c:v>18189</c:v>
                      </c:pt>
                      <c:pt idx="3463">
                        <c:v>17403</c:v>
                      </c:pt>
                      <c:pt idx="3464">
                        <c:v>16204</c:v>
                      </c:pt>
                      <c:pt idx="3465">
                        <c:v>17564</c:v>
                      </c:pt>
                      <c:pt idx="3466">
                        <c:v>18242</c:v>
                      </c:pt>
                      <c:pt idx="3467">
                        <c:v>17055</c:v>
                      </c:pt>
                      <c:pt idx="3468">
                        <c:v>16551</c:v>
                      </c:pt>
                      <c:pt idx="3469">
                        <c:v>14477</c:v>
                      </c:pt>
                      <c:pt idx="3470">
                        <c:v>16002</c:v>
                      </c:pt>
                      <c:pt idx="3471">
                        <c:v>17718</c:v>
                      </c:pt>
                      <c:pt idx="3472">
                        <c:v>18072</c:v>
                      </c:pt>
                      <c:pt idx="3473">
                        <c:v>18725</c:v>
                      </c:pt>
                      <c:pt idx="3474">
                        <c:v>18945</c:v>
                      </c:pt>
                      <c:pt idx="3475">
                        <c:v>19602</c:v>
                      </c:pt>
                      <c:pt idx="3476">
                        <c:v>18079</c:v>
                      </c:pt>
                      <c:pt idx="3477">
                        <c:v>20543</c:v>
                      </c:pt>
                      <c:pt idx="3478">
                        <c:v>21745</c:v>
                      </c:pt>
                      <c:pt idx="3479">
                        <c:v>17320</c:v>
                      </c:pt>
                      <c:pt idx="3480">
                        <c:v>19386</c:v>
                      </c:pt>
                      <c:pt idx="3481">
                        <c:v>18279</c:v>
                      </c:pt>
                      <c:pt idx="3482">
                        <c:v>18779</c:v>
                      </c:pt>
                      <c:pt idx="3483">
                        <c:v>19166</c:v>
                      </c:pt>
                      <c:pt idx="3484">
                        <c:v>19662</c:v>
                      </c:pt>
                      <c:pt idx="3485">
                        <c:v>22587</c:v>
                      </c:pt>
                      <c:pt idx="3486">
                        <c:v>23311</c:v>
                      </c:pt>
                      <c:pt idx="3487">
                        <c:v>22822</c:v>
                      </c:pt>
                      <c:pt idx="3488">
                        <c:v>21001</c:v>
                      </c:pt>
                      <c:pt idx="3489">
                        <c:v>19880</c:v>
                      </c:pt>
                      <c:pt idx="3490">
                        <c:v>19442</c:v>
                      </c:pt>
                      <c:pt idx="3491">
                        <c:v>22056</c:v>
                      </c:pt>
                      <c:pt idx="3492">
                        <c:v>17503</c:v>
                      </c:pt>
                      <c:pt idx="3493">
                        <c:v>16310</c:v>
                      </c:pt>
                      <c:pt idx="3494">
                        <c:v>18852</c:v>
                      </c:pt>
                      <c:pt idx="3495">
                        <c:v>17454</c:v>
                      </c:pt>
                      <c:pt idx="3496">
                        <c:v>19959</c:v>
                      </c:pt>
                      <c:pt idx="3497">
                        <c:v>20164</c:v>
                      </c:pt>
                      <c:pt idx="3498">
                        <c:v>21819</c:v>
                      </c:pt>
                      <c:pt idx="3499">
                        <c:v>20948</c:v>
                      </c:pt>
                      <c:pt idx="3500">
                        <c:v>20733</c:v>
                      </c:pt>
                      <c:pt idx="3501">
                        <c:v>19293</c:v>
                      </c:pt>
                      <c:pt idx="3502">
                        <c:v>18458</c:v>
                      </c:pt>
                      <c:pt idx="3503">
                        <c:v>17046</c:v>
                      </c:pt>
                      <c:pt idx="3504">
                        <c:v>14478</c:v>
                      </c:pt>
                      <c:pt idx="3505">
                        <c:v>17055</c:v>
                      </c:pt>
                      <c:pt idx="3506">
                        <c:v>19418</c:v>
                      </c:pt>
                      <c:pt idx="3507">
                        <c:v>23326</c:v>
                      </c:pt>
                      <c:pt idx="3508">
                        <c:v>22957</c:v>
                      </c:pt>
                      <c:pt idx="3509">
                        <c:v>22547</c:v>
                      </c:pt>
                      <c:pt idx="3510">
                        <c:v>22251</c:v>
                      </c:pt>
                      <c:pt idx="3511">
                        <c:v>21722</c:v>
                      </c:pt>
                      <c:pt idx="3512">
                        <c:v>23630</c:v>
                      </c:pt>
                      <c:pt idx="3513">
                        <c:v>24592</c:v>
                      </c:pt>
                      <c:pt idx="3514">
                        <c:v>22425</c:v>
                      </c:pt>
                      <c:pt idx="3515">
                        <c:v>20777</c:v>
                      </c:pt>
                      <c:pt idx="3516">
                        <c:v>20933</c:v>
                      </c:pt>
                      <c:pt idx="3517">
                        <c:v>19793</c:v>
                      </c:pt>
                      <c:pt idx="3518">
                        <c:v>19261</c:v>
                      </c:pt>
                      <c:pt idx="3519">
                        <c:v>18876</c:v>
                      </c:pt>
                      <c:pt idx="3520">
                        <c:v>19346</c:v>
                      </c:pt>
                      <c:pt idx="3521">
                        <c:v>18316</c:v>
                      </c:pt>
                      <c:pt idx="3522">
                        <c:v>17756</c:v>
                      </c:pt>
                      <c:pt idx="3523">
                        <c:v>17094</c:v>
                      </c:pt>
                      <c:pt idx="3524">
                        <c:v>18953</c:v>
                      </c:pt>
                      <c:pt idx="3525">
                        <c:v>17675</c:v>
                      </c:pt>
                      <c:pt idx="3526">
                        <c:v>17235</c:v>
                      </c:pt>
                      <c:pt idx="3527">
                        <c:v>18372</c:v>
                      </c:pt>
                      <c:pt idx="3528">
                        <c:v>20842</c:v>
                      </c:pt>
                      <c:pt idx="3529">
                        <c:v>21298</c:v>
                      </c:pt>
                      <c:pt idx="3530">
                        <c:v>18335</c:v>
                      </c:pt>
                      <c:pt idx="3531">
                        <c:v>16936</c:v>
                      </c:pt>
                      <c:pt idx="3532">
                        <c:v>16838</c:v>
                      </c:pt>
                      <c:pt idx="3533">
                        <c:v>18543</c:v>
                      </c:pt>
                      <c:pt idx="3534">
                        <c:v>20959</c:v>
                      </c:pt>
                      <c:pt idx="3535">
                        <c:v>20922</c:v>
                      </c:pt>
                      <c:pt idx="3536">
                        <c:v>18296</c:v>
                      </c:pt>
                      <c:pt idx="3537">
                        <c:v>20825</c:v>
                      </c:pt>
                      <c:pt idx="3538">
                        <c:v>20039</c:v>
                      </c:pt>
                      <c:pt idx="3539">
                        <c:v>20973</c:v>
                      </c:pt>
                      <c:pt idx="3540">
                        <c:v>21594</c:v>
                      </c:pt>
                      <c:pt idx="3541">
                        <c:v>21989</c:v>
                      </c:pt>
                      <c:pt idx="3542">
                        <c:v>19526</c:v>
                      </c:pt>
                      <c:pt idx="3543">
                        <c:v>19870</c:v>
                      </c:pt>
                      <c:pt idx="3544">
                        <c:v>17072</c:v>
                      </c:pt>
                      <c:pt idx="3545">
                        <c:v>16421</c:v>
                      </c:pt>
                      <c:pt idx="3546">
                        <c:v>16115</c:v>
                      </c:pt>
                      <c:pt idx="3547">
                        <c:v>14939</c:v>
                      </c:pt>
                      <c:pt idx="3548">
                        <c:v>16470</c:v>
                      </c:pt>
                      <c:pt idx="3549">
                        <c:v>15154</c:v>
                      </c:pt>
                      <c:pt idx="3550">
                        <c:v>17164</c:v>
                      </c:pt>
                      <c:pt idx="3551">
                        <c:v>17656</c:v>
                      </c:pt>
                      <c:pt idx="3552">
                        <c:v>16525</c:v>
                      </c:pt>
                      <c:pt idx="3553">
                        <c:v>15050</c:v>
                      </c:pt>
                      <c:pt idx="3554">
                        <c:v>14234</c:v>
                      </c:pt>
                      <c:pt idx="3555">
                        <c:v>14745</c:v>
                      </c:pt>
                      <c:pt idx="3556">
                        <c:v>14045</c:v>
                      </c:pt>
                      <c:pt idx="3557">
                        <c:v>15397</c:v>
                      </c:pt>
                      <c:pt idx="3558">
                        <c:v>16838</c:v>
                      </c:pt>
                      <c:pt idx="3559">
                        <c:v>16945</c:v>
                      </c:pt>
                      <c:pt idx="3560">
                        <c:v>16442</c:v>
                      </c:pt>
                      <c:pt idx="3561">
                        <c:v>18958</c:v>
                      </c:pt>
                      <c:pt idx="3562">
                        <c:v>19844</c:v>
                      </c:pt>
                      <c:pt idx="3563">
                        <c:v>17772</c:v>
                      </c:pt>
                      <c:pt idx="3564">
                        <c:v>17661</c:v>
                      </c:pt>
                      <c:pt idx="3565">
                        <c:v>17900</c:v>
                      </c:pt>
                      <c:pt idx="3566">
                        <c:v>15576</c:v>
                      </c:pt>
                      <c:pt idx="3567">
                        <c:v>16455</c:v>
                      </c:pt>
                      <c:pt idx="3568">
                        <c:v>18796</c:v>
                      </c:pt>
                      <c:pt idx="3569">
                        <c:v>20049</c:v>
                      </c:pt>
                      <c:pt idx="3570">
                        <c:v>17866</c:v>
                      </c:pt>
                      <c:pt idx="3571">
                        <c:v>15856</c:v>
                      </c:pt>
                      <c:pt idx="3572">
                        <c:v>14408</c:v>
                      </c:pt>
                      <c:pt idx="3573">
                        <c:v>14833</c:v>
                      </c:pt>
                      <c:pt idx="3574">
                        <c:v>12712</c:v>
                      </c:pt>
                      <c:pt idx="3575">
                        <c:v>13862</c:v>
                      </c:pt>
                      <c:pt idx="3576">
                        <c:v>14364</c:v>
                      </c:pt>
                      <c:pt idx="3577">
                        <c:v>16753</c:v>
                      </c:pt>
                      <c:pt idx="3578">
                        <c:v>16752</c:v>
                      </c:pt>
                      <c:pt idx="3579">
                        <c:v>17183</c:v>
                      </c:pt>
                      <c:pt idx="3580">
                        <c:v>16455</c:v>
                      </c:pt>
                      <c:pt idx="3581">
                        <c:v>17274</c:v>
                      </c:pt>
                      <c:pt idx="3582">
                        <c:v>16743</c:v>
                      </c:pt>
                      <c:pt idx="3583">
                        <c:v>15612</c:v>
                      </c:pt>
                      <c:pt idx="3584">
                        <c:v>15932</c:v>
                      </c:pt>
                      <c:pt idx="3585">
                        <c:v>15836</c:v>
                      </c:pt>
                      <c:pt idx="3586">
                        <c:v>16906</c:v>
                      </c:pt>
                      <c:pt idx="3587">
                        <c:v>19088</c:v>
                      </c:pt>
                      <c:pt idx="3588">
                        <c:v>19716</c:v>
                      </c:pt>
                      <c:pt idx="3589">
                        <c:v>18309</c:v>
                      </c:pt>
                      <c:pt idx="3590">
                        <c:v>14085</c:v>
                      </c:pt>
                      <c:pt idx="3591">
                        <c:v>14469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'Select select'!$J$1</c15:sqref>
                        </c15:formulaRef>
                      </c:ext>
                    </c:extLst>
                    <c:strCache>
                      <c:ptCount val="1"/>
                      <c:pt idx="0">
                        <c:v>PTPTOTAL_INT</c:v>
                      </c:pt>
                    </c:strCache>
                  </c:strRef>
                </c:tx>
                <c:spPr>
                  <a:ln w="28575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'Select select'!$A$2:$A$3593</c15:sqref>
                        </c15:formulaRef>
                      </c:ext>
                    </c:extLst>
                    <c:numCache>
                      <c:formatCode>m/d/yyyy</c:formatCode>
                      <c:ptCount val="3592"/>
                      <c:pt idx="0">
                        <c:v>40513</c:v>
                      </c:pt>
                      <c:pt idx="1">
                        <c:v>40514</c:v>
                      </c:pt>
                      <c:pt idx="2">
                        <c:v>40515</c:v>
                      </c:pt>
                      <c:pt idx="3">
                        <c:v>40516</c:v>
                      </c:pt>
                      <c:pt idx="4">
                        <c:v>40517</c:v>
                      </c:pt>
                      <c:pt idx="5">
                        <c:v>40518</c:v>
                      </c:pt>
                      <c:pt idx="6">
                        <c:v>40519</c:v>
                      </c:pt>
                      <c:pt idx="7">
                        <c:v>40520</c:v>
                      </c:pt>
                      <c:pt idx="8">
                        <c:v>40521</c:v>
                      </c:pt>
                      <c:pt idx="9">
                        <c:v>40522</c:v>
                      </c:pt>
                      <c:pt idx="10">
                        <c:v>40523</c:v>
                      </c:pt>
                      <c:pt idx="11">
                        <c:v>40524</c:v>
                      </c:pt>
                      <c:pt idx="12">
                        <c:v>40525</c:v>
                      </c:pt>
                      <c:pt idx="13">
                        <c:v>40526</c:v>
                      </c:pt>
                      <c:pt idx="14">
                        <c:v>40527</c:v>
                      </c:pt>
                      <c:pt idx="15">
                        <c:v>40528</c:v>
                      </c:pt>
                      <c:pt idx="16">
                        <c:v>40529</c:v>
                      </c:pt>
                      <c:pt idx="17">
                        <c:v>40530</c:v>
                      </c:pt>
                      <c:pt idx="18">
                        <c:v>40531</c:v>
                      </c:pt>
                      <c:pt idx="19">
                        <c:v>40532</c:v>
                      </c:pt>
                      <c:pt idx="20">
                        <c:v>40533</c:v>
                      </c:pt>
                      <c:pt idx="21">
                        <c:v>40534</c:v>
                      </c:pt>
                      <c:pt idx="22">
                        <c:v>40535</c:v>
                      </c:pt>
                      <c:pt idx="23">
                        <c:v>40536</c:v>
                      </c:pt>
                      <c:pt idx="24">
                        <c:v>40537</c:v>
                      </c:pt>
                      <c:pt idx="25">
                        <c:v>40538</c:v>
                      </c:pt>
                      <c:pt idx="26">
                        <c:v>40539</c:v>
                      </c:pt>
                      <c:pt idx="27">
                        <c:v>40540</c:v>
                      </c:pt>
                      <c:pt idx="28">
                        <c:v>40541</c:v>
                      </c:pt>
                      <c:pt idx="29">
                        <c:v>40542</c:v>
                      </c:pt>
                      <c:pt idx="30">
                        <c:v>40543</c:v>
                      </c:pt>
                      <c:pt idx="31">
                        <c:v>40544</c:v>
                      </c:pt>
                      <c:pt idx="32">
                        <c:v>40545</c:v>
                      </c:pt>
                      <c:pt idx="33">
                        <c:v>40546</c:v>
                      </c:pt>
                      <c:pt idx="34">
                        <c:v>40547</c:v>
                      </c:pt>
                      <c:pt idx="35">
                        <c:v>40548</c:v>
                      </c:pt>
                      <c:pt idx="36">
                        <c:v>40549</c:v>
                      </c:pt>
                      <c:pt idx="37">
                        <c:v>40550</c:v>
                      </c:pt>
                      <c:pt idx="38">
                        <c:v>40551</c:v>
                      </c:pt>
                      <c:pt idx="39">
                        <c:v>40552</c:v>
                      </c:pt>
                      <c:pt idx="40">
                        <c:v>40553</c:v>
                      </c:pt>
                      <c:pt idx="41">
                        <c:v>40554</c:v>
                      </c:pt>
                      <c:pt idx="42">
                        <c:v>40555</c:v>
                      </c:pt>
                      <c:pt idx="43">
                        <c:v>40556</c:v>
                      </c:pt>
                      <c:pt idx="44">
                        <c:v>40557</c:v>
                      </c:pt>
                      <c:pt idx="45">
                        <c:v>40558</c:v>
                      </c:pt>
                      <c:pt idx="46">
                        <c:v>40559</c:v>
                      </c:pt>
                      <c:pt idx="47">
                        <c:v>40560</c:v>
                      </c:pt>
                      <c:pt idx="48">
                        <c:v>40561</c:v>
                      </c:pt>
                      <c:pt idx="49">
                        <c:v>40562</c:v>
                      </c:pt>
                      <c:pt idx="50">
                        <c:v>40563</c:v>
                      </c:pt>
                      <c:pt idx="51">
                        <c:v>40564</c:v>
                      </c:pt>
                      <c:pt idx="52">
                        <c:v>40565</c:v>
                      </c:pt>
                      <c:pt idx="53">
                        <c:v>40566</c:v>
                      </c:pt>
                      <c:pt idx="54">
                        <c:v>40567</c:v>
                      </c:pt>
                      <c:pt idx="55">
                        <c:v>40568</c:v>
                      </c:pt>
                      <c:pt idx="56">
                        <c:v>40569</c:v>
                      </c:pt>
                      <c:pt idx="57">
                        <c:v>40570</c:v>
                      </c:pt>
                      <c:pt idx="58">
                        <c:v>40571</c:v>
                      </c:pt>
                      <c:pt idx="59">
                        <c:v>40572</c:v>
                      </c:pt>
                      <c:pt idx="60">
                        <c:v>40573</c:v>
                      </c:pt>
                      <c:pt idx="61">
                        <c:v>40574</c:v>
                      </c:pt>
                      <c:pt idx="62">
                        <c:v>40575</c:v>
                      </c:pt>
                      <c:pt idx="63">
                        <c:v>40576</c:v>
                      </c:pt>
                      <c:pt idx="64">
                        <c:v>40577</c:v>
                      </c:pt>
                      <c:pt idx="65">
                        <c:v>40578</c:v>
                      </c:pt>
                      <c:pt idx="66">
                        <c:v>40579</c:v>
                      </c:pt>
                      <c:pt idx="67">
                        <c:v>40580</c:v>
                      </c:pt>
                      <c:pt idx="68">
                        <c:v>40581</c:v>
                      </c:pt>
                      <c:pt idx="69">
                        <c:v>40582</c:v>
                      </c:pt>
                      <c:pt idx="70">
                        <c:v>40583</c:v>
                      </c:pt>
                      <c:pt idx="71">
                        <c:v>40584</c:v>
                      </c:pt>
                      <c:pt idx="72">
                        <c:v>40585</c:v>
                      </c:pt>
                      <c:pt idx="73">
                        <c:v>40586</c:v>
                      </c:pt>
                      <c:pt idx="74">
                        <c:v>40587</c:v>
                      </c:pt>
                      <c:pt idx="75">
                        <c:v>40588</c:v>
                      </c:pt>
                      <c:pt idx="76">
                        <c:v>40589</c:v>
                      </c:pt>
                      <c:pt idx="77">
                        <c:v>40590</c:v>
                      </c:pt>
                      <c:pt idx="78">
                        <c:v>40591</c:v>
                      </c:pt>
                      <c:pt idx="79">
                        <c:v>40592</c:v>
                      </c:pt>
                      <c:pt idx="80">
                        <c:v>40593</c:v>
                      </c:pt>
                      <c:pt idx="81">
                        <c:v>40594</c:v>
                      </c:pt>
                      <c:pt idx="82">
                        <c:v>40595</c:v>
                      </c:pt>
                      <c:pt idx="83">
                        <c:v>40596</c:v>
                      </c:pt>
                      <c:pt idx="84">
                        <c:v>40597</c:v>
                      </c:pt>
                      <c:pt idx="85">
                        <c:v>40598</c:v>
                      </c:pt>
                      <c:pt idx="86">
                        <c:v>40599</c:v>
                      </c:pt>
                      <c:pt idx="87">
                        <c:v>40600</c:v>
                      </c:pt>
                      <c:pt idx="88">
                        <c:v>40601</c:v>
                      </c:pt>
                      <c:pt idx="89">
                        <c:v>40602</c:v>
                      </c:pt>
                      <c:pt idx="90">
                        <c:v>40603</c:v>
                      </c:pt>
                      <c:pt idx="91">
                        <c:v>40604</c:v>
                      </c:pt>
                      <c:pt idx="92">
                        <c:v>40605</c:v>
                      </c:pt>
                      <c:pt idx="93">
                        <c:v>40606</c:v>
                      </c:pt>
                      <c:pt idx="94">
                        <c:v>40607</c:v>
                      </c:pt>
                      <c:pt idx="95">
                        <c:v>40608</c:v>
                      </c:pt>
                      <c:pt idx="96">
                        <c:v>40609</c:v>
                      </c:pt>
                      <c:pt idx="97">
                        <c:v>40610</c:v>
                      </c:pt>
                      <c:pt idx="98">
                        <c:v>40611</c:v>
                      </c:pt>
                      <c:pt idx="99">
                        <c:v>40612</c:v>
                      </c:pt>
                      <c:pt idx="100">
                        <c:v>40613</c:v>
                      </c:pt>
                      <c:pt idx="101">
                        <c:v>40614</c:v>
                      </c:pt>
                      <c:pt idx="102">
                        <c:v>40615</c:v>
                      </c:pt>
                      <c:pt idx="103">
                        <c:v>40616</c:v>
                      </c:pt>
                      <c:pt idx="104">
                        <c:v>40617</c:v>
                      </c:pt>
                      <c:pt idx="105">
                        <c:v>40618</c:v>
                      </c:pt>
                      <c:pt idx="106">
                        <c:v>40619</c:v>
                      </c:pt>
                      <c:pt idx="107">
                        <c:v>40620</c:v>
                      </c:pt>
                      <c:pt idx="108">
                        <c:v>40621</c:v>
                      </c:pt>
                      <c:pt idx="109">
                        <c:v>40622</c:v>
                      </c:pt>
                      <c:pt idx="110">
                        <c:v>40623</c:v>
                      </c:pt>
                      <c:pt idx="111">
                        <c:v>40624</c:v>
                      </c:pt>
                      <c:pt idx="112">
                        <c:v>40625</c:v>
                      </c:pt>
                      <c:pt idx="113">
                        <c:v>40626</c:v>
                      </c:pt>
                      <c:pt idx="114">
                        <c:v>40627</c:v>
                      </c:pt>
                      <c:pt idx="115">
                        <c:v>40628</c:v>
                      </c:pt>
                      <c:pt idx="116">
                        <c:v>40629</c:v>
                      </c:pt>
                      <c:pt idx="117">
                        <c:v>40630</c:v>
                      </c:pt>
                      <c:pt idx="118">
                        <c:v>40631</c:v>
                      </c:pt>
                      <c:pt idx="119">
                        <c:v>40632</c:v>
                      </c:pt>
                      <c:pt idx="120">
                        <c:v>40633</c:v>
                      </c:pt>
                      <c:pt idx="121">
                        <c:v>40634</c:v>
                      </c:pt>
                      <c:pt idx="122">
                        <c:v>40635</c:v>
                      </c:pt>
                      <c:pt idx="123">
                        <c:v>40636</c:v>
                      </c:pt>
                      <c:pt idx="124">
                        <c:v>40637</c:v>
                      </c:pt>
                      <c:pt idx="125">
                        <c:v>40638</c:v>
                      </c:pt>
                      <c:pt idx="126">
                        <c:v>40639</c:v>
                      </c:pt>
                      <c:pt idx="127">
                        <c:v>40640</c:v>
                      </c:pt>
                      <c:pt idx="128">
                        <c:v>40641</c:v>
                      </c:pt>
                      <c:pt idx="129">
                        <c:v>40642</c:v>
                      </c:pt>
                      <c:pt idx="130">
                        <c:v>40643</c:v>
                      </c:pt>
                      <c:pt idx="131">
                        <c:v>40644</c:v>
                      </c:pt>
                      <c:pt idx="132">
                        <c:v>40645</c:v>
                      </c:pt>
                      <c:pt idx="133">
                        <c:v>40646</c:v>
                      </c:pt>
                      <c:pt idx="134">
                        <c:v>40647</c:v>
                      </c:pt>
                      <c:pt idx="135">
                        <c:v>40648</c:v>
                      </c:pt>
                      <c:pt idx="136">
                        <c:v>40649</c:v>
                      </c:pt>
                      <c:pt idx="137">
                        <c:v>40650</c:v>
                      </c:pt>
                      <c:pt idx="138">
                        <c:v>40651</c:v>
                      </c:pt>
                      <c:pt idx="139">
                        <c:v>40652</c:v>
                      </c:pt>
                      <c:pt idx="140">
                        <c:v>40653</c:v>
                      </c:pt>
                      <c:pt idx="141">
                        <c:v>40654</c:v>
                      </c:pt>
                      <c:pt idx="142">
                        <c:v>40655</c:v>
                      </c:pt>
                      <c:pt idx="143">
                        <c:v>40656</c:v>
                      </c:pt>
                      <c:pt idx="144">
                        <c:v>40657</c:v>
                      </c:pt>
                      <c:pt idx="145">
                        <c:v>40658</c:v>
                      </c:pt>
                      <c:pt idx="146">
                        <c:v>40659</c:v>
                      </c:pt>
                      <c:pt idx="147">
                        <c:v>40660</c:v>
                      </c:pt>
                      <c:pt idx="148">
                        <c:v>40661</c:v>
                      </c:pt>
                      <c:pt idx="149">
                        <c:v>40662</c:v>
                      </c:pt>
                      <c:pt idx="150">
                        <c:v>40663</c:v>
                      </c:pt>
                      <c:pt idx="151">
                        <c:v>40664</c:v>
                      </c:pt>
                      <c:pt idx="152">
                        <c:v>40665</c:v>
                      </c:pt>
                      <c:pt idx="153">
                        <c:v>40666</c:v>
                      </c:pt>
                      <c:pt idx="154">
                        <c:v>40667</c:v>
                      </c:pt>
                      <c:pt idx="155">
                        <c:v>40668</c:v>
                      </c:pt>
                      <c:pt idx="156">
                        <c:v>40669</c:v>
                      </c:pt>
                      <c:pt idx="157">
                        <c:v>40670</c:v>
                      </c:pt>
                      <c:pt idx="158">
                        <c:v>40671</c:v>
                      </c:pt>
                      <c:pt idx="159">
                        <c:v>40672</c:v>
                      </c:pt>
                      <c:pt idx="160">
                        <c:v>40673</c:v>
                      </c:pt>
                      <c:pt idx="161">
                        <c:v>40674</c:v>
                      </c:pt>
                      <c:pt idx="162">
                        <c:v>40675</c:v>
                      </c:pt>
                      <c:pt idx="163">
                        <c:v>40676</c:v>
                      </c:pt>
                      <c:pt idx="164">
                        <c:v>40677</c:v>
                      </c:pt>
                      <c:pt idx="165">
                        <c:v>40678</c:v>
                      </c:pt>
                      <c:pt idx="166">
                        <c:v>40679</c:v>
                      </c:pt>
                      <c:pt idx="167">
                        <c:v>40680</c:v>
                      </c:pt>
                      <c:pt idx="168">
                        <c:v>40681</c:v>
                      </c:pt>
                      <c:pt idx="169">
                        <c:v>40682</c:v>
                      </c:pt>
                      <c:pt idx="170">
                        <c:v>40683</c:v>
                      </c:pt>
                      <c:pt idx="171">
                        <c:v>40684</c:v>
                      </c:pt>
                      <c:pt idx="172">
                        <c:v>40685</c:v>
                      </c:pt>
                      <c:pt idx="173">
                        <c:v>40686</c:v>
                      </c:pt>
                      <c:pt idx="174">
                        <c:v>40687</c:v>
                      </c:pt>
                      <c:pt idx="175">
                        <c:v>40688</c:v>
                      </c:pt>
                      <c:pt idx="176">
                        <c:v>40689</c:v>
                      </c:pt>
                      <c:pt idx="177">
                        <c:v>40690</c:v>
                      </c:pt>
                      <c:pt idx="178">
                        <c:v>40691</c:v>
                      </c:pt>
                      <c:pt idx="179">
                        <c:v>40692</c:v>
                      </c:pt>
                      <c:pt idx="180">
                        <c:v>40693</c:v>
                      </c:pt>
                      <c:pt idx="181">
                        <c:v>40694</c:v>
                      </c:pt>
                      <c:pt idx="182">
                        <c:v>40695</c:v>
                      </c:pt>
                      <c:pt idx="183">
                        <c:v>40696</c:v>
                      </c:pt>
                      <c:pt idx="184">
                        <c:v>40697</c:v>
                      </c:pt>
                      <c:pt idx="185">
                        <c:v>40698</c:v>
                      </c:pt>
                      <c:pt idx="186">
                        <c:v>40699</c:v>
                      </c:pt>
                      <c:pt idx="187">
                        <c:v>40700</c:v>
                      </c:pt>
                      <c:pt idx="188">
                        <c:v>40701</c:v>
                      </c:pt>
                      <c:pt idx="189">
                        <c:v>40702</c:v>
                      </c:pt>
                      <c:pt idx="190">
                        <c:v>40703</c:v>
                      </c:pt>
                      <c:pt idx="191">
                        <c:v>40704</c:v>
                      </c:pt>
                      <c:pt idx="192">
                        <c:v>40705</c:v>
                      </c:pt>
                      <c:pt idx="193">
                        <c:v>40706</c:v>
                      </c:pt>
                      <c:pt idx="194">
                        <c:v>40707</c:v>
                      </c:pt>
                      <c:pt idx="195">
                        <c:v>40708</c:v>
                      </c:pt>
                      <c:pt idx="196">
                        <c:v>40709</c:v>
                      </c:pt>
                      <c:pt idx="197">
                        <c:v>40710</c:v>
                      </c:pt>
                      <c:pt idx="198">
                        <c:v>40711</c:v>
                      </c:pt>
                      <c:pt idx="199">
                        <c:v>40712</c:v>
                      </c:pt>
                      <c:pt idx="200">
                        <c:v>40713</c:v>
                      </c:pt>
                      <c:pt idx="201">
                        <c:v>40714</c:v>
                      </c:pt>
                      <c:pt idx="202">
                        <c:v>40715</c:v>
                      </c:pt>
                      <c:pt idx="203">
                        <c:v>40716</c:v>
                      </c:pt>
                      <c:pt idx="204">
                        <c:v>40717</c:v>
                      </c:pt>
                      <c:pt idx="205">
                        <c:v>40718</c:v>
                      </c:pt>
                      <c:pt idx="206">
                        <c:v>40719</c:v>
                      </c:pt>
                      <c:pt idx="207">
                        <c:v>40720</c:v>
                      </c:pt>
                      <c:pt idx="208">
                        <c:v>40721</c:v>
                      </c:pt>
                      <c:pt idx="209">
                        <c:v>40722</c:v>
                      </c:pt>
                      <c:pt idx="210">
                        <c:v>40723</c:v>
                      </c:pt>
                      <c:pt idx="211">
                        <c:v>40724</c:v>
                      </c:pt>
                      <c:pt idx="212">
                        <c:v>40725</c:v>
                      </c:pt>
                      <c:pt idx="213">
                        <c:v>40726</c:v>
                      </c:pt>
                      <c:pt idx="214">
                        <c:v>40727</c:v>
                      </c:pt>
                      <c:pt idx="215">
                        <c:v>40728</c:v>
                      </c:pt>
                      <c:pt idx="216">
                        <c:v>40729</c:v>
                      </c:pt>
                      <c:pt idx="217">
                        <c:v>40730</c:v>
                      </c:pt>
                      <c:pt idx="218">
                        <c:v>40731</c:v>
                      </c:pt>
                      <c:pt idx="219">
                        <c:v>40732</c:v>
                      </c:pt>
                      <c:pt idx="220">
                        <c:v>40733</c:v>
                      </c:pt>
                      <c:pt idx="221">
                        <c:v>40734</c:v>
                      </c:pt>
                      <c:pt idx="222">
                        <c:v>40735</c:v>
                      </c:pt>
                      <c:pt idx="223">
                        <c:v>40736</c:v>
                      </c:pt>
                      <c:pt idx="224">
                        <c:v>40737</c:v>
                      </c:pt>
                      <c:pt idx="225">
                        <c:v>40738</c:v>
                      </c:pt>
                      <c:pt idx="226">
                        <c:v>40739</c:v>
                      </c:pt>
                      <c:pt idx="227">
                        <c:v>40740</c:v>
                      </c:pt>
                      <c:pt idx="228">
                        <c:v>40741</c:v>
                      </c:pt>
                      <c:pt idx="229">
                        <c:v>40742</c:v>
                      </c:pt>
                      <c:pt idx="230">
                        <c:v>40743</c:v>
                      </c:pt>
                      <c:pt idx="231">
                        <c:v>40744</c:v>
                      </c:pt>
                      <c:pt idx="232">
                        <c:v>40745</c:v>
                      </c:pt>
                      <c:pt idx="233">
                        <c:v>40746</c:v>
                      </c:pt>
                      <c:pt idx="234">
                        <c:v>40747</c:v>
                      </c:pt>
                      <c:pt idx="235">
                        <c:v>40748</c:v>
                      </c:pt>
                      <c:pt idx="236">
                        <c:v>40749</c:v>
                      </c:pt>
                      <c:pt idx="237">
                        <c:v>40750</c:v>
                      </c:pt>
                      <c:pt idx="238">
                        <c:v>40751</c:v>
                      </c:pt>
                      <c:pt idx="239">
                        <c:v>40752</c:v>
                      </c:pt>
                      <c:pt idx="240">
                        <c:v>40753</c:v>
                      </c:pt>
                      <c:pt idx="241">
                        <c:v>40754</c:v>
                      </c:pt>
                      <c:pt idx="242">
                        <c:v>40755</c:v>
                      </c:pt>
                      <c:pt idx="243">
                        <c:v>40756</c:v>
                      </c:pt>
                      <c:pt idx="244">
                        <c:v>40757</c:v>
                      </c:pt>
                      <c:pt idx="245">
                        <c:v>40758</c:v>
                      </c:pt>
                      <c:pt idx="246">
                        <c:v>40759</c:v>
                      </c:pt>
                      <c:pt idx="247">
                        <c:v>40760</c:v>
                      </c:pt>
                      <c:pt idx="248">
                        <c:v>40761</c:v>
                      </c:pt>
                      <c:pt idx="249">
                        <c:v>40762</c:v>
                      </c:pt>
                      <c:pt idx="250">
                        <c:v>40763</c:v>
                      </c:pt>
                      <c:pt idx="251">
                        <c:v>40764</c:v>
                      </c:pt>
                      <c:pt idx="252">
                        <c:v>40765</c:v>
                      </c:pt>
                      <c:pt idx="253">
                        <c:v>40766</c:v>
                      </c:pt>
                      <c:pt idx="254">
                        <c:v>40767</c:v>
                      </c:pt>
                      <c:pt idx="255">
                        <c:v>40768</c:v>
                      </c:pt>
                      <c:pt idx="256">
                        <c:v>40769</c:v>
                      </c:pt>
                      <c:pt idx="257">
                        <c:v>40770</c:v>
                      </c:pt>
                      <c:pt idx="258">
                        <c:v>40771</c:v>
                      </c:pt>
                      <c:pt idx="259">
                        <c:v>40772</c:v>
                      </c:pt>
                      <c:pt idx="260">
                        <c:v>40773</c:v>
                      </c:pt>
                      <c:pt idx="261">
                        <c:v>40774</c:v>
                      </c:pt>
                      <c:pt idx="262">
                        <c:v>40775</c:v>
                      </c:pt>
                      <c:pt idx="263">
                        <c:v>40776</c:v>
                      </c:pt>
                      <c:pt idx="264">
                        <c:v>40777</c:v>
                      </c:pt>
                      <c:pt idx="265">
                        <c:v>40778</c:v>
                      </c:pt>
                      <c:pt idx="266">
                        <c:v>40779</c:v>
                      </c:pt>
                      <c:pt idx="267">
                        <c:v>40780</c:v>
                      </c:pt>
                      <c:pt idx="268">
                        <c:v>40781</c:v>
                      </c:pt>
                      <c:pt idx="269">
                        <c:v>40782</c:v>
                      </c:pt>
                      <c:pt idx="270">
                        <c:v>40783</c:v>
                      </c:pt>
                      <c:pt idx="271">
                        <c:v>40784</c:v>
                      </c:pt>
                      <c:pt idx="272">
                        <c:v>40785</c:v>
                      </c:pt>
                      <c:pt idx="273">
                        <c:v>40786</c:v>
                      </c:pt>
                      <c:pt idx="274">
                        <c:v>40787</c:v>
                      </c:pt>
                      <c:pt idx="275">
                        <c:v>40788</c:v>
                      </c:pt>
                      <c:pt idx="276">
                        <c:v>40789</c:v>
                      </c:pt>
                      <c:pt idx="277">
                        <c:v>40790</c:v>
                      </c:pt>
                      <c:pt idx="278">
                        <c:v>40791</c:v>
                      </c:pt>
                      <c:pt idx="279">
                        <c:v>40792</c:v>
                      </c:pt>
                      <c:pt idx="280">
                        <c:v>40793</c:v>
                      </c:pt>
                      <c:pt idx="281">
                        <c:v>40794</c:v>
                      </c:pt>
                      <c:pt idx="282">
                        <c:v>40795</c:v>
                      </c:pt>
                      <c:pt idx="283">
                        <c:v>40796</c:v>
                      </c:pt>
                      <c:pt idx="284">
                        <c:v>40797</c:v>
                      </c:pt>
                      <c:pt idx="285">
                        <c:v>40798</c:v>
                      </c:pt>
                      <c:pt idx="286">
                        <c:v>40799</c:v>
                      </c:pt>
                      <c:pt idx="287">
                        <c:v>40800</c:v>
                      </c:pt>
                      <c:pt idx="288">
                        <c:v>40801</c:v>
                      </c:pt>
                      <c:pt idx="289">
                        <c:v>40802</c:v>
                      </c:pt>
                      <c:pt idx="290">
                        <c:v>40803</c:v>
                      </c:pt>
                      <c:pt idx="291">
                        <c:v>40804</c:v>
                      </c:pt>
                      <c:pt idx="292">
                        <c:v>40805</c:v>
                      </c:pt>
                      <c:pt idx="293">
                        <c:v>40806</c:v>
                      </c:pt>
                      <c:pt idx="294">
                        <c:v>40807</c:v>
                      </c:pt>
                      <c:pt idx="295">
                        <c:v>40808</c:v>
                      </c:pt>
                      <c:pt idx="296">
                        <c:v>40809</c:v>
                      </c:pt>
                      <c:pt idx="297">
                        <c:v>40810</c:v>
                      </c:pt>
                      <c:pt idx="298">
                        <c:v>40811</c:v>
                      </c:pt>
                      <c:pt idx="299">
                        <c:v>40812</c:v>
                      </c:pt>
                      <c:pt idx="300">
                        <c:v>40813</c:v>
                      </c:pt>
                      <c:pt idx="301">
                        <c:v>40814</c:v>
                      </c:pt>
                      <c:pt idx="302">
                        <c:v>40815</c:v>
                      </c:pt>
                      <c:pt idx="303">
                        <c:v>40816</c:v>
                      </c:pt>
                      <c:pt idx="304">
                        <c:v>40817</c:v>
                      </c:pt>
                      <c:pt idx="305">
                        <c:v>40818</c:v>
                      </c:pt>
                      <c:pt idx="306">
                        <c:v>40819</c:v>
                      </c:pt>
                      <c:pt idx="307">
                        <c:v>40820</c:v>
                      </c:pt>
                      <c:pt idx="308">
                        <c:v>40821</c:v>
                      </c:pt>
                      <c:pt idx="309">
                        <c:v>40822</c:v>
                      </c:pt>
                      <c:pt idx="310">
                        <c:v>40823</c:v>
                      </c:pt>
                      <c:pt idx="311">
                        <c:v>40824</c:v>
                      </c:pt>
                      <c:pt idx="312">
                        <c:v>40825</c:v>
                      </c:pt>
                      <c:pt idx="313">
                        <c:v>40826</c:v>
                      </c:pt>
                      <c:pt idx="314">
                        <c:v>40827</c:v>
                      </c:pt>
                      <c:pt idx="315">
                        <c:v>40828</c:v>
                      </c:pt>
                      <c:pt idx="316">
                        <c:v>40829</c:v>
                      </c:pt>
                      <c:pt idx="317">
                        <c:v>40830</c:v>
                      </c:pt>
                      <c:pt idx="318">
                        <c:v>40831</c:v>
                      </c:pt>
                      <c:pt idx="319">
                        <c:v>40832</c:v>
                      </c:pt>
                      <c:pt idx="320">
                        <c:v>40833</c:v>
                      </c:pt>
                      <c:pt idx="321">
                        <c:v>40834</c:v>
                      </c:pt>
                      <c:pt idx="322">
                        <c:v>40835</c:v>
                      </c:pt>
                      <c:pt idx="323">
                        <c:v>40836</c:v>
                      </c:pt>
                      <c:pt idx="324">
                        <c:v>40837</c:v>
                      </c:pt>
                      <c:pt idx="325">
                        <c:v>40838</c:v>
                      </c:pt>
                      <c:pt idx="326">
                        <c:v>40839</c:v>
                      </c:pt>
                      <c:pt idx="327">
                        <c:v>40840</c:v>
                      </c:pt>
                      <c:pt idx="328">
                        <c:v>40841</c:v>
                      </c:pt>
                      <c:pt idx="329">
                        <c:v>40842</c:v>
                      </c:pt>
                      <c:pt idx="330">
                        <c:v>40843</c:v>
                      </c:pt>
                      <c:pt idx="331">
                        <c:v>40844</c:v>
                      </c:pt>
                      <c:pt idx="332">
                        <c:v>40845</c:v>
                      </c:pt>
                      <c:pt idx="333">
                        <c:v>40846</c:v>
                      </c:pt>
                      <c:pt idx="334">
                        <c:v>40847</c:v>
                      </c:pt>
                      <c:pt idx="335">
                        <c:v>40848</c:v>
                      </c:pt>
                      <c:pt idx="336">
                        <c:v>40849</c:v>
                      </c:pt>
                      <c:pt idx="337">
                        <c:v>40850</c:v>
                      </c:pt>
                      <c:pt idx="338">
                        <c:v>40851</c:v>
                      </c:pt>
                      <c:pt idx="339">
                        <c:v>40852</c:v>
                      </c:pt>
                      <c:pt idx="340">
                        <c:v>40853</c:v>
                      </c:pt>
                      <c:pt idx="341">
                        <c:v>40854</c:v>
                      </c:pt>
                      <c:pt idx="342">
                        <c:v>40855</c:v>
                      </c:pt>
                      <c:pt idx="343">
                        <c:v>40856</c:v>
                      </c:pt>
                      <c:pt idx="344">
                        <c:v>40857</c:v>
                      </c:pt>
                      <c:pt idx="345">
                        <c:v>40858</c:v>
                      </c:pt>
                      <c:pt idx="346">
                        <c:v>40859</c:v>
                      </c:pt>
                      <c:pt idx="347">
                        <c:v>40860</c:v>
                      </c:pt>
                      <c:pt idx="348">
                        <c:v>40861</c:v>
                      </c:pt>
                      <c:pt idx="349">
                        <c:v>40862</c:v>
                      </c:pt>
                      <c:pt idx="350">
                        <c:v>40863</c:v>
                      </c:pt>
                      <c:pt idx="351">
                        <c:v>40864</c:v>
                      </c:pt>
                      <c:pt idx="352">
                        <c:v>40865</c:v>
                      </c:pt>
                      <c:pt idx="353">
                        <c:v>40866</c:v>
                      </c:pt>
                      <c:pt idx="354">
                        <c:v>40867</c:v>
                      </c:pt>
                      <c:pt idx="355">
                        <c:v>40868</c:v>
                      </c:pt>
                      <c:pt idx="356">
                        <c:v>40869</c:v>
                      </c:pt>
                      <c:pt idx="357">
                        <c:v>40870</c:v>
                      </c:pt>
                      <c:pt idx="358">
                        <c:v>40871</c:v>
                      </c:pt>
                      <c:pt idx="359">
                        <c:v>40872</c:v>
                      </c:pt>
                      <c:pt idx="360">
                        <c:v>40873</c:v>
                      </c:pt>
                      <c:pt idx="361">
                        <c:v>40874</c:v>
                      </c:pt>
                      <c:pt idx="362">
                        <c:v>40875</c:v>
                      </c:pt>
                      <c:pt idx="363">
                        <c:v>40876</c:v>
                      </c:pt>
                      <c:pt idx="364">
                        <c:v>40877</c:v>
                      </c:pt>
                      <c:pt idx="365">
                        <c:v>40878</c:v>
                      </c:pt>
                      <c:pt idx="366">
                        <c:v>40879</c:v>
                      </c:pt>
                      <c:pt idx="367">
                        <c:v>40880</c:v>
                      </c:pt>
                      <c:pt idx="368">
                        <c:v>40881</c:v>
                      </c:pt>
                      <c:pt idx="369">
                        <c:v>40882</c:v>
                      </c:pt>
                      <c:pt idx="370">
                        <c:v>40883</c:v>
                      </c:pt>
                      <c:pt idx="371">
                        <c:v>40884</c:v>
                      </c:pt>
                      <c:pt idx="372">
                        <c:v>40885</c:v>
                      </c:pt>
                      <c:pt idx="373">
                        <c:v>40886</c:v>
                      </c:pt>
                      <c:pt idx="374">
                        <c:v>40887</c:v>
                      </c:pt>
                      <c:pt idx="375">
                        <c:v>40888</c:v>
                      </c:pt>
                      <c:pt idx="376">
                        <c:v>40889</c:v>
                      </c:pt>
                      <c:pt idx="377">
                        <c:v>40890</c:v>
                      </c:pt>
                      <c:pt idx="378">
                        <c:v>40891</c:v>
                      </c:pt>
                      <c:pt idx="379">
                        <c:v>40892</c:v>
                      </c:pt>
                      <c:pt idx="380">
                        <c:v>40893</c:v>
                      </c:pt>
                      <c:pt idx="381">
                        <c:v>40894</c:v>
                      </c:pt>
                      <c:pt idx="382">
                        <c:v>40895</c:v>
                      </c:pt>
                      <c:pt idx="383">
                        <c:v>40896</c:v>
                      </c:pt>
                      <c:pt idx="384">
                        <c:v>40897</c:v>
                      </c:pt>
                      <c:pt idx="385">
                        <c:v>40898</c:v>
                      </c:pt>
                      <c:pt idx="386">
                        <c:v>40899</c:v>
                      </c:pt>
                      <c:pt idx="387">
                        <c:v>40900</c:v>
                      </c:pt>
                      <c:pt idx="388">
                        <c:v>40901</c:v>
                      </c:pt>
                      <c:pt idx="389">
                        <c:v>40902</c:v>
                      </c:pt>
                      <c:pt idx="390">
                        <c:v>40903</c:v>
                      </c:pt>
                      <c:pt idx="391">
                        <c:v>40904</c:v>
                      </c:pt>
                      <c:pt idx="392">
                        <c:v>40905</c:v>
                      </c:pt>
                      <c:pt idx="393">
                        <c:v>40906</c:v>
                      </c:pt>
                      <c:pt idx="394">
                        <c:v>40907</c:v>
                      </c:pt>
                      <c:pt idx="395">
                        <c:v>40908</c:v>
                      </c:pt>
                      <c:pt idx="396">
                        <c:v>40909</c:v>
                      </c:pt>
                      <c:pt idx="397">
                        <c:v>40910</c:v>
                      </c:pt>
                      <c:pt idx="398">
                        <c:v>40911</c:v>
                      </c:pt>
                      <c:pt idx="399">
                        <c:v>40912</c:v>
                      </c:pt>
                      <c:pt idx="400">
                        <c:v>40913</c:v>
                      </c:pt>
                      <c:pt idx="401">
                        <c:v>40914</c:v>
                      </c:pt>
                      <c:pt idx="402">
                        <c:v>40915</c:v>
                      </c:pt>
                      <c:pt idx="403">
                        <c:v>40916</c:v>
                      </c:pt>
                      <c:pt idx="404">
                        <c:v>40917</c:v>
                      </c:pt>
                      <c:pt idx="405">
                        <c:v>40918</c:v>
                      </c:pt>
                      <c:pt idx="406">
                        <c:v>40919</c:v>
                      </c:pt>
                      <c:pt idx="407">
                        <c:v>40920</c:v>
                      </c:pt>
                      <c:pt idx="408">
                        <c:v>40921</c:v>
                      </c:pt>
                      <c:pt idx="409">
                        <c:v>40922</c:v>
                      </c:pt>
                      <c:pt idx="410">
                        <c:v>40923</c:v>
                      </c:pt>
                      <c:pt idx="411">
                        <c:v>40924</c:v>
                      </c:pt>
                      <c:pt idx="412">
                        <c:v>40925</c:v>
                      </c:pt>
                      <c:pt idx="413">
                        <c:v>40926</c:v>
                      </c:pt>
                      <c:pt idx="414">
                        <c:v>40927</c:v>
                      </c:pt>
                      <c:pt idx="415">
                        <c:v>40928</c:v>
                      </c:pt>
                      <c:pt idx="416">
                        <c:v>40929</c:v>
                      </c:pt>
                      <c:pt idx="417">
                        <c:v>40930</c:v>
                      </c:pt>
                      <c:pt idx="418">
                        <c:v>40931</c:v>
                      </c:pt>
                      <c:pt idx="419">
                        <c:v>40932</c:v>
                      </c:pt>
                      <c:pt idx="420">
                        <c:v>40933</c:v>
                      </c:pt>
                      <c:pt idx="421">
                        <c:v>40934</c:v>
                      </c:pt>
                      <c:pt idx="422">
                        <c:v>40935</c:v>
                      </c:pt>
                      <c:pt idx="423">
                        <c:v>40936</c:v>
                      </c:pt>
                      <c:pt idx="424">
                        <c:v>40937</c:v>
                      </c:pt>
                      <c:pt idx="425">
                        <c:v>40938</c:v>
                      </c:pt>
                      <c:pt idx="426">
                        <c:v>40939</c:v>
                      </c:pt>
                      <c:pt idx="427">
                        <c:v>40940</c:v>
                      </c:pt>
                      <c:pt idx="428">
                        <c:v>40941</c:v>
                      </c:pt>
                      <c:pt idx="429">
                        <c:v>40942</c:v>
                      </c:pt>
                      <c:pt idx="430">
                        <c:v>40943</c:v>
                      </c:pt>
                      <c:pt idx="431">
                        <c:v>40944</c:v>
                      </c:pt>
                      <c:pt idx="432">
                        <c:v>40945</c:v>
                      </c:pt>
                      <c:pt idx="433">
                        <c:v>40946</c:v>
                      </c:pt>
                      <c:pt idx="434">
                        <c:v>40947</c:v>
                      </c:pt>
                      <c:pt idx="435">
                        <c:v>40948</c:v>
                      </c:pt>
                      <c:pt idx="436">
                        <c:v>40949</c:v>
                      </c:pt>
                      <c:pt idx="437">
                        <c:v>40950</c:v>
                      </c:pt>
                      <c:pt idx="438">
                        <c:v>40951</c:v>
                      </c:pt>
                      <c:pt idx="439">
                        <c:v>40952</c:v>
                      </c:pt>
                      <c:pt idx="440">
                        <c:v>40953</c:v>
                      </c:pt>
                      <c:pt idx="441">
                        <c:v>40954</c:v>
                      </c:pt>
                      <c:pt idx="442">
                        <c:v>40955</c:v>
                      </c:pt>
                      <c:pt idx="443">
                        <c:v>40956</c:v>
                      </c:pt>
                      <c:pt idx="444">
                        <c:v>40957</c:v>
                      </c:pt>
                      <c:pt idx="445">
                        <c:v>40958</c:v>
                      </c:pt>
                      <c:pt idx="446">
                        <c:v>40959</c:v>
                      </c:pt>
                      <c:pt idx="447">
                        <c:v>40960</c:v>
                      </c:pt>
                      <c:pt idx="448">
                        <c:v>40961</c:v>
                      </c:pt>
                      <c:pt idx="449">
                        <c:v>40962</c:v>
                      </c:pt>
                      <c:pt idx="450">
                        <c:v>40963</c:v>
                      </c:pt>
                      <c:pt idx="451">
                        <c:v>40964</c:v>
                      </c:pt>
                      <c:pt idx="452">
                        <c:v>40965</c:v>
                      </c:pt>
                      <c:pt idx="453">
                        <c:v>40966</c:v>
                      </c:pt>
                      <c:pt idx="454">
                        <c:v>40967</c:v>
                      </c:pt>
                      <c:pt idx="455">
                        <c:v>40968</c:v>
                      </c:pt>
                      <c:pt idx="456">
                        <c:v>40969</c:v>
                      </c:pt>
                      <c:pt idx="457">
                        <c:v>40970</c:v>
                      </c:pt>
                      <c:pt idx="458">
                        <c:v>40971</c:v>
                      </c:pt>
                      <c:pt idx="459">
                        <c:v>40972</c:v>
                      </c:pt>
                      <c:pt idx="460">
                        <c:v>40973</c:v>
                      </c:pt>
                      <c:pt idx="461">
                        <c:v>40974</c:v>
                      </c:pt>
                      <c:pt idx="462">
                        <c:v>40975</c:v>
                      </c:pt>
                      <c:pt idx="463">
                        <c:v>40976</c:v>
                      </c:pt>
                      <c:pt idx="464">
                        <c:v>40977</c:v>
                      </c:pt>
                      <c:pt idx="465">
                        <c:v>40978</c:v>
                      </c:pt>
                      <c:pt idx="466">
                        <c:v>40979</c:v>
                      </c:pt>
                      <c:pt idx="467">
                        <c:v>40980</c:v>
                      </c:pt>
                      <c:pt idx="468">
                        <c:v>40981</c:v>
                      </c:pt>
                      <c:pt idx="469">
                        <c:v>40982</c:v>
                      </c:pt>
                      <c:pt idx="470">
                        <c:v>40983</c:v>
                      </c:pt>
                      <c:pt idx="471">
                        <c:v>40984</c:v>
                      </c:pt>
                      <c:pt idx="472">
                        <c:v>40985</c:v>
                      </c:pt>
                      <c:pt idx="473">
                        <c:v>40986</c:v>
                      </c:pt>
                      <c:pt idx="474">
                        <c:v>40987</c:v>
                      </c:pt>
                      <c:pt idx="475">
                        <c:v>40988</c:v>
                      </c:pt>
                      <c:pt idx="476">
                        <c:v>40989</c:v>
                      </c:pt>
                      <c:pt idx="477">
                        <c:v>40990</c:v>
                      </c:pt>
                      <c:pt idx="478">
                        <c:v>40991</c:v>
                      </c:pt>
                      <c:pt idx="479">
                        <c:v>40992</c:v>
                      </c:pt>
                      <c:pt idx="480">
                        <c:v>40993</c:v>
                      </c:pt>
                      <c:pt idx="481">
                        <c:v>40994</c:v>
                      </c:pt>
                      <c:pt idx="482">
                        <c:v>40995</c:v>
                      </c:pt>
                      <c:pt idx="483">
                        <c:v>40996</c:v>
                      </c:pt>
                      <c:pt idx="484">
                        <c:v>40997</c:v>
                      </c:pt>
                      <c:pt idx="485">
                        <c:v>40998</c:v>
                      </c:pt>
                      <c:pt idx="486">
                        <c:v>40999</c:v>
                      </c:pt>
                      <c:pt idx="487">
                        <c:v>41000</c:v>
                      </c:pt>
                      <c:pt idx="488">
                        <c:v>41001</c:v>
                      </c:pt>
                      <c:pt idx="489">
                        <c:v>41002</c:v>
                      </c:pt>
                      <c:pt idx="490">
                        <c:v>41003</c:v>
                      </c:pt>
                      <c:pt idx="491">
                        <c:v>41004</c:v>
                      </c:pt>
                      <c:pt idx="492">
                        <c:v>41005</c:v>
                      </c:pt>
                      <c:pt idx="493">
                        <c:v>41006</c:v>
                      </c:pt>
                      <c:pt idx="494">
                        <c:v>41007</c:v>
                      </c:pt>
                      <c:pt idx="495">
                        <c:v>41008</c:v>
                      </c:pt>
                      <c:pt idx="496">
                        <c:v>41009</c:v>
                      </c:pt>
                      <c:pt idx="497">
                        <c:v>41010</c:v>
                      </c:pt>
                      <c:pt idx="498">
                        <c:v>41011</c:v>
                      </c:pt>
                      <c:pt idx="499">
                        <c:v>41012</c:v>
                      </c:pt>
                      <c:pt idx="500">
                        <c:v>41013</c:v>
                      </c:pt>
                      <c:pt idx="501">
                        <c:v>41014</c:v>
                      </c:pt>
                      <c:pt idx="502">
                        <c:v>41015</c:v>
                      </c:pt>
                      <c:pt idx="503">
                        <c:v>41016</c:v>
                      </c:pt>
                      <c:pt idx="504">
                        <c:v>41017</c:v>
                      </c:pt>
                      <c:pt idx="505">
                        <c:v>41018</c:v>
                      </c:pt>
                      <c:pt idx="506">
                        <c:v>41019</c:v>
                      </c:pt>
                      <c:pt idx="507">
                        <c:v>41020</c:v>
                      </c:pt>
                      <c:pt idx="508">
                        <c:v>41021</c:v>
                      </c:pt>
                      <c:pt idx="509">
                        <c:v>41022</c:v>
                      </c:pt>
                      <c:pt idx="510">
                        <c:v>41023</c:v>
                      </c:pt>
                      <c:pt idx="511">
                        <c:v>41024</c:v>
                      </c:pt>
                      <c:pt idx="512">
                        <c:v>41025</c:v>
                      </c:pt>
                      <c:pt idx="513">
                        <c:v>41026</c:v>
                      </c:pt>
                      <c:pt idx="514">
                        <c:v>41027</c:v>
                      </c:pt>
                      <c:pt idx="515">
                        <c:v>41028</c:v>
                      </c:pt>
                      <c:pt idx="516">
                        <c:v>41029</c:v>
                      </c:pt>
                      <c:pt idx="517">
                        <c:v>41030</c:v>
                      </c:pt>
                      <c:pt idx="518">
                        <c:v>41031</c:v>
                      </c:pt>
                      <c:pt idx="519">
                        <c:v>41032</c:v>
                      </c:pt>
                      <c:pt idx="520">
                        <c:v>41033</c:v>
                      </c:pt>
                      <c:pt idx="521">
                        <c:v>41034</c:v>
                      </c:pt>
                      <c:pt idx="522">
                        <c:v>41035</c:v>
                      </c:pt>
                      <c:pt idx="523">
                        <c:v>41036</c:v>
                      </c:pt>
                      <c:pt idx="524">
                        <c:v>41037</c:v>
                      </c:pt>
                      <c:pt idx="525">
                        <c:v>41038</c:v>
                      </c:pt>
                      <c:pt idx="526">
                        <c:v>41039</c:v>
                      </c:pt>
                      <c:pt idx="527">
                        <c:v>41040</c:v>
                      </c:pt>
                      <c:pt idx="528">
                        <c:v>41041</c:v>
                      </c:pt>
                      <c:pt idx="529">
                        <c:v>41042</c:v>
                      </c:pt>
                      <c:pt idx="530">
                        <c:v>41043</c:v>
                      </c:pt>
                      <c:pt idx="531">
                        <c:v>41044</c:v>
                      </c:pt>
                      <c:pt idx="532">
                        <c:v>41045</c:v>
                      </c:pt>
                      <c:pt idx="533">
                        <c:v>41046</c:v>
                      </c:pt>
                      <c:pt idx="534">
                        <c:v>41047</c:v>
                      </c:pt>
                      <c:pt idx="535">
                        <c:v>41048</c:v>
                      </c:pt>
                      <c:pt idx="536">
                        <c:v>41049</c:v>
                      </c:pt>
                      <c:pt idx="537">
                        <c:v>41050</c:v>
                      </c:pt>
                      <c:pt idx="538">
                        <c:v>41051</c:v>
                      </c:pt>
                      <c:pt idx="539">
                        <c:v>41052</c:v>
                      </c:pt>
                      <c:pt idx="540">
                        <c:v>41053</c:v>
                      </c:pt>
                      <c:pt idx="541">
                        <c:v>41054</c:v>
                      </c:pt>
                      <c:pt idx="542">
                        <c:v>41055</c:v>
                      </c:pt>
                      <c:pt idx="543">
                        <c:v>41056</c:v>
                      </c:pt>
                      <c:pt idx="544">
                        <c:v>41057</c:v>
                      </c:pt>
                      <c:pt idx="545">
                        <c:v>41058</c:v>
                      </c:pt>
                      <c:pt idx="546">
                        <c:v>41059</c:v>
                      </c:pt>
                      <c:pt idx="547">
                        <c:v>41060</c:v>
                      </c:pt>
                      <c:pt idx="548">
                        <c:v>41061</c:v>
                      </c:pt>
                      <c:pt idx="549">
                        <c:v>41062</c:v>
                      </c:pt>
                      <c:pt idx="550">
                        <c:v>41063</c:v>
                      </c:pt>
                      <c:pt idx="551">
                        <c:v>41064</c:v>
                      </c:pt>
                      <c:pt idx="552">
                        <c:v>41065</c:v>
                      </c:pt>
                      <c:pt idx="553">
                        <c:v>41066</c:v>
                      </c:pt>
                      <c:pt idx="554">
                        <c:v>41067</c:v>
                      </c:pt>
                      <c:pt idx="555">
                        <c:v>41068</c:v>
                      </c:pt>
                      <c:pt idx="556">
                        <c:v>41069</c:v>
                      </c:pt>
                      <c:pt idx="557">
                        <c:v>41070</c:v>
                      </c:pt>
                      <c:pt idx="558">
                        <c:v>41071</c:v>
                      </c:pt>
                      <c:pt idx="559">
                        <c:v>41072</c:v>
                      </c:pt>
                      <c:pt idx="560">
                        <c:v>41073</c:v>
                      </c:pt>
                      <c:pt idx="561">
                        <c:v>41074</c:v>
                      </c:pt>
                      <c:pt idx="562">
                        <c:v>41075</c:v>
                      </c:pt>
                      <c:pt idx="563">
                        <c:v>41076</c:v>
                      </c:pt>
                      <c:pt idx="564">
                        <c:v>41077</c:v>
                      </c:pt>
                      <c:pt idx="565">
                        <c:v>41078</c:v>
                      </c:pt>
                      <c:pt idx="566">
                        <c:v>41079</c:v>
                      </c:pt>
                      <c:pt idx="567">
                        <c:v>41080</c:v>
                      </c:pt>
                      <c:pt idx="568">
                        <c:v>41081</c:v>
                      </c:pt>
                      <c:pt idx="569">
                        <c:v>41082</c:v>
                      </c:pt>
                      <c:pt idx="570">
                        <c:v>41083</c:v>
                      </c:pt>
                      <c:pt idx="571">
                        <c:v>41084</c:v>
                      </c:pt>
                      <c:pt idx="572">
                        <c:v>41085</c:v>
                      </c:pt>
                      <c:pt idx="573">
                        <c:v>41086</c:v>
                      </c:pt>
                      <c:pt idx="574">
                        <c:v>41087</c:v>
                      </c:pt>
                      <c:pt idx="575">
                        <c:v>41088</c:v>
                      </c:pt>
                      <c:pt idx="576">
                        <c:v>41089</c:v>
                      </c:pt>
                      <c:pt idx="577">
                        <c:v>41090</c:v>
                      </c:pt>
                      <c:pt idx="578">
                        <c:v>41091</c:v>
                      </c:pt>
                      <c:pt idx="579">
                        <c:v>41092</c:v>
                      </c:pt>
                      <c:pt idx="580">
                        <c:v>41093</c:v>
                      </c:pt>
                      <c:pt idx="581">
                        <c:v>41094</c:v>
                      </c:pt>
                      <c:pt idx="582">
                        <c:v>41095</c:v>
                      </c:pt>
                      <c:pt idx="583">
                        <c:v>41096</c:v>
                      </c:pt>
                      <c:pt idx="584">
                        <c:v>41097</c:v>
                      </c:pt>
                      <c:pt idx="585">
                        <c:v>41098</c:v>
                      </c:pt>
                      <c:pt idx="586">
                        <c:v>41099</c:v>
                      </c:pt>
                      <c:pt idx="587">
                        <c:v>41100</c:v>
                      </c:pt>
                      <c:pt idx="588">
                        <c:v>41101</c:v>
                      </c:pt>
                      <c:pt idx="589">
                        <c:v>41102</c:v>
                      </c:pt>
                      <c:pt idx="590">
                        <c:v>41103</c:v>
                      </c:pt>
                      <c:pt idx="591">
                        <c:v>41104</c:v>
                      </c:pt>
                      <c:pt idx="592">
                        <c:v>41105</c:v>
                      </c:pt>
                      <c:pt idx="593">
                        <c:v>41106</c:v>
                      </c:pt>
                      <c:pt idx="594">
                        <c:v>41107</c:v>
                      </c:pt>
                      <c:pt idx="595">
                        <c:v>41108</c:v>
                      </c:pt>
                      <c:pt idx="596">
                        <c:v>41109</c:v>
                      </c:pt>
                      <c:pt idx="597">
                        <c:v>41110</c:v>
                      </c:pt>
                      <c:pt idx="598">
                        <c:v>41111</c:v>
                      </c:pt>
                      <c:pt idx="599">
                        <c:v>41112</c:v>
                      </c:pt>
                      <c:pt idx="600">
                        <c:v>41113</c:v>
                      </c:pt>
                      <c:pt idx="601">
                        <c:v>41114</c:v>
                      </c:pt>
                      <c:pt idx="602">
                        <c:v>41115</c:v>
                      </c:pt>
                      <c:pt idx="603">
                        <c:v>41116</c:v>
                      </c:pt>
                      <c:pt idx="604">
                        <c:v>41117</c:v>
                      </c:pt>
                      <c:pt idx="605">
                        <c:v>41118</c:v>
                      </c:pt>
                      <c:pt idx="606">
                        <c:v>41119</c:v>
                      </c:pt>
                      <c:pt idx="607">
                        <c:v>41120</c:v>
                      </c:pt>
                      <c:pt idx="608">
                        <c:v>41121</c:v>
                      </c:pt>
                      <c:pt idx="609">
                        <c:v>41122</c:v>
                      </c:pt>
                      <c:pt idx="610">
                        <c:v>41123</c:v>
                      </c:pt>
                      <c:pt idx="611">
                        <c:v>41124</c:v>
                      </c:pt>
                      <c:pt idx="612">
                        <c:v>41125</c:v>
                      </c:pt>
                      <c:pt idx="613">
                        <c:v>41126</c:v>
                      </c:pt>
                      <c:pt idx="614">
                        <c:v>41127</c:v>
                      </c:pt>
                      <c:pt idx="615">
                        <c:v>41128</c:v>
                      </c:pt>
                      <c:pt idx="616">
                        <c:v>41129</c:v>
                      </c:pt>
                      <c:pt idx="617">
                        <c:v>41130</c:v>
                      </c:pt>
                      <c:pt idx="618">
                        <c:v>41131</c:v>
                      </c:pt>
                      <c:pt idx="619">
                        <c:v>41132</c:v>
                      </c:pt>
                      <c:pt idx="620">
                        <c:v>41133</c:v>
                      </c:pt>
                      <c:pt idx="621">
                        <c:v>41134</c:v>
                      </c:pt>
                      <c:pt idx="622">
                        <c:v>41135</c:v>
                      </c:pt>
                      <c:pt idx="623">
                        <c:v>41136</c:v>
                      </c:pt>
                      <c:pt idx="624">
                        <c:v>41137</c:v>
                      </c:pt>
                      <c:pt idx="625">
                        <c:v>41138</c:v>
                      </c:pt>
                      <c:pt idx="626">
                        <c:v>41139</c:v>
                      </c:pt>
                      <c:pt idx="627">
                        <c:v>41140</c:v>
                      </c:pt>
                      <c:pt idx="628">
                        <c:v>41141</c:v>
                      </c:pt>
                      <c:pt idx="629">
                        <c:v>41142</c:v>
                      </c:pt>
                      <c:pt idx="630">
                        <c:v>41143</c:v>
                      </c:pt>
                      <c:pt idx="631">
                        <c:v>41144</c:v>
                      </c:pt>
                      <c:pt idx="632">
                        <c:v>41145</c:v>
                      </c:pt>
                      <c:pt idx="633">
                        <c:v>41146</c:v>
                      </c:pt>
                      <c:pt idx="634">
                        <c:v>41147</c:v>
                      </c:pt>
                      <c:pt idx="635">
                        <c:v>41148</c:v>
                      </c:pt>
                      <c:pt idx="636">
                        <c:v>41149</c:v>
                      </c:pt>
                      <c:pt idx="637">
                        <c:v>41150</c:v>
                      </c:pt>
                      <c:pt idx="638">
                        <c:v>41151</c:v>
                      </c:pt>
                      <c:pt idx="639">
                        <c:v>41152</c:v>
                      </c:pt>
                      <c:pt idx="640">
                        <c:v>41153</c:v>
                      </c:pt>
                      <c:pt idx="641">
                        <c:v>41154</c:v>
                      </c:pt>
                      <c:pt idx="642">
                        <c:v>41155</c:v>
                      </c:pt>
                      <c:pt idx="643">
                        <c:v>41156</c:v>
                      </c:pt>
                      <c:pt idx="644">
                        <c:v>41157</c:v>
                      </c:pt>
                      <c:pt idx="645">
                        <c:v>41158</c:v>
                      </c:pt>
                      <c:pt idx="646">
                        <c:v>41159</c:v>
                      </c:pt>
                      <c:pt idx="647">
                        <c:v>41160</c:v>
                      </c:pt>
                      <c:pt idx="648">
                        <c:v>41161</c:v>
                      </c:pt>
                      <c:pt idx="649">
                        <c:v>41162</c:v>
                      </c:pt>
                      <c:pt idx="650">
                        <c:v>41163</c:v>
                      </c:pt>
                      <c:pt idx="651">
                        <c:v>41164</c:v>
                      </c:pt>
                      <c:pt idx="652">
                        <c:v>41165</c:v>
                      </c:pt>
                      <c:pt idx="653">
                        <c:v>41166</c:v>
                      </c:pt>
                      <c:pt idx="654">
                        <c:v>41167</c:v>
                      </c:pt>
                      <c:pt idx="655">
                        <c:v>41168</c:v>
                      </c:pt>
                      <c:pt idx="656">
                        <c:v>41169</c:v>
                      </c:pt>
                      <c:pt idx="657">
                        <c:v>41170</c:v>
                      </c:pt>
                      <c:pt idx="658">
                        <c:v>41171</c:v>
                      </c:pt>
                      <c:pt idx="659">
                        <c:v>41172</c:v>
                      </c:pt>
                      <c:pt idx="660">
                        <c:v>41173</c:v>
                      </c:pt>
                      <c:pt idx="661">
                        <c:v>41174</c:v>
                      </c:pt>
                      <c:pt idx="662">
                        <c:v>41175</c:v>
                      </c:pt>
                      <c:pt idx="663">
                        <c:v>41176</c:v>
                      </c:pt>
                      <c:pt idx="664">
                        <c:v>41177</c:v>
                      </c:pt>
                      <c:pt idx="665">
                        <c:v>41178</c:v>
                      </c:pt>
                      <c:pt idx="666">
                        <c:v>41179</c:v>
                      </c:pt>
                      <c:pt idx="667">
                        <c:v>41180</c:v>
                      </c:pt>
                      <c:pt idx="668">
                        <c:v>41181</c:v>
                      </c:pt>
                      <c:pt idx="669">
                        <c:v>41182</c:v>
                      </c:pt>
                      <c:pt idx="670">
                        <c:v>41183</c:v>
                      </c:pt>
                      <c:pt idx="671">
                        <c:v>41184</c:v>
                      </c:pt>
                      <c:pt idx="672">
                        <c:v>41185</c:v>
                      </c:pt>
                      <c:pt idx="673">
                        <c:v>41186</c:v>
                      </c:pt>
                      <c:pt idx="674">
                        <c:v>41187</c:v>
                      </c:pt>
                      <c:pt idx="675">
                        <c:v>41188</c:v>
                      </c:pt>
                      <c:pt idx="676">
                        <c:v>41189</c:v>
                      </c:pt>
                      <c:pt idx="677">
                        <c:v>41190</c:v>
                      </c:pt>
                      <c:pt idx="678">
                        <c:v>41191</c:v>
                      </c:pt>
                      <c:pt idx="679">
                        <c:v>41192</c:v>
                      </c:pt>
                      <c:pt idx="680">
                        <c:v>41193</c:v>
                      </c:pt>
                      <c:pt idx="681">
                        <c:v>41194</c:v>
                      </c:pt>
                      <c:pt idx="682">
                        <c:v>41195</c:v>
                      </c:pt>
                      <c:pt idx="683">
                        <c:v>41196</c:v>
                      </c:pt>
                      <c:pt idx="684">
                        <c:v>41197</c:v>
                      </c:pt>
                      <c:pt idx="685">
                        <c:v>41198</c:v>
                      </c:pt>
                      <c:pt idx="686">
                        <c:v>41199</c:v>
                      </c:pt>
                      <c:pt idx="687">
                        <c:v>41200</c:v>
                      </c:pt>
                      <c:pt idx="688">
                        <c:v>41201</c:v>
                      </c:pt>
                      <c:pt idx="689">
                        <c:v>41202</c:v>
                      </c:pt>
                      <c:pt idx="690">
                        <c:v>41203</c:v>
                      </c:pt>
                      <c:pt idx="691">
                        <c:v>41204</c:v>
                      </c:pt>
                      <c:pt idx="692">
                        <c:v>41205</c:v>
                      </c:pt>
                      <c:pt idx="693">
                        <c:v>41206</c:v>
                      </c:pt>
                      <c:pt idx="694">
                        <c:v>41207</c:v>
                      </c:pt>
                      <c:pt idx="695">
                        <c:v>41208</c:v>
                      </c:pt>
                      <c:pt idx="696">
                        <c:v>41209</c:v>
                      </c:pt>
                      <c:pt idx="697">
                        <c:v>41210</c:v>
                      </c:pt>
                      <c:pt idx="698">
                        <c:v>41211</c:v>
                      </c:pt>
                      <c:pt idx="699">
                        <c:v>41212</c:v>
                      </c:pt>
                      <c:pt idx="700">
                        <c:v>41213</c:v>
                      </c:pt>
                      <c:pt idx="701">
                        <c:v>41214</c:v>
                      </c:pt>
                      <c:pt idx="702">
                        <c:v>41215</c:v>
                      </c:pt>
                      <c:pt idx="703">
                        <c:v>41216</c:v>
                      </c:pt>
                      <c:pt idx="704">
                        <c:v>41217</c:v>
                      </c:pt>
                      <c:pt idx="705">
                        <c:v>41218</c:v>
                      </c:pt>
                      <c:pt idx="706">
                        <c:v>41219</c:v>
                      </c:pt>
                      <c:pt idx="707">
                        <c:v>41220</c:v>
                      </c:pt>
                      <c:pt idx="708">
                        <c:v>41221</c:v>
                      </c:pt>
                      <c:pt idx="709">
                        <c:v>41222</c:v>
                      </c:pt>
                      <c:pt idx="710">
                        <c:v>41223</c:v>
                      </c:pt>
                      <c:pt idx="711">
                        <c:v>41224</c:v>
                      </c:pt>
                      <c:pt idx="712">
                        <c:v>41225</c:v>
                      </c:pt>
                      <c:pt idx="713">
                        <c:v>41226</c:v>
                      </c:pt>
                      <c:pt idx="714">
                        <c:v>41227</c:v>
                      </c:pt>
                      <c:pt idx="715">
                        <c:v>41228</c:v>
                      </c:pt>
                      <c:pt idx="716">
                        <c:v>41229</c:v>
                      </c:pt>
                      <c:pt idx="717">
                        <c:v>41230</c:v>
                      </c:pt>
                      <c:pt idx="718">
                        <c:v>41231</c:v>
                      </c:pt>
                      <c:pt idx="719">
                        <c:v>41232</c:v>
                      </c:pt>
                      <c:pt idx="720">
                        <c:v>41233</c:v>
                      </c:pt>
                      <c:pt idx="721">
                        <c:v>41234</c:v>
                      </c:pt>
                      <c:pt idx="722">
                        <c:v>41235</c:v>
                      </c:pt>
                      <c:pt idx="723">
                        <c:v>41236</c:v>
                      </c:pt>
                      <c:pt idx="724">
                        <c:v>41237</c:v>
                      </c:pt>
                      <c:pt idx="725">
                        <c:v>41238</c:v>
                      </c:pt>
                      <c:pt idx="726">
                        <c:v>41239</c:v>
                      </c:pt>
                      <c:pt idx="727">
                        <c:v>41240</c:v>
                      </c:pt>
                      <c:pt idx="728">
                        <c:v>41241</c:v>
                      </c:pt>
                      <c:pt idx="729">
                        <c:v>41242</c:v>
                      </c:pt>
                      <c:pt idx="730">
                        <c:v>41243</c:v>
                      </c:pt>
                      <c:pt idx="731">
                        <c:v>41244</c:v>
                      </c:pt>
                      <c:pt idx="732">
                        <c:v>41245</c:v>
                      </c:pt>
                      <c:pt idx="733">
                        <c:v>41246</c:v>
                      </c:pt>
                      <c:pt idx="734">
                        <c:v>41247</c:v>
                      </c:pt>
                      <c:pt idx="735">
                        <c:v>41248</c:v>
                      </c:pt>
                      <c:pt idx="736">
                        <c:v>41249</c:v>
                      </c:pt>
                      <c:pt idx="737">
                        <c:v>41250</c:v>
                      </c:pt>
                      <c:pt idx="738">
                        <c:v>41251</c:v>
                      </c:pt>
                      <c:pt idx="739">
                        <c:v>41252</c:v>
                      </c:pt>
                      <c:pt idx="740">
                        <c:v>41253</c:v>
                      </c:pt>
                      <c:pt idx="741">
                        <c:v>41254</c:v>
                      </c:pt>
                      <c:pt idx="742">
                        <c:v>41255</c:v>
                      </c:pt>
                      <c:pt idx="743">
                        <c:v>41256</c:v>
                      </c:pt>
                      <c:pt idx="744">
                        <c:v>41257</c:v>
                      </c:pt>
                      <c:pt idx="745">
                        <c:v>41258</c:v>
                      </c:pt>
                      <c:pt idx="746">
                        <c:v>41259</c:v>
                      </c:pt>
                      <c:pt idx="747">
                        <c:v>41260</c:v>
                      </c:pt>
                      <c:pt idx="748">
                        <c:v>41261</c:v>
                      </c:pt>
                      <c:pt idx="749">
                        <c:v>41262</c:v>
                      </c:pt>
                      <c:pt idx="750">
                        <c:v>41263</c:v>
                      </c:pt>
                      <c:pt idx="751">
                        <c:v>41264</c:v>
                      </c:pt>
                      <c:pt idx="752">
                        <c:v>41265</c:v>
                      </c:pt>
                      <c:pt idx="753">
                        <c:v>41266</c:v>
                      </c:pt>
                      <c:pt idx="754">
                        <c:v>41267</c:v>
                      </c:pt>
                      <c:pt idx="755">
                        <c:v>41268</c:v>
                      </c:pt>
                      <c:pt idx="756">
                        <c:v>41269</c:v>
                      </c:pt>
                      <c:pt idx="757">
                        <c:v>41270</c:v>
                      </c:pt>
                      <c:pt idx="758">
                        <c:v>41271</c:v>
                      </c:pt>
                      <c:pt idx="759">
                        <c:v>41272</c:v>
                      </c:pt>
                      <c:pt idx="760">
                        <c:v>41273</c:v>
                      </c:pt>
                      <c:pt idx="761">
                        <c:v>41274</c:v>
                      </c:pt>
                      <c:pt idx="762">
                        <c:v>41275</c:v>
                      </c:pt>
                      <c:pt idx="763">
                        <c:v>41276</c:v>
                      </c:pt>
                      <c:pt idx="764">
                        <c:v>41277</c:v>
                      </c:pt>
                      <c:pt idx="765">
                        <c:v>41278</c:v>
                      </c:pt>
                      <c:pt idx="766">
                        <c:v>41279</c:v>
                      </c:pt>
                      <c:pt idx="767">
                        <c:v>41280</c:v>
                      </c:pt>
                      <c:pt idx="768">
                        <c:v>41281</c:v>
                      </c:pt>
                      <c:pt idx="769">
                        <c:v>41282</c:v>
                      </c:pt>
                      <c:pt idx="770">
                        <c:v>41283</c:v>
                      </c:pt>
                      <c:pt idx="771">
                        <c:v>41284</c:v>
                      </c:pt>
                      <c:pt idx="772">
                        <c:v>41285</c:v>
                      </c:pt>
                      <c:pt idx="773">
                        <c:v>41286</c:v>
                      </c:pt>
                      <c:pt idx="774">
                        <c:v>41287</c:v>
                      </c:pt>
                      <c:pt idx="775">
                        <c:v>41288</c:v>
                      </c:pt>
                      <c:pt idx="776">
                        <c:v>41289</c:v>
                      </c:pt>
                      <c:pt idx="777">
                        <c:v>41290</c:v>
                      </c:pt>
                      <c:pt idx="778">
                        <c:v>41291</c:v>
                      </c:pt>
                      <c:pt idx="779">
                        <c:v>41292</c:v>
                      </c:pt>
                      <c:pt idx="780">
                        <c:v>41293</c:v>
                      </c:pt>
                      <c:pt idx="781">
                        <c:v>41294</c:v>
                      </c:pt>
                      <c:pt idx="782">
                        <c:v>41295</c:v>
                      </c:pt>
                      <c:pt idx="783">
                        <c:v>41296</c:v>
                      </c:pt>
                      <c:pt idx="784">
                        <c:v>41297</c:v>
                      </c:pt>
                      <c:pt idx="785">
                        <c:v>41298</c:v>
                      </c:pt>
                      <c:pt idx="786">
                        <c:v>41299</c:v>
                      </c:pt>
                      <c:pt idx="787">
                        <c:v>41300</c:v>
                      </c:pt>
                      <c:pt idx="788">
                        <c:v>41301</c:v>
                      </c:pt>
                      <c:pt idx="789">
                        <c:v>41302</c:v>
                      </c:pt>
                      <c:pt idx="790">
                        <c:v>41303</c:v>
                      </c:pt>
                      <c:pt idx="791">
                        <c:v>41304</c:v>
                      </c:pt>
                      <c:pt idx="792">
                        <c:v>41305</c:v>
                      </c:pt>
                      <c:pt idx="793">
                        <c:v>41306</c:v>
                      </c:pt>
                      <c:pt idx="794">
                        <c:v>41307</c:v>
                      </c:pt>
                      <c:pt idx="795">
                        <c:v>41308</c:v>
                      </c:pt>
                      <c:pt idx="796">
                        <c:v>41309</c:v>
                      </c:pt>
                      <c:pt idx="797">
                        <c:v>41310</c:v>
                      </c:pt>
                      <c:pt idx="798">
                        <c:v>41311</c:v>
                      </c:pt>
                      <c:pt idx="799">
                        <c:v>41312</c:v>
                      </c:pt>
                      <c:pt idx="800">
                        <c:v>41313</c:v>
                      </c:pt>
                      <c:pt idx="801">
                        <c:v>41314</c:v>
                      </c:pt>
                      <c:pt idx="802">
                        <c:v>41315</c:v>
                      </c:pt>
                      <c:pt idx="803">
                        <c:v>41316</c:v>
                      </c:pt>
                      <c:pt idx="804">
                        <c:v>41317</c:v>
                      </c:pt>
                      <c:pt idx="805">
                        <c:v>41318</c:v>
                      </c:pt>
                      <c:pt idx="806">
                        <c:v>41319</c:v>
                      </c:pt>
                      <c:pt idx="807">
                        <c:v>41320</c:v>
                      </c:pt>
                      <c:pt idx="808">
                        <c:v>41321</c:v>
                      </c:pt>
                      <c:pt idx="809">
                        <c:v>41322</c:v>
                      </c:pt>
                      <c:pt idx="810">
                        <c:v>41323</c:v>
                      </c:pt>
                      <c:pt idx="811">
                        <c:v>41324</c:v>
                      </c:pt>
                      <c:pt idx="812">
                        <c:v>41325</c:v>
                      </c:pt>
                      <c:pt idx="813">
                        <c:v>41326</c:v>
                      </c:pt>
                      <c:pt idx="814">
                        <c:v>41327</c:v>
                      </c:pt>
                      <c:pt idx="815">
                        <c:v>41328</c:v>
                      </c:pt>
                      <c:pt idx="816">
                        <c:v>41329</c:v>
                      </c:pt>
                      <c:pt idx="817">
                        <c:v>41330</c:v>
                      </c:pt>
                      <c:pt idx="818">
                        <c:v>41331</c:v>
                      </c:pt>
                      <c:pt idx="819">
                        <c:v>41332</c:v>
                      </c:pt>
                      <c:pt idx="820">
                        <c:v>41333</c:v>
                      </c:pt>
                      <c:pt idx="821">
                        <c:v>41334</c:v>
                      </c:pt>
                      <c:pt idx="822">
                        <c:v>41335</c:v>
                      </c:pt>
                      <c:pt idx="823">
                        <c:v>41336</c:v>
                      </c:pt>
                      <c:pt idx="824">
                        <c:v>41337</c:v>
                      </c:pt>
                      <c:pt idx="825">
                        <c:v>41338</c:v>
                      </c:pt>
                      <c:pt idx="826">
                        <c:v>41339</c:v>
                      </c:pt>
                      <c:pt idx="827">
                        <c:v>41340</c:v>
                      </c:pt>
                      <c:pt idx="828">
                        <c:v>41341</c:v>
                      </c:pt>
                      <c:pt idx="829">
                        <c:v>41342</c:v>
                      </c:pt>
                      <c:pt idx="830">
                        <c:v>41343</c:v>
                      </c:pt>
                      <c:pt idx="831">
                        <c:v>41344</c:v>
                      </c:pt>
                      <c:pt idx="832">
                        <c:v>41345</c:v>
                      </c:pt>
                      <c:pt idx="833">
                        <c:v>41346</c:v>
                      </c:pt>
                      <c:pt idx="834">
                        <c:v>41347</c:v>
                      </c:pt>
                      <c:pt idx="835">
                        <c:v>41348</c:v>
                      </c:pt>
                      <c:pt idx="836">
                        <c:v>41349</c:v>
                      </c:pt>
                      <c:pt idx="837">
                        <c:v>41350</c:v>
                      </c:pt>
                      <c:pt idx="838">
                        <c:v>41351</c:v>
                      </c:pt>
                      <c:pt idx="839">
                        <c:v>41352</c:v>
                      </c:pt>
                      <c:pt idx="840">
                        <c:v>41353</c:v>
                      </c:pt>
                      <c:pt idx="841">
                        <c:v>41354</c:v>
                      </c:pt>
                      <c:pt idx="842">
                        <c:v>41355</c:v>
                      </c:pt>
                      <c:pt idx="843">
                        <c:v>41356</c:v>
                      </c:pt>
                      <c:pt idx="844">
                        <c:v>41357</c:v>
                      </c:pt>
                      <c:pt idx="845">
                        <c:v>41358</c:v>
                      </c:pt>
                      <c:pt idx="846">
                        <c:v>41359</c:v>
                      </c:pt>
                      <c:pt idx="847">
                        <c:v>41360</c:v>
                      </c:pt>
                      <c:pt idx="848">
                        <c:v>41361</c:v>
                      </c:pt>
                      <c:pt idx="849">
                        <c:v>41362</c:v>
                      </c:pt>
                      <c:pt idx="850">
                        <c:v>41363</c:v>
                      </c:pt>
                      <c:pt idx="851">
                        <c:v>41364</c:v>
                      </c:pt>
                      <c:pt idx="852">
                        <c:v>41365</c:v>
                      </c:pt>
                      <c:pt idx="853">
                        <c:v>41366</c:v>
                      </c:pt>
                      <c:pt idx="854">
                        <c:v>41367</c:v>
                      </c:pt>
                      <c:pt idx="855">
                        <c:v>41368</c:v>
                      </c:pt>
                      <c:pt idx="856">
                        <c:v>41369</c:v>
                      </c:pt>
                      <c:pt idx="857">
                        <c:v>41370</c:v>
                      </c:pt>
                      <c:pt idx="858">
                        <c:v>41371</c:v>
                      </c:pt>
                      <c:pt idx="859">
                        <c:v>41372</c:v>
                      </c:pt>
                      <c:pt idx="860">
                        <c:v>41373</c:v>
                      </c:pt>
                      <c:pt idx="861">
                        <c:v>41374</c:v>
                      </c:pt>
                      <c:pt idx="862">
                        <c:v>41375</c:v>
                      </c:pt>
                      <c:pt idx="863">
                        <c:v>41376</c:v>
                      </c:pt>
                      <c:pt idx="864">
                        <c:v>41377</c:v>
                      </c:pt>
                      <c:pt idx="865">
                        <c:v>41378</c:v>
                      </c:pt>
                      <c:pt idx="866">
                        <c:v>41379</c:v>
                      </c:pt>
                      <c:pt idx="867">
                        <c:v>41380</c:v>
                      </c:pt>
                      <c:pt idx="868">
                        <c:v>41381</c:v>
                      </c:pt>
                      <c:pt idx="869">
                        <c:v>41382</c:v>
                      </c:pt>
                      <c:pt idx="870">
                        <c:v>41383</c:v>
                      </c:pt>
                      <c:pt idx="871">
                        <c:v>41384</c:v>
                      </c:pt>
                      <c:pt idx="872">
                        <c:v>41385</c:v>
                      </c:pt>
                      <c:pt idx="873">
                        <c:v>41386</c:v>
                      </c:pt>
                      <c:pt idx="874">
                        <c:v>41387</c:v>
                      </c:pt>
                      <c:pt idx="875">
                        <c:v>41388</c:v>
                      </c:pt>
                      <c:pt idx="876">
                        <c:v>41389</c:v>
                      </c:pt>
                      <c:pt idx="877">
                        <c:v>41390</c:v>
                      </c:pt>
                      <c:pt idx="878">
                        <c:v>41391</c:v>
                      </c:pt>
                      <c:pt idx="879">
                        <c:v>41392</c:v>
                      </c:pt>
                      <c:pt idx="880">
                        <c:v>41393</c:v>
                      </c:pt>
                      <c:pt idx="881">
                        <c:v>41394</c:v>
                      </c:pt>
                      <c:pt idx="882">
                        <c:v>41395</c:v>
                      </c:pt>
                      <c:pt idx="883">
                        <c:v>41396</c:v>
                      </c:pt>
                      <c:pt idx="884">
                        <c:v>41397</c:v>
                      </c:pt>
                      <c:pt idx="885">
                        <c:v>41398</c:v>
                      </c:pt>
                      <c:pt idx="886">
                        <c:v>41399</c:v>
                      </c:pt>
                      <c:pt idx="887">
                        <c:v>41400</c:v>
                      </c:pt>
                      <c:pt idx="888">
                        <c:v>41401</c:v>
                      </c:pt>
                      <c:pt idx="889">
                        <c:v>41402</c:v>
                      </c:pt>
                      <c:pt idx="890">
                        <c:v>41403</c:v>
                      </c:pt>
                      <c:pt idx="891">
                        <c:v>41404</c:v>
                      </c:pt>
                      <c:pt idx="892">
                        <c:v>41405</c:v>
                      </c:pt>
                      <c:pt idx="893">
                        <c:v>41406</c:v>
                      </c:pt>
                      <c:pt idx="894">
                        <c:v>41407</c:v>
                      </c:pt>
                      <c:pt idx="895">
                        <c:v>41408</c:v>
                      </c:pt>
                      <c:pt idx="896">
                        <c:v>41409</c:v>
                      </c:pt>
                      <c:pt idx="897">
                        <c:v>41410</c:v>
                      </c:pt>
                      <c:pt idx="898">
                        <c:v>41411</c:v>
                      </c:pt>
                      <c:pt idx="899">
                        <c:v>41412</c:v>
                      </c:pt>
                      <c:pt idx="900">
                        <c:v>41413</c:v>
                      </c:pt>
                      <c:pt idx="901">
                        <c:v>41414</c:v>
                      </c:pt>
                      <c:pt idx="902">
                        <c:v>41415</c:v>
                      </c:pt>
                      <c:pt idx="903">
                        <c:v>41416</c:v>
                      </c:pt>
                      <c:pt idx="904">
                        <c:v>41417</c:v>
                      </c:pt>
                      <c:pt idx="905">
                        <c:v>41418</c:v>
                      </c:pt>
                      <c:pt idx="906">
                        <c:v>41419</c:v>
                      </c:pt>
                      <c:pt idx="907">
                        <c:v>41420</c:v>
                      </c:pt>
                      <c:pt idx="908">
                        <c:v>41421</c:v>
                      </c:pt>
                      <c:pt idx="909">
                        <c:v>41422</c:v>
                      </c:pt>
                      <c:pt idx="910">
                        <c:v>41423</c:v>
                      </c:pt>
                      <c:pt idx="911">
                        <c:v>41424</c:v>
                      </c:pt>
                      <c:pt idx="912">
                        <c:v>41425</c:v>
                      </c:pt>
                      <c:pt idx="913">
                        <c:v>41426</c:v>
                      </c:pt>
                      <c:pt idx="914">
                        <c:v>41427</c:v>
                      </c:pt>
                      <c:pt idx="915">
                        <c:v>41428</c:v>
                      </c:pt>
                      <c:pt idx="916">
                        <c:v>41429</c:v>
                      </c:pt>
                      <c:pt idx="917">
                        <c:v>41430</c:v>
                      </c:pt>
                      <c:pt idx="918">
                        <c:v>41431</c:v>
                      </c:pt>
                      <c:pt idx="919">
                        <c:v>41432</c:v>
                      </c:pt>
                      <c:pt idx="920">
                        <c:v>41433</c:v>
                      </c:pt>
                      <c:pt idx="921">
                        <c:v>41434</c:v>
                      </c:pt>
                      <c:pt idx="922">
                        <c:v>41435</c:v>
                      </c:pt>
                      <c:pt idx="923">
                        <c:v>41436</c:v>
                      </c:pt>
                      <c:pt idx="924">
                        <c:v>41437</c:v>
                      </c:pt>
                      <c:pt idx="925">
                        <c:v>41438</c:v>
                      </c:pt>
                      <c:pt idx="926">
                        <c:v>41439</c:v>
                      </c:pt>
                      <c:pt idx="927">
                        <c:v>41440</c:v>
                      </c:pt>
                      <c:pt idx="928">
                        <c:v>41441</c:v>
                      </c:pt>
                      <c:pt idx="929">
                        <c:v>41442</c:v>
                      </c:pt>
                      <c:pt idx="930">
                        <c:v>41443</c:v>
                      </c:pt>
                      <c:pt idx="931">
                        <c:v>41444</c:v>
                      </c:pt>
                      <c:pt idx="932">
                        <c:v>41445</c:v>
                      </c:pt>
                      <c:pt idx="933">
                        <c:v>41446</c:v>
                      </c:pt>
                      <c:pt idx="934">
                        <c:v>41447</c:v>
                      </c:pt>
                      <c:pt idx="935">
                        <c:v>41448</c:v>
                      </c:pt>
                      <c:pt idx="936">
                        <c:v>41449</c:v>
                      </c:pt>
                      <c:pt idx="937">
                        <c:v>41450</c:v>
                      </c:pt>
                      <c:pt idx="938">
                        <c:v>41451</c:v>
                      </c:pt>
                      <c:pt idx="939">
                        <c:v>41452</c:v>
                      </c:pt>
                      <c:pt idx="940">
                        <c:v>41453</c:v>
                      </c:pt>
                      <c:pt idx="941">
                        <c:v>41454</c:v>
                      </c:pt>
                      <c:pt idx="942">
                        <c:v>41455</c:v>
                      </c:pt>
                      <c:pt idx="943">
                        <c:v>41456</c:v>
                      </c:pt>
                      <c:pt idx="944">
                        <c:v>41457</c:v>
                      </c:pt>
                      <c:pt idx="945">
                        <c:v>41458</c:v>
                      </c:pt>
                      <c:pt idx="946">
                        <c:v>41459</c:v>
                      </c:pt>
                      <c:pt idx="947">
                        <c:v>41460</c:v>
                      </c:pt>
                      <c:pt idx="948">
                        <c:v>41461</c:v>
                      </c:pt>
                      <c:pt idx="949">
                        <c:v>41462</c:v>
                      </c:pt>
                      <c:pt idx="950">
                        <c:v>41463</c:v>
                      </c:pt>
                      <c:pt idx="951">
                        <c:v>41464</c:v>
                      </c:pt>
                      <c:pt idx="952">
                        <c:v>41465</c:v>
                      </c:pt>
                      <c:pt idx="953">
                        <c:v>41466</c:v>
                      </c:pt>
                      <c:pt idx="954">
                        <c:v>41467</c:v>
                      </c:pt>
                      <c:pt idx="955">
                        <c:v>41468</c:v>
                      </c:pt>
                      <c:pt idx="956">
                        <c:v>41469</c:v>
                      </c:pt>
                      <c:pt idx="957">
                        <c:v>41470</c:v>
                      </c:pt>
                      <c:pt idx="958">
                        <c:v>41471</c:v>
                      </c:pt>
                      <c:pt idx="959">
                        <c:v>41472</c:v>
                      </c:pt>
                      <c:pt idx="960">
                        <c:v>41473</c:v>
                      </c:pt>
                      <c:pt idx="961">
                        <c:v>41474</c:v>
                      </c:pt>
                      <c:pt idx="962">
                        <c:v>41475</c:v>
                      </c:pt>
                      <c:pt idx="963">
                        <c:v>41476</c:v>
                      </c:pt>
                      <c:pt idx="964">
                        <c:v>41477</c:v>
                      </c:pt>
                      <c:pt idx="965">
                        <c:v>41478</c:v>
                      </c:pt>
                      <c:pt idx="966">
                        <c:v>41479</c:v>
                      </c:pt>
                      <c:pt idx="967">
                        <c:v>41480</c:v>
                      </c:pt>
                      <c:pt idx="968">
                        <c:v>41481</c:v>
                      </c:pt>
                      <c:pt idx="969">
                        <c:v>41482</c:v>
                      </c:pt>
                      <c:pt idx="970">
                        <c:v>41483</c:v>
                      </c:pt>
                      <c:pt idx="971">
                        <c:v>41484</c:v>
                      </c:pt>
                      <c:pt idx="972">
                        <c:v>41485</c:v>
                      </c:pt>
                      <c:pt idx="973">
                        <c:v>41486</c:v>
                      </c:pt>
                      <c:pt idx="974">
                        <c:v>41487</c:v>
                      </c:pt>
                      <c:pt idx="975">
                        <c:v>41488</c:v>
                      </c:pt>
                      <c:pt idx="976">
                        <c:v>41489</c:v>
                      </c:pt>
                      <c:pt idx="977">
                        <c:v>41490</c:v>
                      </c:pt>
                      <c:pt idx="978">
                        <c:v>41491</c:v>
                      </c:pt>
                      <c:pt idx="979">
                        <c:v>41492</c:v>
                      </c:pt>
                      <c:pt idx="980">
                        <c:v>41493</c:v>
                      </c:pt>
                      <c:pt idx="981">
                        <c:v>41494</c:v>
                      </c:pt>
                      <c:pt idx="982">
                        <c:v>41495</c:v>
                      </c:pt>
                      <c:pt idx="983">
                        <c:v>41496</c:v>
                      </c:pt>
                      <c:pt idx="984">
                        <c:v>41497</c:v>
                      </c:pt>
                      <c:pt idx="985">
                        <c:v>41498</c:v>
                      </c:pt>
                      <c:pt idx="986">
                        <c:v>41499</c:v>
                      </c:pt>
                      <c:pt idx="987">
                        <c:v>41500</c:v>
                      </c:pt>
                      <c:pt idx="988">
                        <c:v>41501</c:v>
                      </c:pt>
                      <c:pt idx="989">
                        <c:v>41502</c:v>
                      </c:pt>
                      <c:pt idx="990">
                        <c:v>41503</c:v>
                      </c:pt>
                      <c:pt idx="991">
                        <c:v>41504</c:v>
                      </c:pt>
                      <c:pt idx="992">
                        <c:v>41505</c:v>
                      </c:pt>
                      <c:pt idx="993">
                        <c:v>41506</c:v>
                      </c:pt>
                      <c:pt idx="994">
                        <c:v>41507</c:v>
                      </c:pt>
                      <c:pt idx="995">
                        <c:v>41508</c:v>
                      </c:pt>
                      <c:pt idx="996">
                        <c:v>41509</c:v>
                      </c:pt>
                      <c:pt idx="997">
                        <c:v>41510</c:v>
                      </c:pt>
                      <c:pt idx="998">
                        <c:v>41511</c:v>
                      </c:pt>
                      <c:pt idx="999">
                        <c:v>41512</c:v>
                      </c:pt>
                      <c:pt idx="1000">
                        <c:v>41513</c:v>
                      </c:pt>
                      <c:pt idx="1001">
                        <c:v>41514</c:v>
                      </c:pt>
                      <c:pt idx="1002">
                        <c:v>41515</c:v>
                      </c:pt>
                      <c:pt idx="1003">
                        <c:v>41516</c:v>
                      </c:pt>
                      <c:pt idx="1004">
                        <c:v>41517</c:v>
                      </c:pt>
                      <c:pt idx="1005">
                        <c:v>41518</c:v>
                      </c:pt>
                      <c:pt idx="1006">
                        <c:v>41519</c:v>
                      </c:pt>
                      <c:pt idx="1007">
                        <c:v>41520</c:v>
                      </c:pt>
                      <c:pt idx="1008">
                        <c:v>41521</c:v>
                      </c:pt>
                      <c:pt idx="1009">
                        <c:v>41522</c:v>
                      </c:pt>
                      <c:pt idx="1010">
                        <c:v>41523</c:v>
                      </c:pt>
                      <c:pt idx="1011">
                        <c:v>41524</c:v>
                      </c:pt>
                      <c:pt idx="1012">
                        <c:v>41525</c:v>
                      </c:pt>
                      <c:pt idx="1013">
                        <c:v>41526</c:v>
                      </c:pt>
                      <c:pt idx="1014">
                        <c:v>41527</c:v>
                      </c:pt>
                      <c:pt idx="1015">
                        <c:v>41528</c:v>
                      </c:pt>
                      <c:pt idx="1016">
                        <c:v>41529</c:v>
                      </c:pt>
                      <c:pt idx="1017">
                        <c:v>41530</c:v>
                      </c:pt>
                      <c:pt idx="1018">
                        <c:v>41531</c:v>
                      </c:pt>
                      <c:pt idx="1019">
                        <c:v>41532</c:v>
                      </c:pt>
                      <c:pt idx="1020">
                        <c:v>41533</c:v>
                      </c:pt>
                      <c:pt idx="1021">
                        <c:v>41534</c:v>
                      </c:pt>
                      <c:pt idx="1022">
                        <c:v>41535</c:v>
                      </c:pt>
                      <c:pt idx="1023">
                        <c:v>41536</c:v>
                      </c:pt>
                      <c:pt idx="1024">
                        <c:v>41537</c:v>
                      </c:pt>
                      <c:pt idx="1025">
                        <c:v>41538</c:v>
                      </c:pt>
                      <c:pt idx="1026">
                        <c:v>41539</c:v>
                      </c:pt>
                      <c:pt idx="1027">
                        <c:v>41540</c:v>
                      </c:pt>
                      <c:pt idx="1028">
                        <c:v>41541</c:v>
                      </c:pt>
                      <c:pt idx="1029">
                        <c:v>41542</c:v>
                      </c:pt>
                      <c:pt idx="1030">
                        <c:v>41543</c:v>
                      </c:pt>
                      <c:pt idx="1031">
                        <c:v>41544</c:v>
                      </c:pt>
                      <c:pt idx="1032">
                        <c:v>41545</c:v>
                      </c:pt>
                      <c:pt idx="1033">
                        <c:v>41546</c:v>
                      </c:pt>
                      <c:pt idx="1034">
                        <c:v>41547</c:v>
                      </c:pt>
                      <c:pt idx="1035">
                        <c:v>41548</c:v>
                      </c:pt>
                      <c:pt idx="1036">
                        <c:v>41549</c:v>
                      </c:pt>
                      <c:pt idx="1037">
                        <c:v>41550</c:v>
                      </c:pt>
                      <c:pt idx="1038">
                        <c:v>41551</c:v>
                      </c:pt>
                      <c:pt idx="1039">
                        <c:v>41552</c:v>
                      </c:pt>
                      <c:pt idx="1040">
                        <c:v>41553</c:v>
                      </c:pt>
                      <c:pt idx="1041">
                        <c:v>41554</c:v>
                      </c:pt>
                      <c:pt idx="1042">
                        <c:v>41555</c:v>
                      </c:pt>
                      <c:pt idx="1043">
                        <c:v>41556</c:v>
                      </c:pt>
                      <c:pt idx="1044">
                        <c:v>41557</c:v>
                      </c:pt>
                      <c:pt idx="1045">
                        <c:v>41558</c:v>
                      </c:pt>
                      <c:pt idx="1046">
                        <c:v>41559</c:v>
                      </c:pt>
                      <c:pt idx="1047">
                        <c:v>41560</c:v>
                      </c:pt>
                      <c:pt idx="1048">
                        <c:v>41561</c:v>
                      </c:pt>
                      <c:pt idx="1049">
                        <c:v>41562</c:v>
                      </c:pt>
                      <c:pt idx="1050">
                        <c:v>41563</c:v>
                      </c:pt>
                      <c:pt idx="1051">
                        <c:v>41564</c:v>
                      </c:pt>
                      <c:pt idx="1052">
                        <c:v>41565</c:v>
                      </c:pt>
                      <c:pt idx="1053">
                        <c:v>41566</c:v>
                      </c:pt>
                      <c:pt idx="1054">
                        <c:v>41567</c:v>
                      </c:pt>
                      <c:pt idx="1055">
                        <c:v>41568</c:v>
                      </c:pt>
                      <c:pt idx="1056">
                        <c:v>41569</c:v>
                      </c:pt>
                      <c:pt idx="1057">
                        <c:v>41570</c:v>
                      </c:pt>
                      <c:pt idx="1058">
                        <c:v>41571</c:v>
                      </c:pt>
                      <c:pt idx="1059">
                        <c:v>41572</c:v>
                      </c:pt>
                      <c:pt idx="1060">
                        <c:v>41573</c:v>
                      </c:pt>
                      <c:pt idx="1061">
                        <c:v>41574</c:v>
                      </c:pt>
                      <c:pt idx="1062">
                        <c:v>41575</c:v>
                      </c:pt>
                      <c:pt idx="1063">
                        <c:v>41576</c:v>
                      </c:pt>
                      <c:pt idx="1064">
                        <c:v>41577</c:v>
                      </c:pt>
                      <c:pt idx="1065">
                        <c:v>41578</c:v>
                      </c:pt>
                      <c:pt idx="1066">
                        <c:v>41579</c:v>
                      </c:pt>
                      <c:pt idx="1067">
                        <c:v>41580</c:v>
                      </c:pt>
                      <c:pt idx="1068">
                        <c:v>41581</c:v>
                      </c:pt>
                      <c:pt idx="1069">
                        <c:v>41582</c:v>
                      </c:pt>
                      <c:pt idx="1070">
                        <c:v>41583</c:v>
                      </c:pt>
                      <c:pt idx="1071">
                        <c:v>41584</c:v>
                      </c:pt>
                      <c:pt idx="1072">
                        <c:v>41585</c:v>
                      </c:pt>
                      <c:pt idx="1073">
                        <c:v>41586</c:v>
                      </c:pt>
                      <c:pt idx="1074">
                        <c:v>41587</c:v>
                      </c:pt>
                      <c:pt idx="1075">
                        <c:v>41588</c:v>
                      </c:pt>
                      <c:pt idx="1076">
                        <c:v>41589</c:v>
                      </c:pt>
                      <c:pt idx="1077">
                        <c:v>41590</c:v>
                      </c:pt>
                      <c:pt idx="1078">
                        <c:v>41591</c:v>
                      </c:pt>
                      <c:pt idx="1079">
                        <c:v>41592</c:v>
                      </c:pt>
                      <c:pt idx="1080">
                        <c:v>41593</c:v>
                      </c:pt>
                      <c:pt idx="1081">
                        <c:v>41594</c:v>
                      </c:pt>
                      <c:pt idx="1082">
                        <c:v>41595</c:v>
                      </c:pt>
                      <c:pt idx="1083">
                        <c:v>41596</c:v>
                      </c:pt>
                      <c:pt idx="1084">
                        <c:v>41597</c:v>
                      </c:pt>
                      <c:pt idx="1085">
                        <c:v>41598</c:v>
                      </c:pt>
                      <c:pt idx="1086">
                        <c:v>41599</c:v>
                      </c:pt>
                      <c:pt idx="1087">
                        <c:v>41600</c:v>
                      </c:pt>
                      <c:pt idx="1088">
                        <c:v>41601</c:v>
                      </c:pt>
                      <c:pt idx="1089">
                        <c:v>41602</c:v>
                      </c:pt>
                      <c:pt idx="1090">
                        <c:v>41603</c:v>
                      </c:pt>
                      <c:pt idx="1091">
                        <c:v>41604</c:v>
                      </c:pt>
                      <c:pt idx="1092">
                        <c:v>41605</c:v>
                      </c:pt>
                      <c:pt idx="1093">
                        <c:v>41606</c:v>
                      </c:pt>
                      <c:pt idx="1094">
                        <c:v>41607</c:v>
                      </c:pt>
                      <c:pt idx="1095">
                        <c:v>41608</c:v>
                      </c:pt>
                      <c:pt idx="1096">
                        <c:v>41609</c:v>
                      </c:pt>
                      <c:pt idx="1097">
                        <c:v>41610</c:v>
                      </c:pt>
                      <c:pt idx="1098">
                        <c:v>41611</c:v>
                      </c:pt>
                      <c:pt idx="1099">
                        <c:v>41612</c:v>
                      </c:pt>
                      <c:pt idx="1100">
                        <c:v>41613</c:v>
                      </c:pt>
                      <c:pt idx="1101">
                        <c:v>41614</c:v>
                      </c:pt>
                      <c:pt idx="1102">
                        <c:v>41615</c:v>
                      </c:pt>
                      <c:pt idx="1103">
                        <c:v>41616</c:v>
                      </c:pt>
                      <c:pt idx="1104">
                        <c:v>41617</c:v>
                      </c:pt>
                      <c:pt idx="1105">
                        <c:v>41618</c:v>
                      </c:pt>
                      <c:pt idx="1106">
                        <c:v>41619</c:v>
                      </c:pt>
                      <c:pt idx="1107">
                        <c:v>41620</c:v>
                      </c:pt>
                      <c:pt idx="1108">
                        <c:v>41621</c:v>
                      </c:pt>
                      <c:pt idx="1109">
                        <c:v>41622</c:v>
                      </c:pt>
                      <c:pt idx="1110">
                        <c:v>41623</c:v>
                      </c:pt>
                      <c:pt idx="1111">
                        <c:v>41624</c:v>
                      </c:pt>
                      <c:pt idx="1112">
                        <c:v>41625</c:v>
                      </c:pt>
                      <c:pt idx="1113">
                        <c:v>41626</c:v>
                      </c:pt>
                      <c:pt idx="1114">
                        <c:v>41627</c:v>
                      </c:pt>
                      <c:pt idx="1115">
                        <c:v>41628</c:v>
                      </c:pt>
                      <c:pt idx="1116">
                        <c:v>41629</c:v>
                      </c:pt>
                      <c:pt idx="1117">
                        <c:v>41630</c:v>
                      </c:pt>
                      <c:pt idx="1118">
                        <c:v>41631</c:v>
                      </c:pt>
                      <c:pt idx="1119">
                        <c:v>41632</c:v>
                      </c:pt>
                      <c:pt idx="1120">
                        <c:v>41633</c:v>
                      </c:pt>
                      <c:pt idx="1121">
                        <c:v>41634</c:v>
                      </c:pt>
                      <c:pt idx="1122">
                        <c:v>41635</c:v>
                      </c:pt>
                      <c:pt idx="1123">
                        <c:v>41636</c:v>
                      </c:pt>
                      <c:pt idx="1124">
                        <c:v>41637</c:v>
                      </c:pt>
                      <c:pt idx="1125">
                        <c:v>41638</c:v>
                      </c:pt>
                      <c:pt idx="1126">
                        <c:v>41639</c:v>
                      </c:pt>
                      <c:pt idx="1127">
                        <c:v>41640</c:v>
                      </c:pt>
                      <c:pt idx="1128">
                        <c:v>41641</c:v>
                      </c:pt>
                      <c:pt idx="1129">
                        <c:v>41642</c:v>
                      </c:pt>
                      <c:pt idx="1130">
                        <c:v>41643</c:v>
                      </c:pt>
                      <c:pt idx="1131">
                        <c:v>41644</c:v>
                      </c:pt>
                      <c:pt idx="1132">
                        <c:v>41645</c:v>
                      </c:pt>
                      <c:pt idx="1133">
                        <c:v>41646</c:v>
                      </c:pt>
                      <c:pt idx="1134">
                        <c:v>41647</c:v>
                      </c:pt>
                      <c:pt idx="1135">
                        <c:v>41648</c:v>
                      </c:pt>
                      <c:pt idx="1136">
                        <c:v>41649</c:v>
                      </c:pt>
                      <c:pt idx="1137">
                        <c:v>41650</c:v>
                      </c:pt>
                      <c:pt idx="1138">
                        <c:v>41651</c:v>
                      </c:pt>
                      <c:pt idx="1139">
                        <c:v>41652</c:v>
                      </c:pt>
                      <c:pt idx="1140">
                        <c:v>41653</c:v>
                      </c:pt>
                      <c:pt idx="1141">
                        <c:v>41654</c:v>
                      </c:pt>
                      <c:pt idx="1142">
                        <c:v>41655</c:v>
                      </c:pt>
                      <c:pt idx="1143">
                        <c:v>41656</c:v>
                      </c:pt>
                      <c:pt idx="1144">
                        <c:v>41657</c:v>
                      </c:pt>
                      <c:pt idx="1145">
                        <c:v>41658</c:v>
                      </c:pt>
                      <c:pt idx="1146">
                        <c:v>41659</c:v>
                      </c:pt>
                      <c:pt idx="1147">
                        <c:v>41660</c:v>
                      </c:pt>
                      <c:pt idx="1148">
                        <c:v>41661</c:v>
                      </c:pt>
                      <c:pt idx="1149">
                        <c:v>41662</c:v>
                      </c:pt>
                      <c:pt idx="1150">
                        <c:v>41663</c:v>
                      </c:pt>
                      <c:pt idx="1151">
                        <c:v>41664</c:v>
                      </c:pt>
                      <c:pt idx="1152">
                        <c:v>41665</c:v>
                      </c:pt>
                      <c:pt idx="1153">
                        <c:v>41666</c:v>
                      </c:pt>
                      <c:pt idx="1154">
                        <c:v>41667</c:v>
                      </c:pt>
                      <c:pt idx="1155">
                        <c:v>41668</c:v>
                      </c:pt>
                      <c:pt idx="1156">
                        <c:v>41669</c:v>
                      </c:pt>
                      <c:pt idx="1157">
                        <c:v>41670</c:v>
                      </c:pt>
                      <c:pt idx="1158">
                        <c:v>41671</c:v>
                      </c:pt>
                      <c:pt idx="1159">
                        <c:v>41672</c:v>
                      </c:pt>
                      <c:pt idx="1160">
                        <c:v>41673</c:v>
                      </c:pt>
                      <c:pt idx="1161">
                        <c:v>41674</c:v>
                      </c:pt>
                      <c:pt idx="1162">
                        <c:v>41675</c:v>
                      </c:pt>
                      <c:pt idx="1163">
                        <c:v>41676</c:v>
                      </c:pt>
                      <c:pt idx="1164">
                        <c:v>41677</c:v>
                      </c:pt>
                      <c:pt idx="1165">
                        <c:v>41678</c:v>
                      </c:pt>
                      <c:pt idx="1166">
                        <c:v>41679</c:v>
                      </c:pt>
                      <c:pt idx="1167">
                        <c:v>41680</c:v>
                      </c:pt>
                      <c:pt idx="1168">
                        <c:v>41681</c:v>
                      </c:pt>
                      <c:pt idx="1169">
                        <c:v>41682</c:v>
                      </c:pt>
                      <c:pt idx="1170">
                        <c:v>41683</c:v>
                      </c:pt>
                      <c:pt idx="1171">
                        <c:v>41684</c:v>
                      </c:pt>
                      <c:pt idx="1172">
                        <c:v>41685</c:v>
                      </c:pt>
                      <c:pt idx="1173">
                        <c:v>41686</c:v>
                      </c:pt>
                      <c:pt idx="1174">
                        <c:v>41687</c:v>
                      </c:pt>
                      <c:pt idx="1175">
                        <c:v>41688</c:v>
                      </c:pt>
                      <c:pt idx="1176">
                        <c:v>41689</c:v>
                      </c:pt>
                      <c:pt idx="1177">
                        <c:v>41690</c:v>
                      </c:pt>
                      <c:pt idx="1178">
                        <c:v>41691</c:v>
                      </c:pt>
                      <c:pt idx="1179">
                        <c:v>41692</c:v>
                      </c:pt>
                      <c:pt idx="1180">
                        <c:v>41693</c:v>
                      </c:pt>
                      <c:pt idx="1181">
                        <c:v>41694</c:v>
                      </c:pt>
                      <c:pt idx="1182">
                        <c:v>41695</c:v>
                      </c:pt>
                      <c:pt idx="1183">
                        <c:v>41696</c:v>
                      </c:pt>
                      <c:pt idx="1184">
                        <c:v>41697</c:v>
                      </c:pt>
                      <c:pt idx="1185">
                        <c:v>41698</c:v>
                      </c:pt>
                      <c:pt idx="1186">
                        <c:v>41699</c:v>
                      </c:pt>
                      <c:pt idx="1187">
                        <c:v>41700</c:v>
                      </c:pt>
                      <c:pt idx="1188">
                        <c:v>41701</c:v>
                      </c:pt>
                      <c:pt idx="1189">
                        <c:v>41702</c:v>
                      </c:pt>
                      <c:pt idx="1190">
                        <c:v>41703</c:v>
                      </c:pt>
                      <c:pt idx="1191">
                        <c:v>41704</c:v>
                      </c:pt>
                      <c:pt idx="1192">
                        <c:v>41705</c:v>
                      </c:pt>
                      <c:pt idx="1193">
                        <c:v>41706</c:v>
                      </c:pt>
                      <c:pt idx="1194">
                        <c:v>41707</c:v>
                      </c:pt>
                      <c:pt idx="1195">
                        <c:v>41708</c:v>
                      </c:pt>
                      <c:pt idx="1196">
                        <c:v>41709</c:v>
                      </c:pt>
                      <c:pt idx="1197">
                        <c:v>41710</c:v>
                      </c:pt>
                      <c:pt idx="1198">
                        <c:v>41711</c:v>
                      </c:pt>
                      <c:pt idx="1199">
                        <c:v>41712</c:v>
                      </c:pt>
                      <c:pt idx="1200">
                        <c:v>41713</c:v>
                      </c:pt>
                      <c:pt idx="1201">
                        <c:v>41714</c:v>
                      </c:pt>
                      <c:pt idx="1202">
                        <c:v>41715</c:v>
                      </c:pt>
                      <c:pt idx="1203">
                        <c:v>41716</c:v>
                      </c:pt>
                      <c:pt idx="1204">
                        <c:v>41717</c:v>
                      </c:pt>
                      <c:pt idx="1205">
                        <c:v>41718</c:v>
                      </c:pt>
                      <c:pt idx="1206">
                        <c:v>41719</c:v>
                      </c:pt>
                      <c:pt idx="1207">
                        <c:v>41720</c:v>
                      </c:pt>
                      <c:pt idx="1208">
                        <c:v>41721</c:v>
                      </c:pt>
                      <c:pt idx="1209">
                        <c:v>41722</c:v>
                      </c:pt>
                      <c:pt idx="1210">
                        <c:v>41723</c:v>
                      </c:pt>
                      <c:pt idx="1211">
                        <c:v>41724</c:v>
                      </c:pt>
                      <c:pt idx="1212">
                        <c:v>41725</c:v>
                      </c:pt>
                      <c:pt idx="1213">
                        <c:v>41726</c:v>
                      </c:pt>
                      <c:pt idx="1214">
                        <c:v>41727</c:v>
                      </c:pt>
                      <c:pt idx="1215">
                        <c:v>41728</c:v>
                      </c:pt>
                      <c:pt idx="1216">
                        <c:v>41729</c:v>
                      </c:pt>
                      <c:pt idx="1217">
                        <c:v>41730</c:v>
                      </c:pt>
                      <c:pt idx="1218">
                        <c:v>41731</c:v>
                      </c:pt>
                      <c:pt idx="1219">
                        <c:v>41732</c:v>
                      </c:pt>
                      <c:pt idx="1220">
                        <c:v>41733</c:v>
                      </c:pt>
                      <c:pt idx="1221">
                        <c:v>41734</c:v>
                      </c:pt>
                      <c:pt idx="1222">
                        <c:v>41735</c:v>
                      </c:pt>
                      <c:pt idx="1223">
                        <c:v>41736</c:v>
                      </c:pt>
                      <c:pt idx="1224">
                        <c:v>41737</c:v>
                      </c:pt>
                      <c:pt idx="1225">
                        <c:v>41738</c:v>
                      </c:pt>
                      <c:pt idx="1226">
                        <c:v>41739</c:v>
                      </c:pt>
                      <c:pt idx="1227">
                        <c:v>41740</c:v>
                      </c:pt>
                      <c:pt idx="1228">
                        <c:v>41741</c:v>
                      </c:pt>
                      <c:pt idx="1229">
                        <c:v>41742</c:v>
                      </c:pt>
                      <c:pt idx="1230">
                        <c:v>41743</c:v>
                      </c:pt>
                      <c:pt idx="1231">
                        <c:v>41744</c:v>
                      </c:pt>
                      <c:pt idx="1232">
                        <c:v>41745</c:v>
                      </c:pt>
                      <c:pt idx="1233">
                        <c:v>41746</c:v>
                      </c:pt>
                      <c:pt idx="1234">
                        <c:v>41747</c:v>
                      </c:pt>
                      <c:pt idx="1235">
                        <c:v>41748</c:v>
                      </c:pt>
                      <c:pt idx="1236">
                        <c:v>41749</c:v>
                      </c:pt>
                      <c:pt idx="1237">
                        <c:v>41750</c:v>
                      </c:pt>
                      <c:pt idx="1238">
                        <c:v>41751</c:v>
                      </c:pt>
                      <c:pt idx="1239">
                        <c:v>41752</c:v>
                      </c:pt>
                      <c:pt idx="1240">
                        <c:v>41753</c:v>
                      </c:pt>
                      <c:pt idx="1241">
                        <c:v>41754</c:v>
                      </c:pt>
                      <c:pt idx="1242">
                        <c:v>41755</c:v>
                      </c:pt>
                      <c:pt idx="1243">
                        <c:v>41756</c:v>
                      </c:pt>
                      <c:pt idx="1244">
                        <c:v>41757</c:v>
                      </c:pt>
                      <c:pt idx="1245">
                        <c:v>41758</c:v>
                      </c:pt>
                      <c:pt idx="1246">
                        <c:v>41759</c:v>
                      </c:pt>
                      <c:pt idx="1247">
                        <c:v>41760</c:v>
                      </c:pt>
                      <c:pt idx="1248">
                        <c:v>41761</c:v>
                      </c:pt>
                      <c:pt idx="1249">
                        <c:v>41762</c:v>
                      </c:pt>
                      <c:pt idx="1250">
                        <c:v>41763</c:v>
                      </c:pt>
                      <c:pt idx="1251">
                        <c:v>41764</c:v>
                      </c:pt>
                      <c:pt idx="1252">
                        <c:v>41765</c:v>
                      </c:pt>
                      <c:pt idx="1253">
                        <c:v>41766</c:v>
                      </c:pt>
                      <c:pt idx="1254">
                        <c:v>41767</c:v>
                      </c:pt>
                      <c:pt idx="1255">
                        <c:v>41768</c:v>
                      </c:pt>
                      <c:pt idx="1256">
                        <c:v>41769</c:v>
                      </c:pt>
                      <c:pt idx="1257">
                        <c:v>41770</c:v>
                      </c:pt>
                      <c:pt idx="1258">
                        <c:v>41771</c:v>
                      </c:pt>
                      <c:pt idx="1259">
                        <c:v>41772</c:v>
                      </c:pt>
                      <c:pt idx="1260">
                        <c:v>41773</c:v>
                      </c:pt>
                      <c:pt idx="1261">
                        <c:v>41774</c:v>
                      </c:pt>
                      <c:pt idx="1262">
                        <c:v>41775</c:v>
                      </c:pt>
                      <c:pt idx="1263">
                        <c:v>41776</c:v>
                      </c:pt>
                      <c:pt idx="1264">
                        <c:v>41777</c:v>
                      </c:pt>
                      <c:pt idx="1265">
                        <c:v>41778</c:v>
                      </c:pt>
                      <c:pt idx="1266">
                        <c:v>41779</c:v>
                      </c:pt>
                      <c:pt idx="1267">
                        <c:v>41780</c:v>
                      </c:pt>
                      <c:pt idx="1268">
                        <c:v>41781</c:v>
                      </c:pt>
                      <c:pt idx="1269">
                        <c:v>41782</c:v>
                      </c:pt>
                      <c:pt idx="1270">
                        <c:v>41783</c:v>
                      </c:pt>
                      <c:pt idx="1271">
                        <c:v>41784</c:v>
                      </c:pt>
                      <c:pt idx="1272">
                        <c:v>41785</c:v>
                      </c:pt>
                      <c:pt idx="1273">
                        <c:v>41786</c:v>
                      </c:pt>
                      <c:pt idx="1274">
                        <c:v>41787</c:v>
                      </c:pt>
                      <c:pt idx="1275">
                        <c:v>41788</c:v>
                      </c:pt>
                      <c:pt idx="1276">
                        <c:v>41789</c:v>
                      </c:pt>
                      <c:pt idx="1277">
                        <c:v>41790</c:v>
                      </c:pt>
                      <c:pt idx="1278">
                        <c:v>41791</c:v>
                      </c:pt>
                      <c:pt idx="1279">
                        <c:v>41792</c:v>
                      </c:pt>
                      <c:pt idx="1280">
                        <c:v>41793</c:v>
                      </c:pt>
                      <c:pt idx="1281">
                        <c:v>41794</c:v>
                      </c:pt>
                      <c:pt idx="1282">
                        <c:v>41795</c:v>
                      </c:pt>
                      <c:pt idx="1283">
                        <c:v>41796</c:v>
                      </c:pt>
                      <c:pt idx="1284">
                        <c:v>41797</c:v>
                      </c:pt>
                      <c:pt idx="1285">
                        <c:v>41798</c:v>
                      </c:pt>
                      <c:pt idx="1286">
                        <c:v>41799</c:v>
                      </c:pt>
                      <c:pt idx="1287">
                        <c:v>41800</c:v>
                      </c:pt>
                      <c:pt idx="1288">
                        <c:v>41801</c:v>
                      </c:pt>
                      <c:pt idx="1289">
                        <c:v>41802</c:v>
                      </c:pt>
                      <c:pt idx="1290">
                        <c:v>41803</c:v>
                      </c:pt>
                      <c:pt idx="1291">
                        <c:v>41804</c:v>
                      </c:pt>
                      <c:pt idx="1292">
                        <c:v>41805</c:v>
                      </c:pt>
                      <c:pt idx="1293">
                        <c:v>41806</c:v>
                      </c:pt>
                      <c:pt idx="1294">
                        <c:v>41807</c:v>
                      </c:pt>
                      <c:pt idx="1295">
                        <c:v>41808</c:v>
                      </c:pt>
                      <c:pt idx="1296">
                        <c:v>41809</c:v>
                      </c:pt>
                      <c:pt idx="1297">
                        <c:v>41810</c:v>
                      </c:pt>
                      <c:pt idx="1298">
                        <c:v>41811</c:v>
                      </c:pt>
                      <c:pt idx="1299">
                        <c:v>41812</c:v>
                      </c:pt>
                      <c:pt idx="1300">
                        <c:v>41813</c:v>
                      </c:pt>
                      <c:pt idx="1301">
                        <c:v>41814</c:v>
                      </c:pt>
                      <c:pt idx="1302">
                        <c:v>41815</c:v>
                      </c:pt>
                      <c:pt idx="1303">
                        <c:v>41816</c:v>
                      </c:pt>
                      <c:pt idx="1304">
                        <c:v>41817</c:v>
                      </c:pt>
                      <c:pt idx="1305">
                        <c:v>41818</c:v>
                      </c:pt>
                      <c:pt idx="1306">
                        <c:v>41819</c:v>
                      </c:pt>
                      <c:pt idx="1307">
                        <c:v>41820</c:v>
                      </c:pt>
                      <c:pt idx="1308">
                        <c:v>41821</c:v>
                      </c:pt>
                      <c:pt idx="1309">
                        <c:v>41822</c:v>
                      </c:pt>
                      <c:pt idx="1310">
                        <c:v>41823</c:v>
                      </c:pt>
                      <c:pt idx="1311">
                        <c:v>41824</c:v>
                      </c:pt>
                      <c:pt idx="1312">
                        <c:v>41825</c:v>
                      </c:pt>
                      <c:pt idx="1313">
                        <c:v>41826</c:v>
                      </c:pt>
                      <c:pt idx="1314">
                        <c:v>41827</c:v>
                      </c:pt>
                      <c:pt idx="1315">
                        <c:v>41828</c:v>
                      </c:pt>
                      <c:pt idx="1316">
                        <c:v>41829</c:v>
                      </c:pt>
                      <c:pt idx="1317">
                        <c:v>41830</c:v>
                      </c:pt>
                      <c:pt idx="1318">
                        <c:v>41831</c:v>
                      </c:pt>
                      <c:pt idx="1319">
                        <c:v>41832</c:v>
                      </c:pt>
                      <c:pt idx="1320">
                        <c:v>41833</c:v>
                      </c:pt>
                      <c:pt idx="1321">
                        <c:v>41834</c:v>
                      </c:pt>
                      <c:pt idx="1322">
                        <c:v>41835</c:v>
                      </c:pt>
                      <c:pt idx="1323">
                        <c:v>41836</c:v>
                      </c:pt>
                      <c:pt idx="1324">
                        <c:v>41837</c:v>
                      </c:pt>
                      <c:pt idx="1325">
                        <c:v>41838</c:v>
                      </c:pt>
                      <c:pt idx="1326">
                        <c:v>41839</c:v>
                      </c:pt>
                      <c:pt idx="1327">
                        <c:v>41840</c:v>
                      </c:pt>
                      <c:pt idx="1328">
                        <c:v>41841</c:v>
                      </c:pt>
                      <c:pt idx="1329">
                        <c:v>41842</c:v>
                      </c:pt>
                      <c:pt idx="1330">
                        <c:v>41843</c:v>
                      </c:pt>
                      <c:pt idx="1331">
                        <c:v>41844</c:v>
                      </c:pt>
                      <c:pt idx="1332">
                        <c:v>41845</c:v>
                      </c:pt>
                      <c:pt idx="1333">
                        <c:v>41846</c:v>
                      </c:pt>
                      <c:pt idx="1334">
                        <c:v>41847</c:v>
                      </c:pt>
                      <c:pt idx="1335">
                        <c:v>41848</c:v>
                      </c:pt>
                      <c:pt idx="1336">
                        <c:v>41849</c:v>
                      </c:pt>
                      <c:pt idx="1337">
                        <c:v>41850</c:v>
                      </c:pt>
                      <c:pt idx="1338">
                        <c:v>41851</c:v>
                      </c:pt>
                      <c:pt idx="1339">
                        <c:v>41852</c:v>
                      </c:pt>
                      <c:pt idx="1340">
                        <c:v>41853</c:v>
                      </c:pt>
                      <c:pt idx="1341">
                        <c:v>41854</c:v>
                      </c:pt>
                      <c:pt idx="1342">
                        <c:v>41855</c:v>
                      </c:pt>
                      <c:pt idx="1343">
                        <c:v>41856</c:v>
                      </c:pt>
                      <c:pt idx="1344">
                        <c:v>41857</c:v>
                      </c:pt>
                      <c:pt idx="1345">
                        <c:v>41858</c:v>
                      </c:pt>
                      <c:pt idx="1346">
                        <c:v>41859</c:v>
                      </c:pt>
                      <c:pt idx="1347">
                        <c:v>41860</c:v>
                      </c:pt>
                      <c:pt idx="1348">
                        <c:v>41861</c:v>
                      </c:pt>
                      <c:pt idx="1349">
                        <c:v>41862</c:v>
                      </c:pt>
                      <c:pt idx="1350">
                        <c:v>41863</c:v>
                      </c:pt>
                      <c:pt idx="1351">
                        <c:v>41864</c:v>
                      </c:pt>
                      <c:pt idx="1352">
                        <c:v>41865</c:v>
                      </c:pt>
                      <c:pt idx="1353">
                        <c:v>41866</c:v>
                      </c:pt>
                      <c:pt idx="1354">
                        <c:v>41867</c:v>
                      </c:pt>
                      <c:pt idx="1355">
                        <c:v>41868</c:v>
                      </c:pt>
                      <c:pt idx="1356">
                        <c:v>41869</c:v>
                      </c:pt>
                      <c:pt idx="1357">
                        <c:v>41870</c:v>
                      </c:pt>
                      <c:pt idx="1358">
                        <c:v>41871</c:v>
                      </c:pt>
                      <c:pt idx="1359">
                        <c:v>41872</c:v>
                      </c:pt>
                      <c:pt idx="1360">
                        <c:v>41873</c:v>
                      </c:pt>
                      <c:pt idx="1361">
                        <c:v>41874</c:v>
                      </c:pt>
                      <c:pt idx="1362">
                        <c:v>41875</c:v>
                      </c:pt>
                      <c:pt idx="1363">
                        <c:v>41876</c:v>
                      </c:pt>
                      <c:pt idx="1364">
                        <c:v>41877</c:v>
                      </c:pt>
                      <c:pt idx="1365">
                        <c:v>41878</c:v>
                      </c:pt>
                      <c:pt idx="1366">
                        <c:v>41879</c:v>
                      </c:pt>
                      <c:pt idx="1367">
                        <c:v>41880</c:v>
                      </c:pt>
                      <c:pt idx="1368">
                        <c:v>41881</c:v>
                      </c:pt>
                      <c:pt idx="1369">
                        <c:v>41882</c:v>
                      </c:pt>
                      <c:pt idx="1370">
                        <c:v>41883</c:v>
                      </c:pt>
                      <c:pt idx="1371">
                        <c:v>41884</c:v>
                      </c:pt>
                      <c:pt idx="1372">
                        <c:v>41885</c:v>
                      </c:pt>
                      <c:pt idx="1373">
                        <c:v>41886</c:v>
                      </c:pt>
                      <c:pt idx="1374">
                        <c:v>41887</c:v>
                      </c:pt>
                      <c:pt idx="1375">
                        <c:v>41888</c:v>
                      </c:pt>
                      <c:pt idx="1376">
                        <c:v>41889</c:v>
                      </c:pt>
                      <c:pt idx="1377">
                        <c:v>41890</c:v>
                      </c:pt>
                      <c:pt idx="1378">
                        <c:v>41891</c:v>
                      </c:pt>
                      <c:pt idx="1379">
                        <c:v>41892</c:v>
                      </c:pt>
                      <c:pt idx="1380">
                        <c:v>41893</c:v>
                      </c:pt>
                      <c:pt idx="1381">
                        <c:v>41894</c:v>
                      </c:pt>
                      <c:pt idx="1382">
                        <c:v>41895</c:v>
                      </c:pt>
                      <c:pt idx="1383">
                        <c:v>41896</c:v>
                      </c:pt>
                      <c:pt idx="1384">
                        <c:v>41897</c:v>
                      </c:pt>
                      <c:pt idx="1385">
                        <c:v>41898</c:v>
                      </c:pt>
                      <c:pt idx="1386">
                        <c:v>41899</c:v>
                      </c:pt>
                      <c:pt idx="1387">
                        <c:v>41900</c:v>
                      </c:pt>
                      <c:pt idx="1388">
                        <c:v>41901</c:v>
                      </c:pt>
                      <c:pt idx="1389">
                        <c:v>41902</c:v>
                      </c:pt>
                      <c:pt idx="1390">
                        <c:v>41903</c:v>
                      </c:pt>
                      <c:pt idx="1391">
                        <c:v>41904</c:v>
                      </c:pt>
                      <c:pt idx="1392">
                        <c:v>41905</c:v>
                      </c:pt>
                      <c:pt idx="1393">
                        <c:v>41906</c:v>
                      </c:pt>
                      <c:pt idx="1394">
                        <c:v>41907</c:v>
                      </c:pt>
                      <c:pt idx="1395">
                        <c:v>41908</c:v>
                      </c:pt>
                      <c:pt idx="1396">
                        <c:v>41909</c:v>
                      </c:pt>
                      <c:pt idx="1397">
                        <c:v>41910</c:v>
                      </c:pt>
                      <c:pt idx="1398">
                        <c:v>41911</c:v>
                      </c:pt>
                      <c:pt idx="1399">
                        <c:v>41912</c:v>
                      </c:pt>
                      <c:pt idx="1400">
                        <c:v>41913</c:v>
                      </c:pt>
                      <c:pt idx="1401">
                        <c:v>41914</c:v>
                      </c:pt>
                      <c:pt idx="1402">
                        <c:v>41915</c:v>
                      </c:pt>
                      <c:pt idx="1403">
                        <c:v>41916</c:v>
                      </c:pt>
                      <c:pt idx="1404">
                        <c:v>41917</c:v>
                      </c:pt>
                      <c:pt idx="1405">
                        <c:v>41918</c:v>
                      </c:pt>
                      <c:pt idx="1406">
                        <c:v>41919</c:v>
                      </c:pt>
                      <c:pt idx="1407">
                        <c:v>41920</c:v>
                      </c:pt>
                      <c:pt idx="1408">
                        <c:v>41921</c:v>
                      </c:pt>
                      <c:pt idx="1409">
                        <c:v>41922</c:v>
                      </c:pt>
                      <c:pt idx="1410">
                        <c:v>41923</c:v>
                      </c:pt>
                      <c:pt idx="1411">
                        <c:v>41924</c:v>
                      </c:pt>
                      <c:pt idx="1412">
                        <c:v>41925</c:v>
                      </c:pt>
                      <c:pt idx="1413">
                        <c:v>41926</c:v>
                      </c:pt>
                      <c:pt idx="1414">
                        <c:v>41927</c:v>
                      </c:pt>
                      <c:pt idx="1415">
                        <c:v>41928</c:v>
                      </c:pt>
                      <c:pt idx="1416">
                        <c:v>41929</c:v>
                      </c:pt>
                      <c:pt idx="1417">
                        <c:v>41930</c:v>
                      </c:pt>
                      <c:pt idx="1418">
                        <c:v>41931</c:v>
                      </c:pt>
                      <c:pt idx="1419">
                        <c:v>41932</c:v>
                      </c:pt>
                      <c:pt idx="1420">
                        <c:v>41933</c:v>
                      </c:pt>
                      <c:pt idx="1421">
                        <c:v>41934</c:v>
                      </c:pt>
                      <c:pt idx="1422">
                        <c:v>41935</c:v>
                      </c:pt>
                      <c:pt idx="1423">
                        <c:v>41936</c:v>
                      </c:pt>
                      <c:pt idx="1424">
                        <c:v>41937</c:v>
                      </c:pt>
                      <c:pt idx="1425">
                        <c:v>41938</c:v>
                      </c:pt>
                      <c:pt idx="1426">
                        <c:v>41939</c:v>
                      </c:pt>
                      <c:pt idx="1427">
                        <c:v>41940</c:v>
                      </c:pt>
                      <c:pt idx="1428">
                        <c:v>41941</c:v>
                      </c:pt>
                      <c:pt idx="1429">
                        <c:v>41942</c:v>
                      </c:pt>
                      <c:pt idx="1430">
                        <c:v>41943</c:v>
                      </c:pt>
                      <c:pt idx="1431">
                        <c:v>41944</c:v>
                      </c:pt>
                      <c:pt idx="1432">
                        <c:v>41945</c:v>
                      </c:pt>
                      <c:pt idx="1433">
                        <c:v>41946</c:v>
                      </c:pt>
                      <c:pt idx="1434">
                        <c:v>41947</c:v>
                      </c:pt>
                      <c:pt idx="1435">
                        <c:v>41948</c:v>
                      </c:pt>
                      <c:pt idx="1436">
                        <c:v>41949</c:v>
                      </c:pt>
                      <c:pt idx="1437">
                        <c:v>41950</c:v>
                      </c:pt>
                      <c:pt idx="1438">
                        <c:v>41951</c:v>
                      </c:pt>
                      <c:pt idx="1439">
                        <c:v>41952</c:v>
                      </c:pt>
                      <c:pt idx="1440">
                        <c:v>41953</c:v>
                      </c:pt>
                      <c:pt idx="1441">
                        <c:v>41954</c:v>
                      </c:pt>
                      <c:pt idx="1442">
                        <c:v>41955</c:v>
                      </c:pt>
                      <c:pt idx="1443">
                        <c:v>41956</c:v>
                      </c:pt>
                      <c:pt idx="1444">
                        <c:v>41957</c:v>
                      </c:pt>
                      <c:pt idx="1445">
                        <c:v>41958</c:v>
                      </c:pt>
                      <c:pt idx="1446">
                        <c:v>41959</c:v>
                      </c:pt>
                      <c:pt idx="1447">
                        <c:v>41960</c:v>
                      </c:pt>
                      <c:pt idx="1448">
                        <c:v>41961</c:v>
                      </c:pt>
                      <c:pt idx="1449">
                        <c:v>41962</c:v>
                      </c:pt>
                      <c:pt idx="1450">
                        <c:v>41963</c:v>
                      </c:pt>
                      <c:pt idx="1451">
                        <c:v>41964</c:v>
                      </c:pt>
                      <c:pt idx="1452">
                        <c:v>41965</c:v>
                      </c:pt>
                      <c:pt idx="1453">
                        <c:v>41966</c:v>
                      </c:pt>
                      <c:pt idx="1454">
                        <c:v>41967</c:v>
                      </c:pt>
                      <c:pt idx="1455">
                        <c:v>41968</c:v>
                      </c:pt>
                      <c:pt idx="1456">
                        <c:v>41969</c:v>
                      </c:pt>
                      <c:pt idx="1457">
                        <c:v>41970</c:v>
                      </c:pt>
                      <c:pt idx="1458">
                        <c:v>41971</c:v>
                      </c:pt>
                      <c:pt idx="1459">
                        <c:v>41972</c:v>
                      </c:pt>
                      <c:pt idx="1460">
                        <c:v>41973</c:v>
                      </c:pt>
                      <c:pt idx="1461">
                        <c:v>41974</c:v>
                      </c:pt>
                      <c:pt idx="1462">
                        <c:v>41975</c:v>
                      </c:pt>
                      <c:pt idx="1463">
                        <c:v>41976</c:v>
                      </c:pt>
                      <c:pt idx="1464">
                        <c:v>41977</c:v>
                      </c:pt>
                      <c:pt idx="1465">
                        <c:v>41978</c:v>
                      </c:pt>
                      <c:pt idx="1466">
                        <c:v>41979</c:v>
                      </c:pt>
                      <c:pt idx="1467">
                        <c:v>41980</c:v>
                      </c:pt>
                      <c:pt idx="1468">
                        <c:v>41981</c:v>
                      </c:pt>
                      <c:pt idx="1469">
                        <c:v>41982</c:v>
                      </c:pt>
                      <c:pt idx="1470">
                        <c:v>41983</c:v>
                      </c:pt>
                      <c:pt idx="1471">
                        <c:v>41984</c:v>
                      </c:pt>
                      <c:pt idx="1472">
                        <c:v>41985</c:v>
                      </c:pt>
                      <c:pt idx="1473">
                        <c:v>41986</c:v>
                      </c:pt>
                      <c:pt idx="1474">
                        <c:v>41987</c:v>
                      </c:pt>
                      <c:pt idx="1475">
                        <c:v>41988</c:v>
                      </c:pt>
                      <c:pt idx="1476">
                        <c:v>41989</c:v>
                      </c:pt>
                      <c:pt idx="1477">
                        <c:v>41990</c:v>
                      </c:pt>
                      <c:pt idx="1478">
                        <c:v>41991</c:v>
                      </c:pt>
                      <c:pt idx="1479">
                        <c:v>41992</c:v>
                      </c:pt>
                      <c:pt idx="1480">
                        <c:v>41993</c:v>
                      </c:pt>
                      <c:pt idx="1481">
                        <c:v>41994</c:v>
                      </c:pt>
                      <c:pt idx="1482">
                        <c:v>41995</c:v>
                      </c:pt>
                      <c:pt idx="1483">
                        <c:v>41996</c:v>
                      </c:pt>
                      <c:pt idx="1484">
                        <c:v>41997</c:v>
                      </c:pt>
                      <c:pt idx="1485">
                        <c:v>41998</c:v>
                      </c:pt>
                      <c:pt idx="1486">
                        <c:v>41999</c:v>
                      </c:pt>
                      <c:pt idx="1487">
                        <c:v>42000</c:v>
                      </c:pt>
                      <c:pt idx="1488">
                        <c:v>42001</c:v>
                      </c:pt>
                      <c:pt idx="1489">
                        <c:v>42002</c:v>
                      </c:pt>
                      <c:pt idx="1490">
                        <c:v>42003</c:v>
                      </c:pt>
                      <c:pt idx="1491">
                        <c:v>42004</c:v>
                      </c:pt>
                      <c:pt idx="1492">
                        <c:v>42005</c:v>
                      </c:pt>
                      <c:pt idx="1493">
                        <c:v>42006</c:v>
                      </c:pt>
                      <c:pt idx="1494">
                        <c:v>42007</c:v>
                      </c:pt>
                      <c:pt idx="1495">
                        <c:v>42008</c:v>
                      </c:pt>
                      <c:pt idx="1496">
                        <c:v>42009</c:v>
                      </c:pt>
                      <c:pt idx="1497">
                        <c:v>42010</c:v>
                      </c:pt>
                      <c:pt idx="1498">
                        <c:v>42011</c:v>
                      </c:pt>
                      <c:pt idx="1499">
                        <c:v>42012</c:v>
                      </c:pt>
                      <c:pt idx="1500">
                        <c:v>42013</c:v>
                      </c:pt>
                      <c:pt idx="1501">
                        <c:v>42014</c:v>
                      </c:pt>
                      <c:pt idx="1502">
                        <c:v>42015</c:v>
                      </c:pt>
                      <c:pt idx="1503">
                        <c:v>42016</c:v>
                      </c:pt>
                      <c:pt idx="1504">
                        <c:v>42017</c:v>
                      </c:pt>
                      <c:pt idx="1505">
                        <c:v>42018</c:v>
                      </c:pt>
                      <c:pt idx="1506">
                        <c:v>42019</c:v>
                      </c:pt>
                      <c:pt idx="1507">
                        <c:v>42020</c:v>
                      </c:pt>
                      <c:pt idx="1508">
                        <c:v>42021</c:v>
                      </c:pt>
                      <c:pt idx="1509">
                        <c:v>42022</c:v>
                      </c:pt>
                      <c:pt idx="1510">
                        <c:v>42023</c:v>
                      </c:pt>
                      <c:pt idx="1511">
                        <c:v>42024</c:v>
                      </c:pt>
                      <c:pt idx="1512">
                        <c:v>42025</c:v>
                      </c:pt>
                      <c:pt idx="1513">
                        <c:v>42026</c:v>
                      </c:pt>
                      <c:pt idx="1514">
                        <c:v>42027</c:v>
                      </c:pt>
                      <c:pt idx="1515">
                        <c:v>42028</c:v>
                      </c:pt>
                      <c:pt idx="1516">
                        <c:v>42029</c:v>
                      </c:pt>
                      <c:pt idx="1517">
                        <c:v>42030</c:v>
                      </c:pt>
                      <c:pt idx="1518">
                        <c:v>42031</c:v>
                      </c:pt>
                      <c:pt idx="1519">
                        <c:v>42032</c:v>
                      </c:pt>
                      <c:pt idx="1520">
                        <c:v>42033</c:v>
                      </c:pt>
                      <c:pt idx="1521">
                        <c:v>42034</c:v>
                      </c:pt>
                      <c:pt idx="1522">
                        <c:v>42035</c:v>
                      </c:pt>
                      <c:pt idx="1523">
                        <c:v>42036</c:v>
                      </c:pt>
                      <c:pt idx="1524">
                        <c:v>42037</c:v>
                      </c:pt>
                      <c:pt idx="1525">
                        <c:v>42038</c:v>
                      </c:pt>
                      <c:pt idx="1526">
                        <c:v>42039</c:v>
                      </c:pt>
                      <c:pt idx="1527">
                        <c:v>42040</c:v>
                      </c:pt>
                      <c:pt idx="1528">
                        <c:v>42041</c:v>
                      </c:pt>
                      <c:pt idx="1529">
                        <c:v>42042</c:v>
                      </c:pt>
                      <c:pt idx="1530">
                        <c:v>42043</c:v>
                      </c:pt>
                      <c:pt idx="1531">
                        <c:v>42044</c:v>
                      </c:pt>
                      <c:pt idx="1532">
                        <c:v>42045</c:v>
                      </c:pt>
                      <c:pt idx="1533">
                        <c:v>42046</c:v>
                      </c:pt>
                      <c:pt idx="1534">
                        <c:v>42047</c:v>
                      </c:pt>
                      <c:pt idx="1535">
                        <c:v>42048</c:v>
                      </c:pt>
                      <c:pt idx="1536">
                        <c:v>42049</c:v>
                      </c:pt>
                      <c:pt idx="1537">
                        <c:v>42050</c:v>
                      </c:pt>
                      <c:pt idx="1538">
                        <c:v>42051</c:v>
                      </c:pt>
                      <c:pt idx="1539">
                        <c:v>42052</c:v>
                      </c:pt>
                      <c:pt idx="1540">
                        <c:v>42053</c:v>
                      </c:pt>
                      <c:pt idx="1541">
                        <c:v>42054</c:v>
                      </c:pt>
                      <c:pt idx="1542">
                        <c:v>42055</c:v>
                      </c:pt>
                      <c:pt idx="1543">
                        <c:v>42056</c:v>
                      </c:pt>
                      <c:pt idx="1544">
                        <c:v>42057</c:v>
                      </c:pt>
                      <c:pt idx="1545">
                        <c:v>42058</c:v>
                      </c:pt>
                      <c:pt idx="1546">
                        <c:v>42059</c:v>
                      </c:pt>
                      <c:pt idx="1547">
                        <c:v>42060</c:v>
                      </c:pt>
                      <c:pt idx="1548">
                        <c:v>42061</c:v>
                      </c:pt>
                      <c:pt idx="1549">
                        <c:v>42062</c:v>
                      </c:pt>
                      <c:pt idx="1550">
                        <c:v>42063</c:v>
                      </c:pt>
                      <c:pt idx="1551">
                        <c:v>42064</c:v>
                      </c:pt>
                      <c:pt idx="1552">
                        <c:v>42065</c:v>
                      </c:pt>
                      <c:pt idx="1553">
                        <c:v>42066</c:v>
                      </c:pt>
                      <c:pt idx="1554">
                        <c:v>42067</c:v>
                      </c:pt>
                      <c:pt idx="1555">
                        <c:v>42068</c:v>
                      </c:pt>
                      <c:pt idx="1556">
                        <c:v>42069</c:v>
                      </c:pt>
                      <c:pt idx="1557">
                        <c:v>42070</c:v>
                      </c:pt>
                      <c:pt idx="1558">
                        <c:v>42071</c:v>
                      </c:pt>
                      <c:pt idx="1559">
                        <c:v>42072</c:v>
                      </c:pt>
                      <c:pt idx="1560">
                        <c:v>42073</c:v>
                      </c:pt>
                      <c:pt idx="1561">
                        <c:v>42074</c:v>
                      </c:pt>
                      <c:pt idx="1562">
                        <c:v>42075</c:v>
                      </c:pt>
                      <c:pt idx="1563">
                        <c:v>42076</c:v>
                      </c:pt>
                      <c:pt idx="1564">
                        <c:v>42077</c:v>
                      </c:pt>
                      <c:pt idx="1565">
                        <c:v>42078</c:v>
                      </c:pt>
                      <c:pt idx="1566">
                        <c:v>42079</c:v>
                      </c:pt>
                      <c:pt idx="1567">
                        <c:v>42080</c:v>
                      </c:pt>
                      <c:pt idx="1568">
                        <c:v>42081</c:v>
                      </c:pt>
                      <c:pt idx="1569">
                        <c:v>42082</c:v>
                      </c:pt>
                      <c:pt idx="1570">
                        <c:v>42083</c:v>
                      </c:pt>
                      <c:pt idx="1571">
                        <c:v>42084</c:v>
                      </c:pt>
                      <c:pt idx="1572">
                        <c:v>42085</c:v>
                      </c:pt>
                      <c:pt idx="1573">
                        <c:v>42086</c:v>
                      </c:pt>
                      <c:pt idx="1574">
                        <c:v>42087</c:v>
                      </c:pt>
                      <c:pt idx="1575">
                        <c:v>42088</c:v>
                      </c:pt>
                      <c:pt idx="1576">
                        <c:v>42089</c:v>
                      </c:pt>
                      <c:pt idx="1577">
                        <c:v>42090</c:v>
                      </c:pt>
                      <c:pt idx="1578">
                        <c:v>42091</c:v>
                      </c:pt>
                      <c:pt idx="1579">
                        <c:v>42092</c:v>
                      </c:pt>
                      <c:pt idx="1580">
                        <c:v>42093</c:v>
                      </c:pt>
                      <c:pt idx="1581">
                        <c:v>42094</c:v>
                      </c:pt>
                      <c:pt idx="1582">
                        <c:v>42095</c:v>
                      </c:pt>
                      <c:pt idx="1583">
                        <c:v>42096</c:v>
                      </c:pt>
                      <c:pt idx="1584">
                        <c:v>42097</c:v>
                      </c:pt>
                      <c:pt idx="1585">
                        <c:v>42098</c:v>
                      </c:pt>
                      <c:pt idx="1586">
                        <c:v>42099</c:v>
                      </c:pt>
                      <c:pt idx="1587">
                        <c:v>42100</c:v>
                      </c:pt>
                      <c:pt idx="1588">
                        <c:v>42101</c:v>
                      </c:pt>
                      <c:pt idx="1589">
                        <c:v>42102</c:v>
                      </c:pt>
                      <c:pt idx="1590">
                        <c:v>42103</c:v>
                      </c:pt>
                      <c:pt idx="1591">
                        <c:v>42104</c:v>
                      </c:pt>
                      <c:pt idx="1592">
                        <c:v>42105</c:v>
                      </c:pt>
                      <c:pt idx="1593">
                        <c:v>42106</c:v>
                      </c:pt>
                      <c:pt idx="1594">
                        <c:v>42107</c:v>
                      </c:pt>
                      <c:pt idx="1595">
                        <c:v>42108</c:v>
                      </c:pt>
                      <c:pt idx="1596">
                        <c:v>42109</c:v>
                      </c:pt>
                      <c:pt idx="1597">
                        <c:v>42110</c:v>
                      </c:pt>
                      <c:pt idx="1598">
                        <c:v>42111</c:v>
                      </c:pt>
                      <c:pt idx="1599">
                        <c:v>42112</c:v>
                      </c:pt>
                      <c:pt idx="1600">
                        <c:v>42113</c:v>
                      </c:pt>
                      <c:pt idx="1601">
                        <c:v>42114</c:v>
                      </c:pt>
                      <c:pt idx="1602">
                        <c:v>42115</c:v>
                      </c:pt>
                      <c:pt idx="1603">
                        <c:v>42116</c:v>
                      </c:pt>
                      <c:pt idx="1604">
                        <c:v>42117</c:v>
                      </c:pt>
                      <c:pt idx="1605">
                        <c:v>42118</c:v>
                      </c:pt>
                      <c:pt idx="1606">
                        <c:v>42119</c:v>
                      </c:pt>
                      <c:pt idx="1607">
                        <c:v>42120</c:v>
                      </c:pt>
                      <c:pt idx="1608">
                        <c:v>42121</c:v>
                      </c:pt>
                      <c:pt idx="1609">
                        <c:v>42122</c:v>
                      </c:pt>
                      <c:pt idx="1610">
                        <c:v>42123</c:v>
                      </c:pt>
                      <c:pt idx="1611">
                        <c:v>42124</c:v>
                      </c:pt>
                      <c:pt idx="1612">
                        <c:v>42125</c:v>
                      </c:pt>
                      <c:pt idx="1613">
                        <c:v>42126</c:v>
                      </c:pt>
                      <c:pt idx="1614">
                        <c:v>42127</c:v>
                      </c:pt>
                      <c:pt idx="1615">
                        <c:v>42128</c:v>
                      </c:pt>
                      <c:pt idx="1616">
                        <c:v>42129</c:v>
                      </c:pt>
                      <c:pt idx="1617">
                        <c:v>42130</c:v>
                      </c:pt>
                      <c:pt idx="1618">
                        <c:v>42131</c:v>
                      </c:pt>
                      <c:pt idx="1619">
                        <c:v>42132</c:v>
                      </c:pt>
                      <c:pt idx="1620">
                        <c:v>42133</c:v>
                      </c:pt>
                      <c:pt idx="1621">
                        <c:v>42134</c:v>
                      </c:pt>
                      <c:pt idx="1622">
                        <c:v>42135</c:v>
                      </c:pt>
                      <c:pt idx="1623">
                        <c:v>42136</c:v>
                      </c:pt>
                      <c:pt idx="1624">
                        <c:v>42137</c:v>
                      </c:pt>
                      <c:pt idx="1625">
                        <c:v>42138</c:v>
                      </c:pt>
                      <c:pt idx="1626">
                        <c:v>42139</c:v>
                      </c:pt>
                      <c:pt idx="1627">
                        <c:v>42140</c:v>
                      </c:pt>
                      <c:pt idx="1628">
                        <c:v>42141</c:v>
                      </c:pt>
                      <c:pt idx="1629">
                        <c:v>42142</c:v>
                      </c:pt>
                      <c:pt idx="1630">
                        <c:v>42143</c:v>
                      </c:pt>
                      <c:pt idx="1631">
                        <c:v>42144</c:v>
                      </c:pt>
                      <c:pt idx="1632">
                        <c:v>42145</c:v>
                      </c:pt>
                      <c:pt idx="1633">
                        <c:v>42146</c:v>
                      </c:pt>
                      <c:pt idx="1634">
                        <c:v>42147</c:v>
                      </c:pt>
                      <c:pt idx="1635">
                        <c:v>42148</c:v>
                      </c:pt>
                      <c:pt idx="1636">
                        <c:v>42149</c:v>
                      </c:pt>
                      <c:pt idx="1637">
                        <c:v>42150</c:v>
                      </c:pt>
                      <c:pt idx="1638">
                        <c:v>42151</c:v>
                      </c:pt>
                      <c:pt idx="1639">
                        <c:v>42152</c:v>
                      </c:pt>
                      <c:pt idx="1640">
                        <c:v>42153</c:v>
                      </c:pt>
                      <c:pt idx="1641">
                        <c:v>42154</c:v>
                      </c:pt>
                      <c:pt idx="1642">
                        <c:v>42155</c:v>
                      </c:pt>
                      <c:pt idx="1643">
                        <c:v>42156</c:v>
                      </c:pt>
                      <c:pt idx="1644">
                        <c:v>42157</c:v>
                      </c:pt>
                      <c:pt idx="1645">
                        <c:v>42158</c:v>
                      </c:pt>
                      <c:pt idx="1646">
                        <c:v>42159</c:v>
                      </c:pt>
                      <c:pt idx="1647">
                        <c:v>42160</c:v>
                      </c:pt>
                      <c:pt idx="1648">
                        <c:v>42161</c:v>
                      </c:pt>
                      <c:pt idx="1649">
                        <c:v>42162</c:v>
                      </c:pt>
                      <c:pt idx="1650">
                        <c:v>42163</c:v>
                      </c:pt>
                      <c:pt idx="1651">
                        <c:v>42164</c:v>
                      </c:pt>
                      <c:pt idx="1652">
                        <c:v>42165</c:v>
                      </c:pt>
                      <c:pt idx="1653">
                        <c:v>42166</c:v>
                      </c:pt>
                      <c:pt idx="1654">
                        <c:v>42167</c:v>
                      </c:pt>
                      <c:pt idx="1655">
                        <c:v>42168</c:v>
                      </c:pt>
                      <c:pt idx="1656">
                        <c:v>42169</c:v>
                      </c:pt>
                      <c:pt idx="1657">
                        <c:v>42170</c:v>
                      </c:pt>
                      <c:pt idx="1658">
                        <c:v>42171</c:v>
                      </c:pt>
                      <c:pt idx="1659">
                        <c:v>42172</c:v>
                      </c:pt>
                      <c:pt idx="1660">
                        <c:v>42173</c:v>
                      </c:pt>
                      <c:pt idx="1661">
                        <c:v>42174</c:v>
                      </c:pt>
                      <c:pt idx="1662">
                        <c:v>42175</c:v>
                      </c:pt>
                      <c:pt idx="1663">
                        <c:v>42176</c:v>
                      </c:pt>
                      <c:pt idx="1664">
                        <c:v>42177</c:v>
                      </c:pt>
                      <c:pt idx="1665">
                        <c:v>42178</c:v>
                      </c:pt>
                      <c:pt idx="1666">
                        <c:v>42179</c:v>
                      </c:pt>
                      <c:pt idx="1667">
                        <c:v>42180</c:v>
                      </c:pt>
                      <c:pt idx="1668">
                        <c:v>42181</c:v>
                      </c:pt>
                      <c:pt idx="1669">
                        <c:v>42182</c:v>
                      </c:pt>
                      <c:pt idx="1670">
                        <c:v>42183</c:v>
                      </c:pt>
                      <c:pt idx="1671">
                        <c:v>42184</c:v>
                      </c:pt>
                      <c:pt idx="1672">
                        <c:v>42185</c:v>
                      </c:pt>
                      <c:pt idx="1673">
                        <c:v>42186</c:v>
                      </c:pt>
                      <c:pt idx="1674">
                        <c:v>42187</c:v>
                      </c:pt>
                      <c:pt idx="1675">
                        <c:v>42188</c:v>
                      </c:pt>
                      <c:pt idx="1676">
                        <c:v>42189</c:v>
                      </c:pt>
                      <c:pt idx="1677">
                        <c:v>42190</c:v>
                      </c:pt>
                      <c:pt idx="1678">
                        <c:v>42191</c:v>
                      </c:pt>
                      <c:pt idx="1679">
                        <c:v>42192</c:v>
                      </c:pt>
                      <c:pt idx="1680">
                        <c:v>42193</c:v>
                      </c:pt>
                      <c:pt idx="1681">
                        <c:v>42194</c:v>
                      </c:pt>
                      <c:pt idx="1682">
                        <c:v>42195</c:v>
                      </c:pt>
                      <c:pt idx="1683">
                        <c:v>42196</c:v>
                      </c:pt>
                      <c:pt idx="1684">
                        <c:v>42197</c:v>
                      </c:pt>
                      <c:pt idx="1685">
                        <c:v>42198</c:v>
                      </c:pt>
                      <c:pt idx="1686">
                        <c:v>42199</c:v>
                      </c:pt>
                      <c:pt idx="1687">
                        <c:v>42200</c:v>
                      </c:pt>
                      <c:pt idx="1688">
                        <c:v>42201</c:v>
                      </c:pt>
                      <c:pt idx="1689">
                        <c:v>42202</c:v>
                      </c:pt>
                      <c:pt idx="1690">
                        <c:v>42203</c:v>
                      </c:pt>
                      <c:pt idx="1691">
                        <c:v>42204</c:v>
                      </c:pt>
                      <c:pt idx="1692">
                        <c:v>42205</c:v>
                      </c:pt>
                      <c:pt idx="1693">
                        <c:v>42206</c:v>
                      </c:pt>
                      <c:pt idx="1694">
                        <c:v>42207</c:v>
                      </c:pt>
                      <c:pt idx="1695">
                        <c:v>42208</c:v>
                      </c:pt>
                      <c:pt idx="1696">
                        <c:v>42209</c:v>
                      </c:pt>
                      <c:pt idx="1697">
                        <c:v>42210</c:v>
                      </c:pt>
                      <c:pt idx="1698">
                        <c:v>42211</c:v>
                      </c:pt>
                      <c:pt idx="1699">
                        <c:v>42212</c:v>
                      </c:pt>
                      <c:pt idx="1700">
                        <c:v>42213</c:v>
                      </c:pt>
                      <c:pt idx="1701">
                        <c:v>42214</c:v>
                      </c:pt>
                      <c:pt idx="1702">
                        <c:v>42215</c:v>
                      </c:pt>
                      <c:pt idx="1703">
                        <c:v>42216</c:v>
                      </c:pt>
                      <c:pt idx="1704">
                        <c:v>42217</c:v>
                      </c:pt>
                      <c:pt idx="1705">
                        <c:v>42218</c:v>
                      </c:pt>
                      <c:pt idx="1706">
                        <c:v>42219</c:v>
                      </c:pt>
                      <c:pt idx="1707">
                        <c:v>42220</c:v>
                      </c:pt>
                      <c:pt idx="1708">
                        <c:v>42221</c:v>
                      </c:pt>
                      <c:pt idx="1709">
                        <c:v>42222</c:v>
                      </c:pt>
                      <c:pt idx="1710">
                        <c:v>42223</c:v>
                      </c:pt>
                      <c:pt idx="1711">
                        <c:v>42224</c:v>
                      </c:pt>
                      <c:pt idx="1712">
                        <c:v>42225</c:v>
                      </c:pt>
                      <c:pt idx="1713">
                        <c:v>42226</c:v>
                      </c:pt>
                      <c:pt idx="1714">
                        <c:v>42227</c:v>
                      </c:pt>
                      <c:pt idx="1715">
                        <c:v>42228</c:v>
                      </c:pt>
                      <c:pt idx="1716">
                        <c:v>42229</c:v>
                      </c:pt>
                      <c:pt idx="1717">
                        <c:v>42230</c:v>
                      </c:pt>
                      <c:pt idx="1718">
                        <c:v>42231</c:v>
                      </c:pt>
                      <c:pt idx="1719">
                        <c:v>42232</c:v>
                      </c:pt>
                      <c:pt idx="1720">
                        <c:v>42233</c:v>
                      </c:pt>
                      <c:pt idx="1721">
                        <c:v>42234</c:v>
                      </c:pt>
                      <c:pt idx="1722">
                        <c:v>42235</c:v>
                      </c:pt>
                      <c:pt idx="1723">
                        <c:v>42236</c:v>
                      </c:pt>
                      <c:pt idx="1724">
                        <c:v>42237</c:v>
                      </c:pt>
                      <c:pt idx="1725">
                        <c:v>42238</c:v>
                      </c:pt>
                      <c:pt idx="1726">
                        <c:v>42239</c:v>
                      </c:pt>
                      <c:pt idx="1727">
                        <c:v>42240</c:v>
                      </c:pt>
                      <c:pt idx="1728">
                        <c:v>42241</c:v>
                      </c:pt>
                      <c:pt idx="1729">
                        <c:v>42242</c:v>
                      </c:pt>
                      <c:pt idx="1730">
                        <c:v>42243</c:v>
                      </c:pt>
                      <c:pt idx="1731">
                        <c:v>42244</c:v>
                      </c:pt>
                      <c:pt idx="1732">
                        <c:v>42245</c:v>
                      </c:pt>
                      <c:pt idx="1733">
                        <c:v>42246</c:v>
                      </c:pt>
                      <c:pt idx="1734">
                        <c:v>42247</c:v>
                      </c:pt>
                      <c:pt idx="1735">
                        <c:v>42248</c:v>
                      </c:pt>
                      <c:pt idx="1736">
                        <c:v>42249</c:v>
                      </c:pt>
                      <c:pt idx="1737">
                        <c:v>42250</c:v>
                      </c:pt>
                      <c:pt idx="1738">
                        <c:v>42251</c:v>
                      </c:pt>
                      <c:pt idx="1739">
                        <c:v>42252</c:v>
                      </c:pt>
                      <c:pt idx="1740">
                        <c:v>42253</c:v>
                      </c:pt>
                      <c:pt idx="1741">
                        <c:v>42254</c:v>
                      </c:pt>
                      <c:pt idx="1742">
                        <c:v>42255</c:v>
                      </c:pt>
                      <c:pt idx="1743">
                        <c:v>42256</c:v>
                      </c:pt>
                      <c:pt idx="1744">
                        <c:v>42257</c:v>
                      </c:pt>
                      <c:pt idx="1745">
                        <c:v>42258</c:v>
                      </c:pt>
                      <c:pt idx="1746">
                        <c:v>42259</c:v>
                      </c:pt>
                      <c:pt idx="1747">
                        <c:v>42260</c:v>
                      </c:pt>
                      <c:pt idx="1748">
                        <c:v>42261</c:v>
                      </c:pt>
                      <c:pt idx="1749">
                        <c:v>42262</c:v>
                      </c:pt>
                      <c:pt idx="1750">
                        <c:v>42263</c:v>
                      </c:pt>
                      <c:pt idx="1751">
                        <c:v>42264</c:v>
                      </c:pt>
                      <c:pt idx="1752">
                        <c:v>42265</c:v>
                      </c:pt>
                      <c:pt idx="1753">
                        <c:v>42266</c:v>
                      </c:pt>
                      <c:pt idx="1754">
                        <c:v>42267</c:v>
                      </c:pt>
                      <c:pt idx="1755">
                        <c:v>42268</c:v>
                      </c:pt>
                      <c:pt idx="1756">
                        <c:v>42269</c:v>
                      </c:pt>
                      <c:pt idx="1757">
                        <c:v>42270</c:v>
                      </c:pt>
                      <c:pt idx="1758">
                        <c:v>42271</c:v>
                      </c:pt>
                      <c:pt idx="1759">
                        <c:v>42272</c:v>
                      </c:pt>
                      <c:pt idx="1760">
                        <c:v>42273</c:v>
                      </c:pt>
                      <c:pt idx="1761">
                        <c:v>42274</c:v>
                      </c:pt>
                      <c:pt idx="1762">
                        <c:v>42275</c:v>
                      </c:pt>
                      <c:pt idx="1763">
                        <c:v>42276</c:v>
                      </c:pt>
                      <c:pt idx="1764">
                        <c:v>42277</c:v>
                      </c:pt>
                      <c:pt idx="1765">
                        <c:v>42278</c:v>
                      </c:pt>
                      <c:pt idx="1766">
                        <c:v>42279</c:v>
                      </c:pt>
                      <c:pt idx="1767">
                        <c:v>42280</c:v>
                      </c:pt>
                      <c:pt idx="1768">
                        <c:v>42281</c:v>
                      </c:pt>
                      <c:pt idx="1769">
                        <c:v>42282</c:v>
                      </c:pt>
                      <c:pt idx="1770">
                        <c:v>42283</c:v>
                      </c:pt>
                      <c:pt idx="1771">
                        <c:v>42284</c:v>
                      </c:pt>
                      <c:pt idx="1772">
                        <c:v>42285</c:v>
                      </c:pt>
                      <c:pt idx="1773">
                        <c:v>42286</c:v>
                      </c:pt>
                      <c:pt idx="1774">
                        <c:v>42287</c:v>
                      </c:pt>
                      <c:pt idx="1775">
                        <c:v>42288</c:v>
                      </c:pt>
                      <c:pt idx="1776">
                        <c:v>42289</c:v>
                      </c:pt>
                      <c:pt idx="1777">
                        <c:v>42290</c:v>
                      </c:pt>
                      <c:pt idx="1778">
                        <c:v>42291</c:v>
                      </c:pt>
                      <c:pt idx="1779">
                        <c:v>42292</c:v>
                      </c:pt>
                      <c:pt idx="1780">
                        <c:v>42293</c:v>
                      </c:pt>
                      <c:pt idx="1781">
                        <c:v>42294</c:v>
                      </c:pt>
                      <c:pt idx="1782">
                        <c:v>42295</c:v>
                      </c:pt>
                      <c:pt idx="1783">
                        <c:v>42296</c:v>
                      </c:pt>
                      <c:pt idx="1784">
                        <c:v>42297</c:v>
                      </c:pt>
                      <c:pt idx="1785">
                        <c:v>42298</c:v>
                      </c:pt>
                      <c:pt idx="1786">
                        <c:v>42299</c:v>
                      </c:pt>
                      <c:pt idx="1787">
                        <c:v>42300</c:v>
                      </c:pt>
                      <c:pt idx="1788">
                        <c:v>42301</c:v>
                      </c:pt>
                      <c:pt idx="1789">
                        <c:v>42302</c:v>
                      </c:pt>
                      <c:pt idx="1790">
                        <c:v>42303</c:v>
                      </c:pt>
                      <c:pt idx="1791">
                        <c:v>42304</c:v>
                      </c:pt>
                      <c:pt idx="1792">
                        <c:v>42305</c:v>
                      </c:pt>
                      <c:pt idx="1793">
                        <c:v>42306</c:v>
                      </c:pt>
                      <c:pt idx="1794">
                        <c:v>42307</c:v>
                      </c:pt>
                      <c:pt idx="1795">
                        <c:v>42308</c:v>
                      </c:pt>
                      <c:pt idx="1796">
                        <c:v>42309</c:v>
                      </c:pt>
                      <c:pt idx="1797">
                        <c:v>42310</c:v>
                      </c:pt>
                      <c:pt idx="1798">
                        <c:v>42311</c:v>
                      </c:pt>
                      <c:pt idx="1799">
                        <c:v>42312</c:v>
                      </c:pt>
                      <c:pt idx="1800">
                        <c:v>42313</c:v>
                      </c:pt>
                      <c:pt idx="1801">
                        <c:v>42314</c:v>
                      </c:pt>
                      <c:pt idx="1802">
                        <c:v>42315</c:v>
                      </c:pt>
                      <c:pt idx="1803">
                        <c:v>42316</c:v>
                      </c:pt>
                      <c:pt idx="1804">
                        <c:v>42317</c:v>
                      </c:pt>
                      <c:pt idx="1805">
                        <c:v>42318</c:v>
                      </c:pt>
                      <c:pt idx="1806">
                        <c:v>42319</c:v>
                      </c:pt>
                      <c:pt idx="1807">
                        <c:v>42320</c:v>
                      </c:pt>
                      <c:pt idx="1808">
                        <c:v>42321</c:v>
                      </c:pt>
                      <c:pt idx="1809">
                        <c:v>42322</c:v>
                      </c:pt>
                      <c:pt idx="1810">
                        <c:v>42323</c:v>
                      </c:pt>
                      <c:pt idx="1811">
                        <c:v>42324</c:v>
                      </c:pt>
                      <c:pt idx="1812">
                        <c:v>42325</c:v>
                      </c:pt>
                      <c:pt idx="1813">
                        <c:v>42326</c:v>
                      </c:pt>
                      <c:pt idx="1814">
                        <c:v>42327</c:v>
                      </c:pt>
                      <c:pt idx="1815">
                        <c:v>42328</c:v>
                      </c:pt>
                      <c:pt idx="1816">
                        <c:v>42329</c:v>
                      </c:pt>
                      <c:pt idx="1817">
                        <c:v>42330</c:v>
                      </c:pt>
                      <c:pt idx="1818">
                        <c:v>42331</c:v>
                      </c:pt>
                      <c:pt idx="1819">
                        <c:v>42332</c:v>
                      </c:pt>
                      <c:pt idx="1820">
                        <c:v>42333</c:v>
                      </c:pt>
                      <c:pt idx="1821">
                        <c:v>42334</c:v>
                      </c:pt>
                      <c:pt idx="1822">
                        <c:v>42335</c:v>
                      </c:pt>
                      <c:pt idx="1823">
                        <c:v>42336</c:v>
                      </c:pt>
                      <c:pt idx="1824">
                        <c:v>42337</c:v>
                      </c:pt>
                      <c:pt idx="1825">
                        <c:v>42338</c:v>
                      </c:pt>
                      <c:pt idx="1826">
                        <c:v>42339</c:v>
                      </c:pt>
                      <c:pt idx="1827">
                        <c:v>42340</c:v>
                      </c:pt>
                      <c:pt idx="1828">
                        <c:v>42341</c:v>
                      </c:pt>
                      <c:pt idx="1829">
                        <c:v>42342</c:v>
                      </c:pt>
                      <c:pt idx="1830">
                        <c:v>42343</c:v>
                      </c:pt>
                      <c:pt idx="1831">
                        <c:v>42344</c:v>
                      </c:pt>
                      <c:pt idx="1832">
                        <c:v>42345</c:v>
                      </c:pt>
                      <c:pt idx="1833">
                        <c:v>42346</c:v>
                      </c:pt>
                      <c:pt idx="1834">
                        <c:v>42347</c:v>
                      </c:pt>
                      <c:pt idx="1835">
                        <c:v>42348</c:v>
                      </c:pt>
                      <c:pt idx="1836">
                        <c:v>42349</c:v>
                      </c:pt>
                      <c:pt idx="1837">
                        <c:v>42350</c:v>
                      </c:pt>
                      <c:pt idx="1838">
                        <c:v>42351</c:v>
                      </c:pt>
                      <c:pt idx="1839">
                        <c:v>42352</c:v>
                      </c:pt>
                      <c:pt idx="1840">
                        <c:v>42353</c:v>
                      </c:pt>
                      <c:pt idx="1841">
                        <c:v>42354</c:v>
                      </c:pt>
                      <c:pt idx="1842">
                        <c:v>42355</c:v>
                      </c:pt>
                      <c:pt idx="1843">
                        <c:v>42356</c:v>
                      </c:pt>
                      <c:pt idx="1844">
                        <c:v>42357</c:v>
                      </c:pt>
                      <c:pt idx="1845">
                        <c:v>42358</c:v>
                      </c:pt>
                      <c:pt idx="1846">
                        <c:v>42359</c:v>
                      </c:pt>
                      <c:pt idx="1847">
                        <c:v>42360</c:v>
                      </c:pt>
                      <c:pt idx="1848">
                        <c:v>42361</c:v>
                      </c:pt>
                      <c:pt idx="1849">
                        <c:v>42362</c:v>
                      </c:pt>
                      <c:pt idx="1850">
                        <c:v>42363</c:v>
                      </c:pt>
                      <c:pt idx="1851">
                        <c:v>42364</c:v>
                      </c:pt>
                      <c:pt idx="1852">
                        <c:v>42365</c:v>
                      </c:pt>
                      <c:pt idx="1853">
                        <c:v>42366</c:v>
                      </c:pt>
                      <c:pt idx="1854">
                        <c:v>42367</c:v>
                      </c:pt>
                      <c:pt idx="1855">
                        <c:v>42368</c:v>
                      </c:pt>
                      <c:pt idx="1856">
                        <c:v>42369</c:v>
                      </c:pt>
                      <c:pt idx="1857">
                        <c:v>42370</c:v>
                      </c:pt>
                      <c:pt idx="1858">
                        <c:v>42371</c:v>
                      </c:pt>
                      <c:pt idx="1859">
                        <c:v>42372</c:v>
                      </c:pt>
                      <c:pt idx="1860">
                        <c:v>42373</c:v>
                      </c:pt>
                      <c:pt idx="1861">
                        <c:v>42374</c:v>
                      </c:pt>
                      <c:pt idx="1862">
                        <c:v>42375</c:v>
                      </c:pt>
                      <c:pt idx="1863">
                        <c:v>42376</c:v>
                      </c:pt>
                      <c:pt idx="1864">
                        <c:v>42377</c:v>
                      </c:pt>
                      <c:pt idx="1865">
                        <c:v>42378</c:v>
                      </c:pt>
                      <c:pt idx="1866">
                        <c:v>42379</c:v>
                      </c:pt>
                      <c:pt idx="1867">
                        <c:v>42380</c:v>
                      </c:pt>
                      <c:pt idx="1868">
                        <c:v>42381</c:v>
                      </c:pt>
                      <c:pt idx="1869">
                        <c:v>42382</c:v>
                      </c:pt>
                      <c:pt idx="1870">
                        <c:v>42383</c:v>
                      </c:pt>
                      <c:pt idx="1871">
                        <c:v>42384</c:v>
                      </c:pt>
                      <c:pt idx="1872">
                        <c:v>42385</c:v>
                      </c:pt>
                      <c:pt idx="1873">
                        <c:v>42386</c:v>
                      </c:pt>
                      <c:pt idx="1874">
                        <c:v>42387</c:v>
                      </c:pt>
                      <c:pt idx="1875">
                        <c:v>42388</c:v>
                      </c:pt>
                      <c:pt idx="1876">
                        <c:v>42389</c:v>
                      </c:pt>
                      <c:pt idx="1877">
                        <c:v>42390</c:v>
                      </c:pt>
                      <c:pt idx="1878">
                        <c:v>42391</c:v>
                      </c:pt>
                      <c:pt idx="1879">
                        <c:v>42392</c:v>
                      </c:pt>
                      <c:pt idx="1880">
                        <c:v>42393</c:v>
                      </c:pt>
                      <c:pt idx="1881">
                        <c:v>42394</c:v>
                      </c:pt>
                      <c:pt idx="1882">
                        <c:v>42395</c:v>
                      </c:pt>
                      <c:pt idx="1883">
                        <c:v>42396</c:v>
                      </c:pt>
                      <c:pt idx="1884">
                        <c:v>42397</c:v>
                      </c:pt>
                      <c:pt idx="1885">
                        <c:v>42398</c:v>
                      </c:pt>
                      <c:pt idx="1886">
                        <c:v>42399</c:v>
                      </c:pt>
                      <c:pt idx="1887">
                        <c:v>42400</c:v>
                      </c:pt>
                      <c:pt idx="1888">
                        <c:v>42401</c:v>
                      </c:pt>
                      <c:pt idx="1889">
                        <c:v>42402</c:v>
                      </c:pt>
                      <c:pt idx="1890">
                        <c:v>42403</c:v>
                      </c:pt>
                      <c:pt idx="1891">
                        <c:v>42404</c:v>
                      </c:pt>
                      <c:pt idx="1892">
                        <c:v>42405</c:v>
                      </c:pt>
                      <c:pt idx="1893">
                        <c:v>42406</c:v>
                      </c:pt>
                      <c:pt idx="1894">
                        <c:v>42407</c:v>
                      </c:pt>
                      <c:pt idx="1895">
                        <c:v>42408</c:v>
                      </c:pt>
                      <c:pt idx="1896">
                        <c:v>42409</c:v>
                      </c:pt>
                      <c:pt idx="1897">
                        <c:v>42410</c:v>
                      </c:pt>
                      <c:pt idx="1898">
                        <c:v>42411</c:v>
                      </c:pt>
                      <c:pt idx="1899">
                        <c:v>42412</c:v>
                      </c:pt>
                      <c:pt idx="1900">
                        <c:v>42413</c:v>
                      </c:pt>
                      <c:pt idx="1901">
                        <c:v>42414</c:v>
                      </c:pt>
                      <c:pt idx="1902">
                        <c:v>42415</c:v>
                      </c:pt>
                      <c:pt idx="1903">
                        <c:v>42416</c:v>
                      </c:pt>
                      <c:pt idx="1904">
                        <c:v>42417</c:v>
                      </c:pt>
                      <c:pt idx="1905">
                        <c:v>42418</c:v>
                      </c:pt>
                      <c:pt idx="1906">
                        <c:v>42419</c:v>
                      </c:pt>
                      <c:pt idx="1907">
                        <c:v>42420</c:v>
                      </c:pt>
                      <c:pt idx="1908">
                        <c:v>42421</c:v>
                      </c:pt>
                      <c:pt idx="1909">
                        <c:v>42422</c:v>
                      </c:pt>
                      <c:pt idx="1910">
                        <c:v>42423</c:v>
                      </c:pt>
                      <c:pt idx="1911">
                        <c:v>42424</c:v>
                      </c:pt>
                      <c:pt idx="1912">
                        <c:v>42425</c:v>
                      </c:pt>
                      <c:pt idx="1913">
                        <c:v>42426</c:v>
                      </c:pt>
                      <c:pt idx="1914">
                        <c:v>42427</c:v>
                      </c:pt>
                      <c:pt idx="1915">
                        <c:v>42428</c:v>
                      </c:pt>
                      <c:pt idx="1916">
                        <c:v>42429</c:v>
                      </c:pt>
                      <c:pt idx="1917">
                        <c:v>42430</c:v>
                      </c:pt>
                      <c:pt idx="1918">
                        <c:v>42431</c:v>
                      </c:pt>
                      <c:pt idx="1919">
                        <c:v>42432</c:v>
                      </c:pt>
                      <c:pt idx="1920">
                        <c:v>42433</c:v>
                      </c:pt>
                      <c:pt idx="1921">
                        <c:v>42434</c:v>
                      </c:pt>
                      <c:pt idx="1922">
                        <c:v>42435</c:v>
                      </c:pt>
                      <c:pt idx="1923">
                        <c:v>42436</c:v>
                      </c:pt>
                      <c:pt idx="1924">
                        <c:v>42437</c:v>
                      </c:pt>
                      <c:pt idx="1925">
                        <c:v>42438</c:v>
                      </c:pt>
                      <c:pt idx="1926">
                        <c:v>42439</c:v>
                      </c:pt>
                      <c:pt idx="1927">
                        <c:v>42440</c:v>
                      </c:pt>
                      <c:pt idx="1928">
                        <c:v>42441</c:v>
                      </c:pt>
                      <c:pt idx="1929">
                        <c:v>42442</c:v>
                      </c:pt>
                      <c:pt idx="1930">
                        <c:v>42443</c:v>
                      </c:pt>
                      <c:pt idx="1931">
                        <c:v>42444</c:v>
                      </c:pt>
                      <c:pt idx="1932">
                        <c:v>42445</c:v>
                      </c:pt>
                      <c:pt idx="1933">
                        <c:v>42446</c:v>
                      </c:pt>
                      <c:pt idx="1934">
                        <c:v>42447</c:v>
                      </c:pt>
                      <c:pt idx="1935">
                        <c:v>42448</c:v>
                      </c:pt>
                      <c:pt idx="1936">
                        <c:v>42449</c:v>
                      </c:pt>
                      <c:pt idx="1937">
                        <c:v>42450</c:v>
                      </c:pt>
                      <c:pt idx="1938">
                        <c:v>42451</c:v>
                      </c:pt>
                      <c:pt idx="1939">
                        <c:v>42452</c:v>
                      </c:pt>
                      <c:pt idx="1940">
                        <c:v>42453</c:v>
                      </c:pt>
                      <c:pt idx="1941">
                        <c:v>42454</c:v>
                      </c:pt>
                      <c:pt idx="1942">
                        <c:v>42455</c:v>
                      </c:pt>
                      <c:pt idx="1943">
                        <c:v>42456</c:v>
                      </c:pt>
                      <c:pt idx="1944">
                        <c:v>42457</c:v>
                      </c:pt>
                      <c:pt idx="1945">
                        <c:v>42458</c:v>
                      </c:pt>
                      <c:pt idx="1946">
                        <c:v>42459</c:v>
                      </c:pt>
                      <c:pt idx="1947">
                        <c:v>42460</c:v>
                      </c:pt>
                      <c:pt idx="1948">
                        <c:v>42461</c:v>
                      </c:pt>
                      <c:pt idx="1949">
                        <c:v>42462</c:v>
                      </c:pt>
                      <c:pt idx="1950">
                        <c:v>42463</c:v>
                      </c:pt>
                      <c:pt idx="1951">
                        <c:v>42464</c:v>
                      </c:pt>
                      <c:pt idx="1952">
                        <c:v>42465</c:v>
                      </c:pt>
                      <c:pt idx="1953">
                        <c:v>42466</c:v>
                      </c:pt>
                      <c:pt idx="1954">
                        <c:v>42467</c:v>
                      </c:pt>
                      <c:pt idx="1955">
                        <c:v>42468</c:v>
                      </c:pt>
                      <c:pt idx="1956">
                        <c:v>42469</c:v>
                      </c:pt>
                      <c:pt idx="1957">
                        <c:v>42470</c:v>
                      </c:pt>
                      <c:pt idx="1958">
                        <c:v>42471</c:v>
                      </c:pt>
                      <c:pt idx="1959">
                        <c:v>42472</c:v>
                      </c:pt>
                      <c:pt idx="1960">
                        <c:v>42473</c:v>
                      </c:pt>
                      <c:pt idx="1961">
                        <c:v>42474</c:v>
                      </c:pt>
                      <c:pt idx="1962">
                        <c:v>42475</c:v>
                      </c:pt>
                      <c:pt idx="1963">
                        <c:v>42476</c:v>
                      </c:pt>
                      <c:pt idx="1964">
                        <c:v>42477</c:v>
                      </c:pt>
                      <c:pt idx="1965">
                        <c:v>42478</c:v>
                      </c:pt>
                      <c:pt idx="1966">
                        <c:v>42479</c:v>
                      </c:pt>
                      <c:pt idx="1967">
                        <c:v>42480</c:v>
                      </c:pt>
                      <c:pt idx="1968">
                        <c:v>42481</c:v>
                      </c:pt>
                      <c:pt idx="1969">
                        <c:v>42482</c:v>
                      </c:pt>
                      <c:pt idx="1970">
                        <c:v>42483</c:v>
                      </c:pt>
                      <c:pt idx="1971">
                        <c:v>42484</c:v>
                      </c:pt>
                      <c:pt idx="1972">
                        <c:v>42485</c:v>
                      </c:pt>
                      <c:pt idx="1973">
                        <c:v>42486</c:v>
                      </c:pt>
                      <c:pt idx="1974">
                        <c:v>42487</c:v>
                      </c:pt>
                      <c:pt idx="1975">
                        <c:v>42488</c:v>
                      </c:pt>
                      <c:pt idx="1976">
                        <c:v>42489</c:v>
                      </c:pt>
                      <c:pt idx="1977">
                        <c:v>42490</c:v>
                      </c:pt>
                      <c:pt idx="1978">
                        <c:v>42491</c:v>
                      </c:pt>
                      <c:pt idx="1979">
                        <c:v>42492</c:v>
                      </c:pt>
                      <c:pt idx="1980">
                        <c:v>42493</c:v>
                      </c:pt>
                      <c:pt idx="1981">
                        <c:v>42494</c:v>
                      </c:pt>
                      <c:pt idx="1982">
                        <c:v>42495</c:v>
                      </c:pt>
                      <c:pt idx="1983">
                        <c:v>42496</c:v>
                      </c:pt>
                      <c:pt idx="1984">
                        <c:v>42497</c:v>
                      </c:pt>
                      <c:pt idx="1985">
                        <c:v>42498</c:v>
                      </c:pt>
                      <c:pt idx="1986">
                        <c:v>42499</c:v>
                      </c:pt>
                      <c:pt idx="1987">
                        <c:v>42500</c:v>
                      </c:pt>
                      <c:pt idx="1988">
                        <c:v>42501</c:v>
                      </c:pt>
                      <c:pt idx="1989">
                        <c:v>42502</c:v>
                      </c:pt>
                      <c:pt idx="1990">
                        <c:v>42503</c:v>
                      </c:pt>
                      <c:pt idx="1991">
                        <c:v>42504</c:v>
                      </c:pt>
                      <c:pt idx="1992">
                        <c:v>42505</c:v>
                      </c:pt>
                      <c:pt idx="1993">
                        <c:v>42506</c:v>
                      </c:pt>
                      <c:pt idx="1994">
                        <c:v>42507</c:v>
                      </c:pt>
                      <c:pt idx="1995">
                        <c:v>42508</c:v>
                      </c:pt>
                      <c:pt idx="1996">
                        <c:v>42509</c:v>
                      </c:pt>
                      <c:pt idx="1997">
                        <c:v>42510</c:v>
                      </c:pt>
                      <c:pt idx="1998">
                        <c:v>42511</c:v>
                      </c:pt>
                      <c:pt idx="1999">
                        <c:v>42512</c:v>
                      </c:pt>
                      <c:pt idx="2000">
                        <c:v>42513</c:v>
                      </c:pt>
                      <c:pt idx="2001">
                        <c:v>42514</c:v>
                      </c:pt>
                      <c:pt idx="2002">
                        <c:v>42515</c:v>
                      </c:pt>
                      <c:pt idx="2003">
                        <c:v>42516</c:v>
                      </c:pt>
                      <c:pt idx="2004">
                        <c:v>42517</c:v>
                      </c:pt>
                      <c:pt idx="2005">
                        <c:v>42518</c:v>
                      </c:pt>
                      <c:pt idx="2006">
                        <c:v>42519</c:v>
                      </c:pt>
                      <c:pt idx="2007">
                        <c:v>42520</c:v>
                      </c:pt>
                      <c:pt idx="2008">
                        <c:v>42521</c:v>
                      </c:pt>
                      <c:pt idx="2009">
                        <c:v>42522</c:v>
                      </c:pt>
                      <c:pt idx="2010">
                        <c:v>42523</c:v>
                      </c:pt>
                      <c:pt idx="2011">
                        <c:v>42524</c:v>
                      </c:pt>
                      <c:pt idx="2012">
                        <c:v>42525</c:v>
                      </c:pt>
                      <c:pt idx="2013">
                        <c:v>42526</c:v>
                      </c:pt>
                      <c:pt idx="2014">
                        <c:v>42527</c:v>
                      </c:pt>
                      <c:pt idx="2015">
                        <c:v>42528</c:v>
                      </c:pt>
                      <c:pt idx="2016">
                        <c:v>42529</c:v>
                      </c:pt>
                      <c:pt idx="2017">
                        <c:v>42530</c:v>
                      </c:pt>
                      <c:pt idx="2018">
                        <c:v>42531</c:v>
                      </c:pt>
                      <c:pt idx="2019">
                        <c:v>42532</c:v>
                      </c:pt>
                      <c:pt idx="2020">
                        <c:v>42533</c:v>
                      </c:pt>
                      <c:pt idx="2021">
                        <c:v>42534</c:v>
                      </c:pt>
                      <c:pt idx="2022">
                        <c:v>42535</c:v>
                      </c:pt>
                      <c:pt idx="2023">
                        <c:v>42536</c:v>
                      </c:pt>
                      <c:pt idx="2024">
                        <c:v>42537</c:v>
                      </c:pt>
                      <c:pt idx="2025">
                        <c:v>42538</c:v>
                      </c:pt>
                      <c:pt idx="2026">
                        <c:v>42539</c:v>
                      </c:pt>
                      <c:pt idx="2027">
                        <c:v>42540</c:v>
                      </c:pt>
                      <c:pt idx="2028">
                        <c:v>42541</c:v>
                      </c:pt>
                      <c:pt idx="2029">
                        <c:v>42542</c:v>
                      </c:pt>
                      <c:pt idx="2030">
                        <c:v>42543</c:v>
                      </c:pt>
                      <c:pt idx="2031">
                        <c:v>42544</c:v>
                      </c:pt>
                      <c:pt idx="2032">
                        <c:v>42545</c:v>
                      </c:pt>
                      <c:pt idx="2033">
                        <c:v>42546</c:v>
                      </c:pt>
                      <c:pt idx="2034">
                        <c:v>42547</c:v>
                      </c:pt>
                      <c:pt idx="2035">
                        <c:v>42548</c:v>
                      </c:pt>
                      <c:pt idx="2036">
                        <c:v>42549</c:v>
                      </c:pt>
                      <c:pt idx="2037">
                        <c:v>42550</c:v>
                      </c:pt>
                      <c:pt idx="2038">
                        <c:v>42551</c:v>
                      </c:pt>
                      <c:pt idx="2039">
                        <c:v>42552</c:v>
                      </c:pt>
                      <c:pt idx="2040">
                        <c:v>42553</c:v>
                      </c:pt>
                      <c:pt idx="2041">
                        <c:v>42554</c:v>
                      </c:pt>
                      <c:pt idx="2042">
                        <c:v>42555</c:v>
                      </c:pt>
                      <c:pt idx="2043">
                        <c:v>42556</c:v>
                      </c:pt>
                      <c:pt idx="2044">
                        <c:v>42557</c:v>
                      </c:pt>
                      <c:pt idx="2045">
                        <c:v>42558</c:v>
                      </c:pt>
                      <c:pt idx="2046">
                        <c:v>42559</c:v>
                      </c:pt>
                      <c:pt idx="2047">
                        <c:v>42560</c:v>
                      </c:pt>
                      <c:pt idx="2048">
                        <c:v>42561</c:v>
                      </c:pt>
                      <c:pt idx="2049">
                        <c:v>42562</c:v>
                      </c:pt>
                      <c:pt idx="2050">
                        <c:v>42563</c:v>
                      </c:pt>
                      <c:pt idx="2051">
                        <c:v>42564</c:v>
                      </c:pt>
                      <c:pt idx="2052">
                        <c:v>42565</c:v>
                      </c:pt>
                      <c:pt idx="2053">
                        <c:v>42566</c:v>
                      </c:pt>
                      <c:pt idx="2054">
                        <c:v>42567</c:v>
                      </c:pt>
                      <c:pt idx="2055">
                        <c:v>42568</c:v>
                      </c:pt>
                      <c:pt idx="2056">
                        <c:v>42569</c:v>
                      </c:pt>
                      <c:pt idx="2057">
                        <c:v>42570</c:v>
                      </c:pt>
                      <c:pt idx="2058">
                        <c:v>42571</c:v>
                      </c:pt>
                      <c:pt idx="2059">
                        <c:v>42572</c:v>
                      </c:pt>
                      <c:pt idx="2060">
                        <c:v>42573</c:v>
                      </c:pt>
                      <c:pt idx="2061">
                        <c:v>42574</c:v>
                      </c:pt>
                      <c:pt idx="2062">
                        <c:v>42575</c:v>
                      </c:pt>
                      <c:pt idx="2063">
                        <c:v>42576</c:v>
                      </c:pt>
                      <c:pt idx="2064">
                        <c:v>42577</c:v>
                      </c:pt>
                      <c:pt idx="2065">
                        <c:v>42578</c:v>
                      </c:pt>
                      <c:pt idx="2066">
                        <c:v>42579</c:v>
                      </c:pt>
                      <c:pt idx="2067">
                        <c:v>42580</c:v>
                      </c:pt>
                      <c:pt idx="2068">
                        <c:v>42581</c:v>
                      </c:pt>
                      <c:pt idx="2069">
                        <c:v>42582</c:v>
                      </c:pt>
                      <c:pt idx="2070">
                        <c:v>42583</c:v>
                      </c:pt>
                      <c:pt idx="2071">
                        <c:v>42584</c:v>
                      </c:pt>
                      <c:pt idx="2072">
                        <c:v>42585</c:v>
                      </c:pt>
                      <c:pt idx="2073">
                        <c:v>42586</c:v>
                      </c:pt>
                      <c:pt idx="2074">
                        <c:v>42587</c:v>
                      </c:pt>
                      <c:pt idx="2075">
                        <c:v>42588</c:v>
                      </c:pt>
                      <c:pt idx="2076">
                        <c:v>42589</c:v>
                      </c:pt>
                      <c:pt idx="2077">
                        <c:v>42590</c:v>
                      </c:pt>
                      <c:pt idx="2078">
                        <c:v>42591</c:v>
                      </c:pt>
                      <c:pt idx="2079">
                        <c:v>42592</c:v>
                      </c:pt>
                      <c:pt idx="2080">
                        <c:v>42593</c:v>
                      </c:pt>
                      <c:pt idx="2081">
                        <c:v>42594</c:v>
                      </c:pt>
                      <c:pt idx="2082">
                        <c:v>42595</c:v>
                      </c:pt>
                      <c:pt idx="2083">
                        <c:v>42596</c:v>
                      </c:pt>
                      <c:pt idx="2084">
                        <c:v>42597</c:v>
                      </c:pt>
                      <c:pt idx="2085">
                        <c:v>42598</c:v>
                      </c:pt>
                      <c:pt idx="2086">
                        <c:v>42599</c:v>
                      </c:pt>
                      <c:pt idx="2087">
                        <c:v>42600</c:v>
                      </c:pt>
                      <c:pt idx="2088">
                        <c:v>42601</c:v>
                      </c:pt>
                      <c:pt idx="2089">
                        <c:v>42602</c:v>
                      </c:pt>
                      <c:pt idx="2090">
                        <c:v>42603</c:v>
                      </c:pt>
                      <c:pt idx="2091">
                        <c:v>42604</c:v>
                      </c:pt>
                      <c:pt idx="2092">
                        <c:v>42605</c:v>
                      </c:pt>
                      <c:pt idx="2093">
                        <c:v>42606</c:v>
                      </c:pt>
                      <c:pt idx="2094">
                        <c:v>42607</c:v>
                      </c:pt>
                      <c:pt idx="2095">
                        <c:v>42608</c:v>
                      </c:pt>
                      <c:pt idx="2096">
                        <c:v>42609</c:v>
                      </c:pt>
                      <c:pt idx="2097">
                        <c:v>42610</c:v>
                      </c:pt>
                      <c:pt idx="2098">
                        <c:v>42611</c:v>
                      </c:pt>
                      <c:pt idx="2099">
                        <c:v>42612</c:v>
                      </c:pt>
                      <c:pt idx="2100">
                        <c:v>42613</c:v>
                      </c:pt>
                      <c:pt idx="2101">
                        <c:v>42614</c:v>
                      </c:pt>
                      <c:pt idx="2102">
                        <c:v>42615</c:v>
                      </c:pt>
                      <c:pt idx="2103">
                        <c:v>42616</c:v>
                      </c:pt>
                      <c:pt idx="2104">
                        <c:v>42617</c:v>
                      </c:pt>
                      <c:pt idx="2105">
                        <c:v>42618</c:v>
                      </c:pt>
                      <c:pt idx="2106">
                        <c:v>42619</c:v>
                      </c:pt>
                      <c:pt idx="2107">
                        <c:v>42620</c:v>
                      </c:pt>
                      <c:pt idx="2108">
                        <c:v>42621</c:v>
                      </c:pt>
                      <c:pt idx="2109">
                        <c:v>42622</c:v>
                      </c:pt>
                      <c:pt idx="2110">
                        <c:v>42623</c:v>
                      </c:pt>
                      <c:pt idx="2111">
                        <c:v>42624</c:v>
                      </c:pt>
                      <c:pt idx="2112">
                        <c:v>42625</c:v>
                      </c:pt>
                      <c:pt idx="2113">
                        <c:v>42626</c:v>
                      </c:pt>
                      <c:pt idx="2114">
                        <c:v>42627</c:v>
                      </c:pt>
                      <c:pt idx="2115">
                        <c:v>42628</c:v>
                      </c:pt>
                      <c:pt idx="2116">
                        <c:v>42629</c:v>
                      </c:pt>
                      <c:pt idx="2117">
                        <c:v>42630</c:v>
                      </c:pt>
                      <c:pt idx="2118">
                        <c:v>42631</c:v>
                      </c:pt>
                      <c:pt idx="2119">
                        <c:v>42632</c:v>
                      </c:pt>
                      <c:pt idx="2120">
                        <c:v>42633</c:v>
                      </c:pt>
                      <c:pt idx="2121">
                        <c:v>42634</c:v>
                      </c:pt>
                      <c:pt idx="2122">
                        <c:v>42635</c:v>
                      </c:pt>
                      <c:pt idx="2123">
                        <c:v>42636</c:v>
                      </c:pt>
                      <c:pt idx="2124">
                        <c:v>42637</c:v>
                      </c:pt>
                      <c:pt idx="2125">
                        <c:v>42638</c:v>
                      </c:pt>
                      <c:pt idx="2126">
                        <c:v>42639</c:v>
                      </c:pt>
                      <c:pt idx="2127">
                        <c:v>42640</c:v>
                      </c:pt>
                      <c:pt idx="2128">
                        <c:v>42641</c:v>
                      </c:pt>
                      <c:pt idx="2129">
                        <c:v>42642</c:v>
                      </c:pt>
                      <c:pt idx="2130">
                        <c:v>42643</c:v>
                      </c:pt>
                      <c:pt idx="2131">
                        <c:v>42644</c:v>
                      </c:pt>
                      <c:pt idx="2132">
                        <c:v>42645</c:v>
                      </c:pt>
                      <c:pt idx="2133">
                        <c:v>42646</c:v>
                      </c:pt>
                      <c:pt idx="2134">
                        <c:v>42647</c:v>
                      </c:pt>
                      <c:pt idx="2135">
                        <c:v>42648</c:v>
                      </c:pt>
                      <c:pt idx="2136">
                        <c:v>42649</c:v>
                      </c:pt>
                      <c:pt idx="2137">
                        <c:v>42650</c:v>
                      </c:pt>
                      <c:pt idx="2138">
                        <c:v>42651</c:v>
                      </c:pt>
                      <c:pt idx="2139">
                        <c:v>42652</c:v>
                      </c:pt>
                      <c:pt idx="2140">
                        <c:v>42653</c:v>
                      </c:pt>
                      <c:pt idx="2141">
                        <c:v>42654</c:v>
                      </c:pt>
                      <c:pt idx="2142">
                        <c:v>42655</c:v>
                      </c:pt>
                      <c:pt idx="2143">
                        <c:v>42656</c:v>
                      </c:pt>
                      <c:pt idx="2144">
                        <c:v>42657</c:v>
                      </c:pt>
                      <c:pt idx="2145">
                        <c:v>42658</c:v>
                      </c:pt>
                      <c:pt idx="2146">
                        <c:v>42659</c:v>
                      </c:pt>
                      <c:pt idx="2147">
                        <c:v>42660</c:v>
                      </c:pt>
                      <c:pt idx="2148">
                        <c:v>42661</c:v>
                      </c:pt>
                      <c:pt idx="2149">
                        <c:v>42662</c:v>
                      </c:pt>
                      <c:pt idx="2150">
                        <c:v>42663</c:v>
                      </c:pt>
                      <c:pt idx="2151">
                        <c:v>42664</c:v>
                      </c:pt>
                      <c:pt idx="2152">
                        <c:v>42665</c:v>
                      </c:pt>
                      <c:pt idx="2153">
                        <c:v>42666</c:v>
                      </c:pt>
                      <c:pt idx="2154">
                        <c:v>42667</c:v>
                      </c:pt>
                      <c:pt idx="2155">
                        <c:v>42668</c:v>
                      </c:pt>
                      <c:pt idx="2156">
                        <c:v>42669</c:v>
                      </c:pt>
                      <c:pt idx="2157">
                        <c:v>42670</c:v>
                      </c:pt>
                      <c:pt idx="2158">
                        <c:v>42671</c:v>
                      </c:pt>
                      <c:pt idx="2159">
                        <c:v>42672</c:v>
                      </c:pt>
                      <c:pt idx="2160">
                        <c:v>42673</c:v>
                      </c:pt>
                      <c:pt idx="2161">
                        <c:v>42674</c:v>
                      </c:pt>
                      <c:pt idx="2162">
                        <c:v>42675</c:v>
                      </c:pt>
                      <c:pt idx="2163">
                        <c:v>42676</c:v>
                      </c:pt>
                      <c:pt idx="2164">
                        <c:v>42677</c:v>
                      </c:pt>
                      <c:pt idx="2165">
                        <c:v>42678</c:v>
                      </c:pt>
                      <c:pt idx="2166">
                        <c:v>42679</c:v>
                      </c:pt>
                      <c:pt idx="2167">
                        <c:v>42680</c:v>
                      </c:pt>
                      <c:pt idx="2168">
                        <c:v>42681</c:v>
                      </c:pt>
                      <c:pt idx="2169">
                        <c:v>42682</c:v>
                      </c:pt>
                      <c:pt idx="2170">
                        <c:v>42683</c:v>
                      </c:pt>
                      <c:pt idx="2171">
                        <c:v>42684</c:v>
                      </c:pt>
                      <c:pt idx="2172">
                        <c:v>42685</c:v>
                      </c:pt>
                      <c:pt idx="2173">
                        <c:v>42686</c:v>
                      </c:pt>
                      <c:pt idx="2174">
                        <c:v>42687</c:v>
                      </c:pt>
                      <c:pt idx="2175">
                        <c:v>42688</c:v>
                      </c:pt>
                      <c:pt idx="2176">
                        <c:v>42689</c:v>
                      </c:pt>
                      <c:pt idx="2177">
                        <c:v>42690</c:v>
                      </c:pt>
                      <c:pt idx="2178">
                        <c:v>42691</c:v>
                      </c:pt>
                      <c:pt idx="2179">
                        <c:v>42692</c:v>
                      </c:pt>
                      <c:pt idx="2180">
                        <c:v>42693</c:v>
                      </c:pt>
                      <c:pt idx="2181">
                        <c:v>42694</c:v>
                      </c:pt>
                      <c:pt idx="2182">
                        <c:v>42695</c:v>
                      </c:pt>
                      <c:pt idx="2183">
                        <c:v>42696</c:v>
                      </c:pt>
                      <c:pt idx="2184">
                        <c:v>42697</c:v>
                      </c:pt>
                      <c:pt idx="2185">
                        <c:v>42698</c:v>
                      </c:pt>
                      <c:pt idx="2186">
                        <c:v>42699</c:v>
                      </c:pt>
                      <c:pt idx="2187">
                        <c:v>42700</c:v>
                      </c:pt>
                      <c:pt idx="2188">
                        <c:v>42701</c:v>
                      </c:pt>
                      <c:pt idx="2189">
                        <c:v>42702</c:v>
                      </c:pt>
                      <c:pt idx="2190">
                        <c:v>42703</c:v>
                      </c:pt>
                      <c:pt idx="2191">
                        <c:v>42704</c:v>
                      </c:pt>
                      <c:pt idx="2192">
                        <c:v>42705</c:v>
                      </c:pt>
                      <c:pt idx="2193">
                        <c:v>42706</c:v>
                      </c:pt>
                      <c:pt idx="2194">
                        <c:v>42707</c:v>
                      </c:pt>
                      <c:pt idx="2195">
                        <c:v>42708</c:v>
                      </c:pt>
                      <c:pt idx="2196">
                        <c:v>42709</c:v>
                      </c:pt>
                      <c:pt idx="2197">
                        <c:v>42710</c:v>
                      </c:pt>
                      <c:pt idx="2198">
                        <c:v>42711</c:v>
                      </c:pt>
                      <c:pt idx="2199">
                        <c:v>42712</c:v>
                      </c:pt>
                      <c:pt idx="2200">
                        <c:v>42713</c:v>
                      </c:pt>
                      <c:pt idx="2201">
                        <c:v>42714</c:v>
                      </c:pt>
                      <c:pt idx="2202">
                        <c:v>42715</c:v>
                      </c:pt>
                      <c:pt idx="2203">
                        <c:v>42716</c:v>
                      </c:pt>
                      <c:pt idx="2204">
                        <c:v>42717</c:v>
                      </c:pt>
                      <c:pt idx="2205">
                        <c:v>42718</c:v>
                      </c:pt>
                      <c:pt idx="2206">
                        <c:v>42719</c:v>
                      </c:pt>
                      <c:pt idx="2207">
                        <c:v>42720</c:v>
                      </c:pt>
                      <c:pt idx="2208">
                        <c:v>42721</c:v>
                      </c:pt>
                      <c:pt idx="2209">
                        <c:v>42722</c:v>
                      </c:pt>
                      <c:pt idx="2210">
                        <c:v>42723</c:v>
                      </c:pt>
                      <c:pt idx="2211">
                        <c:v>42724</c:v>
                      </c:pt>
                      <c:pt idx="2212">
                        <c:v>42725</c:v>
                      </c:pt>
                      <c:pt idx="2213">
                        <c:v>42726</c:v>
                      </c:pt>
                      <c:pt idx="2214">
                        <c:v>42727</c:v>
                      </c:pt>
                      <c:pt idx="2215">
                        <c:v>42728</c:v>
                      </c:pt>
                      <c:pt idx="2216">
                        <c:v>42729</c:v>
                      </c:pt>
                      <c:pt idx="2217">
                        <c:v>42730</c:v>
                      </c:pt>
                      <c:pt idx="2218">
                        <c:v>42731</c:v>
                      </c:pt>
                      <c:pt idx="2219">
                        <c:v>42732</c:v>
                      </c:pt>
                      <c:pt idx="2220">
                        <c:v>42733</c:v>
                      </c:pt>
                      <c:pt idx="2221">
                        <c:v>42734</c:v>
                      </c:pt>
                      <c:pt idx="2222">
                        <c:v>42735</c:v>
                      </c:pt>
                      <c:pt idx="2223">
                        <c:v>42736</c:v>
                      </c:pt>
                      <c:pt idx="2224">
                        <c:v>42737</c:v>
                      </c:pt>
                      <c:pt idx="2225">
                        <c:v>42738</c:v>
                      </c:pt>
                      <c:pt idx="2226">
                        <c:v>42739</c:v>
                      </c:pt>
                      <c:pt idx="2227">
                        <c:v>42740</c:v>
                      </c:pt>
                      <c:pt idx="2228">
                        <c:v>42741</c:v>
                      </c:pt>
                      <c:pt idx="2229">
                        <c:v>42742</c:v>
                      </c:pt>
                      <c:pt idx="2230">
                        <c:v>42743</c:v>
                      </c:pt>
                      <c:pt idx="2231">
                        <c:v>42744</c:v>
                      </c:pt>
                      <c:pt idx="2232">
                        <c:v>42745</c:v>
                      </c:pt>
                      <c:pt idx="2233">
                        <c:v>42746</c:v>
                      </c:pt>
                      <c:pt idx="2234">
                        <c:v>42747</c:v>
                      </c:pt>
                      <c:pt idx="2235">
                        <c:v>42748</c:v>
                      </c:pt>
                      <c:pt idx="2236">
                        <c:v>42749</c:v>
                      </c:pt>
                      <c:pt idx="2237">
                        <c:v>42750</c:v>
                      </c:pt>
                      <c:pt idx="2238">
                        <c:v>42751</c:v>
                      </c:pt>
                      <c:pt idx="2239">
                        <c:v>42752</c:v>
                      </c:pt>
                      <c:pt idx="2240">
                        <c:v>42753</c:v>
                      </c:pt>
                      <c:pt idx="2241">
                        <c:v>42754</c:v>
                      </c:pt>
                      <c:pt idx="2242">
                        <c:v>42755</c:v>
                      </c:pt>
                      <c:pt idx="2243">
                        <c:v>42756</c:v>
                      </c:pt>
                      <c:pt idx="2244">
                        <c:v>42757</c:v>
                      </c:pt>
                      <c:pt idx="2245">
                        <c:v>42758</c:v>
                      </c:pt>
                      <c:pt idx="2246">
                        <c:v>42759</c:v>
                      </c:pt>
                      <c:pt idx="2247">
                        <c:v>42760</c:v>
                      </c:pt>
                      <c:pt idx="2248">
                        <c:v>42761</c:v>
                      </c:pt>
                      <c:pt idx="2249">
                        <c:v>42762</c:v>
                      </c:pt>
                      <c:pt idx="2250">
                        <c:v>42763</c:v>
                      </c:pt>
                      <c:pt idx="2251">
                        <c:v>42764</c:v>
                      </c:pt>
                      <c:pt idx="2252">
                        <c:v>42765</c:v>
                      </c:pt>
                      <c:pt idx="2253">
                        <c:v>42766</c:v>
                      </c:pt>
                      <c:pt idx="2254">
                        <c:v>42767</c:v>
                      </c:pt>
                      <c:pt idx="2255">
                        <c:v>42768</c:v>
                      </c:pt>
                      <c:pt idx="2256">
                        <c:v>42769</c:v>
                      </c:pt>
                      <c:pt idx="2257">
                        <c:v>42770</c:v>
                      </c:pt>
                      <c:pt idx="2258">
                        <c:v>42771</c:v>
                      </c:pt>
                      <c:pt idx="2259">
                        <c:v>42772</c:v>
                      </c:pt>
                      <c:pt idx="2260">
                        <c:v>42773</c:v>
                      </c:pt>
                      <c:pt idx="2261">
                        <c:v>42774</c:v>
                      </c:pt>
                      <c:pt idx="2262">
                        <c:v>42775</c:v>
                      </c:pt>
                      <c:pt idx="2263">
                        <c:v>42776</c:v>
                      </c:pt>
                      <c:pt idx="2264">
                        <c:v>42777</c:v>
                      </c:pt>
                      <c:pt idx="2265">
                        <c:v>42778</c:v>
                      </c:pt>
                      <c:pt idx="2266">
                        <c:v>42779</c:v>
                      </c:pt>
                      <c:pt idx="2267">
                        <c:v>42780</c:v>
                      </c:pt>
                      <c:pt idx="2268">
                        <c:v>42781</c:v>
                      </c:pt>
                      <c:pt idx="2269">
                        <c:v>42782</c:v>
                      </c:pt>
                      <c:pt idx="2270">
                        <c:v>42783</c:v>
                      </c:pt>
                      <c:pt idx="2271">
                        <c:v>42784</c:v>
                      </c:pt>
                      <c:pt idx="2272">
                        <c:v>42785</c:v>
                      </c:pt>
                      <c:pt idx="2273">
                        <c:v>42786</c:v>
                      </c:pt>
                      <c:pt idx="2274">
                        <c:v>42787</c:v>
                      </c:pt>
                      <c:pt idx="2275">
                        <c:v>42788</c:v>
                      </c:pt>
                      <c:pt idx="2276">
                        <c:v>42789</c:v>
                      </c:pt>
                      <c:pt idx="2277">
                        <c:v>42790</c:v>
                      </c:pt>
                      <c:pt idx="2278">
                        <c:v>42791</c:v>
                      </c:pt>
                      <c:pt idx="2279">
                        <c:v>42792</c:v>
                      </c:pt>
                      <c:pt idx="2280">
                        <c:v>42793</c:v>
                      </c:pt>
                      <c:pt idx="2281">
                        <c:v>42794</c:v>
                      </c:pt>
                      <c:pt idx="2282">
                        <c:v>42795</c:v>
                      </c:pt>
                      <c:pt idx="2283">
                        <c:v>42796</c:v>
                      </c:pt>
                      <c:pt idx="2284">
                        <c:v>42797</c:v>
                      </c:pt>
                      <c:pt idx="2285">
                        <c:v>42798</c:v>
                      </c:pt>
                      <c:pt idx="2286">
                        <c:v>42799</c:v>
                      </c:pt>
                      <c:pt idx="2287">
                        <c:v>42800</c:v>
                      </c:pt>
                      <c:pt idx="2288">
                        <c:v>42801</c:v>
                      </c:pt>
                      <c:pt idx="2289">
                        <c:v>42802</c:v>
                      </c:pt>
                      <c:pt idx="2290">
                        <c:v>42803</c:v>
                      </c:pt>
                      <c:pt idx="2291">
                        <c:v>42804</c:v>
                      </c:pt>
                      <c:pt idx="2292">
                        <c:v>42805</c:v>
                      </c:pt>
                      <c:pt idx="2293">
                        <c:v>42806</c:v>
                      </c:pt>
                      <c:pt idx="2294">
                        <c:v>42807</c:v>
                      </c:pt>
                      <c:pt idx="2295">
                        <c:v>42808</c:v>
                      </c:pt>
                      <c:pt idx="2296">
                        <c:v>42809</c:v>
                      </c:pt>
                      <c:pt idx="2297">
                        <c:v>42810</c:v>
                      </c:pt>
                      <c:pt idx="2298">
                        <c:v>42811</c:v>
                      </c:pt>
                      <c:pt idx="2299">
                        <c:v>42812</c:v>
                      </c:pt>
                      <c:pt idx="2300">
                        <c:v>42813</c:v>
                      </c:pt>
                      <c:pt idx="2301">
                        <c:v>42814</c:v>
                      </c:pt>
                      <c:pt idx="2302">
                        <c:v>42815</c:v>
                      </c:pt>
                      <c:pt idx="2303">
                        <c:v>42816</c:v>
                      </c:pt>
                      <c:pt idx="2304">
                        <c:v>42817</c:v>
                      </c:pt>
                      <c:pt idx="2305">
                        <c:v>42818</c:v>
                      </c:pt>
                      <c:pt idx="2306">
                        <c:v>42819</c:v>
                      </c:pt>
                      <c:pt idx="2307">
                        <c:v>42820</c:v>
                      </c:pt>
                      <c:pt idx="2308">
                        <c:v>42821</c:v>
                      </c:pt>
                      <c:pt idx="2309">
                        <c:v>42822</c:v>
                      </c:pt>
                      <c:pt idx="2310">
                        <c:v>42823</c:v>
                      </c:pt>
                      <c:pt idx="2311">
                        <c:v>42824</c:v>
                      </c:pt>
                      <c:pt idx="2312">
                        <c:v>42825</c:v>
                      </c:pt>
                      <c:pt idx="2313">
                        <c:v>42826</c:v>
                      </c:pt>
                      <c:pt idx="2314">
                        <c:v>42827</c:v>
                      </c:pt>
                      <c:pt idx="2315">
                        <c:v>42828</c:v>
                      </c:pt>
                      <c:pt idx="2316">
                        <c:v>42829</c:v>
                      </c:pt>
                      <c:pt idx="2317">
                        <c:v>42830</c:v>
                      </c:pt>
                      <c:pt idx="2318">
                        <c:v>42831</c:v>
                      </c:pt>
                      <c:pt idx="2319">
                        <c:v>42832</c:v>
                      </c:pt>
                      <c:pt idx="2320">
                        <c:v>42833</c:v>
                      </c:pt>
                      <c:pt idx="2321">
                        <c:v>42834</c:v>
                      </c:pt>
                      <c:pt idx="2322">
                        <c:v>42835</c:v>
                      </c:pt>
                      <c:pt idx="2323">
                        <c:v>42836</c:v>
                      </c:pt>
                      <c:pt idx="2324">
                        <c:v>42837</c:v>
                      </c:pt>
                      <c:pt idx="2325">
                        <c:v>42838</c:v>
                      </c:pt>
                      <c:pt idx="2326">
                        <c:v>42839</c:v>
                      </c:pt>
                      <c:pt idx="2327">
                        <c:v>42840</c:v>
                      </c:pt>
                      <c:pt idx="2328">
                        <c:v>42841</c:v>
                      </c:pt>
                      <c:pt idx="2329">
                        <c:v>42842</c:v>
                      </c:pt>
                      <c:pt idx="2330">
                        <c:v>42843</c:v>
                      </c:pt>
                      <c:pt idx="2331">
                        <c:v>42844</c:v>
                      </c:pt>
                      <c:pt idx="2332">
                        <c:v>42845</c:v>
                      </c:pt>
                      <c:pt idx="2333">
                        <c:v>42846</c:v>
                      </c:pt>
                      <c:pt idx="2334">
                        <c:v>42847</c:v>
                      </c:pt>
                      <c:pt idx="2335">
                        <c:v>42848</c:v>
                      </c:pt>
                      <c:pt idx="2336">
                        <c:v>42849</c:v>
                      </c:pt>
                      <c:pt idx="2337">
                        <c:v>42850</c:v>
                      </c:pt>
                      <c:pt idx="2338">
                        <c:v>42851</c:v>
                      </c:pt>
                      <c:pt idx="2339">
                        <c:v>42852</c:v>
                      </c:pt>
                      <c:pt idx="2340">
                        <c:v>42853</c:v>
                      </c:pt>
                      <c:pt idx="2341">
                        <c:v>42854</c:v>
                      </c:pt>
                      <c:pt idx="2342">
                        <c:v>42855</c:v>
                      </c:pt>
                      <c:pt idx="2343">
                        <c:v>42856</c:v>
                      </c:pt>
                      <c:pt idx="2344">
                        <c:v>42857</c:v>
                      </c:pt>
                      <c:pt idx="2345">
                        <c:v>42858</c:v>
                      </c:pt>
                      <c:pt idx="2346">
                        <c:v>42859</c:v>
                      </c:pt>
                      <c:pt idx="2347">
                        <c:v>42860</c:v>
                      </c:pt>
                      <c:pt idx="2348">
                        <c:v>42861</c:v>
                      </c:pt>
                      <c:pt idx="2349">
                        <c:v>42862</c:v>
                      </c:pt>
                      <c:pt idx="2350">
                        <c:v>42863</c:v>
                      </c:pt>
                      <c:pt idx="2351">
                        <c:v>42864</c:v>
                      </c:pt>
                      <c:pt idx="2352">
                        <c:v>42865</c:v>
                      </c:pt>
                      <c:pt idx="2353">
                        <c:v>42866</c:v>
                      </c:pt>
                      <c:pt idx="2354">
                        <c:v>42867</c:v>
                      </c:pt>
                      <c:pt idx="2355">
                        <c:v>42868</c:v>
                      </c:pt>
                      <c:pt idx="2356">
                        <c:v>42869</c:v>
                      </c:pt>
                      <c:pt idx="2357">
                        <c:v>42870</c:v>
                      </c:pt>
                      <c:pt idx="2358">
                        <c:v>42871</c:v>
                      </c:pt>
                      <c:pt idx="2359">
                        <c:v>42872</c:v>
                      </c:pt>
                      <c:pt idx="2360">
                        <c:v>42873</c:v>
                      </c:pt>
                      <c:pt idx="2361">
                        <c:v>42874</c:v>
                      </c:pt>
                      <c:pt idx="2362">
                        <c:v>42875</c:v>
                      </c:pt>
                      <c:pt idx="2363">
                        <c:v>42876</c:v>
                      </c:pt>
                      <c:pt idx="2364">
                        <c:v>42877</c:v>
                      </c:pt>
                      <c:pt idx="2365">
                        <c:v>42878</c:v>
                      </c:pt>
                      <c:pt idx="2366">
                        <c:v>42879</c:v>
                      </c:pt>
                      <c:pt idx="2367">
                        <c:v>42880</c:v>
                      </c:pt>
                      <c:pt idx="2368">
                        <c:v>42881</c:v>
                      </c:pt>
                      <c:pt idx="2369">
                        <c:v>42882</c:v>
                      </c:pt>
                      <c:pt idx="2370">
                        <c:v>42883</c:v>
                      </c:pt>
                      <c:pt idx="2371">
                        <c:v>42884</c:v>
                      </c:pt>
                      <c:pt idx="2372">
                        <c:v>42885</c:v>
                      </c:pt>
                      <c:pt idx="2373">
                        <c:v>42886</c:v>
                      </c:pt>
                      <c:pt idx="2374">
                        <c:v>42887</c:v>
                      </c:pt>
                      <c:pt idx="2375">
                        <c:v>42888</c:v>
                      </c:pt>
                      <c:pt idx="2376">
                        <c:v>42889</c:v>
                      </c:pt>
                      <c:pt idx="2377">
                        <c:v>42890</c:v>
                      </c:pt>
                      <c:pt idx="2378">
                        <c:v>42891</c:v>
                      </c:pt>
                      <c:pt idx="2379">
                        <c:v>42892</c:v>
                      </c:pt>
                      <c:pt idx="2380">
                        <c:v>42893</c:v>
                      </c:pt>
                      <c:pt idx="2381">
                        <c:v>42894</c:v>
                      </c:pt>
                      <c:pt idx="2382">
                        <c:v>42895</c:v>
                      </c:pt>
                      <c:pt idx="2383">
                        <c:v>42896</c:v>
                      </c:pt>
                      <c:pt idx="2384">
                        <c:v>42897</c:v>
                      </c:pt>
                      <c:pt idx="2385">
                        <c:v>42898</c:v>
                      </c:pt>
                      <c:pt idx="2386">
                        <c:v>42899</c:v>
                      </c:pt>
                      <c:pt idx="2387">
                        <c:v>42900</c:v>
                      </c:pt>
                      <c:pt idx="2388">
                        <c:v>42901</c:v>
                      </c:pt>
                      <c:pt idx="2389">
                        <c:v>42902</c:v>
                      </c:pt>
                      <c:pt idx="2390">
                        <c:v>42903</c:v>
                      </c:pt>
                      <c:pt idx="2391">
                        <c:v>42904</c:v>
                      </c:pt>
                      <c:pt idx="2392">
                        <c:v>42905</c:v>
                      </c:pt>
                      <c:pt idx="2393">
                        <c:v>42906</c:v>
                      </c:pt>
                      <c:pt idx="2394">
                        <c:v>42907</c:v>
                      </c:pt>
                      <c:pt idx="2395">
                        <c:v>42908</c:v>
                      </c:pt>
                      <c:pt idx="2396">
                        <c:v>42909</c:v>
                      </c:pt>
                      <c:pt idx="2397">
                        <c:v>42910</c:v>
                      </c:pt>
                      <c:pt idx="2398">
                        <c:v>42911</c:v>
                      </c:pt>
                      <c:pt idx="2399">
                        <c:v>42912</c:v>
                      </c:pt>
                      <c:pt idx="2400">
                        <c:v>42913</c:v>
                      </c:pt>
                      <c:pt idx="2401">
                        <c:v>42914</c:v>
                      </c:pt>
                      <c:pt idx="2402">
                        <c:v>42915</c:v>
                      </c:pt>
                      <c:pt idx="2403">
                        <c:v>42916</c:v>
                      </c:pt>
                      <c:pt idx="2404">
                        <c:v>42917</c:v>
                      </c:pt>
                      <c:pt idx="2405">
                        <c:v>42918</c:v>
                      </c:pt>
                      <c:pt idx="2406">
                        <c:v>42919</c:v>
                      </c:pt>
                      <c:pt idx="2407">
                        <c:v>42920</c:v>
                      </c:pt>
                      <c:pt idx="2408">
                        <c:v>42921</c:v>
                      </c:pt>
                      <c:pt idx="2409">
                        <c:v>42922</c:v>
                      </c:pt>
                      <c:pt idx="2410">
                        <c:v>42923</c:v>
                      </c:pt>
                      <c:pt idx="2411">
                        <c:v>42924</c:v>
                      </c:pt>
                      <c:pt idx="2412">
                        <c:v>42925</c:v>
                      </c:pt>
                      <c:pt idx="2413">
                        <c:v>42926</c:v>
                      </c:pt>
                      <c:pt idx="2414">
                        <c:v>42927</c:v>
                      </c:pt>
                      <c:pt idx="2415">
                        <c:v>42928</c:v>
                      </c:pt>
                      <c:pt idx="2416">
                        <c:v>42929</c:v>
                      </c:pt>
                      <c:pt idx="2417">
                        <c:v>42930</c:v>
                      </c:pt>
                      <c:pt idx="2418">
                        <c:v>42931</c:v>
                      </c:pt>
                      <c:pt idx="2419">
                        <c:v>42932</c:v>
                      </c:pt>
                      <c:pt idx="2420">
                        <c:v>42933</c:v>
                      </c:pt>
                      <c:pt idx="2421">
                        <c:v>42934</c:v>
                      </c:pt>
                      <c:pt idx="2422">
                        <c:v>42935</c:v>
                      </c:pt>
                      <c:pt idx="2423">
                        <c:v>42936</c:v>
                      </c:pt>
                      <c:pt idx="2424">
                        <c:v>42937</c:v>
                      </c:pt>
                      <c:pt idx="2425">
                        <c:v>42938</c:v>
                      </c:pt>
                      <c:pt idx="2426">
                        <c:v>42939</c:v>
                      </c:pt>
                      <c:pt idx="2427">
                        <c:v>42940</c:v>
                      </c:pt>
                      <c:pt idx="2428">
                        <c:v>42941</c:v>
                      </c:pt>
                      <c:pt idx="2429">
                        <c:v>42942</c:v>
                      </c:pt>
                      <c:pt idx="2430">
                        <c:v>42943</c:v>
                      </c:pt>
                      <c:pt idx="2431">
                        <c:v>42944</c:v>
                      </c:pt>
                      <c:pt idx="2432">
                        <c:v>42945</c:v>
                      </c:pt>
                      <c:pt idx="2433">
                        <c:v>42946</c:v>
                      </c:pt>
                      <c:pt idx="2434">
                        <c:v>42947</c:v>
                      </c:pt>
                      <c:pt idx="2435">
                        <c:v>42948</c:v>
                      </c:pt>
                      <c:pt idx="2436">
                        <c:v>42949</c:v>
                      </c:pt>
                      <c:pt idx="2437">
                        <c:v>42950</c:v>
                      </c:pt>
                      <c:pt idx="2438">
                        <c:v>42951</c:v>
                      </c:pt>
                      <c:pt idx="2439">
                        <c:v>42952</c:v>
                      </c:pt>
                      <c:pt idx="2440">
                        <c:v>42953</c:v>
                      </c:pt>
                      <c:pt idx="2441">
                        <c:v>42954</c:v>
                      </c:pt>
                      <c:pt idx="2442">
                        <c:v>42955</c:v>
                      </c:pt>
                      <c:pt idx="2443">
                        <c:v>42956</c:v>
                      </c:pt>
                      <c:pt idx="2444">
                        <c:v>42957</c:v>
                      </c:pt>
                      <c:pt idx="2445">
                        <c:v>42958</c:v>
                      </c:pt>
                      <c:pt idx="2446">
                        <c:v>42959</c:v>
                      </c:pt>
                      <c:pt idx="2447">
                        <c:v>42960</c:v>
                      </c:pt>
                      <c:pt idx="2448">
                        <c:v>42961</c:v>
                      </c:pt>
                      <c:pt idx="2449">
                        <c:v>42962</c:v>
                      </c:pt>
                      <c:pt idx="2450">
                        <c:v>42963</c:v>
                      </c:pt>
                      <c:pt idx="2451">
                        <c:v>42964</c:v>
                      </c:pt>
                      <c:pt idx="2452">
                        <c:v>42965</c:v>
                      </c:pt>
                      <c:pt idx="2453">
                        <c:v>42966</c:v>
                      </c:pt>
                      <c:pt idx="2454">
                        <c:v>42967</c:v>
                      </c:pt>
                      <c:pt idx="2455">
                        <c:v>42968</c:v>
                      </c:pt>
                      <c:pt idx="2456">
                        <c:v>42969</c:v>
                      </c:pt>
                      <c:pt idx="2457">
                        <c:v>42970</c:v>
                      </c:pt>
                      <c:pt idx="2458">
                        <c:v>42971</c:v>
                      </c:pt>
                      <c:pt idx="2459">
                        <c:v>42972</c:v>
                      </c:pt>
                      <c:pt idx="2460">
                        <c:v>42973</c:v>
                      </c:pt>
                      <c:pt idx="2461">
                        <c:v>42974</c:v>
                      </c:pt>
                      <c:pt idx="2462">
                        <c:v>42975</c:v>
                      </c:pt>
                      <c:pt idx="2463">
                        <c:v>42976</c:v>
                      </c:pt>
                      <c:pt idx="2464">
                        <c:v>42977</c:v>
                      </c:pt>
                      <c:pt idx="2465">
                        <c:v>42978</c:v>
                      </c:pt>
                      <c:pt idx="2466">
                        <c:v>42979</c:v>
                      </c:pt>
                      <c:pt idx="2467">
                        <c:v>42980</c:v>
                      </c:pt>
                      <c:pt idx="2468">
                        <c:v>42981</c:v>
                      </c:pt>
                      <c:pt idx="2469">
                        <c:v>42982</c:v>
                      </c:pt>
                      <c:pt idx="2470">
                        <c:v>42983</c:v>
                      </c:pt>
                      <c:pt idx="2471">
                        <c:v>42984</c:v>
                      </c:pt>
                      <c:pt idx="2472">
                        <c:v>42985</c:v>
                      </c:pt>
                      <c:pt idx="2473">
                        <c:v>42986</c:v>
                      </c:pt>
                      <c:pt idx="2474">
                        <c:v>42987</c:v>
                      </c:pt>
                      <c:pt idx="2475">
                        <c:v>42988</c:v>
                      </c:pt>
                      <c:pt idx="2476">
                        <c:v>42989</c:v>
                      </c:pt>
                      <c:pt idx="2477">
                        <c:v>42990</c:v>
                      </c:pt>
                      <c:pt idx="2478">
                        <c:v>42991</c:v>
                      </c:pt>
                      <c:pt idx="2479">
                        <c:v>42992</c:v>
                      </c:pt>
                      <c:pt idx="2480">
                        <c:v>42993</c:v>
                      </c:pt>
                      <c:pt idx="2481">
                        <c:v>42994</c:v>
                      </c:pt>
                      <c:pt idx="2482">
                        <c:v>42995</c:v>
                      </c:pt>
                      <c:pt idx="2483">
                        <c:v>42996</c:v>
                      </c:pt>
                      <c:pt idx="2484">
                        <c:v>42997</c:v>
                      </c:pt>
                      <c:pt idx="2485">
                        <c:v>42998</c:v>
                      </c:pt>
                      <c:pt idx="2486">
                        <c:v>42999</c:v>
                      </c:pt>
                      <c:pt idx="2487">
                        <c:v>43000</c:v>
                      </c:pt>
                      <c:pt idx="2488">
                        <c:v>43001</c:v>
                      </c:pt>
                      <c:pt idx="2489">
                        <c:v>43002</c:v>
                      </c:pt>
                      <c:pt idx="2490">
                        <c:v>43003</c:v>
                      </c:pt>
                      <c:pt idx="2491">
                        <c:v>43004</c:v>
                      </c:pt>
                      <c:pt idx="2492">
                        <c:v>43005</c:v>
                      </c:pt>
                      <c:pt idx="2493">
                        <c:v>43006</c:v>
                      </c:pt>
                      <c:pt idx="2494">
                        <c:v>43007</c:v>
                      </c:pt>
                      <c:pt idx="2495">
                        <c:v>43008</c:v>
                      </c:pt>
                      <c:pt idx="2496">
                        <c:v>43009</c:v>
                      </c:pt>
                      <c:pt idx="2497">
                        <c:v>43010</c:v>
                      </c:pt>
                      <c:pt idx="2498">
                        <c:v>43011</c:v>
                      </c:pt>
                      <c:pt idx="2499">
                        <c:v>43012</c:v>
                      </c:pt>
                      <c:pt idx="2500">
                        <c:v>43013</c:v>
                      </c:pt>
                      <c:pt idx="2501">
                        <c:v>43014</c:v>
                      </c:pt>
                      <c:pt idx="2502">
                        <c:v>43015</c:v>
                      </c:pt>
                      <c:pt idx="2503">
                        <c:v>43016</c:v>
                      </c:pt>
                      <c:pt idx="2504">
                        <c:v>43017</c:v>
                      </c:pt>
                      <c:pt idx="2505">
                        <c:v>43018</c:v>
                      </c:pt>
                      <c:pt idx="2506">
                        <c:v>43019</c:v>
                      </c:pt>
                      <c:pt idx="2507">
                        <c:v>43020</c:v>
                      </c:pt>
                      <c:pt idx="2508">
                        <c:v>43021</c:v>
                      </c:pt>
                      <c:pt idx="2509">
                        <c:v>43022</c:v>
                      </c:pt>
                      <c:pt idx="2510">
                        <c:v>43023</c:v>
                      </c:pt>
                      <c:pt idx="2511">
                        <c:v>43024</c:v>
                      </c:pt>
                      <c:pt idx="2512">
                        <c:v>43025</c:v>
                      </c:pt>
                      <c:pt idx="2513">
                        <c:v>43026</c:v>
                      </c:pt>
                      <c:pt idx="2514">
                        <c:v>43027</c:v>
                      </c:pt>
                      <c:pt idx="2515">
                        <c:v>43028</c:v>
                      </c:pt>
                      <c:pt idx="2516">
                        <c:v>43029</c:v>
                      </c:pt>
                      <c:pt idx="2517">
                        <c:v>43030</c:v>
                      </c:pt>
                      <c:pt idx="2518">
                        <c:v>43031</c:v>
                      </c:pt>
                      <c:pt idx="2519">
                        <c:v>43032</c:v>
                      </c:pt>
                      <c:pt idx="2520">
                        <c:v>43033</c:v>
                      </c:pt>
                      <c:pt idx="2521">
                        <c:v>43034</c:v>
                      </c:pt>
                      <c:pt idx="2522">
                        <c:v>43035</c:v>
                      </c:pt>
                      <c:pt idx="2523">
                        <c:v>43036</c:v>
                      </c:pt>
                      <c:pt idx="2524">
                        <c:v>43037</c:v>
                      </c:pt>
                      <c:pt idx="2525">
                        <c:v>43038</c:v>
                      </c:pt>
                      <c:pt idx="2526">
                        <c:v>43039</c:v>
                      </c:pt>
                      <c:pt idx="2527">
                        <c:v>43040</c:v>
                      </c:pt>
                      <c:pt idx="2528">
                        <c:v>43041</c:v>
                      </c:pt>
                      <c:pt idx="2529">
                        <c:v>43042</c:v>
                      </c:pt>
                      <c:pt idx="2530">
                        <c:v>43043</c:v>
                      </c:pt>
                      <c:pt idx="2531">
                        <c:v>43044</c:v>
                      </c:pt>
                      <c:pt idx="2532">
                        <c:v>43045</c:v>
                      </c:pt>
                      <c:pt idx="2533">
                        <c:v>43046</c:v>
                      </c:pt>
                      <c:pt idx="2534">
                        <c:v>43047</c:v>
                      </c:pt>
                      <c:pt idx="2535">
                        <c:v>43048</c:v>
                      </c:pt>
                      <c:pt idx="2536">
                        <c:v>43049</c:v>
                      </c:pt>
                      <c:pt idx="2537">
                        <c:v>43050</c:v>
                      </c:pt>
                      <c:pt idx="2538">
                        <c:v>43051</c:v>
                      </c:pt>
                      <c:pt idx="2539">
                        <c:v>43052</c:v>
                      </c:pt>
                      <c:pt idx="2540">
                        <c:v>43053</c:v>
                      </c:pt>
                      <c:pt idx="2541">
                        <c:v>43054</c:v>
                      </c:pt>
                      <c:pt idx="2542">
                        <c:v>43055</c:v>
                      </c:pt>
                      <c:pt idx="2543">
                        <c:v>43056</c:v>
                      </c:pt>
                      <c:pt idx="2544">
                        <c:v>43057</c:v>
                      </c:pt>
                      <c:pt idx="2545">
                        <c:v>43058</c:v>
                      </c:pt>
                      <c:pt idx="2546">
                        <c:v>43059</c:v>
                      </c:pt>
                      <c:pt idx="2547">
                        <c:v>43060</c:v>
                      </c:pt>
                      <c:pt idx="2548">
                        <c:v>43061</c:v>
                      </c:pt>
                      <c:pt idx="2549">
                        <c:v>43062</c:v>
                      </c:pt>
                      <c:pt idx="2550">
                        <c:v>43063</c:v>
                      </c:pt>
                      <c:pt idx="2551">
                        <c:v>43064</c:v>
                      </c:pt>
                      <c:pt idx="2552">
                        <c:v>43065</c:v>
                      </c:pt>
                      <c:pt idx="2553">
                        <c:v>43066</c:v>
                      </c:pt>
                      <c:pt idx="2554">
                        <c:v>43067</c:v>
                      </c:pt>
                      <c:pt idx="2555">
                        <c:v>43068</c:v>
                      </c:pt>
                      <c:pt idx="2556">
                        <c:v>43069</c:v>
                      </c:pt>
                      <c:pt idx="2557">
                        <c:v>43070</c:v>
                      </c:pt>
                      <c:pt idx="2558">
                        <c:v>43071</c:v>
                      </c:pt>
                      <c:pt idx="2559">
                        <c:v>43072</c:v>
                      </c:pt>
                      <c:pt idx="2560">
                        <c:v>43073</c:v>
                      </c:pt>
                      <c:pt idx="2561">
                        <c:v>43074</c:v>
                      </c:pt>
                      <c:pt idx="2562">
                        <c:v>43075</c:v>
                      </c:pt>
                      <c:pt idx="2563">
                        <c:v>43076</c:v>
                      </c:pt>
                      <c:pt idx="2564">
                        <c:v>43077</c:v>
                      </c:pt>
                      <c:pt idx="2565">
                        <c:v>43078</c:v>
                      </c:pt>
                      <c:pt idx="2566">
                        <c:v>43079</c:v>
                      </c:pt>
                      <c:pt idx="2567">
                        <c:v>43080</c:v>
                      </c:pt>
                      <c:pt idx="2568">
                        <c:v>43081</c:v>
                      </c:pt>
                      <c:pt idx="2569">
                        <c:v>43082</c:v>
                      </c:pt>
                      <c:pt idx="2570">
                        <c:v>43083</c:v>
                      </c:pt>
                      <c:pt idx="2571">
                        <c:v>43084</c:v>
                      </c:pt>
                      <c:pt idx="2572">
                        <c:v>43085</c:v>
                      </c:pt>
                      <c:pt idx="2573">
                        <c:v>43086</c:v>
                      </c:pt>
                      <c:pt idx="2574">
                        <c:v>43087</c:v>
                      </c:pt>
                      <c:pt idx="2575">
                        <c:v>43088</c:v>
                      </c:pt>
                      <c:pt idx="2576">
                        <c:v>43089</c:v>
                      </c:pt>
                      <c:pt idx="2577">
                        <c:v>43090</c:v>
                      </c:pt>
                      <c:pt idx="2578">
                        <c:v>43091</c:v>
                      </c:pt>
                      <c:pt idx="2579">
                        <c:v>43092</c:v>
                      </c:pt>
                      <c:pt idx="2580">
                        <c:v>43093</c:v>
                      </c:pt>
                      <c:pt idx="2581">
                        <c:v>43094</c:v>
                      </c:pt>
                      <c:pt idx="2582">
                        <c:v>43095</c:v>
                      </c:pt>
                      <c:pt idx="2583">
                        <c:v>43096</c:v>
                      </c:pt>
                      <c:pt idx="2584">
                        <c:v>43097</c:v>
                      </c:pt>
                      <c:pt idx="2585">
                        <c:v>43098</c:v>
                      </c:pt>
                      <c:pt idx="2586">
                        <c:v>43099</c:v>
                      </c:pt>
                      <c:pt idx="2587">
                        <c:v>43100</c:v>
                      </c:pt>
                      <c:pt idx="2588">
                        <c:v>43101</c:v>
                      </c:pt>
                      <c:pt idx="2589">
                        <c:v>43102</c:v>
                      </c:pt>
                      <c:pt idx="2590">
                        <c:v>43103</c:v>
                      </c:pt>
                      <c:pt idx="2591">
                        <c:v>43104</c:v>
                      </c:pt>
                      <c:pt idx="2592">
                        <c:v>43105</c:v>
                      </c:pt>
                      <c:pt idx="2593">
                        <c:v>43106</c:v>
                      </c:pt>
                      <c:pt idx="2594">
                        <c:v>43107</c:v>
                      </c:pt>
                      <c:pt idx="2595">
                        <c:v>43108</c:v>
                      </c:pt>
                      <c:pt idx="2596">
                        <c:v>43109</c:v>
                      </c:pt>
                      <c:pt idx="2597">
                        <c:v>43110</c:v>
                      </c:pt>
                      <c:pt idx="2598">
                        <c:v>43111</c:v>
                      </c:pt>
                      <c:pt idx="2599">
                        <c:v>43112</c:v>
                      </c:pt>
                      <c:pt idx="2600">
                        <c:v>43113</c:v>
                      </c:pt>
                      <c:pt idx="2601">
                        <c:v>43114</c:v>
                      </c:pt>
                      <c:pt idx="2602">
                        <c:v>43115</c:v>
                      </c:pt>
                      <c:pt idx="2603">
                        <c:v>43116</c:v>
                      </c:pt>
                      <c:pt idx="2604">
                        <c:v>43117</c:v>
                      </c:pt>
                      <c:pt idx="2605">
                        <c:v>43118</c:v>
                      </c:pt>
                      <c:pt idx="2606">
                        <c:v>43119</c:v>
                      </c:pt>
                      <c:pt idx="2607">
                        <c:v>43120</c:v>
                      </c:pt>
                      <c:pt idx="2608">
                        <c:v>43121</c:v>
                      </c:pt>
                      <c:pt idx="2609">
                        <c:v>43122</c:v>
                      </c:pt>
                      <c:pt idx="2610">
                        <c:v>43123</c:v>
                      </c:pt>
                      <c:pt idx="2611">
                        <c:v>43124</c:v>
                      </c:pt>
                      <c:pt idx="2612">
                        <c:v>43125</c:v>
                      </c:pt>
                      <c:pt idx="2613">
                        <c:v>43126</c:v>
                      </c:pt>
                      <c:pt idx="2614">
                        <c:v>43127</c:v>
                      </c:pt>
                      <c:pt idx="2615">
                        <c:v>43128</c:v>
                      </c:pt>
                      <c:pt idx="2616">
                        <c:v>43129</c:v>
                      </c:pt>
                      <c:pt idx="2617">
                        <c:v>43130</c:v>
                      </c:pt>
                      <c:pt idx="2618">
                        <c:v>43131</c:v>
                      </c:pt>
                      <c:pt idx="2619">
                        <c:v>43132</c:v>
                      </c:pt>
                      <c:pt idx="2620">
                        <c:v>43133</c:v>
                      </c:pt>
                      <c:pt idx="2621">
                        <c:v>43134</c:v>
                      </c:pt>
                      <c:pt idx="2622">
                        <c:v>43135</c:v>
                      </c:pt>
                      <c:pt idx="2623">
                        <c:v>43136</c:v>
                      </c:pt>
                      <c:pt idx="2624">
                        <c:v>43137</c:v>
                      </c:pt>
                      <c:pt idx="2625">
                        <c:v>43138</c:v>
                      </c:pt>
                      <c:pt idx="2626">
                        <c:v>43139</c:v>
                      </c:pt>
                      <c:pt idx="2627">
                        <c:v>43140</c:v>
                      </c:pt>
                      <c:pt idx="2628">
                        <c:v>43141</c:v>
                      </c:pt>
                      <c:pt idx="2629">
                        <c:v>43142</c:v>
                      </c:pt>
                      <c:pt idx="2630">
                        <c:v>43143</c:v>
                      </c:pt>
                      <c:pt idx="2631">
                        <c:v>43144</c:v>
                      </c:pt>
                      <c:pt idx="2632">
                        <c:v>43145</c:v>
                      </c:pt>
                      <c:pt idx="2633">
                        <c:v>43146</c:v>
                      </c:pt>
                      <c:pt idx="2634">
                        <c:v>43147</c:v>
                      </c:pt>
                      <c:pt idx="2635">
                        <c:v>43148</c:v>
                      </c:pt>
                      <c:pt idx="2636">
                        <c:v>43149</c:v>
                      </c:pt>
                      <c:pt idx="2637">
                        <c:v>43150</c:v>
                      </c:pt>
                      <c:pt idx="2638">
                        <c:v>43151</c:v>
                      </c:pt>
                      <c:pt idx="2639">
                        <c:v>43152</c:v>
                      </c:pt>
                      <c:pt idx="2640">
                        <c:v>43153</c:v>
                      </c:pt>
                      <c:pt idx="2641">
                        <c:v>43154</c:v>
                      </c:pt>
                      <c:pt idx="2642">
                        <c:v>43155</c:v>
                      </c:pt>
                      <c:pt idx="2643">
                        <c:v>43156</c:v>
                      </c:pt>
                      <c:pt idx="2644">
                        <c:v>43157</c:v>
                      </c:pt>
                      <c:pt idx="2645">
                        <c:v>43158</c:v>
                      </c:pt>
                      <c:pt idx="2646">
                        <c:v>43159</c:v>
                      </c:pt>
                      <c:pt idx="2647">
                        <c:v>43160</c:v>
                      </c:pt>
                      <c:pt idx="2648">
                        <c:v>43161</c:v>
                      </c:pt>
                      <c:pt idx="2649">
                        <c:v>43162</c:v>
                      </c:pt>
                      <c:pt idx="2650">
                        <c:v>43163</c:v>
                      </c:pt>
                      <c:pt idx="2651">
                        <c:v>43164</c:v>
                      </c:pt>
                      <c:pt idx="2652">
                        <c:v>43165</c:v>
                      </c:pt>
                      <c:pt idx="2653">
                        <c:v>43166</c:v>
                      </c:pt>
                      <c:pt idx="2654">
                        <c:v>43167</c:v>
                      </c:pt>
                      <c:pt idx="2655">
                        <c:v>43168</c:v>
                      </c:pt>
                      <c:pt idx="2656">
                        <c:v>43169</c:v>
                      </c:pt>
                      <c:pt idx="2657">
                        <c:v>43170</c:v>
                      </c:pt>
                      <c:pt idx="2658">
                        <c:v>43171</c:v>
                      </c:pt>
                      <c:pt idx="2659">
                        <c:v>43172</c:v>
                      </c:pt>
                      <c:pt idx="2660">
                        <c:v>43173</c:v>
                      </c:pt>
                      <c:pt idx="2661">
                        <c:v>43174</c:v>
                      </c:pt>
                      <c:pt idx="2662">
                        <c:v>43175</c:v>
                      </c:pt>
                      <c:pt idx="2663">
                        <c:v>43176</c:v>
                      </c:pt>
                      <c:pt idx="2664">
                        <c:v>43177</c:v>
                      </c:pt>
                      <c:pt idx="2665">
                        <c:v>43178</c:v>
                      </c:pt>
                      <c:pt idx="2666">
                        <c:v>43179</c:v>
                      </c:pt>
                      <c:pt idx="2667">
                        <c:v>43180</c:v>
                      </c:pt>
                      <c:pt idx="2668">
                        <c:v>43181</c:v>
                      </c:pt>
                      <c:pt idx="2669">
                        <c:v>43182</c:v>
                      </c:pt>
                      <c:pt idx="2670">
                        <c:v>43183</c:v>
                      </c:pt>
                      <c:pt idx="2671">
                        <c:v>43184</c:v>
                      </c:pt>
                      <c:pt idx="2672">
                        <c:v>43185</c:v>
                      </c:pt>
                      <c:pt idx="2673">
                        <c:v>43186</c:v>
                      </c:pt>
                      <c:pt idx="2674">
                        <c:v>43187</c:v>
                      </c:pt>
                      <c:pt idx="2675">
                        <c:v>43188</c:v>
                      </c:pt>
                      <c:pt idx="2676">
                        <c:v>43189</c:v>
                      </c:pt>
                      <c:pt idx="2677">
                        <c:v>43190</c:v>
                      </c:pt>
                      <c:pt idx="2678">
                        <c:v>43191</c:v>
                      </c:pt>
                      <c:pt idx="2679">
                        <c:v>43192</c:v>
                      </c:pt>
                      <c:pt idx="2680">
                        <c:v>43193</c:v>
                      </c:pt>
                      <c:pt idx="2681">
                        <c:v>43194</c:v>
                      </c:pt>
                      <c:pt idx="2682">
                        <c:v>43195</c:v>
                      </c:pt>
                      <c:pt idx="2683">
                        <c:v>43196</c:v>
                      </c:pt>
                      <c:pt idx="2684">
                        <c:v>43197</c:v>
                      </c:pt>
                      <c:pt idx="2685">
                        <c:v>43198</c:v>
                      </c:pt>
                      <c:pt idx="2686">
                        <c:v>43199</c:v>
                      </c:pt>
                      <c:pt idx="2687">
                        <c:v>43200</c:v>
                      </c:pt>
                      <c:pt idx="2688">
                        <c:v>43201</c:v>
                      </c:pt>
                      <c:pt idx="2689">
                        <c:v>43202</c:v>
                      </c:pt>
                      <c:pt idx="2690">
                        <c:v>43203</c:v>
                      </c:pt>
                      <c:pt idx="2691">
                        <c:v>43204</c:v>
                      </c:pt>
                      <c:pt idx="2692">
                        <c:v>43205</c:v>
                      </c:pt>
                      <c:pt idx="2693">
                        <c:v>43206</c:v>
                      </c:pt>
                      <c:pt idx="2694">
                        <c:v>43207</c:v>
                      </c:pt>
                      <c:pt idx="2695">
                        <c:v>43208</c:v>
                      </c:pt>
                      <c:pt idx="2696">
                        <c:v>43209</c:v>
                      </c:pt>
                      <c:pt idx="2697">
                        <c:v>43210</c:v>
                      </c:pt>
                      <c:pt idx="2698">
                        <c:v>43211</c:v>
                      </c:pt>
                      <c:pt idx="2699">
                        <c:v>43212</c:v>
                      </c:pt>
                      <c:pt idx="2700">
                        <c:v>43213</c:v>
                      </c:pt>
                      <c:pt idx="2701">
                        <c:v>43214</c:v>
                      </c:pt>
                      <c:pt idx="2702">
                        <c:v>43215</c:v>
                      </c:pt>
                      <c:pt idx="2703">
                        <c:v>43216</c:v>
                      </c:pt>
                      <c:pt idx="2704">
                        <c:v>43217</c:v>
                      </c:pt>
                      <c:pt idx="2705">
                        <c:v>43218</c:v>
                      </c:pt>
                      <c:pt idx="2706">
                        <c:v>43219</c:v>
                      </c:pt>
                      <c:pt idx="2707">
                        <c:v>43220</c:v>
                      </c:pt>
                      <c:pt idx="2708">
                        <c:v>43221</c:v>
                      </c:pt>
                      <c:pt idx="2709">
                        <c:v>43222</c:v>
                      </c:pt>
                      <c:pt idx="2710">
                        <c:v>43223</c:v>
                      </c:pt>
                      <c:pt idx="2711">
                        <c:v>43224</c:v>
                      </c:pt>
                      <c:pt idx="2712">
                        <c:v>43225</c:v>
                      </c:pt>
                      <c:pt idx="2713">
                        <c:v>43226</c:v>
                      </c:pt>
                      <c:pt idx="2714">
                        <c:v>43227</c:v>
                      </c:pt>
                      <c:pt idx="2715">
                        <c:v>43228</c:v>
                      </c:pt>
                      <c:pt idx="2716">
                        <c:v>43229</c:v>
                      </c:pt>
                      <c:pt idx="2717">
                        <c:v>43230</c:v>
                      </c:pt>
                      <c:pt idx="2718">
                        <c:v>43231</c:v>
                      </c:pt>
                      <c:pt idx="2719">
                        <c:v>43232</c:v>
                      </c:pt>
                      <c:pt idx="2720">
                        <c:v>43233</c:v>
                      </c:pt>
                      <c:pt idx="2721">
                        <c:v>43234</c:v>
                      </c:pt>
                      <c:pt idx="2722">
                        <c:v>43235</c:v>
                      </c:pt>
                      <c:pt idx="2723">
                        <c:v>43236</c:v>
                      </c:pt>
                      <c:pt idx="2724">
                        <c:v>43237</c:v>
                      </c:pt>
                      <c:pt idx="2725">
                        <c:v>43238</c:v>
                      </c:pt>
                      <c:pt idx="2726">
                        <c:v>43239</c:v>
                      </c:pt>
                      <c:pt idx="2727">
                        <c:v>43240</c:v>
                      </c:pt>
                      <c:pt idx="2728">
                        <c:v>43241</c:v>
                      </c:pt>
                      <c:pt idx="2729">
                        <c:v>43242</c:v>
                      </c:pt>
                      <c:pt idx="2730">
                        <c:v>43243</c:v>
                      </c:pt>
                      <c:pt idx="2731">
                        <c:v>43244</c:v>
                      </c:pt>
                      <c:pt idx="2732">
                        <c:v>43245</c:v>
                      </c:pt>
                      <c:pt idx="2733">
                        <c:v>43246</c:v>
                      </c:pt>
                      <c:pt idx="2734">
                        <c:v>43247</c:v>
                      </c:pt>
                      <c:pt idx="2735">
                        <c:v>43248</c:v>
                      </c:pt>
                      <c:pt idx="2736">
                        <c:v>43249</c:v>
                      </c:pt>
                      <c:pt idx="2737">
                        <c:v>43250</c:v>
                      </c:pt>
                      <c:pt idx="2738">
                        <c:v>43251</c:v>
                      </c:pt>
                      <c:pt idx="2739">
                        <c:v>43252</c:v>
                      </c:pt>
                      <c:pt idx="2740">
                        <c:v>43253</c:v>
                      </c:pt>
                      <c:pt idx="2741">
                        <c:v>43254</c:v>
                      </c:pt>
                      <c:pt idx="2742">
                        <c:v>43255</c:v>
                      </c:pt>
                      <c:pt idx="2743">
                        <c:v>43256</c:v>
                      </c:pt>
                      <c:pt idx="2744">
                        <c:v>43257</c:v>
                      </c:pt>
                      <c:pt idx="2745">
                        <c:v>43258</c:v>
                      </c:pt>
                      <c:pt idx="2746">
                        <c:v>43259</c:v>
                      </c:pt>
                      <c:pt idx="2747">
                        <c:v>43260</c:v>
                      </c:pt>
                      <c:pt idx="2748">
                        <c:v>43261</c:v>
                      </c:pt>
                      <c:pt idx="2749">
                        <c:v>43262</c:v>
                      </c:pt>
                      <c:pt idx="2750">
                        <c:v>43263</c:v>
                      </c:pt>
                      <c:pt idx="2751">
                        <c:v>43264</c:v>
                      </c:pt>
                      <c:pt idx="2752">
                        <c:v>43265</c:v>
                      </c:pt>
                      <c:pt idx="2753">
                        <c:v>43266</c:v>
                      </c:pt>
                      <c:pt idx="2754">
                        <c:v>43267</c:v>
                      </c:pt>
                      <c:pt idx="2755">
                        <c:v>43268</c:v>
                      </c:pt>
                      <c:pt idx="2756">
                        <c:v>43269</c:v>
                      </c:pt>
                      <c:pt idx="2757">
                        <c:v>43270</c:v>
                      </c:pt>
                      <c:pt idx="2758">
                        <c:v>43271</c:v>
                      </c:pt>
                      <c:pt idx="2759">
                        <c:v>43272</c:v>
                      </c:pt>
                      <c:pt idx="2760">
                        <c:v>43273</c:v>
                      </c:pt>
                      <c:pt idx="2761">
                        <c:v>43274</c:v>
                      </c:pt>
                      <c:pt idx="2762">
                        <c:v>43275</c:v>
                      </c:pt>
                      <c:pt idx="2763">
                        <c:v>43276</c:v>
                      </c:pt>
                      <c:pt idx="2764">
                        <c:v>43277</c:v>
                      </c:pt>
                      <c:pt idx="2765">
                        <c:v>43278</c:v>
                      </c:pt>
                      <c:pt idx="2766">
                        <c:v>43279</c:v>
                      </c:pt>
                      <c:pt idx="2767">
                        <c:v>43280</c:v>
                      </c:pt>
                      <c:pt idx="2768">
                        <c:v>43281</c:v>
                      </c:pt>
                      <c:pt idx="2769">
                        <c:v>43282</c:v>
                      </c:pt>
                      <c:pt idx="2770">
                        <c:v>43283</c:v>
                      </c:pt>
                      <c:pt idx="2771">
                        <c:v>43284</c:v>
                      </c:pt>
                      <c:pt idx="2772">
                        <c:v>43285</c:v>
                      </c:pt>
                      <c:pt idx="2773">
                        <c:v>43286</c:v>
                      </c:pt>
                      <c:pt idx="2774">
                        <c:v>43287</c:v>
                      </c:pt>
                      <c:pt idx="2775">
                        <c:v>43288</c:v>
                      </c:pt>
                      <c:pt idx="2776">
                        <c:v>43289</c:v>
                      </c:pt>
                      <c:pt idx="2777">
                        <c:v>43290</c:v>
                      </c:pt>
                      <c:pt idx="2778">
                        <c:v>43291</c:v>
                      </c:pt>
                      <c:pt idx="2779">
                        <c:v>43292</c:v>
                      </c:pt>
                      <c:pt idx="2780">
                        <c:v>43293</c:v>
                      </c:pt>
                      <c:pt idx="2781">
                        <c:v>43294</c:v>
                      </c:pt>
                      <c:pt idx="2782">
                        <c:v>43295</c:v>
                      </c:pt>
                      <c:pt idx="2783">
                        <c:v>43296</c:v>
                      </c:pt>
                      <c:pt idx="2784">
                        <c:v>43297</c:v>
                      </c:pt>
                      <c:pt idx="2785">
                        <c:v>43298</c:v>
                      </c:pt>
                      <c:pt idx="2786">
                        <c:v>43299</c:v>
                      </c:pt>
                      <c:pt idx="2787">
                        <c:v>43300</c:v>
                      </c:pt>
                      <c:pt idx="2788">
                        <c:v>43301</c:v>
                      </c:pt>
                      <c:pt idx="2789">
                        <c:v>43302</c:v>
                      </c:pt>
                      <c:pt idx="2790">
                        <c:v>43303</c:v>
                      </c:pt>
                      <c:pt idx="2791">
                        <c:v>43304</c:v>
                      </c:pt>
                      <c:pt idx="2792">
                        <c:v>43305</c:v>
                      </c:pt>
                      <c:pt idx="2793">
                        <c:v>43306</c:v>
                      </c:pt>
                      <c:pt idx="2794">
                        <c:v>43307</c:v>
                      </c:pt>
                      <c:pt idx="2795">
                        <c:v>43308</c:v>
                      </c:pt>
                      <c:pt idx="2796">
                        <c:v>43309</c:v>
                      </c:pt>
                      <c:pt idx="2797">
                        <c:v>43310</c:v>
                      </c:pt>
                      <c:pt idx="2798">
                        <c:v>43311</c:v>
                      </c:pt>
                      <c:pt idx="2799">
                        <c:v>43312</c:v>
                      </c:pt>
                      <c:pt idx="2800">
                        <c:v>43313</c:v>
                      </c:pt>
                      <c:pt idx="2801">
                        <c:v>43314</c:v>
                      </c:pt>
                      <c:pt idx="2802">
                        <c:v>43315</c:v>
                      </c:pt>
                      <c:pt idx="2803">
                        <c:v>43316</c:v>
                      </c:pt>
                      <c:pt idx="2804">
                        <c:v>43317</c:v>
                      </c:pt>
                      <c:pt idx="2805">
                        <c:v>43318</c:v>
                      </c:pt>
                      <c:pt idx="2806">
                        <c:v>43319</c:v>
                      </c:pt>
                      <c:pt idx="2807">
                        <c:v>43320</c:v>
                      </c:pt>
                      <c:pt idx="2808">
                        <c:v>43321</c:v>
                      </c:pt>
                      <c:pt idx="2809">
                        <c:v>43322</c:v>
                      </c:pt>
                      <c:pt idx="2810">
                        <c:v>43323</c:v>
                      </c:pt>
                      <c:pt idx="2811">
                        <c:v>43324</c:v>
                      </c:pt>
                      <c:pt idx="2812">
                        <c:v>43325</c:v>
                      </c:pt>
                      <c:pt idx="2813">
                        <c:v>43326</c:v>
                      </c:pt>
                      <c:pt idx="2814">
                        <c:v>43327</c:v>
                      </c:pt>
                      <c:pt idx="2815">
                        <c:v>43328</c:v>
                      </c:pt>
                      <c:pt idx="2816">
                        <c:v>43329</c:v>
                      </c:pt>
                      <c:pt idx="2817">
                        <c:v>43330</c:v>
                      </c:pt>
                      <c:pt idx="2818">
                        <c:v>43331</c:v>
                      </c:pt>
                      <c:pt idx="2819">
                        <c:v>43332</c:v>
                      </c:pt>
                      <c:pt idx="2820">
                        <c:v>43333</c:v>
                      </c:pt>
                      <c:pt idx="2821">
                        <c:v>43334</c:v>
                      </c:pt>
                      <c:pt idx="2822">
                        <c:v>43335</c:v>
                      </c:pt>
                      <c:pt idx="2823">
                        <c:v>43336</c:v>
                      </c:pt>
                      <c:pt idx="2824">
                        <c:v>43337</c:v>
                      </c:pt>
                      <c:pt idx="2825">
                        <c:v>43338</c:v>
                      </c:pt>
                      <c:pt idx="2826">
                        <c:v>43339</c:v>
                      </c:pt>
                      <c:pt idx="2827">
                        <c:v>43340</c:v>
                      </c:pt>
                      <c:pt idx="2828">
                        <c:v>43341</c:v>
                      </c:pt>
                      <c:pt idx="2829">
                        <c:v>43342</c:v>
                      </c:pt>
                      <c:pt idx="2830">
                        <c:v>43343</c:v>
                      </c:pt>
                      <c:pt idx="2831">
                        <c:v>43344</c:v>
                      </c:pt>
                      <c:pt idx="2832">
                        <c:v>43345</c:v>
                      </c:pt>
                      <c:pt idx="2833">
                        <c:v>43346</c:v>
                      </c:pt>
                      <c:pt idx="2834">
                        <c:v>43347</c:v>
                      </c:pt>
                      <c:pt idx="2835">
                        <c:v>43348</c:v>
                      </c:pt>
                      <c:pt idx="2836">
                        <c:v>43349</c:v>
                      </c:pt>
                      <c:pt idx="2837">
                        <c:v>43350</c:v>
                      </c:pt>
                      <c:pt idx="2838">
                        <c:v>43351</c:v>
                      </c:pt>
                      <c:pt idx="2839">
                        <c:v>43352</c:v>
                      </c:pt>
                      <c:pt idx="2840">
                        <c:v>43353</c:v>
                      </c:pt>
                      <c:pt idx="2841">
                        <c:v>43354</c:v>
                      </c:pt>
                      <c:pt idx="2842">
                        <c:v>43355</c:v>
                      </c:pt>
                      <c:pt idx="2843">
                        <c:v>43356</c:v>
                      </c:pt>
                      <c:pt idx="2844">
                        <c:v>43357</c:v>
                      </c:pt>
                      <c:pt idx="2845">
                        <c:v>43358</c:v>
                      </c:pt>
                      <c:pt idx="2846">
                        <c:v>43359</c:v>
                      </c:pt>
                      <c:pt idx="2847">
                        <c:v>43360</c:v>
                      </c:pt>
                      <c:pt idx="2848">
                        <c:v>43361</c:v>
                      </c:pt>
                      <c:pt idx="2849">
                        <c:v>43362</c:v>
                      </c:pt>
                      <c:pt idx="2850">
                        <c:v>43363</c:v>
                      </c:pt>
                      <c:pt idx="2851">
                        <c:v>43364</c:v>
                      </c:pt>
                      <c:pt idx="2852">
                        <c:v>43365</c:v>
                      </c:pt>
                      <c:pt idx="2853">
                        <c:v>43366</c:v>
                      </c:pt>
                      <c:pt idx="2854">
                        <c:v>43367</c:v>
                      </c:pt>
                      <c:pt idx="2855">
                        <c:v>43368</c:v>
                      </c:pt>
                      <c:pt idx="2856">
                        <c:v>43369</c:v>
                      </c:pt>
                      <c:pt idx="2857">
                        <c:v>43370</c:v>
                      </c:pt>
                      <c:pt idx="2858">
                        <c:v>43371</c:v>
                      </c:pt>
                      <c:pt idx="2859">
                        <c:v>43372</c:v>
                      </c:pt>
                      <c:pt idx="2860">
                        <c:v>43373</c:v>
                      </c:pt>
                      <c:pt idx="2861">
                        <c:v>43374</c:v>
                      </c:pt>
                      <c:pt idx="2862">
                        <c:v>43375</c:v>
                      </c:pt>
                      <c:pt idx="2863">
                        <c:v>43376</c:v>
                      </c:pt>
                      <c:pt idx="2864">
                        <c:v>43377</c:v>
                      </c:pt>
                      <c:pt idx="2865">
                        <c:v>43378</c:v>
                      </c:pt>
                      <c:pt idx="2866">
                        <c:v>43379</c:v>
                      </c:pt>
                      <c:pt idx="2867">
                        <c:v>43380</c:v>
                      </c:pt>
                      <c:pt idx="2868">
                        <c:v>43381</c:v>
                      </c:pt>
                      <c:pt idx="2869">
                        <c:v>43382</c:v>
                      </c:pt>
                      <c:pt idx="2870">
                        <c:v>43383</c:v>
                      </c:pt>
                      <c:pt idx="2871">
                        <c:v>43384</c:v>
                      </c:pt>
                      <c:pt idx="2872">
                        <c:v>43385</c:v>
                      </c:pt>
                      <c:pt idx="2873">
                        <c:v>43386</c:v>
                      </c:pt>
                      <c:pt idx="2874">
                        <c:v>43387</c:v>
                      </c:pt>
                      <c:pt idx="2875">
                        <c:v>43388</c:v>
                      </c:pt>
                      <c:pt idx="2876">
                        <c:v>43389</c:v>
                      </c:pt>
                      <c:pt idx="2877">
                        <c:v>43390</c:v>
                      </c:pt>
                      <c:pt idx="2878">
                        <c:v>43391</c:v>
                      </c:pt>
                      <c:pt idx="2879">
                        <c:v>43392</c:v>
                      </c:pt>
                      <c:pt idx="2880">
                        <c:v>43393</c:v>
                      </c:pt>
                      <c:pt idx="2881">
                        <c:v>43394</c:v>
                      </c:pt>
                      <c:pt idx="2882">
                        <c:v>43395</c:v>
                      </c:pt>
                      <c:pt idx="2883">
                        <c:v>43396</c:v>
                      </c:pt>
                      <c:pt idx="2884">
                        <c:v>43397</c:v>
                      </c:pt>
                      <c:pt idx="2885">
                        <c:v>43398</c:v>
                      </c:pt>
                      <c:pt idx="2886">
                        <c:v>43399</c:v>
                      </c:pt>
                      <c:pt idx="2887">
                        <c:v>43400</c:v>
                      </c:pt>
                      <c:pt idx="2888">
                        <c:v>43401</c:v>
                      </c:pt>
                      <c:pt idx="2889">
                        <c:v>43402</c:v>
                      </c:pt>
                      <c:pt idx="2890">
                        <c:v>43403</c:v>
                      </c:pt>
                      <c:pt idx="2891">
                        <c:v>43404</c:v>
                      </c:pt>
                      <c:pt idx="2892">
                        <c:v>43405</c:v>
                      </c:pt>
                      <c:pt idx="2893">
                        <c:v>43406</c:v>
                      </c:pt>
                      <c:pt idx="2894">
                        <c:v>43407</c:v>
                      </c:pt>
                      <c:pt idx="2895">
                        <c:v>43408</c:v>
                      </c:pt>
                      <c:pt idx="2896">
                        <c:v>43409</c:v>
                      </c:pt>
                      <c:pt idx="2897">
                        <c:v>43410</c:v>
                      </c:pt>
                      <c:pt idx="2898">
                        <c:v>43411</c:v>
                      </c:pt>
                      <c:pt idx="2899">
                        <c:v>43412</c:v>
                      </c:pt>
                      <c:pt idx="2900">
                        <c:v>43413</c:v>
                      </c:pt>
                      <c:pt idx="2901">
                        <c:v>43414</c:v>
                      </c:pt>
                      <c:pt idx="2902">
                        <c:v>43415</c:v>
                      </c:pt>
                      <c:pt idx="2903">
                        <c:v>43416</c:v>
                      </c:pt>
                      <c:pt idx="2904">
                        <c:v>43417</c:v>
                      </c:pt>
                      <c:pt idx="2905">
                        <c:v>43418</c:v>
                      </c:pt>
                      <c:pt idx="2906">
                        <c:v>43419</c:v>
                      </c:pt>
                      <c:pt idx="2907">
                        <c:v>43420</c:v>
                      </c:pt>
                      <c:pt idx="2908">
                        <c:v>43421</c:v>
                      </c:pt>
                      <c:pt idx="2909">
                        <c:v>43422</c:v>
                      </c:pt>
                      <c:pt idx="2910">
                        <c:v>43423</c:v>
                      </c:pt>
                      <c:pt idx="2911">
                        <c:v>43424</c:v>
                      </c:pt>
                      <c:pt idx="2912">
                        <c:v>43425</c:v>
                      </c:pt>
                      <c:pt idx="2913">
                        <c:v>43426</c:v>
                      </c:pt>
                      <c:pt idx="2914">
                        <c:v>43427</c:v>
                      </c:pt>
                      <c:pt idx="2915">
                        <c:v>43428</c:v>
                      </c:pt>
                      <c:pt idx="2916">
                        <c:v>43429</c:v>
                      </c:pt>
                      <c:pt idx="2917">
                        <c:v>43430</c:v>
                      </c:pt>
                      <c:pt idx="2918">
                        <c:v>43431</c:v>
                      </c:pt>
                      <c:pt idx="2919">
                        <c:v>43432</c:v>
                      </c:pt>
                      <c:pt idx="2920">
                        <c:v>43433</c:v>
                      </c:pt>
                      <c:pt idx="2921">
                        <c:v>43434</c:v>
                      </c:pt>
                      <c:pt idx="2922">
                        <c:v>43435</c:v>
                      </c:pt>
                      <c:pt idx="2923">
                        <c:v>43436</c:v>
                      </c:pt>
                      <c:pt idx="2924">
                        <c:v>43437</c:v>
                      </c:pt>
                      <c:pt idx="2925">
                        <c:v>43438</c:v>
                      </c:pt>
                      <c:pt idx="2926">
                        <c:v>43439</c:v>
                      </c:pt>
                      <c:pt idx="2927">
                        <c:v>43440</c:v>
                      </c:pt>
                      <c:pt idx="2928">
                        <c:v>43441</c:v>
                      </c:pt>
                      <c:pt idx="2929">
                        <c:v>43442</c:v>
                      </c:pt>
                      <c:pt idx="2930">
                        <c:v>43443</c:v>
                      </c:pt>
                      <c:pt idx="2931">
                        <c:v>43444</c:v>
                      </c:pt>
                      <c:pt idx="2932">
                        <c:v>43445</c:v>
                      </c:pt>
                      <c:pt idx="2933">
                        <c:v>43446</c:v>
                      </c:pt>
                      <c:pt idx="2934">
                        <c:v>43447</c:v>
                      </c:pt>
                      <c:pt idx="2935">
                        <c:v>43448</c:v>
                      </c:pt>
                      <c:pt idx="2936">
                        <c:v>43449</c:v>
                      </c:pt>
                      <c:pt idx="2937">
                        <c:v>43450</c:v>
                      </c:pt>
                      <c:pt idx="2938">
                        <c:v>43451</c:v>
                      </c:pt>
                      <c:pt idx="2939">
                        <c:v>43452</c:v>
                      </c:pt>
                      <c:pt idx="2940">
                        <c:v>43453</c:v>
                      </c:pt>
                      <c:pt idx="2941">
                        <c:v>43454</c:v>
                      </c:pt>
                      <c:pt idx="2942">
                        <c:v>43455</c:v>
                      </c:pt>
                      <c:pt idx="2943">
                        <c:v>43456</c:v>
                      </c:pt>
                      <c:pt idx="2944">
                        <c:v>43457</c:v>
                      </c:pt>
                      <c:pt idx="2945">
                        <c:v>43458</c:v>
                      </c:pt>
                      <c:pt idx="2946">
                        <c:v>43459</c:v>
                      </c:pt>
                      <c:pt idx="2947">
                        <c:v>43460</c:v>
                      </c:pt>
                      <c:pt idx="2948">
                        <c:v>43461</c:v>
                      </c:pt>
                      <c:pt idx="2949">
                        <c:v>43462</c:v>
                      </c:pt>
                      <c:pt idx="2950">
                        <c:v>43463</c:v>
                      </c:pt>
                      <c:pt idx="2951">
                        <c:v>43464</c:v>
                      </c:pt>
                      <c:pt idx="2952">
                        <c:v>43465</c:v>
                      </c:pt>
                      <c:pt idx="2953">
                        <c:v>43466</c:v>
                      </c:pt>
                      <c:pt idx="2954">
                        <c:v>43467</c:v>
                      </c:pt>
                      <c:pt idx="2955">
                        <c:v>43468</c:v>
                      </c:pt>
                      <c:pt idx="2956">
                        <c:v>43469</c:v>
                      </c:pt>
                      <c:pt idx="2957">
                        <c:v>43470</c:v>
                      </c:pt>
                      <c:pt idx="2958">
                        <c:v>43471</c:v>
                      </c:pt>
                      <c:pt idx="2959">
                        <c:v>43472</c:v>
                      </c:pt>
                      <c:pt idx="2960">
                        <c:v>43473</c:v>
                      </c:pt>
                      <c:pt idx="2961">
                        <c:v>43474</c:v>
                      </c:pt>
                      <c:pt idx="2962">
                        <c:v>43475</c:v>
                      </c:pt>
                      <c:pt idx="2963">
                        <c:v>43476</c:v>
                      </c:pt>
                      <c:pt idx="2964">
                        <c:v>43477</c:v>
                      </c:pt>
                      <c:pt idx="2965">
                        <c:v>43478</c:v>
                      </c:pt>
                      <c:pt idx="2966">
                        <c:v>43479</c:v>
                      </c:pt>
                      <c:pt idx="2967">
                        <c:v>43480</c:v>
                      </c:pt>
                      <c:pt idx="2968">
                        <c:v>43481</c:v>
                      </c:pt>
                      <c:pt idx="2969">
                        <c:v>43482</c:v>
                      </c:pt>
                      <c:pt idx="2970">
                        <c:v>43483</c:v>
                      </c:pt>
                      <c:pt idx="2971">
                        <c:v>43484</c:v>
                      </c:pt>
                      <c:pt idx="2972">
                        <c:v>43485</c:v>
                      </c:pt>
                      <c:pt idx="2973">
                        <c:v>43486</c:v>
                      </c:pt>
                      <c:pt idx="2974">
                        <c:v>43487</c:v>
                      </c:pt>
                      <c:pt idx="2975">
                        <c:v>43488</c:v>
                      </c:pt>
                      <c:pt idx="2976">
                        <c:v>43489</c:v>
                      </c:pt>
                      <c:pt idx="2977">
                        <c:v>43490</c:v>
                      </c:pt>
                      <c:pt idx="2978">
                        <c:v>43491</c:v>
                      </c:pt>
                      <c:pt idx="2979">
                        <c:v>43492</c:v>
                      </c:pt>
                      <c:pt idx="2980">
                        <c:v>43493</c:v>
                      </c:pt>
                      <c:pt idx="2981">
                        <c:v>43494</c:v>
                      </c:pt>
                      <c:pt idx="2982">
                        <c:v>43495</c:v>
                      </c:pt>
                      <c:pt idx="2983">
                        <c:v>43496</c:v>
                      </c:pt>
                      <c:pt idx="2984">
                        <c:v>43497</c:v>
                      </c:pt>
                      <c:pt idx="2985">
                        <c:v>43498</c:v>
                      </c:pt>
                      <c:pt idx="2986">
                        <c:v>43499</c:v>
                      </c:pt>
                      <c:pt idx="2987">
                        <c:v>43500</c:v>
                      </c:pt>
                      <c:pt idx="2988">
                        <c:v>43501</c:v>
                      </c:pt>
                      <c:pt idx="2989">
                        <c:v>43502</c:v>
                      </c:pt>
                      <c:pt idx="2990">
                        <c:v>43503</c:v>
                      </c:pt>
                      <c:pt idx="2991">
                        <c:v>43504</c:v>
                      </c:pt>
                      <c:pt idx="2992">
                        <c:v>43505</c:v>
                      </c:pt>
                      <c:pt idx="2993">
                        <c:v>43506</c:v>
                      </c:pt>
                      <c:pt idx="2994">
                        <c:v>43507</c:v>
                      </c:pt>
                      <c:pt idx="2995">
                        <c:v>43508</c:v>
                      </c:pt>
                      <c:pt idx="2996">
                        <c:v>43509</c:v>
                      </c:pt>
                      <c:pt idx="2997">
                        <c:v>43510</c:v>
                      </c:pt>
                      <c:pt idx="2998">
                        <c:v>43511</c:v>
                      </c:pt>
                      <c:pt idx="2999">
                        <c:v>43512</c:v>
                      </c:pt>
                      <c:pt idx="3000">
                        <c:v>43513</c:v>
                      </c:pt>
                      <c:pt idx="3001">
                        <c:v>43514</c:v>
                      </c:pt>
                      <c:pt idx="3002">
                        <c:v>43515</c:v>
                      </c:pt>
                      <c:pt idx="3003">
                        <c:v>43516</c:v>
                      </c:pt>
                      <c:pt idx="3004">
                        <c:v>43517</c:v>
                      </c:pt>
                      <c:pt idx="3005">
                        <c:v>43518</c:v>
                      </c:pt>
                      <c:pt idx="3006">
                        <c:v>43519</c:v>
                      </c:pt>
                      <c:pt idx="3007">
                        <c:v>43520</c:v>
                      </c:pt>
                      <c:pt idx="3008">
                        <c:v>43521</c:v>
                      </c:pt>
                      <c:pt idx="3009">
                        <c:v>43522</c:v>
                      </c:pt>
                      <c:pt idx="3010">
                        <c:v>43523</c:v>
                      </c:pt>
                      <c:pt idx="3011">
                        <c:v>43524</c:v>
                      </c:pt>
                      <c:pt idx="3012">
                        <c:v>43525</c:v>
                      </c:pt>
                      <c:pt idx="3013">
                        <c:v>43526</c:v>
                      </c:pt>
                      <c:pt idx="3014">
                        <c:v>43527</c:v>
                      </c:pt>
                      <c:pt idx="3015">
                        <c:v>43528</c:v>
                      </c:pt>
                      <c:pt idx="3016">
                        <c:v>43529</c:v>
                      </c:pt>
                      <c:pt idx="3017">
                        <c:v>43530</c:v>
                      </c:pt>
                      <c:pt idx="3018">
                        <c:v>43531</c:v>
                      </c:pt>
                      <c:pt idx="3019">
                        <c:v>43532</c:v>
                      </c:pt>
                      <c:pt idx="3020">
                        <c:v>43533</c:v>
                      </c:pt>
                      <c:pt idx="3021">
                        <c:v>43534</c:v>
                      </c:pt>
                      <c:pt idx="3022">
                        <c:v>43535</c:v>
                      </c:pt>
                      <c:pt idx="3023">
                        <c:v>43536</c:v>
                      </c:pt>
                      <c:pt idx="3024">
                        <c:v>43537</c:v>
                      </c:pt>
                      <c:pt idx="3025">
                        <c:v>43538</c:v>
                      </c:pt>
                      <c:pt idx="3026">
                        <c:v>43539</c:v>
                      </c:pt>
                      <c:pt idx="3027">
                        <c:v>43540</c:v>
                      </c:pt>
                      <c:pt idx="3028">
                        <c:v>43541</c:v>
                      </c:pt>
                      <c:pt idx="3029">
                        <c:v>43542</c:v>
                      </c:pt>
                      <c:pt idx="3030">
                        <c:v>43543</c:v>
                      </c:pt>
                      <c:pt idx="3031">
                        <c:v>43544</c:v>
                      </c:pt>
                      <c:pt idx="3032">
                        <c:v>43545</c:v>
                      </c:pt>
                      <c:pt idx="3033">
                        <c:v>43546</c:v>
                      </c:pt>
                      <c:pt idx="3034">
                        <c:v>43547</c:v>
                      </c:pt>
                      <c:pt idx="3035">
                        <c:v>43548</c:v>
                      </c:pt>
                      <c:pt idx="3036">
                        <c:v>43549</c:v>
                      </c:pt>
                      <c:pt idx="3037">
                        <c:v>43550</c:v>
                      </c:pt>
                      <c:pt idx="3038">
                        <c:v>43551</c:v>
                      </c:pt>
                      <c:pt idx="3039">
                        <c:v>43552</c:v>
                      </c:pt>
                      <c:pt idx="3040">
                        <c:v>43553</c:v>
                      </c:pt>
                      <c:pt idx="3041">
                        <c:v>43554</c:v>
                      </c:pt>
                      <c:pt idx="3042">
                        <c:v>43555</c:v>
                      </c:pt>
                      <c:pt idx="3043">
                        <c:v>43556</c:v>
                      </c:pt>
                      <c:pt idx="3044">
                        <c:v>43557</c:v>
                      </c:pt>
                      <c:pt idx="3045">
                        <c:v>43558</c:v>
                      </c:pt>
                      <c:pt idx="3046">
                        <c:v>43559</c:v>
                      </c:pt>
                      <c:pt idx="3047">
                        <c:v>43560</c:v>
                      </c:pt>
                      <c:pt idx="3048">
                        <c:v>43561</c:v>
                      </c:pt>
                      <c:pt idx="3049">
                        <c:v>43562</c:v>
                      </c:pt>
                      <c:pt idx="3050">
                        <c:v>43563</c:v>
                      </c:pt>
                      <c:pt idx="3051">
                        <c:v>43564</c:v>
                      </c:pt>
                      <c:pt idx="3052">
                        <c:v>43565</c:v>
                      </c:pt>
                      <c:pt idx="3053">
                        <c:v>43566</c:v>
                      </c:pt>
                      <c:pt idx="3054">
                        <c:v>43567</c:v>
                      </c:pt>
                      <c:pt idx="3055">
                        <c:v>43568</c:v>
                      </c:pt>
                      <c:pt idx="3056">
                        <c:v>43569</c:v>
                      </c:pt>
                      <c:pt idx="3057">
                        <c:v>43570</c:v>
                      </c:pt>
                      <c:pt idx="3058">
                        <c:v>43571</c:v>
                      </c:pt>
                      <c:pt idx="3059">
                        <c:v>43572</c:v>
                      </c:pt>
                      <c:pt idx="3060">
                        <c:v>43573</c:v>
                      </c:pt>
                      <c:pt idx="3061">
                        <c:v>43574</c:v>
                      </c:pt>
                      <c:pt idx="3062">
                        <c:v>43575</c:v>
                      </c:pt>
                      <c:pt idx="3063">
                        <c:v>43576</c:v>
                      </c:pt>
                      <c:pt idx="3064">
                        <c:v>43577</c:v>
                      </c:pt>
                      <c:pt idx="3065">
                        <c:v>43578</c:v>
                      </c:pt>
                      <c:pt idx="3066">
                        <c:v>43579</c:v>
                      </c:pt>
                      <c:pt idx="3067">
                        <c:v>43580</c:v>
                      </c:pt>
                      <c:pt idx="3068">
                        <c:v>43581</c:v>
                      </c:pt>
                      <c:pt idx="3069">
                        <c:v>43582</c:v>
                      </c:pt>
                      <c:pt idx="3070">
                        <c:v>43583</c:v>
                      </c:pt>
                      <c:pt idx="3071">
                        <c:v>43584</c:v>
                      </c:pt>
                      <c:pt idx="3072">
                        <c:v>43585</c:v>
                      </c:pt>
                      <c:pt idx="3073">
                        <c:v>43586</c:v>
                      </c:pt>
                      <c:pt idx="3074">
                        <c:v>43587</c:v>
                      </c:pt>
                      <c:pt idx="3075">
                        <c:v>43588</c:v>
                      </c:pt>
                      <c:pt idx="3076">
                        <c:v>43589</c:v>
                      </c:pt>
                      <c:pt idx="3077">
                        <c:v>43590</c:v>
                      </c:pt>
                      <c:pt idx="3078">
                        <c:v>43591</c:v>
                      </c:pt>
                      <c:pt idx="3079">
                        <c:v>43592</c:v>
                      </c:pt>
                      <c:pt idx="3080">
                        <c:v>43593</c:v>
                      </c:pt>
                      <c:pt idx="3081">
                        <c:v>43594</c:v>
                      </c:pt>
                      <c:pt idx="3082">
                        <c:v>43595</c:v>
                      </c:pt>
                      <c:pt idx="3083">
                        <c:v>43596</c:v>
                      </c:pt>
                      <c:pt idx="3084">
                        <c:v>43597</c:v>
                      </c:pt>
                      <c:pt idx="3085">
                        <c:v>43598</c:v>
                      </c:pt>
                      <c:pt idx="3086">
                        <c:v>43599</c:v>
                      </c:pt>
                      <c:pt idx="3087">
                        <c:v>43600</c:v>
                      </c:pt>
                      <c:pt idx="3088">
                        <c:v>43601</c:v>
                      </c:pt>
                      <c:pt idx="3089">
                        <c:v>43602</c:v>
                      </c:pt>
                      <c:pt idx="3090">
                        <c:v>43603</c:v>
                      </c:pt>
                      <c:pt idx="3091">
                        <c:v>43604</c:v>
                      </c:pt>
                      <c:pt idx="3092">
                        <c:v>43605</c:v>
                      </c:pt>
                      <c:pt idx="3093">
                        <c:v>43606</c:v>
                      </c:pt>
                      <c:pt idx="3094">
                        <c:v>43607</c:v>
                      </c:pt>
                      <c:pt idx="3095">
                        <c:v>43608</c:v>
                      </c:pt>
                      <c:pt idx="3096">
                        <c:v>43609</c:v>
                      </c:pt>
                      <c:pt idx="3097">
                        <c:v>43610</c:v>
                      </c:pt>
                      <c:pt idx="3098">
                        <c:v>43611</c:v>
                      </c:pt>
                      <c:pt idx="3099">
                        <c:v>43612</c:v>
                      </c:pt>
                      <c:pt idx="3100">
                        <c:v>43613</c:v>
                      </c:pt>
                      <c:pt idx="3101">
                        <c:v>43614</c:v>
                      </c:pt>
                      <c:pt idx="3102">
                        <c:v>43615</c:v>
                      </c:pt>
                      <c:pt idx="3103">
                        <c:v>43616</c:v>
                      </c:pt>
                      <c:pt idx="3104">
                        <c:v>43617</c:v>
                      </c:pt>
                      <c:pt idx="3105">
                        <c:v>43618</c:v>
                      </c:pt>
                      <c:pt idx="3106">
                        <c:v>43619</c:v>
                      </c:pt>
                      <c:pt idx="3107">
                        <c:v>43620</c:v>
                      </c:pt>
                      <c:pt idx="3108">
                        <c:v>43621</c:v>
                      </c:pt>
                      <c:pt idx="3109">
                        <c:v>43622</c:v>
                      </c:pt>
                      <c:pt idx="3110">
                        <c:v>43623</c:v>
                      </c:pt>
                      <c:pt idx="3111">
                        <c:v>43624</c:v>
                      </c:pt>
                      <c:pt idx="3112">
                        <c:v>43625</c:v>
                      </c:pt>
                      <c:pt idx="3113">
                        <c:v>43626</c:v>
                      </c:pt>
                      <c:pt idx="3114">
                        <c:v>43627</c:v>
                      </c:pt>
                      <c:pt idx="3115">
                        <c:v>43628</c:v>
                      </c:pt>
                      <c:pt idx="3116">
                        <c:v>43629</c:v>
                      </c:pt>
                      <c:pt idx="3117">
                        <c:v>43630</c:v>
                      </c:pt>
                      <c:pt idx="3118">
                        <c:v>43631</c:v>
                      </c:pt>
                      <c:pt idx="3119">
                        <c:v>43632</c:v>
                      </c:pt>
                      <c:pt idx="3120">
                        <c:v>43633</c:v>
                      </c:pt>
                      <c:pt idx="3121">
                        <c:v>43634</c:v>
                      </c:pt>
                      <c:pt idx="3122">
                        <c:v>43635</c:v>
                      </c:pt>
                      <c:pt idx="3123">
                        <c:v>43636</c:v>
                      </c:pt>
                      <c:pt idx="3124">
                        <c:v>43637</c:v>
                      </c:pt>
                      <c:pt idx="3125">
                        <c:v>43638</c:v>
                      </c:pt>
                      <c:pt idx="3126">
                        <c:v>43639</c:v>
                      </c:pt>
                      <c:pt idx="3127">
                        <c:v>43640</c:v>
                      </c:pt>
                      <c:pt idx="3128">
                        <c:v>43641</c:v>
                      </c:pt>
                      <c:pt idx="3129">
                        <c:v>43642</c:v>
                      </c:pt>
                      <c:pt idx="3130">
                        <c:v>43643</c:v>
                      </c:pt>
                      <c:pt idx="3131">
                        <c:v>43644</c:v>
                      </c:pt>
                      <c:pt idx="3132">
                        <c:v>43645</c:v>
                      </c:pt>
                      <c:pt idx="3133">
                        <c:v>43646</c:v>
                      </c:pt>
                      <c:pt idx="3134">
                        <c:v>43647</c:v>
                      </c:pt>
                      <c:pt idx="3135">
                        <c:v>43648</c:v>
                      </c:pt>
                      <c:pt idx="3136">
                        <c:v>43649</c:v>
                      </c:pt>
                      <c:pt idx="3137">
                        <c:v>43650</c:v>
                      </c:pt>
                      <c:pt idx="3138">
                        <c:v>43651</c:v>
                      </c:pt>
                      <c:pt idx="3139">
                        <c:v>43652</c:v>
                      </c:pt>
                      <c:pt idx="3140">
                        <c:v>43653</c:v>
                      </c:pt>
                      <c:pt idx="3141">
                        <c:v>43654</c:v>
                      </c:pt>
                      <c:pt idx="3142">
                        <c:v>43655</c:v>
                      </c:pt>
                      <c:pt idx="3143">
                        <c:v>43656</c:v>
                      </c:pt>
                      <c:pt idx="3144">
                        <c:v>43657</c:v>
                      </c:pt>
                      <c:pt idx="3145">
                        <c:v>43658</c:v>
                      </c:pt>
                      <c:pt idx="3146">
                        <c:v>43659</c:v>
                      </c:pt>
                      <c:pt idx="3147">
                        <c:v>43660</c:v>
                      </c:pt>
                      <c:pt idx="3148">
                        <c:v>43661</c:v>
                      </c:pt>
                      <c:pt idx="3149">
                        <c:v>43662</c:v>
                      </c:pt>
                      <c:pt idx="3150">
                        <c:v>43663</c:v>
                      </c:pt>
                      <c:pt idx="3151">
                        <c:v>43664</c:v>
                      </c:pt>
                      <c:pt idx="3152">
                        <c:v>43665</c:v>
                      </c:pt>
                      <c:pt idx="3153">
                        <c:v>43666</c:v>
                      </c:pt>
                      <c:pt idx="3154">
                        <c:v>43667</c:v>
                      </c:pt>
                      <c:pt idx="3155">
                        <c:v>43668</c:v>
                      </c:pt>
                      <c:pt idx="3156">
                        <c:v>43669</c:v>
                      </c:pt>
                      <c:pt idx="3157">
                        <c:v>43670</c:v>
                      </c:pt>
                      <c:pt idx="3158">
                        <c:v>43671</c:v>
                      </c:pt>
                      <c:pt idx="3159">
                        <c:v>43672</c:v>
                      </c:pt>
                      <c:pt idx="3160">
                        <c:v>43673</c:v>
                      </c:pt>
                      <c:pt idx="3161">
                        <c:v>43674</c:v>
                      </c:pt>
                      <c:pt idx="3162">
                        <c:v>43675</c:v>
                      </c:pt>
                      <c:pt idx="3163">
                        <c:v>43676</c:v>
                      </c:pt>
                      <c:pt idx="3164">
                        <c:v>43677</c:v>
                      </c:pt>
                      <c:pt idx="3165">
                        <c:v>43678</c:v>
                      </c:pt>
                      <c:pt idx="3166">
                        <c:v>43679</c:v>
                      </c:pt>
                      <c:pt idx="3167">
                        <c:v>43680</c:v>
                      </c:pt>
                      <c:pt idx="3168">
                        <c:v>43681</c:v>
                      </c:pt>
                      <c:pt idx="3169">
                        <c:v>43682</c:v>
                      </c:pt>
                      <c:pt idx="3170">
                        <c:v>43683</c:v>
                      </c:pt>
                      <c:pt idx="3171">
                        <c:v>43684</c:v>
                      </c:pt>
                      <c:pt idx="3172">
                        <c:v>43685</c:v>
                      </c:pt>
                      <c:pt idx="3173">
                        <c:v>43686</c:v>
                      </c:pt>
                      <c:pt idx="3174">
                        <c:v>43687</c:v>
                      </c:pt>
                      <c:pt idx="3175">
                        <c:v>43688</c:v>
                      </c:pt>
                      <c:pt idx="3176">
                        <c:v>43689</c:v>
                      </c:pt>
                      <c:pt idx="3177">
                        <c:v>43690</c:v>
                      </c:pt>
                      <c:pt idx="3178">
                        <c:v>43691</c:v>
                      </c:pt>
                      <c:pt idx="3179">
                        <c:v>43692</c:v>
                      </c:pt>
                      <c:pt idx="3180">
                        <c:v>43693</c:v>
                      </c:pt>
                      <c:pt idx="3181">
                        <c:v>43694</c:v>
                      </c:pt>
                      <c:pt idx="3182">
                        <c:v>43695</c:v>
                      </c:pt>
                      <c:pt idx="3183">
                        <c:v>43696</c:v>
                      </c:pt>
                      <c:pt idx="3184">
                        <c:v>43697</c:v>
                      </c:pt>
                      <c:pt idx="3185">
                        <c:v>43698</c:v>
                      </c:pt>
                      <c:pt idx="3186">
                        <c:v>43699</c:v>
                      </c:pt>
                      <c:pt idx="3187">
                        <c:v>43700</c:v>
                      </c:pt>
                      <c:pt idx="3188">
                        <c:v>43701</c:v>
                      </c:pt>
                      <c:pt idx="3189">
                        <c:v>43702</c:v>
                      </c:pt>
                      <c:pt idx="3190">
                        <c:v>43703</c:v>
                      </c:pt>
                      <c:pt idx="3191">
                        <c:v>43704</c:v>
                      </c:pt>
                      <c:pt idx="3192">
                        <c:v>43705</c:v>
                      </c:pt>
                      <c:pt idx="3193">
                        <c:v>43706</c:v>
                      </c:pt>
                      <c:pt idx="3194">
                        <c:v>43707</c:v>
                      </c:pt>
                      <c:pt idx="3195">
                        <c:v>43708</c:v>
                      </c:pt>
                      <c:pt idx="3196">
                        <c:v>43709</c:v>
                      </c:pt>
                      <c:pt idx="3197">
                        <c:v>43710</c:v>
                      </c:pt>
                      <c:pt idx="3198">
                        <c:v>43711</c:v>
                      </c:pt>
                      <c:pt idx="3199">
                        <c:v>43712</c:v>
                      </c:pt>
                      <c:pt idx="3200">
                        <c:v>43713</c:v>
                      </c:pt>
                      <c:pt idx="3201">
                        <c:v>43714</c:v>
                      </c:pt>
                      <c:pt idx="3202">
                        <c:v>43715</c:v>
                      </c:pt>
                      <c:pt idx="3203">
                        <c:v>43716</c:v>
                      </c:pt>
                      <c:pt idx="3204">
                        <c:v>43717</c:v>
                      </c:pt>
                      <c:pt idx="3205">
                        <c:v>43718</c:v>
                      </c:pt>
                      <c:pt idx="3206">
                        <c:v>43719</c:v>
                      </c:pt>
                      <c:pt idx="3207">
                        <c:v>43720</c:v>
                      </c:pt>
                      <c:pt idx="3208">
                        <c:v>43721</c:v>
                      </c:pt>
                      <c:pt idx="3209">
                        <c:v>43722</c:v>
                      </c:pt>
                      <c:pt idx="3210">
                        <c:v>43723</c:v>
                      </c:pt>
                      <c:pt idx="3211">
                        <c:v>43724</c:v>
                      </c:pt>
                      <c:pt idx="3212">
                        <c:v>43725</c:v>
                      </c:pt>
                      <c:pt idx="3213">
                        <c:v>43726</c:v>
                      </c:pt>
                      <c:pt idx="3214">
                        <c:v>43727</c:v>
                      </c:pt>
                      <c:pt idx="3215">
                        <c:v>43728</c:v>
                      </c:pt>
                      <c:pt idx="3216">
                        <c:v>43729</c:v>
                      </c:pt>
                      <c:pt idx="3217">
                        <c:v>43730</c:v>
                      </c:pt>
                      <c:pt idx="3218">
                        <c:v>43731</c:v>
                      </c:pt>
                      <c:pt idx="3219">
                        <c:v>43732</c:v>
                      </c:pt>
                      <c:pt idx="3220">
                        <c:v>43733</c:v>
                      </c:pt>
                      <c:pt idx="3221">
                        <c:v>43734</c:v>
                      </c:pt>
                      <c:pt idx="3222">
                        <c:v>43735</c:v>
                      </c:pt>
                      <c:pt idx="3223">
                        <c:v>43736</c:v>
                      </c:pt>
                      <c:pt idx="3224">
                        <c:v>43737</c:v>
                      </c:pt>
                      <c:pt idx="3225">
                        <c:v>43738</c:v>
                      </c:pt>
                      <c:pt idx="3226">
                        <c:v>43739</c:v>
                      </c:pt>
                      <c:pt idx="3227">
                        <c:v>43740</c:v>
                      </c:pt>
                      <c:pt idx="3228">
                        <c:v>43741</c:v>
                      </c:pt>
                      <c:pt idx="3229">
                        <c:v>43742</c:v>
                      </c:pt>
                      <c:pt idx="3230">
                        <c:v>43743</c:v>
                      </c:pt>
                      <c:pt idx="3231">
                        <c:v>43744</c:v>
                      </c:pt>
                      <c:pt idx="3232">
                        <c:v>43745</c:v>
                      </c:pt>
                      <c:pt idx="3233">
                        <c:v>43746</c:v>
                      </c:pt>
                      <c:pt idx="3234">
                        <c:v>43747</c:v>
                      </c:pt>
                      <c:pt idx="3235">
                        <c:v>43748</c:v>
                      </c:pt>
                      <c:pt idx="3236">
                        <c:v>43749</c:v>
                      </c:pt>
                      <c:pt idx="3237">
                        <c:v>43750</c:v>
                      </c:pt>
                      <c:pt idx="3238">
                        <c:v>43751</c:v>
                      </c:pt>
                      <c:pt idx="3239">
                        <c:v>43752</c:v>
                      </c:pt>
                      <c:pt idx="3240">
                        <c:v>43753</c:v>
                      </c:pt>
                      <c:pt idx="3241">
                        <c:v>43754</c:v>
                      </c:pt>
                      <c:pt idx="3242">
                        <c:v>43755</c:v>
                      </c:pt>
                      <c:pt idx="3243">
                        <c:v>43756</c:v>
                      </c:pt>
                      <c:pt idx="3244">
                        <c:v>43757</c:v>
                      </c:pt>
                      <c:pt idx="3245">
                        <c:v>43758</c:v>
                      </c:pt>
                      <c:pt idx="3246">
                        <c:v>43759</c:v>
                      </c:pt>
                      <c:pt idx="3247">
                        <c:v>43760</c:v>
                      </c:pt>
                      <c:pt idx="3248">
                        <c:v>43761</c:v>
                      </c:pt>
                      <c:pt idx="3249">
                        <c:v>43762</c:v>
                      </c:pt>
                      <c:pt idx="3250">
                        <c:v>43763</c:v>
                      </c:pt>
                      <c:pt idx="3251">
                        <c:v>43764</c:v>
                      </c:pt>
                      <c:pt idx="3252">
                        <c:v>43765</c:v>
                      </c:pt>
                      <c:pt idx="3253">
                        <c:v>43766</c:v>
                      </c:pt>
                      <c:pt idx="3254">
                        <c:v>43767</c:v>
                      </c:pt>
                      <c:pt idx="3255">
                        <c:v>43768</c:v>
                      </c:pt>
                      <c:pt idx="3256">
                        <c:v>43769</c:v>
                      </c:pt>
                      <c:pt idx="3257">
                        <c:v>43770</c:v>
                      </c:pt>
                      <c:pt idx="3258">
                        <c:v>43771</c:v>
                      </c:pt>
                      <c:pt idx="3259">
                        <c:v>43772</c:v>
                      </c:pt>
                      <c:pt idx="3260">
                        <c:v>43773</c:v>
                      </c:pt>
                      <c:pt idx="3261">
                        <c:v>43774</c:v>
                      </c:pt>
                      <c:pt idx="3262">
                        <c:v>43775</c:v>
                      </c:pt>
                      <c:pt idx="3263">
                        <c:v>43776</c:v>
                      </c:pt>
                      <c:pt idx="3264">
                        <c:v>43777</c:v>
                      </c:pt>
                      <c:pt idx="3265">
                        <c:v>43778</c:v>
                      </c:pt>
                      <c:pt idx="3266">
                        <c:v>43779</c:v>
                      </c:pt>
                      <c:pt idx="3267">
                        <c:v>43780</c:v>
                      </c:pt>
                      <c:pt idx="3268">
                        <c:v>43781</c:v>
                      </c:pt>
                      <c:pt idx="3269">
                        <c:v>43782</c:v>
                      </c:pt>
                      <c:pt idx="3270">
                        <c:v>43783</c:v>
                      </c:pt>
                      <c:pt idx="3271">
                        <c:v>43784</c:v>
                      </c:pt>
                      <c:pt idx="3272">
                        <c:v>43785</c:v>
                      </c:pt>
                      <c:pt idx="3273">
                        <c:v>43786</c:v>
                      </c:pt>
                      <c:pt idx="3274">
                        <c:v>43787</c:v>
                      </c:pt>
                      <c:pt idx="3275">
                        <c:v>43788</c:v>
                      </c:pt>
                      <c:pt idx="3276">
                        <c:v>43789</c:v>
                      </c:pt>
                      <c:pt idx="3277">
                        <c:v>43790</c:v>
                      </c:pt>
                      <c:pt idx="3278">
                        <c:v>43791</c:v>
                      </c:pt>
                      <c:pt idx="3279">
                        <c:v>43792</c:v>
                      </c:pt>
                      <c:pt idx="3280">
                        <c:v>43793</c:v>
                      </c:pt>
                      <c:pt idx="3281">
                        <c:v>43794</c:v>
                      </c:pt>
                      <c:pt idx="3282">
                        <c:v>43795</c:v>
                      </c:pt>
                      <c:pt idx="3283">
                        <c:v>43796</c:v>
                      </c:pt>
                      <c:pt idx="3284">
                        <c:v>43797</c:v>
                      </c:pt>
                      <c:pt idx="3285">
                        <c:v>43798</c:v>
                      </c:pt>
                      <c:pt idx="3286">
                        <c:v>43799</c:v>
                      </c:pt>
                      <c:pt idx="3287">
                        <c:v>43800</c:v>
                      </c:pt>
                      <c:pt idx="3288">
                        <c:v>43801</c:v>
                      </c:pt>
                      <c:pt idx="3289">
                        <c:v>43802</c:v>
                      </c:pt>
                      <c:pt idx="3290">
                        <c:v>43803</c:v>
                      </c:pt>
                      <c:pt idx="3291">
                        <c:v>43804</c:v>
                      </c:pt>
                      <c:pt idx="3292">
                        <c:v>43805</c:v>
                      </c:pt>
                      <c:pt idx="3293">
                        <c:v>43806</c:v>
                      </c:pt>
                      <c:pt idx="3294">
                        <c:v>43807</c:v>
                      </c:pt>
                      <c:pt idx="3295">
                        <c:v>43808</c:v>
                      </c:pt>
                      <c:pt idx="3296">
                        <c:v>43809</c:v>
                      </c:pt>
                      <c:pt idx="3297">
                        <c:v>43810</c:v>
                      </c:pt>
                      <c:pt idx="3298">
                        <c:v>43811</c:v>
                      </c:pt>
                      <c:pt idx="3299">
                        <c:v>43812</c:v>
                      </c:pt>
                      <c:pt idx="3300">
                        <c:v>43813</c:v>
                      </c:pt>
                      <c:pt idx="3301">
                        <c:v>43814</c:v>
                      </c:pt>
                      <c:pt idx="3302">
                        <c:v>43815</c:v>
                      </c:pt>
                      <c:pt idx="3303">
                        <c:v>43816</c:v>
                      </c:pt>
                      <c:pt idx="3304">
                        <c:v>43817</c:v>
                      </c:pt>
                      <c:pt idx="3305">
                        <c:v>43818</c:v>
                      </c:pt>
                      <c:pt idx="3306">
                        <c:v>43819</c:v>
                      </c:pt>
                      <c:pt idx="3307">
                        <c:v>43820</c:v>
                      </c:pt>
                      <c:pt idx="3308">
                        <c:v>43821</c:v>
                      </c:pt>
                      <c:pt idx="3309">
                        <c:v>43822</c:v>
                      </c:pt>
                      <c:pt idx="3310">
                        <c:v>43823</c:v>
                      </c:pt>
                      <c:pt idx="3311">
                        <c:v>43824</c:v>
                      </c:pt>
                      <c:pt idx="3312">
                        <c:v>43825</c:v>
                      </c:pt>
                      <c:pt idx="3313">
                        <c:v>43826</c:v>
                      </c:pt>
                      <c:pt idx="3314">
                        <c:v>43827</c:v>
                      </c:pt>
                      <c:pt idx="3315">
                        <c:v>43828</c:v>
                      </c:pt>
                      <c:pt idx="3316">
                        <c:v>43829</c:v>
                      </c:pt>
                      <c:pt idx="3317">
                        <c:v>43830</c:v>
                      </c:pt>
                      <c:pt idx="3318">
                        <c:v>43831</c:v>
                      </c:pt>
                      <c:pt idx="3319">
                        <c:v>43832</c:v>
                      </c:pt>
                      <c:pt idx="3320">
                        <c:v>43833</c:v>
                      </c:pt>
                      <c:pt idx="3321">
                        <c:v>43834</c:v>
                      </c:pt>
                      <c:pt idx="3322">
                        <c:v>43835</c:v>
                      </c:pt>
                      <c:pt idx="3323">
                        <c:v>43836</c:v>
                      </c:pt>
                      <c:pt idx="3324">
                        <c:v>43837</c:v>
                      </c:pt>
                      <c:pt idx="3325">
                        <c:v>43838</c:v>
                      </c:pt>
                      <c:pt idx="3326">
                        <c:v>43839</c:v>
                      </c:pt>
                      <c:pt idx="3327">
                        <c:v>43840</c:v>
                      </c:pt>
                      <c:pt idx="3328">
                        <c:v>43841</c:v>
                      </c:pt>
                      <c:pt idx="3329">
                        <c:v>43842</c:v>
                      </c:pt>
                      <c:pt idx="3330">
                        <c:v>43843</c:v>
                      </c:pt>
                      <c:pt idx="3331">
                        <c:v>43844</c:v>
                      </c:pt>
                      <c:pt idx="3332">
                        <c:v>43845</c:v>
                      </c:pt>
                      <c:pt idx="3333">
                        <c:v>43846</c:v>
                      </c:pt>
                      <c:pt idx="3334">
                        <c:v>43847</c:v>
                      </c:pt>
                      <c:pt idx="3335">
                        <c:v>43848</c:v>
                      </c:pt>
                      <c:pt idx="3336">
                        <c:v>43849</c:v>
                      </c:pt>
                      <c:pt idx="3337">
                        <c:v>43850</c:v>
                      </c:pt>
                      <c:pt idx="3338">
                        <c:v>43851</c:v>
                      </c:pt>
                      <c:pt idx="3339">
                        <c:v>43852</c:v>
                      </c:pt>
                      <c:pt idx="3340">
                        <c:v>43853</c:v>
                      </c:pt>
                      <c:pt idx="3341">
                        <c:v>43854</c:v>
                      </c:pt>
                      <c:pt idx="3342">
                        <c:v>43855</c:v>
                      </c:pt>
                      <c:pt idx="3343">
                        <c:v>43856</c:v>
                      </c:pt>
                      <c:pt idx="3344">
                        <c:v>43857</c:v>
                      </c:pt>
                      <c:pt idx="3345">
                        <c:v>43858</c:v>
                      </c:pt>
                      <c:pt idx="3346">
                        <c:v>43859</c:v>
                      </c:pt>
                      <c:pt idx="3347">
                        <c:v>43860</c:v>
                      </c:pt>
                      <c:pt idx="3348">
                        <c:v>43861</c:v>
                      </c:pt>
                      <c:pt idx="3349">
                        <c:v>43862</c:v>
                      </c:pt>
                      <c:pt idx="3350">
                        <c:v>43863</c:v>
                      </c:pt>
                      <c:pt idx="3351">
                        <c:v>43864</c:v>
                      </c:pt>
                      <c:pt idx="3352">
                        <c:v>43865</c:v>
                      </c:pt>
                      <c:pt idx="3353">
                        <c:v>43866</c:v>
                      </c:pt>
                      <c:pt idx="3354">
                        <c:v>43867</c:v>
                      </c:pt>
                      <c:pt idx="3355">
                        <c:v>43868</c:v>
                      </c:pt>
                      <c:pt idx="3356">
                        <c:v>43869</c:v>
                      </c:pt>
                      <c:pt idx="3357">
                        <c:v>43870</c:v>
                      </c:pt>
                      <c:pt idx="3358">
                        <c:v>43871</c:v>
                      </c:pt>
                      <c:pt idx="3359">
                        <c:v>43872</c:v>
                      </c:pt>
                      <c:pt idx="3360">
                        <c:v>43873</c:v>
                      </c:pt>
                      <c:pt idx="3361">
                        <c:v>43874</c:v>
                      </c:pt>
                      <c:pt idx="3362">
                        <c:v>43875</c:v>
                      </c:pt>
                      <c:pt idx="3363">
                        <c:v>43876</c:v>
                      </c:pt>
                      <c:pt idx="3364">
                        <c:v>43877</c:v>
                      </c:pt>
                      <c:pt idx="3365">
                        <c:v>43878</c:v>
                      </c:pt>
                      <c:pt idx="3366">
                        <c:v>43879</c:v>
                      </c:pt>
                      <c:pt idx="3367">
                        <c:v>43880</c:v>
                      </c:pt>
                      <c:pt idx="3368">
                        <c:v>43881</c:v>
                      </c:pt>
                      <c:pt idx="3369">
                        <c:v>43882</c:v>
                      </c:pt>
                      <c:pt idx="3370">
                        <c:v>43883</c:v>
                      </c:pt>
                      <c:pt idx="3371">
                        <c:v>43884</c:v>
                      </c:pt>
                      <c:pt idx="3372">
                        <c:v>43885</c:v>
                      </c:pt>
                      <c:pt idx="3373">
                        <c:v>43886</c:v>
                      </c:pt>
                      <c:pt idx="3374">
                        <c:v>43887</c:v>
                      </c:pt>
                      <c:pt idx="3375">
                        <c:v>43888</c:v>
                      </c:pt>
                      <c:pt idx="3376">
                        <c:v>43889</c:v>
                      </c:pt>
                      <c:pt idx="3377">
                        <c:v>43890</c:v>
                      </c:pt>
                      <c:pt idx="3378">
                        <c:v>43891</c:v>
                      </c:pt>
                      <c:pt idx="3379">
                        <c:v>43892</c:v>
                      </c:pt>
                      <c:pt idx="3380">
                        <c:v>43893</c:v>
                      </c:pt>
                      <c:pt idx="3381">
                        <c:v>43894</c:v>
                      </c:pt>
                      <c:pt idx="3382">
                        <c:v>43895</c:v>
                      </c:pt>
                      <c:pt idx="3383">
                        <c:v>43896</c:v>
                      </c:pt>
                      <c:pt idx="3384">
                        <c:v>43897</c:v>
                      </c:pt>
                      <c:pt idx="3385">
                        <c:v>43898</c:v>
                      </c:pt>
                      <c:pt idx="3386">
                        <c:v>43899</c:v>
                      </c:pt>
                      <c:pt idx="3387">
                        <c:v>43900</c:v>
                      </c:pt>
                      <c:pt idx="3388">
                        <c:v>43901</c:v>
                      </c:pt>
                      <c:pt idx="3389">
                        <c:v>43902</c:v>
                      </c:pt>
                      <c:pt idx="3390">
                        <c:v>43903</c:v>
                      </c:pt>
                      <c:pt idx="3391">
                        <c:v>43904</c:v>
                      </c:pt>
                      <c:pt idx="3392">
                        <c:v>43905</c:v>
                      </c:pt>
                      <c:pt idx="3393">
                        <c:v>43906</c:v>
                      </c:pt>
                      <c:pt idx="3394">
                        <c:v>43907</c:v>
                      </c:pt>
                      <c:pt idx="3395">
                        <c:v>43908</c:v>
                      </c:pt>
                      <c:pt idx="3396">
                        <c:v>43909</c:v>
                      </c:pt>
                      <c:pt idx="3397">
                        <c:v>43910</c:v>
                      </c:pt>
                      <c:pt idx="3398">
                        <c:v>43911</c:v>
                      </c:pt>
                      <c:pt idx="3399">
                        <c:v>43912</c:v>
                      </c:pt>
                      <c:pt idx="3400">
                        <c:v>43913</c:v>
                      </c:pt>
                      <c:pt idx="3401">
                        <c:v>43914</c:v>
                      </c:pt>
                      <c:pt idx="3402">
                        <c:v>43915</c:v>
                      </c:pt>
                      <c:pt idx="3403">
                        <c:v>43916</c:v>
                      </c:pt>
                      <c:pt idx="3404">
                        <c:v>43917</c:v>
                      </c:pt>
                      <c:pt idx="3405">
                        <c:v>43918</c:v>
                      </c:pt>
                      <c:pt idx="3406">
                        <c:v>43919</c:v>
                      </c:pt>
                      <c:pt idx="3407">
                        <c:v>43920</c:v>
                      </c:pt>
                      <c:pt idx="3408">
                        <c:v>43921</c:v>
                      </c:pt>
                      <c:pt idx="3409">
                        <c:v>43922</c:v>
                      </c:pt>
                      <c:pt idx="3410">
                        <c:v>43923</c:v>
                      </c:pt>
                      <c:pt idx="3411">
                        <c:v>43924</c:v>
                      </c:pt>
                      <c:pt idx="3412">
                        <c:v>43925</c:v>
                      </c:pt>
                      <c:pt idx="3413">
                        <c:v>43926</c:v>
                      </c:pt>
                      <c:pt idx="3414">
                        <c:v>43927</c:v>
                      </c:pt>
                      <c:pt idx="3415">
                        <c:v>43928</c:v>
                      </c:pt>
                      <c:pt idx="3416">
                        <c:v>43929</c:v>
                      </c:pt>
                      <c:pt idx="3417">
                        <c:v>43930</c:v>
                      </c:pt>
                      <c:pt idx="3418">
                        <c:v>43931</c:v>
                      </c:pt>
                      <c:pt idx="3419">
                        <c:v>43932</c:v>
                      </c:pt>
                      <c:pt idx="3420">
                        <c:v>43933</c:v>
                      </c:pt>
                      <c:pt idx="3421">
                        <c:v>43934</c:v>
                      </c:pt>
                      <c:pt idx="3422">
                        <c:v>43935</c:v>
                      </c:pt>
                      <c:pt idx="3423">
                        <c:v>43936</c:v>
                      </c:pt>
                      <c:pt idx="3424">
                        <c:v>43937</c:v>
                      </c:pt>
                      <c:pt idx="3425">
                        <c:v>43938</c:v>
                      </c:pt>
                      <c:pt idx="3426">
                        <c:v>43939</c:v>
                      </c:pt>
                      <c:pt idx="3427">
                        <c:v>43940</c:v>
                      </c:pt>
                      <c:pt idx="3428">
                        <c:v>43941</c:v>
                      </c:pt>
                      <c:pt idx="3429">
                        <c:v>43942</c:v>
                      </c:pt>
                      <c:pt idx="3430">
                        <c:v>43943</c:v>
                      </c:pt>
                      <c:pt idx="3431">
                        <c:v>43944</c:v>
                      </c:pt>
                      <c:pt idx="3432">
                        <c:v>43945</c:v>
                      </c:pt>
                      <c:pt idx="3433">
                        <c:v>43946</c:v>
                      </c:pt>
                      <c:pt idx="3434">
                        <c:v>43947</c:v>
                      </c:pt>
                      <c:pt idx="3435">
                        <c:v>43948</c:v>
                      </c:pt>
                      <c:pt idx="3436">
                        <c:v>43949</c:v>
                      </c:pt>
                      <c:pt idx="3437">
                        <c:v>43950</c:v>
                      </c:pt>
                      <c:pt idx="3438">
                        <c:v>43951</c:v>
                      </c:pt>
                      <c:pt idx="3439">
                        <c:v>43952</c:v>
                      </c:pt>
                      <c:pt idx="3440">
                        <c:v>43953</c:v>
                      </c:pt>
                      <c:pt idx="3441">
                        <c:v>43954</c:v>
                      </c:pt>
                      <c:pt idx="3442">
                        <c:v>43955</c:v>
                      </c:pt>
                      <c:pt idx="3443">
                        <c:v>43956</c:v>
                      </c:pt>
                      <c:pt idx="3444">
                        <c:v>43957</c:v>
                      </c:pt>
                      <c:pt idx="3445">
                        <c:v>43958</c:v>
                      </c:pt>
                      <c:pt idx="3446">
                        <c:v>43959</c:v>
                      </c:pt>
                      <c:pt idx="3447">
                        <c:v>43960</c:v>
                      </c:pt>
                      <c:pt idx="3448">
                        <c:v>43961</c:v>
                      </c:pt>
                      <c:pt idx="3449">
                        <c:v>43962</c:v>
                      </c:pt>
                      <c:pt idx="3450">
                        <c:v>43963</c:v>
                      </c:pt>
                      <c:pt idx="3451">
                        <c:v>43964</c:v>
                      </c:pt>
                      <c:pt idx="3452">
                        <c:v>43965</c:v>
                      </c:pt>
                      <c:pt idx="3453">
                        <c:v>43966</c:v>
                      </c:pt>
                      <c:pt idx="3454">
                        <c:v>43967</c:v>
                      </c:pt>
                      <c:pt idx="3455">
                        <c:v>43968</c:v>
                      </c:pt>
                      <c:pt idx="3456">
                        <c:v>43969</c:v>
                      </c:pt>
                      <c:pt idx="3457">
                        <c:v>43970</c:v>
                      </c:pt>
                      <c:pt idx="3458">
                        <c:v>43971</c:v>
                      </c:pt>
                      <c:pt idx="3459">
                        <c:v>43972</c:v>
                      </c:pt>
                      <c:pt idx="3460">
                        <c:v>43973</c:v>
                      </c:pt>
                      <c:pt idx="3461">
                        <c:v>43974</c:v>
                      </c:pt>
                      <c:pt idx="3462">
                        <c:v>43975</c:v>
                      </c:pt>
                      <c:pt idx="3463">
                        <c:v>43976</c:v>
                      </c:pt>
                      <c:pt idx="3464">
                        <c:v>43977</c:v>
                      </c:pt>
                      <c:pt idx="3465">
                        <c:v>43978</c:v>
                      </c:pt>
                      <c:pt idx="3466">
                        <c:v>43979</c:v>
                      </c:pt>
                      <c:pt idx="3467">
                        <c:v>43980</c:v>
                      </c:pt>
                      <c:pt idx="3468">
                        <c:v>43981</c:v>
                      </c:pt>
                      <c:pt idx="3469">
                        <c:v>43982</c:v>
                      </c:pt>
                      <c:pt idx="3470">
                        <c:v>43983</c:v>
                      </c:pt>
                      <c:pt idx="3471">
                        <c:v>43984</c:v>
                      </c:pt>
                      <c:pt idx="3472">
                        <c:v>43985</c:v>
                      </c:pt>
                      <c:pt idx="3473">
                        <c:v>43986</c:v>
                      </c:pt>
                      <c:pt idx="3474">
                        <c:v>43987</c:v>
                      </c:pt>
                      <c:pt idx="3475">
                        <c:v>43988</c:v>
                      </c:pt>
                      <c:pt idx="3476">
                        <c:v>43989</c:v>
                      </c:pt>
                      <c:pt idx="3477">
                        <c:v>43990</c:v>
                      </c:pt>
                      <c:pt idx="3478">
                        <c:v>43991</c:v>
                      </c:pt>
                      <c:pt idx="3479">
                        <c:v>43992</c:v>
                      </c:pt>
                      <c:pt idx="3480">
                        <c:v>43993</c:v>
                      </c:pt>
                      <c:pt idx="3481">
                        <c:v>43994</c:v>
                      </c:pt>
                      <c:pt idx="3482">
                        <c:v>43995</c:v>
                      </c:pt>
                      <c:pt idx="3483">
                        <c:v>43996</c:v>
                      </c:pt>
                      <c:pt idx="3484">
                        <c:v>43997</c:v>
                      </c:pt>
                      <c:pt idx="3485">
                        <c:v>43998</c:v>
                      </c:pt>
                      <c:pt idx="3486">
                        <c:v>43999</c:v>
                      </c:pt>
                      <c:pt idx="3487">
                        <c:v>44000</c:v>
                      </c:pt>
                      <c:pt idx="3488">
                        <c:v>44001</c:v>
                      </c:pt>
                      <c:pt idx="3489">
                        <c:v>44002</c:v>
                      </c:pt>
                      <c:pt idx="3490">
                        <c:v>44003</c:v>
                      </c:pt>
                      <c:pt idx="3491">
                        <c:v>44004</c:v>
                      </c:pt>
                      <c:pt idx="3492">
                        <c:v>44005</c:v>
                      </c:pt>
                      <c:pt idx="3493">
                        <c:v>44006</c:v>
                      </c:pt>
                      <c:pt idx="3494">
                        <c:v>44007</c:v>
                      </c:pt>
                      <c:pt idx="3495">
                        <c:v>44008</c:v>
                      </c:pt>
                      <c:pt idx="3496">
                        <c:v>44009</c:v>
                      </c:pt>
                      <c:pt idx="3497">
                        <c:v>44010</c:v>
                      </c:pt>
                      <c:pt idx="3498">
                        <c:v>44011</c:v>
                      </c:pt>
                      <c:pt idx="3499">
                        <c:v>44012</c:v>
                      </c:pt>
                      <c:pt idx="3500">
                        <c:v>44013</c:v>
                      </c:pt>
                      <c:pt idx="3501">
                        <c:v>44014</c:v>
                      </c:pt>
                      <c:pt idx="3502">
                        <c:v>44015</c:v>
                      </c:pt>
                      <c:pt idx="3503">
                        <c:v>44016</c:v>
                      </c:pt>
                      <c:pt idx="3504">
                        <c:v>44017</c:v>
                      </c:pt>
                      <c:pt idx="3505">
                        <c:v>44018</c:v>
                      </c:pt>
                      <c:pt idx="3506">
                        <c:v>44019</c:v>
                      </c:pt>
                      <c:pt idx="3507">
                        <c:v>44020</c:v>
                      </c:pt>
                      <c:pt idx="3508">
                        <c:v>44021</c:v>
                      </c:pt>
                      <c:pt idx="3509">
                        <c:v>44022</c:v>
                      </c:pt>
                      <c:pt idx="3510">
                        <c:v>44023</c:v>
                      </c:pt>
                      <c:pt idx="3511">
                        <c:v>44024</c:v>
                      </c:pt>
                      <c:pt idx="3512">
                        <c:v>44025</c:v>
                      </c:pt>
                      <c:pt idx="3513">
                        <c:v>44026</c:v>
                      </c:pt>
                      <c:pt idx="3514">
                        <c:v>44027</c:v>
                      </c:pt>
                      <c:pt idx="3515">
                        <c:v>44028</c:v>
                      </c:pt>
                      <c:pt idx="3516">
                        <c:v>44029</c:v>
                      </c:pt>
                      <c:pt idx="3517">
                        <c:v>44030</c:v>
                      </c:pt>
                      <c:pt idx="3518">
                        <c:v>44031</c:v>
                      </c:pt>
                      <c:pt idx="3519">
                        <c:v>44032</c:v>
                      </c:pt>
                      <c:pt idx="3520">
                        <c:v>44033</c:v>
                      </c:pt>
                      <c:pt idx="3521">
                        <c:v>44034</c:v>
                      </c:pt>
                      <c:pt idx="3522">
                        <c:v>44035</c:v>
                      </c:pt>
                      <c:pt idx="3523">
                        <c:v>44036</c:v>
                      </c:pt>
                      <c:pt idx="3524">
                        <c:v>44037</c:v>
                      </c:pt>
                      <c:pt idx="3525">
                        <c:v>44038</c:v>
                      </c:pt>
                      <c:pt idx="3526">
                        <c:v>44039</c:v>
                      </c:pt>
                      <c:pt idx="3527">
                        <c:v>44040</c:v>
                      </c:pt>
                      <c:pt idx="3528">
                        <c:v>44041</c:v>
                      </c:pt>
                      <c:pt idx="3529">
                        <c:v>44042</c:v>
                      </c:pt>
                      <c:pt idx="3530">
                        <c:v>44043</c:v>
                      </c:pt>
                      <c:pt idx="3531">
                        <c:v>44044</c:v>
                      </c:pt>
                      <c:pt idx="3532">
                        <c:v>44045</c:v>
                      </c:pt>
                      <c:pt idx="3533">
                        <c:v>44046</c:v>
                      </c:pt>
                      <c:pt idx="3534">
                        <c:v>44047</c:v>
                      </c:pt>
                      <c:pt idx="3535">
                        <c:v>44048</c:v>
                      </c:pt>
                      <c:pt idx="3536">
                        <c:v>44049</c:v>
                      </c:pt>
                      <c:pt idx="3537">
                        <c:v>44050</c:v>
                      </c:pt>
                      <c:pt idx="3538">
                        <c:v>44051</c:v>
                      </c:pt>
                      <c:pt idx="3539">
                        <c:v>44052</c:v>
                      </c:pt>
                      <c:pt idx="3540">
                        <c:v>44053</c:v>
                      </c:pt>
                      <c:pt idx="3541">
                        <c:v>44054</c:v>
                      </c:pt>
                      <c:pt idx="3542">
                        <c:v>44055</c:v>
                      </c:pt>
                      <c:pt idx="3543">
                        <c:v>44056</c:v>
                      </c:pt>
                      <c:pt idx="3544">
                        <c:v>44057</c:v>
                      </c:pt>
                      <c:pt idx="3545">
                        <c:v>44058</c:v>
                      </c:pt>
                      <c:pt idx="3546">
                        <c:v>44059</c:v>
                      </c:pt>
                      <c:pt idx="3547">
                        <c:v>44060</c:v>
                      </c:pt>
                      <c:pt idx="3548">
                        <c:v>44061</c:v>
                      </c:pt>
                      <c:pt idx="3549">
                        <c:v>44062</c:v>
                      </c:pt>
                      <c:pt idx="3550">
                        <c:v>44063</c:v>
                      </c:pt>
                      <c:pt idx="3551">
                        <c:v>44064</c:v>
                      </c:pt>
                      <c:pt idx="3552">
                        <c:v>44065</c:v>
                      </c:pt>
                      <c:pt idx="3553">
                        <c:v>44066</c:v>
                      </c:pt>
                      <c:pt idx="3554">
                        <c:v>44067</c:v>
                      </c:pt>
                      <c:pt idx="3555">
                        <c:v>44068</c:v>
                      </c:pt>
                      <c:pt idx="3556">
                        <c:v>44069</c:v>
                      </c:pt>
                      <c:pt idx="3557">
                        <c:v>44070</c:v>
                      </c:pt>
                      <c:pt idx="3558">
                        <c:v>44071</c:v>
                      </c:pt>
                      <c:pt idx="3559">
                        <c:v>44072</c:v>
                      </c:pt>
                      <c:pt idx="3560">
                        <c:v>44073</c:v>
                      </c:pt>
                      <c:pt idx="3561">
                        <c:v>44074</c:v>
                      </c:pt>
                      <c:pt idx="3562">
                        <c:v>44075</c:v>
                      </c:pt>
                      <c:pt idx="3563">
                        <c:v>44076</c:v>
                      </c:pt>
                      <c:pt idx="3564">
                        <c:v>44077</c:v>
                      </c:pt>
                      <c:pt idx="3565">
                        <c:v>44078</c:v>
                      </c:pt>
                      <c:pt idx="3566">
                        <c:v>44079</c:v>
                      </c:pt>
                      <c:pt idx="3567">
                        <c:v>44080</c:v>
                      </c:pt>
                      <c:pt idx="3568">
                        <c:v>44081</c:v>
                      </c:pt>
                      <c:pt idx="3569">
                        <c:v>44082</c:v>
                      </c:pt>
                      <c:pt idx="3570">
                        <c:v>44083</c:v>
                      </c:pt>
                      <c:pt idx="3571">
                        <c:v>44084</c:v>
                      </c:pt>
                      <c:pt idx="3572">
                        <c:v>44085</c:v>
                      </c:pt>
                      <c:pt idx="3573">
                        <c:v>44086</c:v>
                      </c:pt>
                      <c:pt idx="3574">
                        <c:v>44087</c:v>
                      </c:pt>
                      <c:pt idx="3575">
                        <c:v>44088</c:v>
                      </c:pt>
                      <c:pt idx="3576">
                        <c:v>44089</c:v>
                      </c:pt>
                      <c:pt idx="3577">
                        <c:v>44090</c:v>
                      </c:pt>
                      <c:pt idx="3578">
                        <c:v>44091</c:v>
                      </c:pt>
                      <c:pt idx="3579">
                        <c:v>44092</c:v>
                      </c:pt>
                      <c:pt idx="3580">
                        <c:v>44093</c:v>
                      </c:pt>
                      <c:pt idx="3581">
                        <c:v>44094</c:v>
                      </c:pt>
                      <c:pt idx="3582">
                        <c:v>44095</c:v>
                      </c:pt>
                      <c:pt idx="3583">
                        <c:v>44096</c:v>
                      </c:pt>
                      <c:pt idx="3584">
                        <c:v>44097</c:v>
                      </c:pt>
                      <c:pt idx="3585">
                        <c:v>44098</c:v>
                      </c:pt>
                      <c:pt idx="3586">
                        <c:v>44099</c:v>
                      </c:pt>
                      <c:pt idx="3587">
                        <c:v>44100</c:v>
                      </c:pt>
                      <c:pt idx="3588">
                        <c:v>44101</c:v>
                      </c:pt>
                      <c:pt idx="3589">
                        <c:v>44102</c:v>
                      </c:pt>
                      <c:pt idx="3590">
                        <c:v>44103</c:v>
                      </c:pt>
                      <c:pt idx="3591">
                        <c:v>44104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'Select select'!$J$2:$J$3593</c15:sqref>
                        </c15:formulaRef>
                      </c:ext>
                    </c:extLst>
                    <c:numCache>
                      <c:formatCode>General</c:formatCode>
                      <c:ptCount val="3592"/>
                      <c:pt idx="0">
                        <c:v>27650</c:v>
                      </c:pt>
                      <c:pt idx="1">
                        <c:v>44954</c:v>
                      </c:pt>
                      <c:pt idx="2">
                        <c:v>43645</c:v>
                      </c:pt>
                      <c:pt idx="3">
                        <c:v>21052</c:v>
                      </c:pt>
                      <c:pt idx="4">
                        <c:v>17271</c:v>
                      </c:pt>
                      <c:pt idx="5">
                        <c:v>16219</c:v>
                      </c:pt>
                      <c:pt idx="6">
                        <c:v>20807</c:v>
                      </c:pt>
                      <c:pt idx="7">
                        <c:v>21193</c:v>
                      </c:pt>
                      <c:pt idx="8">
                        <c:v>22336</c:v>
                      </c:pt>
                      <c:pt idx="9">
                        <c:v>23720</c:v>
                      </c:pt>
                      <c:pt idx="10">
                        <c:v>24080</c:v>
                      </c:pt>
                      <c:pt idx="11">
                        <c:v>21328</c:v>
                      </c:pt>
                      <c:pt idx="12">
                        <c:v>22172</c:v>
                      </c:pt>
                      <c:pt idx="13">
                        <c:v>25994</c:v>
                      </c:pt>
                      <c:pt idx="14">
                        <c:v>25933</c:v>
                      </c:pt>
                      <c:pt idx="15">
                        <c:v>25068</c:v>
                      </c:pt>
                      <c:pt idx="16">
                        <c:v>24926</c:v>
                      </c:pt>
                      <c:pt idx="17">
                        <c:v>26852</c:v>
                      </c:pt>
                      <c:pt idx="18">
                        <c:v>27685</c:v>
                      </c:pt>
                      <c:pt idx="19">
                        <c:v>24301</c:v>
                      </c:pt>
                      <c:pt idx="20">
                        <c:v>29383</c:v>
                      </c:pt>
                      <c:pt idx="21">
                        <c:v>20218</c:v>
                      </c:pt>
                      <c:pt idx="22">
                        <c:v>17833</c:v>
                      </c:pt>
                      <c:pt idx="23">
                        <c:v>18392</c:v>
                      </c:pt>
                      <c:pt idx="24">
                        <c:v>20317</c:v>
                      </c:pt>
                      <c:pt idx="25">
                        <c:v>19126</c:v>
                      </c:pt>
                      <c:pt idx="26">
                        <c:v>25898</c:v>
                      </c:pt>
                      <c:pt idx="27">
                        <c:v>19557</c:v>
                      </c:pt>
                      <c:pt idx="28">
                        <c:v>29776</c:v>
                      </c:pt>
                      <c:pt idx="29">
                        <c:v>29979</c:v>
                      </c:pt>
                      <c:pt idx="30">
                        <c:v>25027</c:v>
                      </c:pt>
                      <c:pt idx="31">
                        <c:v>17563</c:v>
                      </c:pt>
                      <c:pt idx="32">
                        <c:v>16455</c:v>
                      </c:pt>
                      <c:pt idx="33">
                        <c:v>21744</c:v>
                      </c:pt>
                      <c:pt idx="34">
                        <c:v>19994</c:v>
                      </c:pt>
                      <c:pt idx="35">
                        <c:v>22075</c:v>
                      </c:pt>
                      <c:pt idx="36">
                        <c:v>18189</c:v>
                      </c:pt>
                      <c:pt idx="37">
                        <c:v>17722</c:v>
                      </c:pt>
                      <c:pt idx="38">
                        <c:v>18517</c:v>
                      </c:pt>
                      <c:pt idx="39">
                        <c:v>18762</c:v>
                      </c:pt>
                      <c:pt idx="40">
                        <c:v>18416</c:v>
                      </c:pt>
                      <c:pt idx="41">
                        <c:v>18831</c:v>
                      </c:pt>
                      <c:pt idx="42">
                        <c:v>20105</c:v>
                      </c:pt>
                      <c:pt idx="43">
                        <c:v>19115</c:v>
                      </c:pt>
                      <c:pt idx="44">
                        <c:v>24092</c:v>
                      </c:pt>
                      <c:pt idx="45">
                        <c:v>18039</c:v>
                      </c:pt>
                      <c:pt idx="46">
                        <c:v>16305</c:v>
                      </c:pt>
                      <c:pt idx="47">
                        <c:v>19498</c:v>
                      </c:pt>
                      <c:pt idx="48">
                        <c:v>18355</c:v>
                      </c:pt>
                      <c:pt idx="49">
                        <c:v>28130</c:v>
                      </c:pt>
                      <c:pt idx="50">
                        <c:v>35580</c:v>
                      </c:pt>
                      <c:pt idx="51">
                        <c:v>25236</c:v>
                      </c:pt>
                      <c:pt idx="52">
                        <c:v>25962</c:v>
                      </c:pt>
                      <c:pt idx="53">
                        <c:v>20458</c:v>
                      </c:pt>
                      <c:pt idx="54">
                        <c:v>20863</c:v>
                      </c:pt>
                      <c:pt idx="55">
                        <c:v>23836</c:v>
                      </c:pt>
                      <c:pt idx="56">
                        <c:v>25352</c:v>
                      </c:pt>
                      <c:pt idx="57">
                        <c:v>25699</c:v>
                      </c:pt>
                      <c:pt idx="58">
                        <c:v>23514</c:v>
                      </c:pt>
                      <c:pt idx="59">
                        <c:v>27960</c:v>
                      </c:pt>
                      <c:pt idx="60">
                        <c:v>20097</c:v>
                      </c:pt>
                      <c:pt idx="61">
                        <c:v>21797</c:v>
                      </c:pt>
                      <c:pt idx="62">
                        <c:v>26183</c:v>
                      </c:pt>
                      <c:pt idx="63">
                        <c:v>28983</c:v>
                      </c:pt>
                      <c:pt idx="64">
                        <c:v>30309</c:v>
                      </c:pt>
                      <c:pt idx="65">
                        <c:v>33460</c:v>
                      </c:pt>
                      <c:pt idx="66">
                        <c:v>27114</c:v>
                      </c:pt>
                      <c:pt idx="67">
                        <c:v>23361</c:v>
                      </c:pt>
                      <c:pt idx="68">
                        <c:v>26409</c:v>
                      </c:pt>
                      <c:pt idx="69">
                        <c:v>32831</c:v>
                      </c:pt>
                      <c:pt idx="70">
                        <c:v>34556</c:v>
                      </c:pt>
                      <c:pt idx="71">
                        <c:v>33060</c:v>
                      </c:pt>
                      <c:pt idx="72">
                        <c:v>31890</c:v>
                      </c:pt>
                      <c:pt idx="73">
                        <c:v>24290</c:v>
                      </c:pt>
                      <c:pt idx="74">
                        <c:v>23478</c:v>
                      </c:pt>
                      <c:pt idx="75">
                        <c:v>26005</c:v>
                      </c:pt>
                      <c:pt idx="76">
                        <c:v>27754</c:v>
                      </c:pt>
                      <c:pt idx="77">
                        <c:v>32485</c:v>
                      </c:pt>
                      <c:pt idx="78">
                        <c:v>29947</c:v>
                      </c:pt>
                      <c:pt idx="79">
                        <c:v>29747</c:v>
                      </c:pt>
                      <c:pt idx="80">
                        <c:v>27427</c:v>
                      </c:pt>
                      <c:pt idx="81">
                        <c:v>25376</c:v>
                      </c:pt>
                      <c:pt idx="82">
                        <c:v>28068</c:v>
                      </c:pt>
                      <c:pt idx="83">
                        <c:v>25283</c:v>
                      </c:pt>
                      <c:pt idx="84">
                        <c:v>29138</c:v>
                      </c:pt>
                      <c:pt idx="85">
                        <c:v>28652</c:v>
                      </c:pt>
                      <c:pt idx="86">
                        <c:v>30588</c:v>
                      </c:pt>
                      <c:pt idx="87">
                        <c:v>28631</c:v>
                      </c:pt>
                      <c:pt idx="88">
                        <c:v>28402</c:v>
                      </c:pt>
                      <c:pt idx="89">
                        <c:v>30299</c:v>
                      </c:pt>
                      <c:pt idx="90">
                        <c:v>28227</c:v>
                      </c:pt>
                      <c:pt idx="91">
                        <c:v>26952</c:v>
                      </c:pt>
                      <c:pt idx="92">
                        <c:v>27617</c:v>
                      </c:pt>
                      <c:pt idx="93">
                        <c:v>29014</c:v>
                      </c:pt>
                      <c:pt idx="94">
                        <c:v>26918</c:v>
                      </c:pt>
                      <c:pt idx="95">
                        <c:v>22454</c:v>
                      </c:pt>
                      <c:pt idx="96">
                        <c:v>28344</c:v>
                      </c:pt>
                      <c:pt idx="97">
                        <c:v>32304</c:v>
                      </c:pt>
                      <c:pt idx="98">
                        <c:v>28258</c:v>
                      </c:pt>
                      <c:pt idx="99">
                        <c:v>27380</c:v>
                      </c:pt>
                      <c:pt idx="100">
                        <c:v>30128</c:v>
                      </c:pt>
                      <c:pt idx="101">
                        <c:v>26715</c:v>
                      </c:pt>
                      <c:pt idx="102">
                        <c:v>25336</c:v>
                      </c:pt>
                      <c:pt idx="103">
                        <c:v>23570</c:v>
                      </c:pt>
                      <c:pt idx="104">
                        <c:v>28600</c:v>
                      </c:pt>
                      <c:pt idx="105">
                        <c:v>31781</c:v>
                      </c:pt>
                      <c:pt idx="106">
                        <c:v>33577</c:v>
                      </c:pt>
                      <c:pt idx="107">
                        <c:v>32328</c:v>
                      </c:pt>
                      <c:pt idx="108">
                        <c:v>27928</c:v>
                      </c:pt>
                      <c:pt idx="109">
                        <c:v>27189</c:v>
                      </c:pt>
                      <c:pt idx="110">
                        <c:v>29535</c:v>
                      </c:pt>
                      <c:pt idx="111">
                        <c:v>34905</c:v>
                      </c:pt>
                      <c:pt idx="112">
                        <c:v>34027</c:v>
                      </c:pt>
                      <c:pt idx="113">
                        <c:v>36539</c:v>
                      </c:pt>
                      <c:pt idx="114">
                        <c:v>32028</c:v>
                      </c:pt>
                      <c:pt idx="115">
                        <c:v>30575</c:v>
                      </c:pt>
                      <c:pt idx="116">
                        <c:v>25848</c:v>
                      </c:pt>
                      <c:pt idx="117">
                        <c:v>26970</c:v>
                      </c:pt>
                      <c:pt idx="118">
                        <c:v>29332</c:v>
                      </c:pt>
                      <c:pt idx="119">
                        <c:v>26449</c:v>
                      </c:pt>
                      <c:pt idx="120">
                        <c:v>26357</c:v>
                      </c:pt>
                      <c:pt idx="121">
                        <c:v>26452</c:v>
                      </c:pt>
                      <c:pt idx="122">
                        <c:v>24544</c:v>
                      </c:pt>
                      <c:pt idx="123">
                        <c:v>29703</c:v>
                      </c:pt>
                      <c:pt idx="124">
                        <c:v>28283</c:v>
                      </c:pt>
                      <c:pt idx="125">
                        <c:v>26098</c:v>
                      </c:pt>
                      <c:pt idx="126">
                        <c:v>26032</c:v>
                      </c:pt>
                      <c:pt idx="127">
                        <c:v>27574</c:v>
                      </c:pt>
                      <c:pt idx="128">
                        <c:v>27448</c:v>
                      </c:pt>
                      <c:pt idx="129">
                        <c:v>27847</c:v>
                      </c:pt>
                      <c:pt idx="130">
                        <c:v>24397</c:v>
                      </c:pt>
                      <c:pt idx="131">
                        <c:v>26900</c:v>
                      </c:pt>
                      <c:pt idx="132">
                        <c:v>26618</c:v>
                      </c:pt>
                      <c:pt idx="133">
                        <c:v>27350</c:v>
                      </c:pt>
                      <c:pt idx="134">
                        <c:v>31414</c:v>
                      </c:pt>
                      <c:pt idx="135">
                        <c:v>31001</c:v>
                      </c:pt>
                      <c:pt idx="136">
                        <c:v>28294</c:v>
                      </c:pt>
                      <c:pt idx="137">
                        <c:v>25455</c:v>
                      </c:pt>
                      <c:pt idx="138">
                        <c:v>27685</c:v>
                      </c:pt>
                      <c:pt idx="139">
                        <c:v>30284</c:v>
                      </c:pt>
                      <c:pt idx="140">
                        <c:v>25632</c:v>
                      </c:pt>
                      <c:pt idx="141">
                        <c:v>28925</c:v>
                      </c:pt>
                      <c:pt idx="142">
                        <c:v>31335</c:v>
                      </c:pt>
                      <c:pt idx="143">
                        <c:v>27281</c:v>
                      </c:pt>
                      <c:pt idx="144">
                        <c:v>25881</c:v>
                      </c:pt>
                      <c:pt idx="145">
                        <c:v>25891</c:v>
                      </c:pt>
                      <c:pt idx="146">
                        <c:v>29716</c:v>
                      </c:pt>
                      <c:pt idx="147">
                        <c:v>30570</c:v>
                      </c:pt>
                      <c:pt idx="148">
                        <c:v>29677</c:v>
                      </c:pt>
                      <c:pt idx="149">
                        <c:v>33464</c:v>
                      </c:pt>
                      <c:pt idx="150">
                        <c:v>28426</c:v>
                      </c:pt>
                      <c:pt idx="151">
                        <c:v>31462</c:v>
                      </c:pt>
                      <c:pt idx="152">
                        <c:v>30860</c:v>
                      </c:pt>
                      <c:pt idx="153">
                        <c:v>27547</c:v>
                      </c:pt>
                      <c:pt idx="154">
                        <c:v>30631</c:v>
                      </c:pt>
                      <c:pt idx="155">
                        <c:v>29218</c:v>
                      </c:pt>
                      <c:pt idx="156">
                        <c:v>32320</c:v>
                      </c:pt>
                      <c:pt idx="157">
                        <c:v>26605</c:v>
                      </c:pt>
                      <c:pt idx="158">
                        <c:v>28742</c:v>
                      </c:pt>
                      <c:pt idx="159">
                        <c:v>30054</c:v>
                      </c:pt>
                      <c:pt idx="160">
                        <c:v>35669</c:v>
                      </c:pt>
                      <c:pt idx="161">
                        <c:v>37955</c:v>
                      </c:pt>
                      <c:pt idx="162">
                        <c:v>35051</c:v>
                      </c:pt>
                      <c:pt idx="163">
                        <c:v>32575</c:v>
                      </c:pt>
                      <c:pt idx="164">
                        <c:v>31233</c:v>
                      </c:pt>
                      <c:pt idx="165">
                        <c:v>27159</c:v>
                      </c:pt>
                      <c:pt idx="166">
                        <c:v>27137</c:v>
                      </c:pt>
                      <c:pt idx="167">
                        <c:v>31594</c:v>
                      </c:pt>
                      <c:pt idx="168">
                        <c:v>34264</c:v>
                      </c:pt>
                      <c:pt idx="169">
                        <c:v>36284</c:v>
                      </c:pt>
                      <c:pt idx="170">
                        <c:v>35498</c:v>
                      </c:pt>
                      <c:pt idx="171">
                        <c:v>31988</c:v>
                      </c:pt>
                      <c:pt idx="172">
                        <c:v>36596</c:v>
                      </c:pt>
                      <c:pt idx="173">
                        <c:v>36483</c:v>
                      </c:pt>
                      <c:pt idx="174">
                        <c:v>43882</c:v>
                      </c:pt>
                      <c:pt idx="175">
                        <c:v>41985</c:v>
                      </c:pt>
                      <c:pt idx="176">
                        <c:v>34203</c:v>
                      </c:pt>
                      <c:pt idx="177">
                        <c:v>46397</c:v>
                      </c:pt>
                      <c:pt idx="178">
                        <c:v>42050</c:v>
                      </c:pt>
                      <c:pt idx="179">
                        <c:v>52157</c:v>
                      </c:pt>
                      <c:pt idx="180">
                        <c:v>45949</c:v>
                      </c:pt>
                      <c:pt idx="181">
                        <c:v>36935</c:v>
                      </c:pt>
                      <c:pt idx="182">
                        <c:v>42200</c:v>
                      </c:pt>
                      <c:pt idx="183">
                        <c:v>47394</c:v>
                      </c:pt>
                      <c:pt idx="184">
                        <c:v>48931</c:v>
                      </c:pt>
                      <c:pt idx="185">
                        <c:v>47640</c:v>
                      </c:pt>
                      <c:pt idx="186">
                        <c:v>55836</c:v>
                      </c:pt>
                      <c:pt idx="187">
                        <c:v>41679</c:v>
                      </c:pt>
                      <c:pt idx="188">
                        <c:v>36765</c:v>
                      </c:pt>
                      <c:pt idx="189">
                        <c:v>39003</c:v>
                      </c:pt>
                      <c:pt idx="190">
                        <c:v>40858</c:v>
                      </c:pt>
                      <c:pt idx="191">
                        <c:v>43030</c:v>
                      </c:pt>
                      <c:pt idx="192">
                        <c:v>46744</c:v>
                      </c:pt>
                      <c:pt idx="193">
                        <c:v>45948</c:v>
                      </c:pt>
                      <c:pt idx="194">
                        <c:v>49144</c:v>
                      </c:pt>
                      <c:pt idx="195">
                        <c:v>49975</c:v>
                      </c:pt>
                      <c:pt idx="196">
                        <c:v>50219</c:v>
                      </c:pt>
                      <c:pt idx="197">
                        <c:v>47514</c:v>
                      </c:pt>
                      <c:pt idx="198">
                        <c:v>53758</c:v>
                      </c:pt>
                      <c:pt idx="199">
                        <c:v>44952</c:v>
                      </c:pt>
                      <c:pt idx="200">
                        <c:v>64895</c:v>
                      </c:pt>
                      <c:pt idx="201">
                        <c:v>72102</c:v>
                      </c:pt>
                      <c:pt idx="202">
                        <c:v>40159</c:v>
                      </c:pt>
                      <c:pt idx="203">
                        <c:v>52812</c:v>
                      </c:pt>
                      <c:pt idx="204">
                        <c:v>38708</c:v>
                      </c:pt>
                      <c:pt idx="205">
                        <c:v>39429</c:v>
                      </c:pt>
                      <c:pt idx="206">
                        <c:v>38721</c:v>
                      </c:pt>
                      <c:pt idx="207">
                        <c:v>39089</c:v>
                      </c:pt>
                      <c:pt idx="208">
                        <c:v>39392</c:v>
                      </c:pt>
                      <c:pt idx="209">
                        <c:v>39001</c:v>
                      </c:pt>
                      <c:pt idx="210">
                        <c:v>37596</c:v>
                      </c:pt>
                      <c:pt idx="211">
                        <c:v>39131</c:v>
                      </c:pt>
                      <c:pt idx="212">
                        <c:v>31251</c:v>
                      </c:pt>
                      <c:pt idx="213">
                        <c:v>30862</c:v>
                      </c:pt>
                      <c:pt idx="214">
                        <c:v>29024</c:v>
                      </c:pt>
                      <c:pt idx="215">
                        <c:v>30282</c:v>
                      </c:pt>
                      <c:pt idx="216">
                        <c:v>31667</c:v>
                      </c:pt>
                      <c:pt idx="217">
                        <c:v>35571</c:v>
                      </c:pt>
                      <c:pt idx="218">
                        <c:v>36109</c:v>
                      </c:pt>
                      <c:pt idx="219">
                        <c:v>35487</c:v>
                      </c:pt>
                      <c:pt idx="220">
                        <c:v>33521</c:v>
                      </c:pt>
                      <c:pt idx="221">
                        <c:v>32081</c:v>
                      </c:pt>
                      <c:pt idx="222">
                        <c:v>32825</c:v>
                      </c:pt>
                      <c:pt idx="223">
                        <c:v>34224</c:v>
                      </c:pt>
                      <c:pt idx="224">
                        <c:v>34181</c:v>
                      </c:pt>
                      <c:pt idx="225">
                        <c:v>34195</c:v>
                      </c:pt>
                      <c:pt idx="226">
                        <c:v>35715</c:v>
                      </c:pt>
                      <c:pt idx="227">
                        <c:v>29810</c:v>
                      </c:pt>
                      <c:pt idx="228">
                        <c:v>27674</c:v>
                      </c:pt>
                      <c:pt idx="229">
                        <c:v>31419</c:v>
                      </c:pt>
                      <c:pt idx="230">
                        <c:v>33649</c:v>
                      </c:pt>
                      <c:pt idx="231">
                        <c:v>36268</c:v>
                      </c:pt>
                      <c:pt idx="232">
                        <c:v>33453</c:v>
                      </c:pt>
                      <c:pt idx="233">
                        <c:v>33059</c:v>
                      </c:pt>
                      <c:pt idx="234">
                        <c:v>29999</c:v>
                      </c:pt>
                      <c:pt idx="235">
                        <c:v>29136</c:v>
                      </c:pt>
                      <c:pt idx="236">
                        <c:v>30737</c:v>
                      </c:pt>
                      <c:pt idx="237">
                        <c:v>33347</c:v>
                      </c:pt>
                      <c:pt idx="238">
                        <c:v>34255</c:v>
                      </c:pt>
                      <c:pt idx="239">
                        <c:v>32576</c:v>
                      </c:pt>
                      <c:pt idx="240">
                        <c:v>32784</c:v>
                      </c:pt>
                      <c:pt idx="241">
                        <c:v>29120</c:v>
                      </c:pt>
                      <c:pt idx="242">
                        <c:v>28338</c:v>
                      </c:pt>
                      <c:pt idx="243">
                        <c:v>32608</c:v>
                      </c:pt>
                      <c:pt idx="244">
                        <c:v>35983</c:v>
                      </c:pt>
                      <c:pt idx="245">
                        <c:v>41481</c:v>
                      </c:pt>
                      <c:pt idx="246">
                        <c:v>35082</c:v>
                      </c:pt>
                      <c:pt idx="247">
                        <c:v>36490</c:v>
                      </c:pt>
                      <c:pt idx="248">
                        <c:v>37318</c:v>
                      </c:pt>
                      <c:pt idx="249">
                        <c:v>35941</c:v>
                      </c:pt>
                      <c:pt idx="250">
                        <c:v>37074</c:v>
                      </c:pt>
                      <c:pt idx="251">
                        <c:v>33106</c:v>
                      </c:pt>
                      <c:pt idx="252">
                        <c:v>41333</c:v>
                      </c:pt>
                      <c:pt idx="253">
                        <c:v>40668</c:v>
                      </c:pt>
                      <c:pt idx="254">
                        <c:v>42151</c:v>
                      </c:pt>
                      <c:pt idx="255">
                        <c:v>40058</c:v>
                      </c:pt>
                      <c:pt idx="256">
                        <c:v>37125</c:v>
                      </c:pt>
                      <c:pt idx="257">
                        <c:v>38272</c:v>
                      </c:pt>
                      <c:pt idx="258">
                        <c:v>41606</c:v>
                      </c:pt>
                      <c:pt idx="259">
                        <c:v>42314</c:v>
                      </c:pt>
                      <c:pt idx="260">
                        <c:v>40164</c:v>
                      </c:pt>
                      <c:pt idx="261">
                        <c:v>39246</c:v>
                      </c:pt>
                      <c:pt idx="262">
                        <c:v>38405</c:v>
                      </c:pt>
                      <c:pt idx="263">
                        <c:v>34998</c:v>
                      </c:pt>
                      <c:pt idx="264">
                        <c:v>37547</c:v>
                      </c:pt>
                      <c:pt idx="265">
                        <c:v>39580</c:v>
                      </c:pt>
                      <c:pt idx="266">
                        <c:v>41385</c:v>
                      </c:pt>
                      <c:pt idx="267">
                        <c:v>38999</c:v>
                      </c:pt>
                      <c:pt idx="268">
                        <c:v>41284</c:v>
                      </c:pt>
                      <c:pt idx="269">
                        <c:v>42075</c:v>
                      </c:pt>
                      <c:pt idx="270">
                        <c:v>42811</c:v>
                      </c:pt>
                      <c:pt idx="271">
                        <c:v>41873</c:v>
                      </c:pt>
                      <c:pt idx="272">
                        <c:v>42190</c:v>
                      </c:pt>
                      <c:pt idx="273">
                        <c:v>43991</c:v>
                      </c:pt>
                      <c:pt idx="274">
                        <c:v>41692</c:v>
                      </c:pt>
                      <c:pt idx="275">
                        <c:v>41183</c:v>
                      </c:pt>
                      <c:pt idx="276">
                        <c:v>37029</c:v>
                      </c:pt>
                      <c:pt idx="277">
                        <c:v>38278</c:v>
                      </c:pt>
                      <c:pt idx="278">
                        <c:v>31500</c:v>
                      </c:pt>
                      <c:pt idx="279">
                        <c:v>35156</c:v>
                      </c:pt>
                      <c:pt idx="280">
                        <c:v>38733</c:v>
                      </c:pt>
                      <c:pt idx="281">
                        <c:v>42739</c:v>
                      </c:pt>
                      <c:pt idx="282">
                        <c:v>47836</c:v>
                      </c:pt>
                      <c:pt idx="283">
                        <c:v>38390</c:v>
                      </c:pt>
                      <c:pt idx="284">
                        <c:v>35727</c:v>
                      </c:pt>
                      <c:pt idx="285">
                        <c:v>42744</c:v>
                      </c:pt>
                      <c:pt idx="286">
                        <c:v>47534</c:v>
                      </c:pt>
                      <c:pt idx="287">
                        <c:v>48987</c:v>
                      </c:pt>
                      <c:pt idx="288">
                        <c:v>45154</c:v>
                      </c:pt>
                      <c:pt idx="289">
                        <c:v>41294</c:v>
                      </c:pt>
                      <c:pt idx="290">
                        <c:v>41367</c:v>
                      </c:pt>
                      <c:pt idx="291">
                        <c:v>37027</c:v>
                      </c:pt>
                      <c:pt idx="292">
                        <c:v>36010</c:v>
                      </c:pt>
                      <c:pt idx="293">
                        <c:v>42284</c:v>
                      </c:pt>
                      <c:pt idx="294">
                        <c:v>40001</c:v>
                      </c:pt>
                      <c:pt idx="295">
                        <c:v>42274</c:v>
                      </c:pt>
                      <c:pt idx="296">
                        <c:v>38753</c:v>
                      </c:pt>
                      <c:pt idx="297">
                        <c:v>39981</c:v>
                      </c:pt>
                      <c:pt idx="298">
                        <c:v>41851</c:v>
                      </c:pt>
                      <c:pt idx="299">
                        <c:v>38178</c:v>
                      </c:pt>
                      <c:pt idx="300">
                        <c:v>38194</c:v>
                      </c:pt>
                      <c:pt idx="301">
                        <c:v>41753</c:v>
                      </c:pt>
                      <c:pt idx="302">
                        <c:v>45253</c:v>
                      </c:pt>
                      <c:pt idx="303">
                        <c:v>44077</c:v>
                      </c:pt>
                      <c:pt idx="304">
                        <c:v>37359</c:v>
                      </c:pt>
                      <c:pt idx="305">
                        <c:v>39059</c:v>
                      </c:pt>
                      <c:pt idx="306">
                        <c:v>41665</c:v>
                      </c:pt>
                      <c:pt idx="307">
                        <c:v>43055</c:v>
                      </c:pt>
                      <c:pt idx="308">
                        <c:v>45624</c:v>
                      </c:pt>
                      <c:pt idx="309">
                        <c:v>47239</c:v>
                      </c:pt>
                      <c:pt idx="310">
                        <c:v>48742</c:v>
                      </c:pt>
                      <c:pt idx="311">
                        <c:v>42238</c:v>
                      </c:pt>
                      <c:pt idx="312">
                        <c:v>35754</c:v>
                      </c:pt>
                      <c:pt idx="313">
                        <c:v>37574</c:v>
                      </c:pt>
                      <c:pt idx="314">
                        <c:v>39906</c:v>
                      </c:pt>
                      <c:pt idx="315">
                        <c:v>41975</c:v>
                      </c:pt>
                      <c:pt idx="316">
                        <c:v>35900</c:v>
                      </c:pt>
                      <c:pt idx="317">
                        <c:v>42275</c:v>
                      </c:pt>
                      <c:pt idx="318">
                        <c:v>39100</c:v>
                      </c:pt>
                      <c:pt idx="319">
                        <c:v>39755</c:v>
                      </c:pt>
                      <c:pt idx="320">
                        <c:v>46580</c:v>
                      </c:pt>
                      <c:pt idx="321">
                        <c:v>46171</c:v>
                      </c:pt>
                      <c:pt idx="322">
                        <c:v>42699</c:v>
                      </c:pt>
                      <c:pt idx="323">
                        <c:v>44727</c:v>
                      </c:pt>
                      <c:pt idx="324">
                        <c:v>41335</c:v>
                      </c:pt>
                      <c:pt idx="325">
                        <c:v>32762</c:v>
                      </c:pt>
                      <c:pt idx="326">
                        <c:v>32396</c:v>
                      </c:pt>
                      <c:pt idx="327">
                        <c:v>38845</c:v>
                      </c:pt>
                      <c:pt idx="328">
                        <c:v>46258</c:v>
                      </c:pt>
                      <c:pt idx="329">
                        <c:v>38703</c:v>
                      </c:pt>
                      <c:pt idx="330">
                        <c:v>41650</c:v>
                      </c:pt>
                      <c:pt idx="331">
                        <c:v>38244</c:v>
                      </c:pt>
                      <c:pt idx="332">
                        <c:v>32624</c:v>
                      </c:pt>
                      <c:pt idx="333">
                        <c:v>32083</c:v>
                      </c:pt>
                      <c:pt idx="334">
                        <c:v>36290</c:v>
                      </c:pt>
                      <c:pt idx="335">
                        <c:v>38009</c:v>
                      </c:pt>
                      <c:pt idx="336">
                        <c:v>42684</c:v>
                      </c:pt>
                      <c:pt idx="337">
                        <c:v>36815</c:v>
                      </c:pt>
                      <c:pt idx="338">
                        <c:v>37281</c:v>
                      </c:pt>
                      <c:pt idx="339">
                        <c:v>36145</c:v>
                      </c:pt>
                      <c:pt idx="340">
                        <c:v>29315</c:v>
                      </c:pt>
                      <c:pt idx="341">
                        <c:v>34249</c:v>
                      </c:pt>
                      <c:pt idx="342">
                        <c:v>37765</c:v>
                      </c:pt>
                      <c:pt idx="343">
                        <c:v>39936</c:v>
                      </c:pt>
                      <c:pt idx="344">
                        <c:v>42218</c:v>
                      </c:pt>
                      <c:pt idx="345">
                        <c:v>43603</c:v>
                      </c:pt>
                      <c:pt idx="346">
                        <c:v>39255</c:v>
                      </c:pt>
                      <c:pt idx="347">
                        <c:v>36956</c:v>
                      </c:pt>
                      <c:pt idx="348">
                        <c:v>36604</c:v>
                      </c:pt>
                      <c:pt idx="349">
                        <c:v>39017</c:v>
                      </c:pt>
                      <c:pt idx="350">
                        <c:v>40913</c:v>
                      </c:pt>
                      <c:pt idx="351">
                        <c:v>40652</c:v>
                      </c:pt>
                      <c:pt idx="352">
                        <c:v>40155</c:v>
                      </c:pt>
                      <c:pt idx="353">
                        <c:v>37558</c:v>
                      </c:pt>
                      <c:pt idx="354">
                        <c:v>33546</c:v>
                      </c:pt>
                      <c:pt idx="355">
                        <c:v>37912</c:v>
                      </c:pt>
                      <c:pt idx="356">
                        <c:v>39626</c:v>
                      </c:pt>
                      <c:pt idx="357">
                        <c:v>38362</c:v>
                      </c:pt>
                      <c:pt idx="358">
                        <c:v>35749</c:v>
                      </c:pt>
                      <c:pt idx="359">
                        <c:v>34314</c:v>
                      </c:pt>
                      <c:pt idx="360">
                        <c:v>36081</c:v>
                      </c:pt>
                      <c:pt idx="361">
                        <c:v>34694</c:v>
                      </c:pt>
                      <c:pt idx="362">
                        <c:v>40059</c:v>
                      </c:pt>
                      <c:pt idx="363">
                        <c:v>40345</c:v>
                      </c:pt>
                      <c:pt idx="364">
                        <c:v>41877</c:v>
                      </c:pt>
                      <c:pt idx="365">
                        <c:v>46191</c:v>
                      </c:pt>
                      <c:pt idx="366">
                        <c:v>41594</c:v>
                      </c:pt>
                      <c:pt idx="367">
                        <c:v>40839</c:v>
                      </c:pt>
                      <c:pt idx="368">
                        <c:v>36980</c:v>
                      </c:pt>
                      <c:pt idx="369">
                        <c:v>44684</c:v>
                      </c:pt>
                      <c:pt idx="370">
                        <c:v>47556</c:v>
                      </c:pt>
                      <c:pt idx="371">
                        <c:v>43568</c:v>
                      </c:pt>
                      <c:pt idx="372">
                        <c:v>48508</c:v>
                      </c:pt>
                      <c:pt idx="373">
                        <c:v>45437</c:v>
                      </c:pt>
                      <c:pt idx="374">
                        <c:v>35181</c:v>
                      </c:pt>
                      <c:pt idx="375">
                        <c:v>38880</c:v>
                      </c:pt>
                      <c:pt idx="376">
                        <c:v>43766</c:v>
                      </c:pt>
                      <c:pt idx="377">
                        <c:v>48506</c:v>
                      </c:pt>
                      <c:pt idx="378">
                        <c:v>48967</c:v>
                      </c:pt>
                      <c:pt idx="379">
                        <c:v>47169</c:v>
                      </c:pt>
                      <c:pt idx="380">
                        <c:v>47390</c:v>
                      </c:pt>
                      <c:pt idx="381">
                        <c:v>43962</c:v>
                      </c:pt>
                      <c:pt idx="382">
                        <c:v>41163</c:v>
                      </c:pt>
                      <c:pt idx="383">
                        <c:v>44858</c:v>
                      </c:pt>
                      <c:pt idx="384">
                        <c:v>48238</c:v>
                      </c:pt>
                      <c:pt idx="385">
                        <c:v>45455</c:v>
                      </c:pt>
                      <c:pt idx="386">
                        <c:v>45303</c:v>
                      </c:pt>
                      <c:pt idx="387">
                        <c:v>39766</c:v>
                      </c:pt>
                      <c:pt idx="388">
                        <c:v>38693</c:v>
                      </c:pt>
                      <c:pt idx="389">
                        <c:v>38064</c:v>
                      </c:pt>
                      <c:pt idx="390">
                        <c:v>35795</c:v>
                      </c:pt>
                      <c:pt idx="391">
                        <c:v>41563</c:v>
                      </c:pt>
                      <c:pt idx="392">
                        <c:v>34231</c:v>
                      </c:pt>
                      <c:pt idx="393">
                        <c:v>35489</c:v>
                      </c:pt>
                      <c:pt idx="394">
                        <c:v>33844</c:v>
                      </c:pt>
                      <c:pt idx="395">
                        <c:v>35347</c:v>
                      </c:pt>
                      <c:pt idx="396">
                        <c:v>32602</c:v>
                      </c:pt>
                      <c:pt idx="397">
                        <c:v>34093</c:v>
                      </c:pt>
                      <c:pt idx="398">
                        <c:v>41399</c:v>
                      </c:pt>
                      <c:pt idx="399">
                        <c:v>41393</c:v>
                      </c:pt>
                      <c:pt idx="400">
                        <c:v>40775</c:v>
                      </c:pt>
                      <c:pt idx="401">
                        <c:v>44578</c:v>
                      </c:pt>
                      <c:pt idx="402">
                        <c:v>36340</c:v>
                      </c:pt>
                      <c:pt idx="403">
                        <c:v>35324</c:v>
                      </c:pt>
                      <c:pt idx="404">
                        <c:v>39918</c:v>
                      </c:pt>
                      <c:pt idx="405">
                        <c:v>38480</c:v>
                      </c:pt>
                      <c:pt idx="406">
                        <c:v>41248</c:v>
                      </c:pt>
                      <c:pt idx="407">
                        <c:v>38936</c:v>
                      </c:pt>
                      <c:pt idx="408">
                        <c:v>36638</c:v>
                      </c:pt>
                      <c:pt idx="409">
                        <c:v>40900</c:v>
                      </c:pt>
                      <c:pt idx="410">
                        <c:v>45603</c:v>
                      </c:pt>
                      <c:pt idx="411">
                        <c:v>45660</c:v>
                      </c:pt>
                      <c:pt idx="412">
                        <c:v>43252</c:v>
                      </c:pt>
                      <c:pt idx="413">
                        <c:v>42898</c:v>
                      </c:pt>
                      <c:pt idx="414">
                        <c:v>47039</c:v>
                      </c:pt>
                      <c:pt idx="415">
                        <c:v>47567</c:v>
                      </c:pt>
                      <c:pt idx="416">
                        <c:v>39600</c:v>
                      </c:pt>
                      <c:pt idx="417">
                        <c:v>43710</c:v>
                      </c:pt>
                      <c:pt idx="418">
                        <c:v>41024</c:v>
                      </c:pt>
                      <c:pt idx="419">
                        <c:v>45733</c:v>
                      </c:pt>
                      <c:pt idx="420">
                        <c:v>45710</c:v>
                      </c:pt>
                      <c:pt idx="421">
                        <c:v>46991</c:v>
                      </c:pt>
                      <c:pt idx="422">
                        <c:v>50728</c:v>
                      </c:pt>
                      <c:pt idx="423">
                        <c:v>43169</c:v>
                      </c:pt>
                      <c:pt idx="424">
                        <c:v>38415</c:v>
                      </c:pt>
                      <c:pt idx="425">
                        <c:v>53651</c:v>
                      </c:pt>
                      <c:pt idx="426">
                        <c:v>50854</c:v>
                      </c:pt>
                      <c:pt idx="427">
                        <c:v>46913</c:v>
                      </c:pt>
                      <c:pt idx="428">
                        <c:v>51059</c:v>
                      </c:pt>
                      <c:pt idx="429">
                        <c:v>48558</c:v>
                      </c:pt>
                      <c:pt idx="430">
                        <c:v>42496</c:v>
                      </c:pt>
                      <c:pt idx="431">
                        <c:v>37994</c:v>
                      </c:pt>
                      <c:pt idx="432">
                        <c:v>40850</c:v>
                      </c:pt>
                      <c:pt idx="433">
                        <c:v>48085</c:v>
                      </c:pt>
                      <c:pt idx="434">
                        <c:v>46109</c:v>
                      </c:pt>
                      <c:pt idx="435">
                        <c:v>46147</c:v>
                      </c:pt>
                      <c:pt idx="436">
                        <c:v>44805</c:v>
                      </c:pt>
                      <c:pt idx="437">
                        <c:v>44124</c:v>
                      </c:pt>
                      <c:pt idx="438">
                        <c:v>46569</c:v>
                      </c:pt>
                      <c:pt idx="439">
                        <c:v>53662</c:v>
                      </c:pt>
                      <c:pt idx="440">
                        <c:v>49626</c:v>
                      </c:pt>
                      <c:pt idx="441">
                        <c:v>53219</c:v>
                      </c:pt>
                      <c:pt idx="442">
                        <c:v>50330</c:v>
                      </c:pt>
                      <c:pt idx="443">
                        <c:v>45497</c:v>
                      </c:pt>
                      <c:pt idx="444">
                        <c:v>39967</c:v>
                      </c:pt>
                      <c:pt idx="445">
                        <c:v>41889</c:v>
                      </c:pt>
                      <c:pt idx="446">
                        <c:v>49213</c:v>
                      </c:pt>
                      <c:pt idx="447">
                        <c:v>46730</c:v>
                      </c:pt>
                      <c:pt idx="448">
                        <c:v>47823</c:v>
                      </c:pt>
                      <c:pt idx="449">
                        <c:v>55845</c:v>
                      </c:pt>
                      <c:pt idx="450">
                        <c:v>47221</c:v>
                      </c:pt>
                      <c:pt idx="451">
                        <c:v>49483</c:v>
                      </c:pt>
                      <c:pt idx="452">
                        <c:v>49381</c:v>
                      </c:pt>
                      <c:pt idx="453">
                        <c:v>51225</c:v>
                      </c:pt>
                      <c:pt idx="454">
                        <c:v>57498</c:v>
                      </c:pt>
                      <c:pt idx="455">
                        <c:v>49119</c:v>
                      </c:pt>
                      <c:pt idx="456">
                        <c:v>54215</c:v>
                      </c:pt>
                      <c:pt idx="457">
                        <c:v>53490</c:v>
                      </c:pt>
                      <c:pt idx="458">
                        <c:v>41411</c:v>
                      </c:pt>
                      <c:pt idx="459">
                        <c:v>42701</c:v>
                      </c:pt>
                      <c:pt idx="460">
                        <c:v>56006</c:v>
                      </c:pt>
                      <c:pt idx="461">
                        <c:v>63567</c:v>
                      </c:pt>
                      <c:pt idx="462">
                        <c:v>63902</c:v>
                      </c:pt>
                      <c:pt idx="463">
                        <c:v>60619</c:v>
                      </c:pt>
                      <c:pt idx="464">
                        <c:v>57016</c:v>
                      </c:pt>
                      <c:pt idx="465">
                        <c:v>49070</c:v>
                      </c:pt>
                      <c:pt idx="466">
                        <c:v>38780</c:v>
                      </c:pt>
                      <c:pt idx="467">
                        <c:v>50274</c:v>
                      </c:pt>
                      <c:pt idx="468">
                        <c:v>52166</c:v>
                      </c:pt>
                      <c:pt idx="469">
                        <c:v>55112</c:v>
                      </c:pt>
                      <c:pt idx="470">
                        <c:v>50325</c:v>
                      </c:pt>
                      <c:pt idx="471">
                        <c:v>52965</c:v>
                      </c:pt>
                      <c:pt idx="472">
                        <c:v>54281</c:v>
                      </c:pt>
                      <c:pt idx="473">
                        <c:v>56480</c:v>
                      </c:pt>
                      <c:pt idx="474">
                        <c:v>52573</c:v>
                      </c:pt>
                      <c:pt idx="475">
                        <c:v>45600</c:v>
                      </c:pt>
                      <c:pt idx="476">
                        <c:v>45158</c:v>
                      </c:pt>
                      <c:pt idx="477">
                        <c:v>44310</c:v>
                      </c:pt>
                      <c:pt idx="478">
                        <c:v>40342</c:v>
                      </c:pt>
                      <c:pt idx="479">
                        <c:v>38380</c:v>
                      </c:pt>
                      <c:pt idx="480">
                        <c:v>47108</c:v>
                      </c:pt>
                      <c:pt idx="481">
                        <c:v>50557</c:v>
                      </c:pt>
                      <c:pt idx="482">
                        <c:v>54163</c:v>
                      </c:pt>
                      <c:pt idx="483">
                        <c:v>52340</c:v>
                      </c:pt>
                      <c:pt idx="484">
                        <c:v>46740</c:v>
                      </c:pt>
                      <c:pt idx="485">
                        <c:v>43249</c:v>
                      </c:pt>
                      <c:pt idx="486">
                        <c:v>39203</c:v>
                      </c:pt>
                      <c:pt idx="487">
                        <c:v>41115</c:v>
                      </c:pt>
                      <c:pt idx="488">
                        <c:v>43713</c:v>
                      </c:pt>
                      <c:pt idx="489">
                        <c:v>38943</c:v>
                      </c:pt>
                      <c:pt idx="490">
                        <c:v>40158</c:v>
                      </c:pt>
                      <c:pt idx="491">
                        <c:v>41837</c:v>
                      </c:pt>
                      <c:pt idx="492">
                        <c:v>43854</c:v>
                      </c:pt>
                      <c:pt idx="493">
                        <c:v>42579</c:v>
                      </c:pt>
                      <c:pt idx="494">
                        <c:v>40446</c:v>
                      </c:pt>
                      <c:pt idx="495">
                        <c:v>44457</c:v>
                      </c:pt>
                      <c:pt idx="496">
                        <c:v>44672</c:v>
                      </c:pt>
                      <c:pt idx="497">
                        <c:v>46796</c:v>
                      </c:pt>
                      <c:pt idx="498">
                        <c:v>48057</c:v>
                      </c:pt>
                      <c:pt idx="499">
                        <c:v>44707</c:v>
                      </c:pt>
                      <c:pt idx="500">
                        <c:v>49091</c:v>
                      </c:pt>
                      <c:pt idx="501">
                        <c:v>39158</c:v>
                      </c:pt>
                      <c:pt idx="502">
                        <c:v>42349</c:v>
                      </c:pt>
                      <c:pt idx="503">
                        <c:v>43158</c:v>
                      </c:pt>
                      <c:pt idx="504">
                        <c:v>46631</c:v>
                      </c:pt>
                      <c:pt idx="505">
                        <c:v>50766</c:v>
                      </c:pt>
                      <c:pt idx="506">
                        <c:v>43800</c:v>
                      </c:pt>
                      <c:pt idx="507">
                        <c:v>38417</c:v>
                      </c:pt>
                      <c:pt idx="508">
                        <c:v>35962</c:v>
                      </c:pt>
                      <c:pt idx="509">
                        <c:v>37524</c:v>
                      </c:pt>
                      <c:pt idx="510">
                        <c:v>42915</c:v>
                      </c:pt>
                      <c:pt idx="511">
                        <c:v>44985</c:v>
                      </c:pt>
                      <c:pt idx="512">
                        <c:v>42311</c:v>
                      </c:pt>
                      <c:pt idx="513">
                        <c:v>43470</c:v>
                      </c:pt>
                      <c:pt idx="514">
                        <c:v>39882</c:v>
                      </c:pt>
                      <c:pt idx="515">
                        <c:v>39202</c:v>
                      </c:pt>
                      <c:pt idx="516">
                        <c:v>38946</c:v>
                      </c:pt>
                      <c:pt idx="517">
                        <c:v>45243</c:v>
                      </c:pt>
                      <c:pt idx="518">
                        <c:v>46711</c:v>
                      </c:pt>
                      <c:pt idx="519">
                        <c:v>47215</c:v>
                      </c:pt>
                      <c:pt idx="520">
                        <c:v>49366</c:v>
                      </c:pt>
                      <c:pt idx="521">
                        <c:v>44526</c:v>
                      </c:pt>
                      <c:pt idx="522">
                        <c:v>43236</c:v>
                      </c:pt>
                      <c:pt idx="523">
                        <c:v>44059</c:v>
                      </c:pt>
                      <c:pt idx="524">
                        <c:v>45794</c:v>
                      </c:pt>
                      <c:pt idx="525">
                        <c:v>46972</c:v>
                      </c:pt>
                      <c:pt idx="526">
                        <c:v>47960</c:v>
                      </c:pt>
                      <c:pt idx="527">
                        <c:v>44866</c:v>
                      </c:pt>
                      <c:pt idx="528">
                        <c:v>41737</c:v>
                      </c:pt>
                      <c:pt idx="529">
                        <c:v>31342</c:v>
                      </c:pt>
                      <c:pt idx="530">
                        <c:v>31777</c:v>
                      </c:pt>
                      <c:pt idx="531">
                        <c:v>37874</c:v>
                      </c:pt>
                      <c:pt idx="532">
                        <c:v>39904</c:v>
                      </c:pt>
                      <c:pt idx="533">
                        <c:v>39459</c:v>
                      </c:pt>
                      <c:pt idx="534">
                        <c:v>49586</c:v>
                      </c:pt>
                      <c:pt idx="535">
                        <c:v>46480</c:v>
                      </c:pt>
                      <c:pt idx="536">
                        <c:v>44167</c:v>
                      </c:pt>
                      <c:pt idx="537">
                        <c:v>40643</c:v>
                      </c:pt>
                      <c:pt idx="538">
                        <c:v>45776</c:v>
                      </c:pt>
                      <c:pt idx="539">
                        <c:v>47486</c:v>
                      </c:pt>
                      <c:pt idx="540">
                        <c:v>47397</c:v>
                      </c:pt>
                      <c:pt idx="541">
                        <c:v>48339</c:v>
                      </c:pt>
                      <c:pt idx="542">
                        <c:v>44078</c:v>
                      </c:pt>
                      <c:pt idx="543">
                        <c:v>38709</c:v>
                      </c:pt>
                      <c:pt idx="544">
                        <c:v>38794</c:v>
                      </c:pt>
                      <c:pt idx="545">
                        <c:v>40234</c:v>
                      </c:pt>
                      <c:pt idx="546">
                        <c:v>48191</c:v>
                      </c:pt>
                      <c:pt idx="547">
                        <c:v>46207</c:v>
                      </c:pt>
                      <c:pt idx="548">
                        <c:v>48183</c:v>
                      </c:pt>
                      <c:pt idx="549">
                        <c:v>48719</c:v>
                      </c:pt>
                      <c:pt idx="550">
                        <c:v>49985</c:v>
                      </c:pt>
                      <c:pt idx="551">
                        <c:v>48772</c:v>
                      </c:pt>
                      <c:pt idx="552">
                        <c:v>49423</c:v>
                      </c:pt>
                      <c:pt idx="553">
                        <c:v>49716</c:v>
                      </c:pt>
                      <c:pt idx="554">
                        <c:v>48783</c:v>
                      </c:pt>
                      <c:pt idx="555">
                        <c:v>46570</c:v>
                      </c:pt>
                      <c:pt idx="556">
                        <c:v>44442</c:v>
                      </c:pt>
                      <c:pt idx="557">
                        <c:v>46886</c:v>
                      </c:pt>
                      <c:pt idx="558">
                        <c:v>46797</c:v>
                      </c:pt>
                      <c:pt idx="559">
                        <c:v>44717</c:v>
                      </c:pt>
                      <c:pt idx="560">
                        <c:v>41949</c:v>
                      </c:pt>
                      <c:pt idx="561">
                        <c:v>43148</c:v>
                      </c:pt>
                      <c:pt idx="562">
                        <c:v>39092</c:v>
                      </c:pt>
                      <c:pt idx="563">
                        <c:v>38347</c:v>
                      </c:pt>
                      <c:pt idx="564">
                        <c:v>37282</c:v>
                      </c:pt>
                      <c:pt idx="565">
                        <c:v>35856</c:v>
                      </c:pt>
                      <c:pt idx="566">
                        <c:v>53299</c:v>
                      </c:pt>
                      <c:pt idx="567">
                        <c:v>43412</c:v>
                      </c:pt>
                      <c:pt idx="568">
                        <c:v>51823</c:v>
                      </c:pt>
                      <c:pt idx="569">
                        <c:v>51852</c:v>
                      </c:pt>
                      <c:pt idx="570">
                        <c:v>53424</c:v>
                      </c:pt>
                      <c:pt idx="571">
                        <c:v>49513</c:v>
                      </c:pt>
                      <c:pt idx="572">
                        <c:v>55889</c:v>
                      </c:pt>
                      <c:pt idx="573">
                        <c:v>57576</c:v>
                      </c:pt>
                      <c:pt idx="574">
                        <c:v>53733</c:v>
                      </c:pt>
                      <c:pt idx="575">
                        <c:v>48210</c:v>
                      </c:pt>
                      <c:pt idx="576">
                        <c:v>49508</c:v>
                      </c:pt>
                      <c:pt idx="577">
                        <c:v>53887</c:v>
                      </c:pt>
                      <c:pt idx="578">
                        <c:v>43353</c:v>
                      </c:pt>
                      <c:pt idx="579">
                        <c:v>42556</c:v>
                      </c:pt>
                      <c:pt idx="580">
                        <c:v>53480</c:v>
                      </c:pt>
                      <c:pt idx="581">
                        <c:v>50503</c:v>
                      </c:pt>
                      <c:pt idx="582">
                        <c:v>49650</c:v>
                      </c:pt>
                      <c:pt idx="583">
                        <c:v>49717</c:v>
                      </c:pt>
                      <c:pt idx="584">
                        <c:v>48928</c:v>
                      </c:pt>
                      <c:pt idx="585">
                        <c:v>42320</c:v>
                      </c:pt>
                      <c:pt idx="586">
                        <c:v>47153</c:v>
                      </c:pt>
                      <c:pt idx="587">
                        <c:v>49207</c:v>
                      </c:pt>
                      <c:pt idx="588">
                        <c:v>49557</c:v>
                      </c:pt>
                      <c:pt idx="589">
                        <c:v>45222</c:v>
                      </c:pt>
                      <c:pt idx="590">
                        <c:v>51394</c:v>
                      </c:pt>
                      <c:pt idx="591">
                        <c:v>47023</c:v>
                      </c:pt>
                      <c:pt idx="592">
                        <c:v>45411</c:v>
                      </c:pt>
                      <c:pt idx="593">
                        <c:v>48591</c:v>
                      </c:pt>
                      <c:pt idx="594">
                        <c:v>50105</c:v>
                      </c:pt>
                      <c:pt idx="595">
                        <c:v>49847</c:v>
                      </c:pt>
                      <c:pt idx="596">
                        <c:v>52540</c:v>
                      </c:pt>
                      <c:pt idx="597">
                        <c:v>54890</c:v>
                      </c:pt>
                      <c:pt idx="598">
                        <c:v>50730</c:v>
                      </c:pt>
                      <c:pt idx="599">
                        <c:v>51518</c:v>
                      </c:pt>
                      <c:pt idx="600">
                        <c:v>51037</c:v>
                      </c:pt>
                      <c:pt idx="601">
                        <c:v>52372</c:v>
                      </c:pt>
                      <c:pt idx="602">
                        <c:v>50360</c:v>
                      </c:pt>
                      <c:pt idx="603">
                        <c:v>57156</c:v>
                      </c:pt>
                      <c:pt idx="604">
                        <c:v>56463</c:v>
                      </c:pt>
                      <c:pt idx="605">
                        <c:v>58454</c:v>
                      </c:pt>
                      <c:pt idx="606">
                        <c:v>56541</c:v>
                      </c:pt>
                      <c:pt idx="607">
                        <c:v>58012</c:v>
                      </c:pt>
                      <c:pt idx="608">
                        <c:v>55844</c:v>
                      </c:pt>
                      <c:pt idx="609">
                        <c:v>59792</c:v>
                      </c:pt>
                      <c:pt idx="610">
                        <c:v>62769</c:v>
                      </c:pt>
                      <c:pt idx="611">
                        <c:v>59871</c:v>
                      </c:pt>
                      <c:pt idx="612">
                        <c:v>57065</c:v>
                      </c:pt>
                      <c:pt idx="613">
                        <c:v>54406</c:v>
                      </c:pt>
                      <c:pt idx="614">
                        <c:v>53048</c:v>
                      </c:pt>
                      <c:pt idx="615">
                        <c:v>59740</c:v>
                      </c:pt>
                      <c:pt idx="616">
                        <c:v>61997</c:v>
                      </c:pt>
                      <c:pt idx="617">
                        <c:v>62358</c:v>
                      </c:pt>
                      <c:pt idx="618">
                        <c:v>55685</c:v>
                      </c:pt>
                      <c:pt idx="619">
                        <c:v>56797</c:v>
                      </c:pt>
                      <c:pt idx="620">
                        <c:v>52563</c:v>
                      </c:pt>
                      <c:pt idx="621">
                        <c:v>57177</c:v>
                      </c:pt>
                      <c:pt idx="622">
                        <c:v>58626</c:v>
                      </c:pt>
                      <c:pt idx="623">
                        <c:v>55274</c:v>
                      </c:pt>
                      <c:pt idx="624">
                        <c:v>53568</c:v>
                      </c:pt>
                      <c:pt idx="625">
                        <c:v>49637</c:v>
                      </c:pt>
                      <c:pt idx="626">
                        <c:v>47164</c:v>
                      </c:pt>
                      <c:pt idx="627">
                        <c:v>44832</c:v>
                      </c:pt>
                      <c:pt idx="628">
                        <c:v>52249</c:v>
                      </c:pt>
                      <c:pt idx="629">
                        <c:v>52496</c:v>
                      </c:pt>
                      <c:pt idx="630">
                        <c:v>38704</c:v>
                      </c:pt>
                      <c:pt idx="631">
                        <c:v>44149</c:v>
                      </c:pt>
                      <c:pt idx="632">
                        <c:v>54112</c:v>
                      </c:pt>
                      <c:pt idx="633">
                        <c:v>47307</c:v>
                      </c:pt>
                      <c:pt idx="634">
                        <c:v>45983</c:v>
                      </c:pt>
                      <c:pt idx="635">
                        <c:v>46510</c:v>
                      </c:pt>
                      <c:pt idx="636">
                        <c:v>48944</c:v>
                      </c:pt>
                      <c:pt idx="637">
                        <c:v>48674</c:v>
                      </c:pt>
                      <c:pt idx="638">
                        <c:v>49989</c:v>
                      </c:pt>
                      <c:pt idx="639">
                        <c:v>43710</c:v>
                      </c:pt>
                      <c:pt idx="640">
                        <c:v>43332</c:v>
                      </c:pt>
                      <c:pt idx="641">
                        <c:v>45104</c:v>
                      </c:pt>
                      <c:pt idx="642">
                        <c:v>41574</c:v>
                      </c:pt>
                      <c:pt idx="643">
                        <c:v>45559</c:v>
                      </c:pt>
                      <c:pt idx="644">
                        <c:v>51316</c:v>
                      </c:pt>
                      <c:pt idx="645">
                        <c:v>51092</c:v>
                      </c:pt>
                      <c:pt idx="646">
                        <c:v>51522</c:v>
                      </c:pt>
                      <c:pt idx="647">
                        <c:v>43773</c:v>
                      </c:pt>
                      <c:pt idx="648">
                        <c:v>35709</c:v>
                      </c:pt>
                      <c:pt idx="649">
                        <c:v>45229</c:v>
                      </c:pt>
                      <c:pt idx="650">
                        <c:v>49993</c:v>
                      </c:pt>
                      <c:pt idx="651">
                        <c:v>49731</c:v>
                      </c:pt>
                      <c:pt idx="652">
                        <c:v>46408</c:v>
                      </c:pt>
                      <c:pt idx="653">
                        <c:v>43688</c:v>
                      </c:pt>
                      <c:pt idx="654">
                        <c:v>40273</c:v>
                      </c:pt>
                      <c:pt idx="655">
                        <c:v>39589</c:v>
                      </c:pt>
                      <c:pt idx="656">
                        <c:v>41018</c:v>
                      </c:pt>
                      <c:pt idx="657">
                        <c:v>45277</c:v>
                      </c:pt>
                      <c:pt idx="658">
                        <c:v>47941</c:v>
                      </c:pt>
                      <c:pt idx="659">
                        <c:v>50702</c:v>
                      </c:pt>
                      <c:pt idx="660">
                        <c:v>47935</c:v>
                      </c:pt>
                      <c:pt idx="661">
                        <c:v>44836</c:v>
                      </c:pt>
                      <c:pt idx="662">
                        <c:v>44889</c:v>
                      </c:pt>
                      <c:pt idx="663">
                        <c:v>53199</c:v>
                      </c:pt>
                      <c:pt idx="664">
                        <c:v>53216</c:v>
                      </c:pt>
                      <c:pt idx="665">
                        <c:v>53591</c:v>
                      </c:pt>
                      <c:pt idx="666">
                        <c:v>49767</c:v>
                      </c:pt>
                      <c:pt idx="667">
                        <c:v>44466</c:v>
                      </c:pt>
                      <c:pt idx="668">
                        <c:v>45098</c:v>
                      </c:pt>
                      <c:pt idx="669">
                        <c:v>40233</c:v>
                      </c:pt>
                      <c:pt idx="670">
                        <c:v>46434</c:v>
                      </c:pt>
                      <c:pt idx="671">
                        <c:v>48007</c:v>
                      </c:pt>
                      <c:pt idx="672">
                        <c:v>53108</c:v>
                      </c:pt>
                      <c:pt idx="673">
                        <c:v>50397</c:v>
                      </c:pt>
                      <c:pt idx="674">
                        <c:v>51756</c:v>
                      </c:pt>
                      <c:pt idx="675">
                        <c:v>48594</c:v>
                      </c:pt>
                      <c:pt idx="676">
                        <c:v>42173</c:v>
                      </c:pt>
                      <c:pt idx="677">
                        <c:v>43380</c:v>
                      </c:pt>
                      <c:pt idx="678">
                        <c:v>46783</c:v>
                      </c:pt>
                      <c:pt idx="679">
                        <c:v>46549</c:v>
                      </c:pt>
                      <c:pt idx="680">
                        <c:v>44489</c:v>
                      </c:pt>
                      <c:pt idx="681">
                        <c:v>46191</c:v>
                      </c:pt>
                      <c:pt idx="682">
                        <c:v>42255</c:v>
                      </c:pt>
                      <c:pt idx="683">
                        <c:v>36314</c:v>
                      </c:pt>
                      <c:pt idx="684">
                        <c:v>44202</c:v>
                      </c:pt>
                      <c:pt idx="685">
                        <c:v>45112</c:v>
                      </c:pt>
                      <c:pt idx="686">
                        <c:v>47014</c:v>
                      </c:pt>
                      <c:pt idx="687">
                        <c:v>42947</c:v>
                      </c:pt>
                      <c:pt idx="688">
                        <c:v>44264</c:v>
                      </c:pt>
                      <c:pt idx="689">
                        <c:v>41201</c:v>
                      </c:pt>
                      <c:pt idx="690">
                        <c:v>39732</c:v>
                      </c:pt>
                      <c:pt idx="691">
                        <c:v>43779</c:v>
                      </c:pt>
                      <c:pt idx="692">
                        <c:v>50354</c:v>
                      </c:pt>
                      <c:pt idx="693">
                        <c:v>53129</c:v>
                      </c:pt>
                      <c:pt idx="694">
                        <c:v>53031</c:v>
                      </c:pt>
                      <c:pt idx="695">
                        <c:v>40268</c:v>
                      </c:pt>
                      <c:pt idx="696">
                        <c:v>43268</c:v>
                      </c:pt>
                      <c:pt idx="697">
                        <c:v>35394</c:v>
                      </c:pt>
                      <c:pt idx="698">
                        <c:v>47541</c:v>
                      </c:pt>
                      <c:pt idx="699">
                        <c:v>50872</c:v>
                      </c:pt>
                      <c:pt idx="700">
                        <c:v>52093</c:v>
                      </c:pt>
                      <c:pt idx="701">
                        <c:v>50655</c:v>
                      </c:pt>
                      <c:pt idx="702">
                        <c:v>48312</c:v>
                      </c:pt>
                      <c:pt idx="703">
                        <c:v>38702</c:v>
                      </c:pt>
                      <c:pt idx="704">
                        <c:v>35100</c:v>
                      </c:pt>
                      <c:pt idx="705">
                        <c:v>42861</c:v>
                      </c:pt>
                      <c:pt idx="706">
                        <c:v>47037</c:v>
                      </c:pt>
                      <c:pt idx="707">
                        <c:v>41625</c:v>
                      </c:pt>
                      <c:pt idx="708">
                        <c:v>58810</c:v>
                      </c:pt>
                      <c:pt idx="709">
                        <c:v>56838</c:v>
                      </c:pt>
                      <c:pt idx="710">
                        <c:v>54366</c:v>
                      </c:pt>
                      <c:pt idx="711">
                        <c:v>35728</c:v>
                      </c:pt>
                      <c:pt idx="712">
                        <c:v>51099</c:v>
                      </c:pt>
                      <c:pt idx="713">
                        <c:v>47229</c:v>
                      </c:pt>
                      <c:pt idx="714">
                        <c:v>50953</c:v>
                      </c:pt>
                      <c:pt idx="715">
                        <c:v>48888</c:v>
                      </c:pt>
                      <c:pt idx="716">
                        <c:v>46840</c:v>
                      </c:pt>
                      <c:pt idx="717">
                        <c:v>38903</c:v>
                      </c:pt>
                      <c:pt idx="718">
                        <c:v>40586</c:v>
                      </c:pt>
                      <c:pt idx="719">
                        <c:v>45046</c:v>
                      </c:pt>
                      <c:pt idx="720">
                        <c:v>48387</c:v>
                      </c:pt>
                      <c:pt idx="721">
                        <c:v>40565</c:v>
                      </c:pt>
                      <c:pt idx="722">
                        <c:v>41011</c:v>
                      </c:pt>
                      <c:pt idx="723">
                        <c:v>42130</c:v>
                      </c:pt>
                      <c:pt idx="724">
                        <c:v>40565</c:v>
                      </c:pt>
                      <c:pt idx="725">
                        <c:v>42103</c:v>
                      </c:pt>
                      <c:pt idx="726">
                        <c:v>44887</c:v>
                      </c:pt>
                      <c:pt idx="727">
                        <c:v>52419</c:v>
                      </c:pt>
                      <c:pt idx="728">
                        <c:v>54155</c:v>
                      </c:pt>
                      <c:pt idx="729">
                        <c:v>59030</c:v>
                      </c:pt>
                      <c:pt idx="730">
                        <c:v>50996</c:v>
                      </c:pt>
                      <c:pt idx="731">
                        <c:v>46957</c:v>
                      </c:pt>
                      <c:pt idx="732">
                        <c:v>35741</c:v>
                      </c:pt>
                      <c:pt idx="733">
                        <c:v>47017</c:v>
                      </c:pt>
                      <c:pt idx="734">
                        <c:v>48788</c:v>
                      </c:pt>
                      <c:pt idx="735">
                        <c:v>44760</c:v>
                      </c:pt>
                      <c:pt idx="736">
                        <c:v>51377</c:v>
                      </c:pt>
                      <c:pt idx="737">
                        <c:v>50840</c:v>
                      </c:pt>
                      <c:pt idx="738">
                        <c:v>44642</c:v>
                      </c:pt>
                      <c:pt idx="739">
                        <c:v>40331</c:v>
                      </c:pt>
                      <c:pt idx="740">
                        <c:v>44992</c:v>
                      </c:pt>
                      <c:pt idx="741">
                        <c:v>50580</c:v>
                      </c:pt>
                      <c:pt idx="742">
                        <c:v>51550</c:v>
                      </c:pt>
                      <c:pt idx="743">
                        <c:v>55217</c:v>
                      </c:pt>
                      <c:pt idx="744">
                        <c:v>55308</c:v>
                      </c:pt>
                      <c:pt idx="745">
                        <c:v>36229</c:v>
                      </c:pt>
                      <c:pt idx="746">
                        <c:v>35554</c:v>
                      </c:pt>
                      <c:pt idx="747">
                        <c:v>37779</c:v>
                      </c:pt>
                      <c:pt idx="748">
                        <c:v>48444</c:v>
                      </c:pt>
                      <c:pt idx="749">
                        <c:v>56111</c:v>
                      </c:pt>
                      <c:pt idx="750">
                        <c:v>50114</c:v>
                      </c:pt>
                      <c:pt idx="751">
                        <c:v>42562</c:v>
                      </c:pt>
                      <c:pt idx="752">
                        <c:v>40329</c:v>
                      </c:pt>
                      <c:pt idx="753">
                        <c:v>30850</c:v>
                      </c:pt>
                      <c:pt idx="754">
                        <c:v>39087</c:v>
                      </c:pt>
                      <c:pt idx="755">
                        <c:v>42574</c:v>
                      </c:pt>
                      <c:pt idx="756">
                        <c:v>47798</c:v>
                      </c:pt>
                      <c:pt idx="757">
                        <c:v>44896</c:v>
                      </c:pt>
                      <c:pt idx="758">
                        <c:v>38670</c:v>
                      </c:pt>
                      <c:pt idx="759">
                        <c:v>38245</c:v>
                      </c:pt>
                      <c:pt idx="760">
                        <c:v>45401</c:v>
                      </c:pt>
                      <c:pt idx="761">
                        <c:v>36210</c:v>
                      </c:pt>
                      <c:pt idx="762">
                        <c:v>41195</c:v>
                      </c:pt>
                      <c:pt idx="763">
                        <c:v>48267</c:v>
                      </c:pt>
                      <c:pt idx="764">
                        <c:v>54196</c:v>
                      </c:pt>
                      <c:pt idx="765">
                        <c:v>53547</c:v>
                      </c:pt>
                      <c:pt idx="766">
                        <c:v>45665</c:v>
                      </c:pt>
                      <c:pt idx="767">
                        <c:v>45114</c:v>
                      </c:pt>
                      <c:pt idx="768">
                        <c:v>51558</c:v>
                      </c:pt>
                      <c:pt idx="769">
                        <c:v>56591</c:v>
                      </c:pt>
                      <c:pt idx="770">
                        <c:v>55549</c:v>
                      </c:pt>
                      <c:pt idx="771">
                        <c:v>52957</c:v>
                      </c:pt>
                      <c:pt idx="772">
                        <c:v>57972</c:v>
                      </c:pt>
                      <c:pt idx="773">
                        <c:v>51964</c:v>
                      </c:pt>
                      <c:pt idx="774">
                        <c:v>48078</c:v>
                      </c:pt>
                      <c:pt idx="775">
                        <c:v>51744</c:v>
                      </c:pt>
                      <c:pt idx="776">
                        <c:v>61899</c:v>
                      </c:pt>
                      <c:pt idx="777">
                        <c:v>57301</c:v>
                      </c:pt>
                      <c:pt idx="778">
                        <c:v>56883</c:v>
                      </c:pt>
                      <c:pt idx="779">
                        <c:v>57683</c:v>
                      </c:pt>
                      <c:pt idx="780">
                        <c:v>58016</c:v>
                      </c:pt>
                      <c:pt idx="781">
                        <c:v>51091</c:v>
                      </c:pt>
                      <c:pt idx="782">
                        <c:v>50580</c:v>
                      </c:pt>
                      <c:pt idx="783">
                        <c:v>54181</c:v>
                      </c:pt>
                      <c:pt idx="784">
                        <c:v>58360</c:v>
                      </c:pt>
                      <c:pt idx="785">
                        <c:v>56377</c:v>
                      </c:pt>
                      <c:pt idx="786">
                        <c:v>56410</c:v>
                      </c:pt>
                      <c:pt idx="787">
                        <c:v>50570</c:v>
                      </c:pt>
                      <c:pt idx="788">
                        <c:v>54728</c:v>
                      </c:pt>
                      <c:pt idx="789">
                        <c:v>54566</c:v>
                      </c:pt>
                      <c:pt idx="790">
                        <c:v>61712</c:v>
                      </c:pt>
                      <c:pt idx="791">
                        <c:v>61988</c:v>
                      </c:pt>
                      <c:pt idx="792">
                        <c:v>59404</c:v>
                      </c:pt>
                      <c:pt idx="793">
                        <c:v>63199</c:v>
                      </c:pt>
                      <c:pt idx="794">
                        <c:v>57720</c:v>
                      </c:pt>
                      <c:pt idx="795">
                        <c:v>50882</c:v>
                      </c:pt>
                      <c:pt idx="796">
                        <c:v>61559</c:v>
                      </c:pt>
                      <c:pt idx="797">
                        <c:v>63643</c:v>
                      </c:pt>
                      <c:pt idx="798">
                        <c:v>64207</c:v>
                      </c:pt>
                      <c:pt idx="799">
                        <c:v>62457</c:v>
                      </c:pt>
                      <c:pt idx="800">
                        <c:v>57267</c:v>
                      </c:pt>
                      <c:pt idx="801">
                        <c:v>63647</c:v>
                      </c:pt>
                      <c:pt idx="802">
                        <c:v>54353</c:v>
                      </c:pt>
                      <c:pt idx="803">
                        <c:v>57626</c:v>
                      </c:pt>
                      <c:pt idx="804">
                        <c:v>63255</c:v>
                      </c:pt>
                      <c:pt idx="805">
                        <c:v>60442</c:v>
                      </c:pt>
                      <c:pt idx="806">
                        <c:v>58961</c:v>
                      </c:pt>
                      <c:pt idx="807">
                        <c:v>60337</c:v>
                      </c:pt>
                      <c:pt idx="808">
                        <c:v>52085</c:v>
                      </c:pt>
                      <c:pt idx="809">
                        <c:v>60964</c:v>
                      </c:pt>
                      <c:pt idx="810">
                        <c:v>57661</c:v>
                      </c:pt>
                      <c:pt idx="811">
                        <c:v>55057</c:v>
                      </c:pt>
                      <c:pt idx="812">
                        <c:v>70367</c:v>
                      </c:pt>
                      <c:pt idx="813">
                        <c:v>65903</c:v>
                      </c:pt>
                      <c:pt idx="814">
                        <c:v>55149</c:v>
                      </c:pt>
                      <c:pt idx="815">
                        <c:v>47721</c:v>
                      </c:pt>
                      <c:pt idx="816">
                        <c:v>53838</c:v>
                      </c:pt>
                      <c:pt idx="817">
                        <c:v>66102</c:v>
                      </c:pt>
                      <c:pt idx="818">
                        <c:v>57122</c:v>
                      </c:pt>
                      <c:pt idx="819">
                        <c:v>53180</c:v>
                      </c:pt>
                      <c:pt idx="820">
                        <c:v>59094</c:v>
                      </c:pt>
                      <c:pt idx="821">
                        <c:v>54718</c:v>
                      </c:pt>
                      <c:pt idx="822">
                        <c:v>68080</c:v>
                      </c:pt>
                      <c:pt idx="823">
                        <c:v>71436</c:v>
                      </c:pt>
                      <c:pt idx="824">
                        <c:v>82489</c:v>
                      </c:pt>
                      <c:pt idx="825">
                        <c:v>78967</c:v>
                      </c:pt>
                      <c:pt idx="826">
                        <c:v>73801</c:v>
                      </c:pt>
                      <c:pt idx="827">
                        <c:v>77409</c:v>
                      </c:pt>
                      <c:pt idx="828">
                        <c:v>78903</c:v>
                      </c:pt>
                      <c:pt idx="829">
                        <c:v>66550</c:v>
                      </c:pt>
                      <c:pt idx="830">
                        <c:v>58701</c:v>
                      </c:pt>
                      <c:pt idx="831">
                        <c:v>63678</c:v>
                      </c:pt>
                      <c:pt idx="832">
                        <c:v>68131</c:v>
                      </c:pt>
                      <c:pt idx="833">
                        <c:v>67731</c:v>
                      </c:pt>
                      <c:pt idx="834">
                        <c:v>69205</c:v>
                      </c:pt>
                      <c:pt idx="835">
                        <c:v>68411</c:v>
                      </c:pt>
                      <c:pt idx="836">
                        <c:v>68178</c:v>
                      </c:pt>
                      <c:pt idx="837">
                        <c:v>40726</c:v>
                      </c:pt>
                      <c:pt idx="838">
                        <c:v>48509</c:v>
                      </c:pt>
                      <c:pt idx="839">
                        <c:v>70557</c:v>
                      </c:pt>
                      <c:pt idx="840">
                        <c:v>53716</c:v>
                      </c:pt>
                      <c:pt idx="841">
                        <c:v>53936</c:v>
                      </c:pt>
                      <c:pt idx="842">
                        <c:v>45356</c:v>
                      </c:pt>
                      <c:pt idx="843">
                        <c:v>61936</c:v>
                      </c:pt>
                      <c:pt idx="844">
                        <c:v>60192</c:v>
                      </c:pt>
                      <c:pt idx="845">
                        <c:v>67068</c:v>
                      </c:pt>
                      <c:pt idx="846">
                        <c:v>56789</c:v>
                      </c:pt>
                      <c:pt idx="847">
                        <c:v>80627</c:v>
                      </c:pt>
                      <c:pt idx="848">
                        <c:v>78736</c:v>
                      </c:pt>
                      <c:pt idx="849">
                        <c:v>63692</c:v>
                      </c:pt>
                      <c:pt idx="850">
                        <c:v>59053</c:v>
                      </c:pt>
                      <c:pt idx="851">
                        <c:v>35094</c:v>
                      </c:pt>
                      <c:pt idx="852">
                        <c:v>50504</c:v>
                      </c:pt>
                      <c:pt idx="853">
                        <c:v>55243</c:v>
                      </c:pt>
                      <c:pt idx="854">
                        <c:v>53720</c:v>
                      </c:pt>
                      <c:pt idx="855">
                        <c:v>53213</c:v>
                      </c:pt>
                      <c:pt idx="856">
                        <c:v>61928</c:v>
                      </c:pt>
                      <c:pt idx="857">
                        <c:v>63168</c:v>
                      </c:pt>
                      <c:pt idx="858">
                        <c:v>58956</c:v>
                      </c:pt>
                      <c:pt idx="859">
                        <c:v>68646</c:v>
                      </c:pt>
                      <c:pt idx="860">
                        <c:v>70046</c:v>
                      </c:pt>
                      <c:pt idx="861">
                        <c:v>68002</c:v>
                      </c:pt>
                      <c:pt idx="862">
                        <c:v>62712</c:v>
                      </c:pt>
                      <c:pt idx="863">
                        <c:v>60123</c:v>
                      </c:pt>
                      <c:pt idx="864">
                        <c:v>60807</c:v>
                      </c:pt>
                      <c:pt idx="865">
                        <c:v>58050</c:v>
                      </c:pt>
                      <c:pt idx="866">
                        <c:v>67107</c:v>
                      </c:pt>
                      <c:pt idx="867">
                        <c:v>66100</c:v>
                      </c:pt>
                      <c:pt idx="868">
                        <c:v>69373</c:v>
                      </c:pt>
                      <c:pt idx="869">
                        <c:v>65323</c:v>
                      </c:pt>
                      <c:pt idx="870">
                        <c:v>46794</c:v>
                      </c:pt>
                      <c:pt idx="871">
                        <c:v>63954</c:v>
                      </c:pt>
                      <c:pt idx="872">
                        <c:v>59325</c:v>
                      </c:pt>
                      <c:pt idx="873">
                        <c:v>59635</c:v>
                      </c:pt>
                      <c:pt idx="874">
                        <c:v>68599</c:v>
                      </c:pt>
                      <c:pt idx="875">
                        <c:v>73424</c:v>
                      </c:pt>
                      <c:pt idx="876">
                        <c:v>69724</c:v>
                      </c:pt>
                      <c:pt idx="877">
                        <c:v>83393</c:v>
                      </c:pt>
                      <c:pt idx="878">
                        <c:v>65387</c:v>
                      </c:pt>
                      <c:pt idx="879">
                        <c:v>67167</c:v>
                      </c:pt>
                      <c:pt idx="880">
                        <c:v>71904</c:v>
                      </c:pt>
                      <c:pt idx="881">
                        <c:v>76764</c:v>
                      </c:pt>
                      <c:pt idx="882">
                        <c:v>77511</c:v>
                      </c:pt>
                      <c:pt idx="883">
                        <c:v>77195</c:v>
                      </c:pt>
                      <c:pt idx="884">
                        <c:v>53566</c:v>
                      </c:pt>
                      <c:pt idx="885">
                        <c:v>62586</c:v>
                      </c:pt>
                      <c:pt idx="886">
                        <c:v>54645</c:v>
                      </c:pt>
                      <c:pt idx="887">
                        <c:v>59664</c:v>
                      </c:pt>
                      <c:pt idx="888">
                        <c:v>75902</c:v>
                      </c:pt>
                      <c:pt idx="889">
                        <c:v>81799</c:v>
                      </c:pt>
                      <c:pt idx="890">
                        <c:v>62256</c:v>
                      </c:pt>
                      <c:pt idx="891">
                        <c:v>72577</c:v>
                      </c:pt>
                      <c:pt idx="892">
                        <c:v>66085</c:v>
                      </c:pt>
                      <c:pt idx="893">
                        <c:v>68962</c:v>
                      </c:pt>
                      <c:pt idx="894">
                        <c:v>66994</c:v>
                      </c:pt>
                      <c:pt idx="895">
                        <c:v>72340</c:v>
                      </c:pt>
                      <c:pt idx="896">
                        <c:v>77115</c:v>
                      </c:pt>
                      <c:pt idx="897">
                        <c:v>79953</c:v>
                      </c:pt>
                      <c:pt idx="898">
                        <c:v>83672</c:v>
                      </c:pt>
                      <c:pt idx="899">
                        <c:v>77849</c:v>
                      </c:pt>
                      <c:pt idx="900">
                        <c:v>74606</c:v>
                      </c:pt>
                      <c:pt idx="901">
                        <c:v>79228</c:v>
                      </c:pt>
                      <c:pt idx="902">
                        <c:v>88217</c:v>
                      </c:pt>
                      <c:pt idx="903">
                        <c:v>81683</c:v>
                      </c:pt>
                      <c:pt idx="904">
                        <c:v>77065</c:v>
                      </c:pt>
                      <c:pt idx="905">
                        <c:v>73103</c:v>
                      </c:pt>
                      <c:pt idx="906">
                        <c:v>72637</c:v>
                      </c:pt>
                      <c:pt idx="907">
                        <c:v>67338</c:v>
                      </c:pt>
                      <c:pt idx="908">
                        <c:v>69340</c:v>
                      </c:pt>
                      <c:pt idx="909">
                        <c:v>82025</c:v>
                      </c:pt>
                      <c:pt idx="910">
                        <c:v>83222</c:v>
                      </c:pt>
                      <c:pt idx="911">
                        <c:v>82191</c:v>
                      </c:pt>
                      <c:pt idx="912">
                        <c:v>81840</c:v>
                      </c:pt>
                      <c:pt idx="913">
                        <c:v>79296</c:v>
                      </c:pt>
                      <c:pt idx="914">
                        <c:v>70433</c:v>
                      </c:pt>
                      <c:pt idx="915">
                        <c:v>59991</c:v>
                      </c:pt>
                      <c:pt idx="916">
                        <c:v>67794</c:v>
                      </c:pt>
                      <c:pt idx="917">
                        <c:v>73812</c:v>
                      </c:pt>
                      <c:pt idx="918">
                        <c:v>68693</c:v>
                      </c:pt>
                      <c:pt idx="919">
                        <c:v>64718</c:v>
                      </c:pt>
                      <c:pt idx="920">
                        <c:v>77375</c:v>
                      </c:pt>
                      <c:pt idx="921">
                        <c:v>76256</c:v>
                      </c:pt>
                      <c:pt idx="922">
                        <c:v>63568</c:v>
                      </c:pt>
                      <c:pt idx="923">
                        <c:v>70607</c:v>
                      </c:pt>
                      <c:pt idx="924">
                        <c:v>70707</c:v>
                      </c:pt>
                      <c:pt idx="925">
                        <c:v>71116</c:v>
                      </c:pt>
                      <c:pt idx="926">
                        <c:v>66882</c:v>
                      </c:pt>
                      <c:pt idx="927">
                        <c:v>74927</c:v>
                      </c:pt>
                      <c:pt idx="928">
                        <c:v>75222</c:v>
                      </c:pt>
                      <c:pt idx="929">
                        <c:v>64673</c:v>
                      </c:pt>
                      <c:pt idx="930">
                        <c:v>73725</c:v>
                      </c:pt>
                      <c:pt idx="931">
                        <c:v>67478</c:v>
                      </c:pt>
                      <c:pt idx="932">
                        <c:v>64108</c:v>
                      </c:pt>
                      <c:pt idx="933">
                        <c:v>74503</c:v>
                      </c:pt>
                      <c:pt idx="934">
                        <c:v>86998</c:v>
                      </c:pt>
                      <c:pt idx="935">
                        <c:v>95706</c:v>
                      </c:pt>
                      <c:pt idx="936">
                        <c:v>88212</c:v>
                      </c:pt>
                      <c:pt idx="937">
                        <c:v>77430</c:v>
                      </c:pt>
                      <c:pt idx="938">
                        <c:v>83834</c:v>
                      </c:pt>
                      <c:pt idx="939">
                        <c:v>75903</c:v>
                      </c:pt>
                      <c:pt idx="940">
                        <c:v>83071</c:v>
                      </c:pt>
                      <c:pt idx="941">
                        <c:v>97952</c:v>
                      </c:pt>
                      <c:pt idx="942">
                        <c:v>97171</c:v>
                      </c:pt>
                      <c:pt idx="943">
                        <c:v>70511</c:v>
                      </c:pt>
                      <c:pt idx="944">
                        <c:v>74831</c:v>
                      </c:pt>
                      <c:pt idx="945">
                        <c:v>82932</c:v>
                      </c:pt>
                      <c:pt idx="946">
                        <c:v>80218</c:v>
                      </c:pt>
                      <c:pt idx="947">
                        <c:v>63994</c:v>
                      </c:pt>
                      <c:pt idx="948">
                        <c:v>72710</c:v>
                      </c:pt>
                      <c:pt idx="949">
                        <c:v>82012</c:v>
                      </c:pt>
                      <c:pt idx="950">
                        <c:v>70073</c:v>
                      </c:pt>
                      <c:pt idx="951">
                        <c:v>76375</c:v>
                      </c:pt>
                      <c:pt idx="952">
                        <c:v>79462</c:v>
                      </c:pt>
                      <c:pt idx="953">
                        <c:v>80265</c:v>
                      </c:pt>
                      <c:pt idx="954">
                        <c:v>79685</c:v>
                      </c:pt>
                      <c:pt idx="955">
                        <c:v>87593</c:v>
                      </c:pt>
                      <c:pt idx="956">
                        <c:v>68542</c:v>
                      </c:pt>
                      <c:pt idx="957">
                        <c:v>70628</c:v>
                      </c:pt>
                      <c:pt idx="958">
                        <c:v>72455</c:v>
                      </c:pt>
                      <c:pt idx="959">
                        <c:v>74615</c:v>
                      </c:pt>
                      <c:pt idx="960">
                        <c:v>84391</c:v>
                      </c:pt>
                      <c:pt idx="961">
                        <c:v>80718</c:v>
                      </c:pt>
                      <c:pt idx="962">
                        <c:v>91384</c:v>
                      </c:pt>
                      <c:pt idx="963">
                        <c:v>92719</c:v>
                      </c:pt>
                      <c:pt idx="964">
                        <c:v>82804</c:v>
                      </c:pt>
                      <c:pt idx="965">
                        <c:v>80311</c:v>
                      </c:pt>
                      <c:pt idx="966">
                        <c:v>94873</c:v>
                      </c:pt>
                      <c:pt idx="967">
                        <c:v>90824</c:v>
                      </c:pt>
                      <c:pt idx="968">
                        <c:v>79198</c:v>
                      </c:pt>
                      <c:pt idx="969">
                        <c:v>93704</c:v>
                      </c:pt>
                      <c:pt idx="970">
                        <c:v>100564</c:v>
                      </c:pt>
                      <c:pt idx="971">
                        <c:v>91488</c:v>
                      </c:pt>
                      <c:pt idx="972">
                        <c:v>90522</c:v>
                      </c:pt>
                      <c:pt idx="973">
                        <c:v>89231</c:v>
                      </c:pt>
                      <c:pt idx="974">
                        <c:v>86583</c:v>
                      </c:pt>
                      <c:pt idx="975">
                        <c:v>78423</c:v>
                      </c:pt>
                      <c:pt idx="976">
                        <c:v>88720</c:v>
                      </c:pt>
                      <c:pt idx="977">
                        <c:v>85683</c:v>
                      </c:pt>
                      <c:pt idx="978">
                        <c:v>84745</c:v>
                      </c:pt>
                      <c:pt idx="979">
                        <c:v>96638</c:v>
                      </c:pt>
                      <c:pt idx="980">
                        <c:v>92341</c:v>
                      </c:pt>
                      <c:pt idx="981">
                        <c:v>92956</c:v>
                      </c:pt>
                      <c:pt idx="982">
                        <c:v>86432</c:v>
                      </c:pt>
                      <c:pt idx="983">
                        <c:v>70602</c:v>
                      </c:pt>
                      <c:pt idx="984">
                        <c:v>75656</c:v>
                      </c:pt>
                      <c:pt idx="985">
                        <c:v>79604</c:v>
                      </c:pt>
                      <c:pt idx="986">
                        <c:v>87012</c:v>
                      </c:pt>
                      <c:pt idx="987">
                        <c:v>79171</c:v>
                      </c:pt>
                      <c:pt idx="988">
                        <c:v>82274</c:v>
                      </c:pt>
                      <c:pt idx="989">
                        <c:v>82039</c:v>
                      </c:pt>
                      <c:pt idx="990">
                        <c:v>71749</c:v>
                      </c:pt>
                      <c:pt idx="991">
                        <c:v>64604</c:v>
                      </c:pt>
                      <c:pt idx="992">
                        <c:v>74726</c:v>
                      </c:pt>
                      <c:pt idx="993">
                        <c:v>73535</c:v>
                      </c:pt>
                      <c:pt idx="994">
                        <c:v>63890</c:v>
                      </c:pt>
                      <c:pt idx="995">
                        <c:v>66730</c:v>
                      </c:pt>
                      <c:pt idx="996">
                        <c:v>66487</c:v>
                      </c:pt>
                      <c:pt idx="997">
                        <c:v>67219</c:v>
                      </c:pt>
                      <c:pt idx="998">
                        <c:v>59215</c:v>
                      </c:pt>
                      <c:pt idx="999">
                        <c:v>63927</c:v>
                      </c:pt>
                      <c:pt idx="1000">
                        <c:v>67242</c:v>
                      </c:pt>
                      <c:pt idx="1001">
                        <c:v>77686</c:v>
                      </c:pt>
                      <c:pt idx="1002">
                        <c:v>82991</c:v>
                      </c:pt>
                      <c:pt idx="1003">
                        <c:v>77426</c:v>
                      </c:pt>
                      <c:pt idx="1004">
                        <c:v>78001</c:v>
                      </c:pt>
                      <c:pt idx="1005">
                        <c:v>94807</c:v>
                      </c:pt>
                      <c:pt idx="1006">
                        <c:v>91133</c:v>
                      </c:pt>
                      <c:pt idx="1007">
                        <c:v>76501</c:v>
                      </c:pt>
                      <c:pt idx="1008">
                        <c:v>97682</c:v>
                      </c:pt>
                      <c:pt idx="1009">
                        <c:v>101228</c:v>
                      </c:pt>
                      <c:pt idx="1010">
                        <c:v>85168</c:v>
                      </c:pt>
                      <c:pt idx="1011">
                        <c:v>84094</c:v>
                      </c:pt>
                      <c:pt idx="1012">
                        <c:v>89333</c:v>
                      </c:pt>
                      <c:pt idx="1013">
                        <c:v>97480</c:v>
                      </c:pt>
                      <c:pt idx="1014">
                        <c:v>95882</c:v>
                      </c:pt>
                      <c:pt idx="1015">
                        <c:v>88587</c:v>
                      </c:pt>
                      <c:pt idx="1016">
                        <c:v>90011</c:v>
                      </c:pt>
                      <c:pt idx="1017">
                        <c:v>93282</c:v>
                      </c:pt>
                      <c:pt idx="1018">
                        <c:v>91918</c:v>
                      </c:pt>
                      <c:pt idx="1019">
                        <c:v>80559</c:v>
                      </c:pt>
                      <c:pt idx="1020">
                        <c:v>93900</c:v>
                      </c:pt>
                      <c:pt idx="1021">
                        <c:v>94683</c:v>
                      </c:pt>
                      <c:pt idx="1022">
                        <c:v>89191</c:v>
                      </c:pt>
                      <c:pt idx="1023">
                        <c:v>97402</c:v>
                      </c:pt>
                      <c:pt idx="1024">
                        <c:v>100100</c:v>
                      </c:pt>
                      <c:pt idx="1025">
                        <c:v>83724</c:v>
                      </c:pt>
                      <c:pt idx="1026">
                        <c:v>70429</c:v>
                      </c:pt>
                      <c:pt idx="1027">
                        <c:v>73261</c:v>
                      </c:pt>
                      <c:pt idx="1028">
                        <c:v>74056</c:v>
                      </c:pt>
                      <c:pt idx="1029">
                        <c:v>99383</c:v>
                      </c:pt>
                      <c:pt idx="1030">
                        <c:v>91024</c:v>
                      </c:pt>
                      <c:pt idx="1031">
                        <c:v>77554</c:v>
                      </c:pt>
                      <c:pt idx="1032">
                        <c:v>79695</c:v>
                      </c:pt>
                      <c:pt idx="1033">
                        <c:v>74339</c:v>
                      </c:pt>
                      <c:pt idx="1034">
                        <c:v>80397</c:v>
                      </c:pt>
                      <c:pt idx="1035">
                        <c:v>87421</c:v>
                      </c:pt>
                      <c:pt idx="1036">
                        <c:v>78544</c:v>
                      </c:pt>
                      <c:pt idx="1037">
                        <c:v>70521</c:v>
                      </c:pt>
                      <c:pt idx="1038">
                        <c:v>93324</c:v>
                      </c:pt>
                      <c:pt idx="1039">
                        <c:v>92401</c:v>
                      </c:pt>
                      <c:pt idx="1040">
                        <c:v>95271</c:v>
                      </c:pt>
                      <c:pt idx="1041">
                        <c:v>80048</c:v>
                      </c:pt>
                      <c:pt idx="1042">
                        <c:v>93056</c:v>
                      </c:pt>
                      <c:pt idx="1043">
                        <c:v>92994</c:v>
                      </c:pt>
                      <c:pt idx="1044">
                        <c:v>88572</c:v>
                      </c:pt>
                      <c:pt idx="1045">
                        <c:v>87153</c:v>
                      </c:pt>
                      <c:pt idx="1046">
                        <c:v>88791</c:v>
                      </c:pt>
                      <c:pt idx="1047">
                        <c:v>78602</c:v>
                      </c:pt>
                      <c:pt idx="1048">
                        <c:v>81337</c:v>
                      </c:pt>
                      <c:pt idx="1049">
                        <c:v>68310</c:v>
                      </c:pt>
                      <c:pt idx="1050">
                        <c:v>79021</c:v>
                      </c:pt>
                      <c:pt idx="1051">
                        <c:v>75644</c:v>
                      </c:pt>
                      <c:pt idx="1052">
                        <c:v>93276</c:v>
                      </c:pt>
                      <c:pt idx="1053">
                        <c:v>76171</c:v>
                      </c:pt>
                      <c:pt idx="1054">
                        <c:v>77448</c:v>
                      </c:pt>
                      <c:pt idx="1055">
                        <c:v>82878</c:v>
                      </c:pt>
                      <c:pt idx="1056">
                        <c:v>96457</c:v>
                      </c:pt>
                      <c:pt idx="1057">
                        <c:v>68104</c:v>
                      </c:pt>
                      <c:pt idx="1058">
                        <c:v>79170</c:v>
                      </c:pt>
                      <c:pt idx="1059">
                        <c:v>74524</c:v>
                      </c:pt>
                      <c:pt idx="1060">
                        <c:v>68615</c:v>
                      </c:pt>
                      <c:pt idx="1061">
                        <c:v>63972</c:v>
                      </c:pt>
                      <c:pt idx="1062">
                        <c:v>68227</c:v>
                      </c:pt>
                      <c:pt idx="1063">
                        <c:v>72509</c:v>
                      </c:pt>
                      <c:pt idx="1064">
                        <c:v>74259</c:v>
                      </c:pt>
                      <c:pt idx="1065">
                        <c:v>70583</c:v>
                      </c:pt>
                      <c:pt idx="1066">
                        <c:v>66468</c:v>
                      </c:pt>
                      <c:pt idx="1067">
                        <c:v>61945</c:v>
                      </c:pt>
                      <c:pt idx="1068">
                        <c:v>60427</c:v>
                      </c:pt>
                      <c:pt idx="1069">
                        <c:v>68417</c:v>
                      </c:pt>
                      <c:pt idx="1070">
                        <c:v>68178</c:v>
                      </c:pt>
                      <c:pt idx="1071">
                        <c:v>70957</c:v>
                      </c:pt>
                      <c:pt idx="1072">
                        <c:v>70770</c:v>
                      </c:pt>
                      <c:pt idx="1073">
                        <c:v>68622</c:v>
                      </c:pt>
                      <c:pt idx="1074">
                        <c:v>62901</c:v>
                      </c:pt>
                      <c:pt idx="1075">
                        <c:v>53297</c:v>
                      </c:pt>
                      <c:pt idx="1076">
                        <c:v>61523</c:v>
                      </c:pt>
                      <c:pt idx="1077">
                        <c:v>63294</c:v>
                      </c:pt>
                      <c:pt idx="1078">
                        <c:v>62394</c:v>
                      </c:pt>
                      <c:pt idx="1079">
                        <c:v>64745</c:v>
                      </c:pt>
                      <c:pt idx="1080">
                        <c:v>69628</c:v>
                      </c:pt>
                      <c:pt idx="1081">
                        <c:v>82423</c:v>
                      </c:pt>
                      <c:pt idx="1082">
                        <c:v>65804</c:v>
                      </c:pt>
                      <c:pt idx="1083">
                        <c:v>54575</c:v>
                      </c:pt>
                      <c:pt idx="1084">
                        <c:v>64196</c:v>
                      </c:pt>
                      <c:pt idx="1085">
                        <c:v>68459</c:v>
                      </c:pt>
                      <c:pt idx="1086">
                        <c:v>65527</c:v>
                      </c:pt>
                      <c:pt idx="1087">
                        <c:v>67138</c:v>
                      </c:pt>
                      <c:pt idx="1088">
                        <c:v>63534</c:v>
                      </c:pt>
                      <c:pt idx="1089">
                        <c:v>65172</c:v>
                      </c:pt>
                      <c:pt idx="1090">
                        <c:v>66037</c:v>
                      </c:pt>
                      <c:pt idx="1091">
                        <c:v>68964</c:v>
                      </c:pt>
                      <c:pt idx="1092">
                        <c:v>64527</c:v>
                      </c:pt>
                      <c:pt idx="1093">
                        <c:v>61572</c:v>
                      </c:pt>
                      <c:pt idx="1094">
                        <c:v>56977</c:v>
                      </c:pt>
                      <c:pt idx="1095">
                        <c:v>56033</c:v>
                      </c:pt>
                      <c:pt idx="1096">
                        <c:v>41989</c:v>
                      </c:pt>
                      <c:pt idx="1097">
                        <c:v>60042</c:v>
                      </c:pt>
                      <c:pt idx="1098">
                        <c:v>66017</c:v>
                      </c:pt>
                      <c:pt idx="1099">
                        <c:v>50409</c:v>
                      </c:pt>
                      <c:pt idx="1100">
                        <c:v>65260</c:v>
                      </c:pt>
                      <c:pt idx="1101">
                        <c:v>72740</c:v>
                      </c:pt>
                      <c:pt idx="1102">
                        <c:v>72773</c:v>
                      </c:pt>
                      <c:pt idx="1103">
                        <c:v>66267</c:v>
                      </c:pt>
                      <c:pt idx="1104">
                        <c:v>69024</c:v>
                      </c:pt>
                      <c:pt idx="1105">
                        <c:v>72527</c:v>
                      </c:pt>
                      <c:pt idx="1106">
                        <c:v>66080</c:v>
                      </c:pt>
                      <c:pt idx="1107">
                        <c:v>67438</c:v>
                      </c:pt>
                      <c:pt idx="1108">
                        <c:v>66570</c:v>
                      </c:pt>
                      <c:pt idx="1109">
                        <c:v>61272</c:v>
                      </c:pt>
                      <c:pt idx="1110">
                        <c:v>60210</c:v>
                      </c:pt>
                      <c:pt idx="1111">
                        <c:v>58765</c:v>
                      </c:pt>
                      <c:pt idx="1112">
                        <c:v>75790</c:v>
                      </c:pt>
                      <c:pt idx="1113">
                        <c:v>67058</c:v>
                      </c:pt>
                      <c:pt idx="1114">
                        <c:v>69163</c:v>
                      </c:pt>
                      <c:pt idx="1115">
                        <c:v>65018</c:v>
                      </c:pt>
                      <c:pt idx="1116">
                        <c:v>61449</c:v>
                      </c:pt>
                      <c:pt idx="1117">
                        <c:v>64611</c:v>
                      </c:pt>
                      <c:pt idx="1118">
                        <c:v>64044</c:v>
                      </c:pt>
                      <c:pt idx="1119">
                        <c:v>70502</c:v>
                      </c:pt>
                      <c:pt idx="1120">
                        <c:v>65046</c:v>
                      </c:pt>
                      <c:pt idx="1121">
                        <c:v>59569</c:v>
                      </c:pt>
                      <c:pt idx="1122">
                        <c:v>71199</c:v>
                      </c:pt>
                      <c:pt idx="1123">
                        <c:v>67319</c:v>
                      </c:pt>
                      <c:pt idx="1124">
                        <c:v>75455</c:v>
                      </c:pt>
                      <c:pt idx="1125">
                        <c:v>71930</c:v>
                      </c:pt>
                      <c:pt idx="1126">
                        <c:v>73861</c:v>
                      </c:pt>
                      <c:pt idx="1127">
                        <c:v>70556</c:v>
                      </c:pt>
                      <c:pt idx="1128">
                        <c:v>63735</c:v>
                      </c:pt>
                      <c:pt idx="1129">
                        <c:v>84458</c:v>
                      </c:pt>
                      <c:pt idx="1130">
                        <c:v>69663</c:v>
                      </c:pt>
                      <c:pt idx="1131">
                        <c:v>64493</c:v>
                      </c:pt>
                      <c:pt idx="1132">
                        <c:v>73791</c:v>
                      </c:pt>
                      <c:pt idx="1133">
                        <c:v>62690</c:v>
                      </c:pt>
                      <c:pt idx="1134">
                        <c:v>74417</c:v>
                      </c:pt>
                      <c:pt idx="1135">
                        <c:v>65928</c:v>
                      </c:pt>
                      <c:pt idx="1136">
                        <c:v>70785</c:v>
                      </c:pt>
                      <c:pt idx="1137">
                        <c:v>59491</c:v>
                      </c:pt>
                      <c:pt idx="1138">
                        <c:v>67522</c:v>
                      </c:pt>
                      <c:pt idx="1139">
                        <c:v>69898</c:v>
                      </c:pt>
                      <c:pt idx="1140">
                        <c:v>70391</c:v>
                      </c:pt>
                      <c:pt idx="1141">
                        <c:v>67549</c:v>
                      </c:pt>
                      <c:pt idx="1142">
                        <c:v>50160</c:v>
                      </c:pt>
                      <c:pt idx="1143">
                        <c:v>64461</c:v>
                      </c:pt>
                      <c:pt idx="1144">
                        <c:v>56448</c:v>
                      </c:pt>
                      <c:pt idx="1145">
                        <c:v>50212</c:v>
                      </c:pt>
                      <c:pt idx="1146">
                        <c:v>56207</c:v>
                      </c:pt>
                      <c:pt idx="1147">
                        <c:v>61358</c:v>
                      </c:pt>
                      <c:pt idx="1148">
                        <c:v>66538</c:v>
                      </c:pt>
                      <c:pt idx="1149">
                        <c:v>73748</c:v>
                      </c:pt>
                      <c:pt idx="1150">
                        <c:v>77488</c:v>
                      </c:pt>
                      <c:pt idx="1151">
                        <c:v>68092</c:v>
                      </c:pt>
                      <c:pt idx="1152">
                        <c:v>56751</c:v>
                      </c:pt>
                      <c:pt idx="1153">
                        <c:v>53783</c:v>
                      </c:pt>
                      <c:pt idx="1154">
                        <c:v>66967</c:v>
                      </c:pt>
                      <c:pt idx="1155">
                        <c:v>60271</c:v>
                      </c:pt>
                      <c:pt idx="1156">
                        <c:v>73487</c:v>
                      </c:pt>
                      <c:pt idx="1157">
                        <c:v>69237</c:v>
                      </c:pt>
                      <c:pt idx="1158">
                        <c:v>49868</c:v>
                      </c:pt>
                      <c:pt idx="1159">
                        <c:v>63772</c:v>
                      </c:pt>
                      <c:pt idx="1160">
                        <c:v>70696</c:v>
                      </c:pt>
                      <c:pt idx="1161">
                        <c:v>56834</c:v>
                      </c:pt>
                      <c:pt idx="1162">
                        <c:v>69872</c:v>
                      </c:pt>
                      <c:pt idx="1163">
                        <c:v>63046</c:v>
                      </c:pt>
                      <c:pt idx="1164">
                        <c:v>65792</c:v>
                      </c:pt>
                      <c:pt idx="1165">
                        <c:v>62536</c:v>
                      </c:pt>
                      <c:pt idx="1166">
                        <c:v>48013</c:v>
                      </c:pt>
                      <c:pt idx="1167">
                        <c:v>81890</c:v>
                      </c:pt>
                      <c:pt idx="1168">
                        <c:v>69599</c:v>
                      </c:pt>
                      <c:pt idx="1169">
                        <c:v>86944</c:v>
                      </c:pt>
                      <c:pt idx="1170">
                        <c:v>79896</c:v>
                      </c:pt>
                      <c:pt idx="1171">
                        <c:v>77842</c:v>
                      </c:pt>
                      <c:pt idx="1172">
                        <c:v>53245</c:v>
                      </c:pt>
                      <c:pt idx="1173">
                        <c:v>72678</c:v>
                      </c:pt>
                      <c:pt idx="1174">
                        <c:v>74952</c:v>
                      </c:pt>
                      <c:pt idx="1175">
                        <c:v>69132</c:v>
                      </c:pt>
                      <c:pt idx="1176">
                        <c:v>70403</c:v>
                      </c:pt>
                      <c:pt idx="1177">
                        <c:v>81219</c:v>
                      </c:pt>
                      <c:pt idx="1178">
                        <c:v>67640</c:v>
                      </c:pt>
                      <c:pt idx="1179">
                        <c:v>56595</c:v>
                      </c:pt>
                      <c:pt idx="1180">
                        <c:v>45578</c:v>
                      </c:pt>
                      <c:pt idx="1181">
                        <c:v>50958</c:v>
                      </c:pt>
                      <c:pt idx="1182">
                        <c:v>49672</c:v>
                      </c:pt>
                      <c:pt idx="1183">
                        <c:v>68027</c:v>
                      </c:pt>
                      <c:pt idx="1184">
                        <c:v>61772</c:v>
                      </c:pt>
                      <c:pt idx="1185">
                        <c:v>68493</c:v>
                      </c:pt>
                      <c:pt idx="1186">
                        <c:v>79966</c:v>
                      </c:pt>
                      <c:pt idx="1187">
                        <c:v>75080</c:v>
                      </c:pt>
                      <c:pt idx="1188">
                        <c:v>92002</c:v>
                      </c:pt>
                      <c:pt idx="1189">
                        <c:v>80954</c:v>
                      </c:pt>
                      <c:pt idx="1190">
                        <c:v>74752</c:v>
                      </c:pt>
                      <c:pt idx="1191">
                        <c:v>76942</c:v>
                      </c:pt>
                      <c:pt idx="1192">
                        <c:v>102686</c:v>
                      </c:pt>
                      <c:pt idx="1193">
                        <c:v>75275</c:v>
                      </c:pt>
                      <c:pt idx="1194">
                        <c:v>63418</c:v>
                      </c:pt>
                      <c:pt idx="1195">
                        <c:v>70193</c:v>
                      </c:pt>
                      <c:pt idx="1196">
                        <c:v>74830</c:v>
                      </c:pt>
                      <c:pt idx="1197">
                        <c:v>72781</c:v>
                      </c:pt>
                      <c:pt idx="1198">
                        <c:v>77788</c:v>
                      </c:pt>
                      <c:pt idx="1199">
                        <c:v>74607</c:v>
                      </c:pt>
                      <c:pt idx="1200">
                        <c:v>63759</c:v>
                      </c:pt>
                      <c:pt idx="1201">
                        <c:v>72840</c:v>
                      </c:pt>
                      <c:pt idx="1202">
                        <c:v>74566</c:v>
                      </c:pt>
                      <c:pt idx="1203">
                        <c:v>76808</c:v>
                      </c:pt>
                      <c:pt idx="1204">
                        <c:v>74678</c:v>
                      </c:pt>
                      <c:pt idx="1205">
                        <c:v>73961</c:v>
                      </c:pt>
                      <c:pt idx="1206">
                        <c:v>55585</c:v>
                      </c:pt>
                      <c:pt idx="1207">
                        <c:v>58400</c:v>
                      </c:pt>
                      <c:pt idx="1208">
                        <c:v>52046</c:v>
                      </c:pt>
                      <c:pt idx="1209">
                        <c:v>61136</c:v>
                      </c:pt>
                      <c:pt idx="1210">
                        <c:v>57695</c:v>
                      </c:pt>
                      <c:pt idx="1211">
                        <c:v>63582</c:v>
                      </c:pt>
                      <c:pt idx="1212">
                        <c:v>59259</c:v>
                      </c:pt>
                      <c:pt idx="1213">
                        <c:v>56271</c:v>
                      </c:pt>
                      <c:pt idx="1214">
                        <c:v>48665</c:v>
                      </c:pt>
                      <c:pt idx="1215">
                        <c:v>39414</c:v>
                      </c:pt>
                      <c:pt idx="1216">
                        <c:v>44125</c:v>
                      </c:pt>
                      <c:pt idx="1217">
                        <c:v>52719</c:v>
                      </c:pt>
                      <c:pt idx="1218">
                        <c:v>53333</c:v>
                      </c:pt>
                      <c:pt idx="1219">
                        <c:v>65266</c:v>
                      </c:pt>
                      <c:pt idx="1220">
                        <c:v>57542</c:v>
                      </c:pt>
                      <c:pt idx="1221">
                        <c:v>50868</c:v>
                      </c:pt>
                      <c:pt idx="1222">
                        <c:v>48922</c:v>
                      </c:pt>
                      <c:pt idx="1223">
                        <c:v>56159</c:v>
                      </c:pt>
                      <c:pt idx="1224">
                        <c:v>66782</c:v>
                      </c:pt>
                      <c:pt idx="1225">
                        <c:v>57821</c:v>
                      </c:pt>
                      <c:pt idx="1226">
                        <c:v>66907</c:v>
                      </c:pt>
                      <c:pt idx="1227">
                        <c:v>60049</c:v>
                      </c:pt>
                      <c:pt idx="1228">
                        <c:v>56151</c:v>
                      </c:pt>
                      <c:pt idx="1229">
                        <c:v>56816</c:v>
                      </c:pt>
                      <c:pt idx="1230">
                        <c:v>53757</c:v>
                      </c:pt>
                      <c:pt idx="1231">
                        <c:v>50860</c:v>
                      </c:pt>
                      <c:pt idx="1232">
                        <c:v>50668</c:v>
                      </c:pt>
                      <c:pt idx="1233">
                        <c:v>59598</c:v>
                      </c:pt>
                      <c:pt idx="1234">
                        <c:v>49663</c:v>
                      </c:pt>
                      <c:pt idx="1235">
                        <c:v>43574</c:v>
                      </c:pt>
                      <c:pt idx="1236">
                        <c:v>45077</c:v>
                      </c:pt>
                      <c:pt idx="1237">
                        <c:v>48041</c:v>
                      </c:pt>
                      <c:pt idx="1238">
                        <c:v>55691</c:v>
                      </c:pt>
                      <c:pt idx="1239">
                        <c:v>60576</c:v>
                      </c:pt>
                      <c:pt idx="1240">
                        <c:v>64567</c:v>
                      </c:pt>
                      <c:pt idx="1241">
                        <c:v>61540</c:v>
                      </c:pt>
                      <c:pt idx="1242">
                        <c:v>66543</c:v>
                      </c:pt>
                      <c:pt idx="1243">
                        <c:v>59614</c:v>
                      </c:pt>
                      <c:pt idx="1244">
                        <c:v>65518</c:v>
                      </c:pt>
                      <c:pt idx="1245">
                        <c:v>57750</c:v>
                      </c:pt>
                      <c:pt idx="1246">
                        <c:v>58860</c:v>
                      </c:pt>
                      <c:pt idx="1247">
                        <c:v>53028</c:v>
                      </c:pt>
                      <c:pt idx="1248">
                        <c:v>60888</c:v>
                      </c:pt>
                      <c:pt idx="1249">
                        <c:v>53983</c:v>
                      </c:pt>
                      <c:pt idx="1250">
                        <c:v>51584</c:v>
                      </c:pt>
                      <c:pt idx="1251">
                        <c:v>67676</c:v>
                      </c:pt>
                      <c:pt idx="1252">
                        <c:v>53412</c:v>
                      </c:pt>
                      <c:pt idx="1253">
                        <c:v>66588</c:v>
                      </c:pt>
                      <c:pt idx="1254">
                        <c:v>62117</c:v>
                      </c:pt>
                      <c:pt idx="1255">
                        <c:v>56387</c:v>
                      </c:pt>
                      <c:pt idx="1256">
                        <c:v>52031</c:v>
                      </c:pt>
                      <c:pt idx="1257">
                        <c:v>66722</c:v>
                      </c:pt>
                      <c:pt idx="1258">
                        <c:v>61985</c:v>
                      </c:pt>
                      <c:pt idx="1259">
                        <c:v>64713</c:v>
                      </c:pt>
                      <c:pt idx="1260">
                        <c:v>58480</c:v>
                      </c:pt>
                      <c:pt idx="1261">
                        <c:v>57033</c:v>
                      </c:pt>
                      <c:pt idx="1262">
                        <c:v>54485</c:v>
                      </c:pt>
                      <c:pt idx="1263">
                        <c:v>43890</c:v>
                      </c:pt>
                      <c:pt idx="1264">
                        <c:v>37378</c:v>
                      </c:pt>
                      <c:pt idx="1265">
                        <c:v>44352</c:v>
                      </c:pt>
                      <c:pt idx="1266">
                        <c:v>54372</c:v>
                      </c:pt>
                      <c:pt idx="1267">
                        <c:v>62987</c:v>
                      </c:pt>
                      <c:pt idx="1268">
                        <c:v>53807</c:v>
                      </c:pt>
                      <c:pt idx="1269">
                        <c:v>49066</c:v>
                      </c:pt>
                      <c:pt idx="1270">
                        <c:v>50325</c:v>
                      </c:pt>
                      <c:pt idx="1271">
                        <c:v>44748</c:v>
                      </c:pt>
                      <c:pt idx="1272">
                        <c:v>47653</c:v>
                      </c:pt>
                      <c:pt idx="1273">
                        <c:v>51279</c:v>
                      </c:pt>
                      <c:pt idx="1274">
                        <c:v>56126</c:v>
                      </c:pt>
                      <c:pt idx="1275">
                        <c:v>64607</c:v>
                      </c:pt>
                      <c:pt idx="1276">
                        <c:v>60811</c:v>
                      </c:pt>
                      <c:pt idx="1277">
                        <c:v>59171</c:v>
                      </c:pt>
                      <c:pt idx="1278">
                        <c:v>49221</c:v>
                      </c:pt>
                      <c:pt idx="1279">
                        <c:v>57952</c:v>
                      </c:pt>
                      <c:pt idx="1280">
                        <c:v>72859</c:v>
                      </c:pt>
                      <c:pt idx="1281">
                        <c:v>68707</c:v>
                      </c:pt>
                      <c:pt idx="1282">
                        <c:v>71584</c:v>
                      </c:pt>
                      <c:pt idx="1283">
                        <c:v>67978</c:v>
                      </c:pt>
                      <c:pt idx="1284">
                        <c:v>54468</c:v>
                      </c:pt>
                      <c:pt idx="1285">
                        <c:v>47413</c:v>
                      </c:pt>
                      <c:pt idx="1286">
                        <c:v>57072</c:v>
                      </c:pt>
                      <c:pt idx="1287">
                        <c:v>57327</c:v>
                      </c:pt>
                      <c:pt idx="1288">
                        <c:v>58714</c:v>
                      </c:pt>
                      <c:pt idx="1289">
                        <c:v>57268</c:v>
                      </c:pt>
                      <c:pt idx="1290">
                        <c:v>53973</c:v>
                      </c:pt>
                      <c:pt idx="1291">
                        <c:v>44714</c:v>
                      </c:pt>
                      <c:pt idx="1292">
                        <c:v>37915</c:v>
                      </c:pt>
                      <c:pt idx="1293">
                        <c:v>46714</c:v>
                      </c:pt>
                      <c:pt idx="1294">
                        <c:v>46367</c:v>
                      </c:pt>
                      <c:pt idx="1295">
                        <c:v>46604</c:v>
                      </c:pt>
                      <c:pt idx="1296">
                        <c:v>52933</c:v>
                      </c:pt>
                      <c:pt idx="1297">
                        <c:v>47198</c:v>
                      </c:pt>
                      <c:pt idx="1298">
                        <c:v>45554</c:v>
                      </c:pt>
                      <c:pt idx="1299">
                        <c:v>37541</c:v>
                      </c:pt>
                      <c:pt idx="1300">
                        <c:v>47701</c:v>
                      </c:pt>
                      <c:pt idx="1301">
                        <c:v>47333</c:v>
                      </c:pt>
                      <c:pt idx="1302">
                        <c:v>47219</c:v>
                      </c:pt>
                      <c:pt idx="1303">
                        <c:v>48094</c:v>
                      </c:pt>
                      <c:pt idx="1304">
                        <c:v>47838</c:v>
                      </c:pt>
                      <c:pt idx="1305">
                        <c:v>44906</c:v>
                      </c:pt>
                      <c:pt idx="1306">
                        <c:v>42592</c:v>
                      </c:pt>
                      <c:pt idx="1307">
                        <c:v>46693</c:v>
                      </c:pt>
                      <c:pt idx="1308">
                        <c:v>43950</c:v>
                      </c:pt>
                      <c:pt idx="1309">
                        <c:v>49095</c:v>
                      </c:pt>
                      <c:pt idx="1310">
                        <c:v>44091</c:v>
                      </c:pt>
                      <c:pt idx="1311">
                        <c:v>43344</c:v>
                      </c:pt>
                      <c:pt idx="1312">
                        <c:v>35362</c:v>
                      </c:pt>
                      <c:pt idx="1313">
                        <c:v>41120</c:v>
                      </c:pt>
                      <c:pt idx="1314">
                        <c:v>42673</c:v>
                      </c:pt>
                      <c:pt idx="1315">
                        <c:v>47330</c:v>
                      </c:pt>
                      <c:pt idx="1316">
                        <c:v>48373</c:v>
                      </c:pt>
                      <c:pt idx="1317">
                        <c:v>48824</c:v>
                      </c:pt>
                      <c:pt idx="1318">
                        <c:v>49519</c:v>
                      </c:pt>
                      <c:pt idx="1319">
                        <c:v>44374</c:v>
                      </c:pt>
                      <c:pt idx="1320">
                        <c:v>41017</c:v>
                      </c:pt>
                      <c:pt idx="1321">
                        <c:v>45469</c:v>
                      </c:pt>
                      <c:pt idx="1322">
                        <c:v>47026</c:v>
                      </c:pt>
                      <c:pt idx="1323">
                        <c:v>52170</c:v>
                      </c:pt>
                      <c:pt idx="1324">
                        <c:v>48695</c:v>
                      </c:pt>
                      <c:pt idx="1325">
                        <c:v>46293</c:v>
                      </c:pt>
                      <c:pt idx="1326">
                        <c:v>43487</c:v>
                      </c:pt>
                      <c:pt idx="1327">
                        <c:v>45330</c:v>
                      </c:pt>
                      <c:pt idx="1328">
                        <c:v>56591</c:v>
                      </c:pt>
                      <c:pt idx="1329">
                        <c:v>52624</c:v>
                      </c:pt>
                      <c:pt idx="1330">
                        <c:v>55235</c:v>
                      </c:pt>
                      <c:pt idx="1331">
                        <c:v>55106</c:v>
                      </c:pt>
                      <c:pt idx="1332">
                        <c:v>60973</c:v>
                      </c:pt>
                      <c:pt idx="1333">
                        <c:v>54336</c:v>
                      </c:pt>
                      <c:pt idx="1334">
                        <c:v>56557</c:v>
                      </c:pt>
                      <c:pt idx="1335">
                        <c:v>49046</c:v>
                      </c:pt>
                      <c:pt idx="1336">
                        <c:v>60091</c:v>
                      </c:pt>
                      <c:pt idx="1337">
                        <c:v>53130</c:v>
                      </c:pt>
                      <c:pt idx="1338">
                        <c:v>51221</c:v>
                      </c:pt>
                      <c:pt idx="1339">
                        <c:v>52222</c:v>
                      </c:pt>
                      <c:pt idx="1340">
                        <c:v>52196</c:v>
                      </c:pt>
                      <c:pt idx="1341">
                        <c:v>45521</c:v>
                      </c:pt>
                      <c:pt idx="1342">
                        <c:v>45265</c:v>
                      </c:pt>
                      <c:pt idx="1343">
                        <c:v>55243</c:v>
                      </c:pt>
                      <c:pt idx="1344">
                        <c:v>61164</c:v>
                      </c:pt>
                      <c:pt idx="1345">
                        <c:v>56550</c:v>
                      </c:pt>
                      <c:pt idx="1346">
                        <c:v>61460</c:v>
                      </c:pt>
                      <c:pt idx="1347">
                        <c:v>65355</c:v>
                      </c:pt>
                      <c:pt idx="1348">
                        <c:v>62844</c:v>
                      </c:pt>
                      <c:pt idx="1349">
                        <c:v>62160</c:v>
                      </c:pt>
                      <c:pt idx="1350">
                        <c:v>57402</c:v>
                      </c:pt>
                      <c:pt idx="1351">
                        <c:v>53628</c:v>
                      </c:pt>
                      <c:pt idx="1352">
                        <c:v>52128</c:v>
                      </c:pt>
                      <c:pt idx="1353">
                        <c:v>48910</c:v>
                      </c:pt>
                      <c:pt idx="1354">
                        <c:v>51392</c:v>
                      </c:pt>
                      <c:pt idx="1355">
                        <c:v>50092</c:v>
                      </c:pt>
                      <c:pt idx="1356">
                        <c:v>50705</c:v>
                      </c:pt>
                      <c:pt idx="1357">
                        <c:v>58367</c:v>
                      </c:pt>
                      <c:pt idx="1358">
                        <c:v>50020</c:v>
                      </c:pt>
                      <c:pt idx="1359">
                        <c:v>56422</c:v>
                      </c:pt>
                      <c:pt idx="1360">
                        <c:v>61021</c:v>
                      </c:pt>
                      <c:pt idx="1361">
                        <c:v>59486</c:v>
                      </c:pt>
                      <c:pt idx="1362">
                        <c:v>50803</c:v>
                      </c:pt>
                      <c:pt idx="1363">
                        <c:v>56728</c:v>
                      </c:pt>
                      <c:pt idx="1364">
                        <c:v>59887</c:v>
                      </c:pt>
                      <c:pt idx="1365">
                        <c:v>58961</c:v>
                      </c:pt>
                      <c:pt idx="1366">
                        <c:v>58448</c:v>
                      </c:pt>
                      <c:pt idx="1367">
                        <c:v>57004</c:v>
                      </c:pt>
                      <c:pt idx="1368">
                        <c:v>56085</c:v>
                      </c:pt>
                      <c:pt idx="1369">
                        <c:v>44011</c:v>
                      </c:pt>
                      <c:pt idx="1370">
                        <c:v>49986</c:v>
                      </c:pt>
                      <c:pt idx="1371">
                        <c:v>52771</c:v>
                      </c:pt>
                      <c:pt idx="1372">
                        <c:v>55314</c:v>
                      </c:pt>
                      <c:pt idx="1373">
                        <c:v>58073</c:v>
                      </c:pt>
                      <c:pt idx="1374">
                        <c:v>57291</c:v>
                      </c:pt>
                      <c:pt idx="1375">
                        <c:v>58145</c:v>
                      </c:pt>
                      <c:pt idx="1376">
                        <c:v>47334</c:v>
                      </c:pt>
                      <c:pt idx="1377">
                        <c:v>55493</c:v>
                      </c:pt>
                      <c:pt idx="1378">
                        <c:v>62495</c:v>
                      </c:pt>
                      <c:pt idx="1379">
                        <c:v>62564</c:v>
                      </c:pt>
                      <c:pt idx="1380">
                        <c:v>63193</c:v>
                      </c:pt>
                      <c:pt idx="1381">
                        <c:v>56775</c:v>
                      </c:pt>
                      <c:pt idx="1382">
                        <c:v>54638</c:v>
                      </c:pt>
                      <c:pt idx="1383">
                        <c:v>42609</c:v>
                      </c:pt>
                      <c:pt idx="1384">
                        <c:v>53020</c:v>
                      </c:pt>
                      <c:pt idx="1385">
                        <c:v>63139</c:v>
                      </c:pt>
                      <c:pt idx="1386">
                        <c:v>53534</c:v>
                      </c:pt>
                      <c:pt idx="1387">
                        <c:v>59602</c:v>
                      </c:pt>
                      <c:pt idx="1388">
                        <c:v>61342</c:v>
                      </c:pt>
                      <c:pt idx="1389">
                        <c:v>60346</c:v>
                      </c:pt>
                      <c:pt idx="1390">
                        <c:v>55325</c:v>
                      </c:pt>
                      <c:pt idx="1391">
                        <c:v>65601</c:v>
                      </c:pt>
                      <c:pt idx="1392">
                        <c:v>65196</c:v>
                      </c:pt>
                      <c:pt idx="1393">
                        <c:v>73221</c:v>
                      </c:pt>
                      <c:pt idx="1394">
                        <c:v>70335</c:v>
                      </c:pt>
                      <c:pt idx="1395">
                        <c:v>61406</c:v>
                      </c:pt>
                      <c:pt idx="1396">
                        <c:v>55183</c:v>
                      </c:pt>
                      <c:pt idx="1397">
                        <c:v>54603</c:v>
                      </c:pt>
                      <c:pt idx="1398">
                        <c:v>61950</c:v>
                      </c:pt>
                      <c:pt idx="1399">
                        <c:v>69843</c:v>
                      </c:pt>
                      <c:pt idx="1400">
                        <c:v>71597</c:v>
                      </c:pt>
                      <c:pt idx="1401">
                        <c:v>70976</c:v>
                      </c:pt>
                      <c:pt idx="1402">
                        <c:v>65001</c:v>
                      </c:pt>
                      <c:pt idx="1403">
                        <c:v>56577</c:v>
                      </c:pt>
                      <c:pt idx="1404">
                        <c:v>43549</c:v>
                      </c:pt>
                      <c:pt idx="1405">
                        <c:v>60307</c:v>
                      </c:pt>
                      <c:pt idx="1406">
                        <c:v>71947</c:v>
                      </c:pt>
                      <c:pt idx="1407">
                        <c:v>71017</c:v>
                      </c:pt>
                      <c:pt idx="1408">
                        <c:v>68237</c:v>
                      </c:pt>
                      <c:pt idx="1409">
                        <c:v>66655</c:v>
                      </c:pt>
                      <c:pt idx="1410">
                        <c:v>52936</c:v>
                      </c:pt>
                      <c:pt idx="1411">
                        <c:v>55233</c:v>
                      </c:pt>
                      <c:pt idx="1412">
                        <c:v>65022</c:v>
                      </c:pt>
                      <c:pt idx="1413">
                        <c:v>61489</c:v>
                      </c:pt>
                      <c:pt idx="1414">
                        <c:v>56250</c:v>
                      </c:pt>
                      <c:pt idx="1415">
                        <c:v>62392</c:v>
                      </c:pt>
                      <c:pt idx="1416">
                        <c:v>60099</c:v>
                      </c:pt>
                      <c:pt idx="1417">
                        <c:v>59639</c:v>
                      </c:pt>
                      <c:pt idx="1418">
                        <c:v>53875</c:v>
                      </c:pt>
                      <c:pt idx="1419">
                        <c:v>59536</c:v>
                      </c:pt>
                      <c:pt idx="1420">
                        <c:v>63775</c:v>
                      </c:pt>
                      <c:pt idx="1421">
                        <c:v>66040</c:v>
                      </c:pt>
                      <c:pt idx="1422">
                        <c:v>67358</c:v>
                      </c:pt>
                      <c:pt idx="1423">
                        <c:v>67546</c:v>
                      </c:pt>
                      <c:pt idx="1424">
                        <c:v>61975</c:v>
                      </c:pt>
                      <c:pt idx="1425">
                        <c:v>60084</c:v>
                      </c:pt>
                      <c:pt idx="1426">
                        <c:v>65157</c:v>
                      </c:pt>
                      <c:pt idx="1427">
                        <c:v>63519</c:v>
                      </c:pt>
                      <c:pt idx="1428">
                        <c:v>69172</c:v>
                      </c:pt>
                      <c:pt idx="1429">
                        <c:v>69364</c:v>
                      </c:pt>
                      <c:pt idx="1430">
                        <c:v>59725</c:v>
                      </c:pt>
                      <c:pt idx="1431">
                        <c:v>52924</c:v>
                      </c:pt>
                      <c:pt idx="1432">
                        <c:v>53798</c:v>
                      </c:pt>
                      <c:pt idx="1433">
                        <c:v>57794</c:v>
                      </c:pt>
                      <c:pt idx="1434">
                        <c:v>59272</c:v>
                      </c:pt>
                      <c:pt idx="1435">
                        <c:v>61513</c:v>
                      </c:pt>
                      <c:pt idx="1436">
                        <c:v>56203</c:v>
                      </c:pt>
                      <c:pt idx="1437">
                        <c:v>55690</c:v>
                      </c:pt>
                      <c:pt idx="1438">
                        <c:v>56685</c:v>
                      </c:pt>
                      <c:pt idx="1439">
                        <c:v>54123</c:v>
                      </c:pt>
                      <c:pt idx="1440">
                        <c:v>62792</c:v>
                      </c:pt>
                      <c:pt idx="1441">
                        <c:v>59583</c:v>
                      </c:pt>
                      <c:pt idx="1442">
                        <c:v>67730</c:v>
                      </c:pt>
                      <c:pt idx="1443">
                        <c:v>67927</c:v>
                      </c:pt>
                      <c:pt idx="1444">
                        <c:v>71447</c:v>
                      </c:pt>
                      <c:pt idx="1445">
                        <c:v>56574</c:v>
                      </c:pt>
                      <c:pt idx="1446">
                        <c:v>53606</c:v>
                      </c:pt>
                      <c:pt idx="1447">
                        <c:v>65250</c:v>
                      </c:pt>
                      <c:pt idx="1448">
                        <c:v>68933</c:v>
                      </c:pt>
                      <c:pt idx="1449">
                        <c:v>66939</c:v>
                      </c:pt>
                      <c:pt idx="1450">
                        <c:v>62041</c:v>
                      </c:pt>
                      <c:pt idx="1451">
                        <c:v>63041</c:v>
                      </c:pt>
                      <c:pt idx="1452">
                        <c:v>59841</c:v>
                      </c:pt>
                      <c:pt idx="1453">
                        <c:v>56660</c:v>
                      </c:pt>
                      <c:pt idx="1454">
                        <c:v>60212</c:v>
                      </c:pt>
                      <c:pt idx="1455">
                        <c:v>58230</c:v>
                      </c:pt>
                      <c:pt idx="1456">
                        <c:v>61838</c:v>
                      </c:pt>
                      <c:pt idx="1457">
                        <c:v>46781</c:v>
                      </c:pt>
                      <c:pt idx="1458">
                        <c:v>52878</c:v>
                      </c:pt>
                      <c:pt idx="1459">
                        <c:v>49148</c:v>
                      </c:pt>
                      <c:pt idx="1460">
                        <c:v>45314</c:v>
                      </c:pt>
                      <c:pt idx="1461">
                        <c:v>57841</c:v>
                      </c:pt>
                      <c:pt idx="1462">
                        <c:v>68543</c:v>
                      </c:pt>
                      <c:pt idx="1463">
                        <c:v>64072</c:v>
                      </c:pt>
                      <c:pt idx="1464">
                        <c:v>65750</c:v>
                      </c:pt>
                      <c:pt idx="1465">
                        <c:v>64004</c:v>
                      </c:pt>
                      <c:pt idx="1466">
                        <c:v>55269</c:v>
                      </c:pt>
                      <c:pt idx="1467">
                        <c:v>50818</c:v>
                      </c:pt>
                      <c:pt idx="1468">
                        <c:v>58296</c:v>
                      </c:pt>
                      <c:pt idx="1469">
                        <c:v>60183</c:v>
                      </c:pt>
                      <c:pt idx="1470">
                        <c:v>60663</c:v>
                      </c:pt>
                      <c:pt idx="1471">
                        <c:v>57172</c:v>
                      </c:pt>
                      <c:pt idx="1472">
                        <c:v>57612</c:v>
                      </c:pt>
                      <c:pt idx="1473">
                        <c:v>52369</c:v>
                      </c:pt>
                      <c:pt idx="1474">
                        <c:v>50176</c:v>
                      </c:pt>
                      <c:pt idx="1475">
                        <c:v>57050</c:v>
                      </c:pt>
                      <c:pt idx="1476">
                        <c:v>58332</c:v>
                      </c:pt>
                      <c:pt idx="1477">
                        <c:v>61896</c:v>
                      </c:pt>
                      <c:pt idx="1478">
                        <c:v>60212</c:v>
                      </c:pt>
                      <c:pt idx="1479">
                        <c:v>60002</c:v>
                      </c:pt>
                      <c:pt idx="1480">
                        <c:v>57925</c:v>
                      </c:pt>
                      <c:pt idx="1481">
                        <c:v>52755</c:v>
                      </c:pt>
                      <c:pt idx="1482">
                        <c:v>57415</c:v>
                      </c:pt>
                      <c:pt idx="1483">
                        <c:v>59622</c:v>
                      </c:pt>
                      <c:pt idx="1484">
                        <c:v>59229</c:v>
                      </c:pt>
                      <c:pt idx="1485">
                        <c:v>56112</c:v>
                      </c:pt>
                      <c:pt idx="1486">
                        <c:v>53596</c:v>
                      </c:pt>
                      <c:pt idx="1487">
                        <c:v>56414</c:v>
                      </c:pt>
                      <c:pt idx="1488">
                        <c:v>58597</c:v>
                      </c:pt>
                      <c:pt idx="1489">
                        <c:v>62828</c:v>
                      </c:pt>
                      <c:pt idx="1490">
                        <c:v>63487</c:v>
                      </c:pt>
                      <c:pt idx="1491">
                        <c:v>65426</c:v>
                      </c:pt>
                      <c:pt idx="1492">
                        <c:v>61650</c:v>
                      </c:pt>
                      <c:pt idx="1493">
                        <c:v>47485</c:v>
                      </c:pt>
                      <c:pt idx="1494">
                        <c:v>61348</c:v>
                      </c:pt>
                      <c:pt idx="1495">
                        <c:v>69092</c:v>
                      </c:pt>
                      <c:pt idx="1496">
                        <c:v>62755</c:v>
                      </c:pt>
                      <c:pt idx="1497">
                        <c:v>67969</c:v>
                      </c:pt>
                      <c:pt idx="1498">
                        <c:v>74531</c:v>
                      </c:pt>
                      <c:pt idx="1499">
                        <c:v>85980</c:v>
                      </c:pt>
                      <c:pt idx="1500">
                        <c:v>80699</c:v>
                      </c:pt>
                      <c:pt idx="1501">
                        <c:v>76418</c:v>
                      </c:pt>
                      <c:pt idx="1502">
                        <c:v>70042</c:v>
                      </c:pt>
                      <c:pt idx="1503">
                        <c:v>75588</c:v>
                      </c:pt>
                      <c:pt idx="1504">
                        <c:v>79551</c:v>
                      </c:pt>
                      <c:pt idx="1505">
                        <c:v>87688</c:v>
                      </c:pt>
                      <c:pt idx="1506">
                        <c:v>75039</c:v>
                      </c:pt>
                      <c:pt idx="1507">
                        <c:v>74116</c:v>
                      </c:pt>
                      <c:pt idx="1508">
                        <c:v>66007</c:v>
                      </c:pt>
                      <c:pt idx="1509">
                        <c:v>59953</c:v>
                      </c:pt>
                      <c:pt idx="1510">
                        <c:v>66940</c:v>
                      </c:pt>
                      <c:pt idx="1511">
                        <c:v>73783</c:v>
                      </c:pt>
                      <c:pt idx="1512">
                        <c:v>67439</c:v>
                      </c:pt>
                      <c:pt idx="1513">
                        <c:v>73048</c:v>
                      </c:pt>
                      <c:pt idx="1514">
                        <c:v>78524</c:v>
                      </c:pt>
                      <c:pt idx="1515">
                        <c:v>66724</c:v>
                      </c:pt>
                      <c:pt idx="1516">
                        <c:v>59660</c:v>
                      </c:pt>
                      <c:pt idx="1517">
                        <c:v>56522</c:v>
                      </c:pt>
                      <c:pt idx="1518">
                        <c:v>74893</c:v>
                      </c:pt>
                      <c:pt idx="1519">
                        <c:v>72051</c:v>
                      </c:pt>
                      <c:pt idx="1520">
                        <c:v>70898</c:v>
                      </c:pt>
                      <c:pt idx="1521">
                        <c:v>66163</c:v>
                      </c:pt>
                      <c:pt idx="1522">
                        <c:v>61885</c:v>
                      </c:pt>
                      <c:pt idx="1523">
                        <c:v>58409</c:v>
                      </c:pt>
                      <c:pt idx="1524">
                        <c:v>77316</c:v>
                      </c:pt>
                      <c:pt idx="1525">
                        <c:v>77460</c:v>
                      </c:pt>
                      <c:pt idx="1526">
                        <c:v>69822</c:v>
                      </c:pt>
                      <c:pt idx="1527">
                        <c:v>76083</c:v>
                      </c:pt>
                      <c:pt idx="1528">
                        <c:v>67559</c:v>
                      </c:pt>
                      <c:pt idx="1529">
                        <c:v>65724</c:v>
                      </c:pt>
                      <c:pt idx="1530">
                        <c:v>55696</c:v>
                      </c:pt>
                      <c:pt idx="1531">
                        <c:v>65623</c:v>
                      </c:pt>
                      <c:pt idx="1532">
                        <c:v>68058</c:v>
                      </c:pt>
                      <c:pt idx="1533">
                        <c:v>68802</c:v>
                      </c:pt>
                      <c:pt idx="1534">
                        <c:v>74134</c:v>
                      </c:pt>
                      <c:pt idx="1535">
                        <c:v>67663</c:v>
                      </c:pt>
                      <c:pt idx="1536">
                        <c:v>56463</c:v>
                      </c:pt>
                      <c:pt idx="1537">
                        <c:v>48978</c:v>
                      </c:pt>
                      <c:pt idx="1538">
                        <c:v>61611</c:v>
                      </c:pt>
                      <c:pt idx="1539">
                        <c:v>72399</c:v>
                      </c:pt>
                      <c:pt idx="1540">
                        <c:v>68904</c:v>
                      </c:pt>
                      <c:pt idx="1541">
                        <c:v>69503</c:v>
                      </c:pt>
                      <c:pt idx="1542">
                        <c:v>66761</c:v>
                      </c:pt>
                      <c:pt idx="1543">
                        <c:v>58704</c:v>
                      </c:pt>
                      <c:pt idx="1544">
                        <c:v>61560</c:v>
                      </c:pt>
                      <c:pt idx="1545">
                        <c:v>78997</c:v>
                      </c:pt>
                      <c:pt idx="1546">
                        <c:v>85638</c:v>
                      </c:pt>
                      <c:pt idx="1547">
                        <c:v>75317</c:v>
                      </c:pt>
                      <c:pt idx="1548">
                        <c:v>71783</c:v>
                      </c:pt>
                      <c:pt idx="1549">
                        <c:v>80115</c:v>
                      </c:pt>
                      <c:pt idx="1550">
                        <c:v>66401</c:v>
                      </c:pt>
                      <c:pt idx="1551">
                        <c:v>54957</c:v>
                      </c:pt>
                      <c:pt idx="1552">
                        <c:v>69384</c:v>
                      </c:pt>
                      <c:pt idx="1553">
                        <c:v>91546</c:v>
                      </c:pt>
                      <c:pt idx="1554">
                        <c:v>82947</c:v>
                      </c:pt>
                      <c:pt idx="1555">
                        <c:v>101660</c:v>
                      </c:pt>
                      <c:pt idx="1556">
                        <c:v>84283</c:v>
                      </c:pt>
                      <c:pt idx="1557">
                        <c:v>66452</c:v>
                      </c:pt>
                      <c:pt idx="1558">
                        <c:v>51821</c:v>
                      </c:pt>
                      <c:pt idx="1559">
                        <c:v>66889</c:v>
                      </c:pt>
                      <c:pt idx="1560">
                        <c:v>76128</c:v>
                      </c:pt>
                      <c:pt idx="1561">
                        <c:v>68266</c:v>
                      </c:pt>
                      <c:pt idx="1562">
                        <c:v>74668</c:v>
                      </c:pt>
                      <c:pt idx="1563">
                        <c:v>64785</c:v>
                      </c:pt>
                      <c:pt idx="1564">
                        <c:v>64386</c:v>
                      </c:pt>
                      <c:pt idx="1565">
                        <c:v>63728</c:v>
                      </c:pt>
                      <c:pt idx="1566">
                        <c:v>68572</c:v>
                      </c:pt>
                      <c:pt idx="1567">
                        <c:v>78388</c:v>
                      </c:pt>
                      <c:pt idx="1568">
                        <c:v>82834</c:v>
                      </c:pt>
                      <c:pt idx="1569">
                        <c:v>73209</c:v>
                      </c:pt>
                      <c:pt idx="1570">
                        <c:v>77798</c:v>
                      </c:pt>
                      <c:pt idx="1571">
                        <c:v>74483</c:v>
                      </c:pt>
                      <c:pt idx="1572">
                        <c:v>73364</c:v>
                      </c:pt>
                      <c:pt idx="1573">
                        <c:v>71291</c:v>
                      </c:pt>
                      <c:pt idx="1574">
                        <c:v>65534</c:v>
                      </c:pt>
                      <c:pt idx="1575">
                        <c:v>80273</c:v>
                      </c:pt>
                      <c:pt idx="1576">
                        <c:v>80135</c:v>
                      </c:pt>
                      <c:pt idx="1577">
                        <c:v>80723</c:v>
                      </c:pt>
                      <c:pt idx="1578">
                        <c:v>77387</c:v>
                      </c:pt>
                      <c:pt idx="1579">
                        <c:v>83724</c:v>
                      </c:pt>
                      <c:pt idx="1580">
                        <c:v>95250</c:v>
                      </c:pt>
                      <c:pt idx="1581">
                        <c:v>132467</c:v>
                      </c:pt>
                      <c:pt idx="1582">
                        <c:v>78858</c:v>
                      </c:pt>
                      <c:pt idx="1583">
                        <c:v>88978</c:v>
                      </c:pt>
                      <c:pt idx="1584">
                        <c:v>79612</c:v>
                      </c:pt>
                      <c:pt idx="1585">
                        <c:v>64619</c:v>
                      </c:pt>
                      <c:pt idx="1586">
                        <c:v>56952</c:v>
                      </c:pt>
                      <c:pt idx="1587">
                        <c:v>68943</c:v>
                      </c:pt>
                      <c:pt idx="1588">
                        <c:v>71547</c:v>
                      </c:pt>
                      <c:pt idx="1589">
                        <c:v>83282</c:v>
                      </c:pt>
                      <c:pt idx="1590">
                        <c:v>80207</c:v>
                      </c:pt>
                      <c:pt idx="1591">
                        <c:v>79206</c:v>
                      </c:pt>
                      <c:pt idx="1592">
                        <c:v>72146</c:v>
                      </c:pt>
                      <c:pt idx="1593">
                        <c:v>71841</c:v>
                      </c:pt>
                      <c:pt idx="1594">
                        <c:v>87173</c:v>
                      </c:pt>
                      <c:pt idx="1595">
                        <c:v>64977</c:v>
                      </c:pt>
                      <c:pt idx="1596">
                        <c:v>76549</c:v>
                      </c:pt>
                      <c:pt idx="1597">
                        <c:v>76262</c:v>
                      </c:pt>
                      <c:pt idx="1598">
                        <c:v>76423</c:v>
                      </c:pt>
                      <c:pt idx="1599">
                        <c:v>71867</c:v>
                      </c:pt>
                      <c:pt idx="1600">
                        <c:v>68669</c:v>
                      </c:pt>
                      <c:pt idx="1601">
                        <c:v>74765</c:v>
                      </c:pt>
                      <c:pt idx="1602">
                        <c:v>84698</c:v>
                      </c:pt>
                      <c:pt idx="1603">
                        <c:v>87819</c:v>
                      </c:pt>
                      <c:pt idx="1604">
                        <c:v>89187</c:v>
                      </c:pt>
                      <c:pt idx="1605">
                        <c:v>90333</c:v>
                      </c:pt>
                      <c:pt idx="1606">
                        <c:v>83528</c:v>
                      </c:pt>
                      <c:pt idx="1607">
                        <c:v>72173</c:v>
                      </c:pt>
                      <c:pt idx="1608">
                        <c:v>73007</c:v>
                      </c:pt>
                      <c:pt idx="1609">
                        <c:v>75979</c:v>
                      </c:pt>
                      <c:pt idx="1610">
                        <c:v>82025</c:v>
                      </c:pt>
                      <c:pt idx="1611">
                        <c:v>79696</c:v>
                      </c:pt>
                      <c:pt idx="1612">
                        <c:v>84776</c:v>
                      </c:pt>
                      <c:pt idx="1613">
                        <c:v>88981</c:v>
                      </c:pt>
                      <c:pt idx="1614">
                        <c:v>81584</c:v>
                      </c:pt>
                      <c:pt idx="1615">
                        <c:v>85439</c:v>
                      </c:pt>
                      <c:pt idx="1616">
                        <c:v>91214</c:v>
                      </c:pt>
                      <c:pt idx="1617">
                        <c:v>90104</c:v>
                      </c:pt>
                      <c:pt idx="1618">
                        <c:v>90329</c:v>
                      </c:pt>
                      <c:pt idx="1619">
                        <c:v>89474</c:v>
                      </c:pt>
                      <c:pt idx="1620">
                        <c:v>87649</c:v>
                      </c:pt>
                      <c:pt idx="1621">
                        <c:v>80766</c:v>
                      </c:pt>
                      <c:pt idx="1622">
                        <c:v>82165</c:v>
                      </c:pt>
                      <c:pt idx="1623">
                        <c:v>86796</c:v>
                      </c:pt>
                      <c:pt idx="1624">
                        <c:v>86156</c:v>
                      </c:pt>
                      <c:pt idx="1625">
                        <c:v>89289</c:v>
                      </c:pt>
                      <c:pt idx="1626">
                        <c:v>93067</c:v>
                      </c:pt>
                      <c:pt idx="1627">
                        <c:v>93297</c:v>
                      </c:pt>
                      <c:pt idx="1628">
                        <c:v>84917</c:v>
                      </c:pt>
                      <c:pt idx="1629">
                        <c:v>88665</c:v>
                      </c:pt>
                      <c:pt idx="1630">
                        <c:v>101804</c:v>
                      </c:pt>
                      <c:pt idx="1631">
                        <c:v>112419</c:v>
                      </c:pt>
                      <c:pt idx="1632">
                        <c:v>111981</c:v>
                      </c:pt>
                      <c:pt idx="1633">
                        <c:v>102736</c:v>
                      </c:pt>
                      <c:pt idx="1634">
                        <c:v>86304</c:v>
                      </c:pt>
                      <c:pt idx="1635">
                        <c:v>87588</c:v>
                      </c:pt>
                      <c:pt idx="1636">
                        <c:v>89964</c:v>
                      </c:pt>
                      <c:pt idx="1637">
                        <c:v>100394</c:v>
                      </c:pt>
                      <c:pt idx="1638">
                        <c:v>98797</c:v>
                      </c:pt>
                      <c:pt idx="1639">
                        <c:v>107812</c:v>
                      </c:pt>
                      <c:pt idx="1640">
                        <c:v>109323</c:v>
                      </c:pt>
                      <c:pt idx="1641">
                        <c:v>105108</c:v>
                      </c:pt>
                      <c:pt idx="1642">
                        <c:v>95911</c:v>
                      </c:pt>
                      <c:pt idx="1643">
                        <c:v>101851</c:v>
                      </c:pt>
                      <c:pt idx="1644">
                        <c:v>108482</c:v>
                      </c:pt>
                      <c:pt idx="1645">
                        <c:v>110580</c:v>
                      </c:pt>
                      <c:pt idx="1646">
                        <c:v>107372</c:v>
                      </c:pt>
                      <c:pt idx="1647">
                        <c:v>96902</c:v>
                      </c:pt>
                      <c:pt idx="1648">
                        <c:v>93900</c:v>
                      </c:pt>
                      <c:pt idx="1649">
                        <c:v>89929</c:v>
                      </c:pt>
                      <c:pt idx="1650">
                        <c:v>95877</c:v>
                      </c:pt>
                      <c:pt idx="1651">
                        <c:v>93080</c:v>
                      </c:pt>
                      <c:pt idx="1652">
                        <c:v>73028</c:v>
                      </c:pt>
                      <c:pt idx="1653">
                        <c:v>96590</c:v>
                      </c:pt>
                      <c:pt idx="1654">
                        <c:v>98100</c:v>
                      </c:pt>
                      <c:pt idx="1655">
                        <c:v>92853</c:v>
                      </c:pt>
                      <c:pt idx="1656">
                        <c:v>70855</c:v>
                      </c:pt>
                      <c:pt idx="1657">
                        <c:v>74309</c:v>
                      </c:pt>
                      <c:pt idx="1658">
                        <c:v>71586</c:v>
                      </c:pt>
                      <c:pt idx="1659">
                        <c:v>68414</c:v>
                      </c:pt>
                      <c:pt idx="1660">
                        <c:v>71584</c:v>
                      </c:pt>
                      <c:pt idx="1661">
                        <c:v>70581</c:v>
                      </c:pt>
                      <c:pt idx="1662">
                        <c:v>65441</c:v>
                      </c:pt>
                      <c:pt idx="1663">
                        <c:v>61485</c:v>
                      </c:pt>
                      <c:pt idx="1664">
                        <c:v>64228</c:v>
                      </c:pt>
                      <c:pt idx="1665">
                        <c:v>68410</c:v>
                      </c:pt>
                      <c:pt idx="1666">
                        <c:v>68206</c:v>
                      </c:pt>
                      <c:pt idx="1667">
                        <c:v>68318</c:v>
                      </c:pt>
                      <c:pt idx="1668">
                        <c:v>68480</c:v>
                      </c:pt>
                      <c:pt idx="1669">
                        <c:v>61282</c:v>
                      </c:pt>
                      <c:pt idx="1670">
                        <c:v>58906</c:v>
                      </c:pt>
                      <c:pt idx="1671">
                        <c:v>62412</c:v>
                      </c:pt>
                      <c:pt idx="1672">
                        <c:v>67797</c:v>
                      </c:pt>
                      <c:pt idx="1673">
                        <c:v>62928</c:v>
                      </c:pt>
                      <c:pt idx="1674">
                        <c:v>62380</c:v>
                      </c:pt>
                      <c:pt idx="1675">
                        <c:v>59215</c:v>
                      </c:pt>
                      <c:pt idx="1676">
                        <c:v>55565</c:v>
                      </c:pt>
                      <c:pt idx="1677">
                        <c:v>55088</c:v>
                      </c:pt>
                      <c:pt idx="1678">
                        <c:v>64810</c:v>
                      </c:pt>
                      <c:pt idx="1679">
                        <c:v>64168</c:v>
                      </c:pt>
                      <c:pt idx="1680">
                        <c:v>74878</c:v>
                      </c:pt>
                      <c:pt idx="1681">
                        <c:v>80467</c:v>
                      </c:pt>
                      <c:pt idx="1682">
                        <c:v>75799</c:v>
                      </c:pt>
                      <c:pt idx="1683">
                        <c:v>67079</c:v>
                      </c:pt>
                      <c:pt idx="1684">
                        <c:v>62469</c:v>
                      </c:pt>
                      <c:pt idx="1685">
                        <c:v>79423</c:v>
                      </c:pt>
                      <c:pt idx="1686">
                        <c:v>79810</c:v>
                      </c:pt>
                      <c:pt idx="1687">
                        <c:v>83827</c:v>
                      </c:pt>
                      <c:pt idx="1688">
                        <c:v>72208</c:v>
                      </c:pt>
                      <c:pt idx="1689">
                        <c:v>73422</c:v>
                      </c:pt>
                      <c:pt idx="1690">
                        <c:v>71433</c:v>
                      </c:pt>
                      <c:pt idx="1691">
                        <c:v>76124</c:v>
                      </c:pt>
                      <c:pt idx="1692">
                        <c:v>81268</c:v>
                      </c:pt>
                      <c:pt idx="1693">
                        <c:v>73246</c:v>
                      </c:pt>
                      <c:pt idx="1694">
                        <c:v>84954</c:v>
                      </c:pt>
                      <c:pt idx="1695">
                        <c:v>90878</c:v>
                      </c:pt>
                      <c:pt idx="1696">
                        <c:v>77915</c:v>
                      </c:pt>
                      <c:pt idx="1697">
                        <c:v>79049</c:v>
                      </c:pt>
                      <c:pt idx="1698">
                        <c:v>63220</c:v>
                      </c:pt>
                      <c:pt idx="1699">
                        <c:v>76888</c:v>
                      </c:pt>
                      <c:pt idx="1700">
                        <c:v>68488</c:v>
                      </c:pt>
                      <c:pt idx="1701">
                        <c:v>70068</c:v>
                      </c:pt>
                      <c:pt idx="1702">
                        <c:v>68628</c:v>
                      </c:pt>
                      <c:pt idx="1703">
                        <c:v>62248</c:v>
                      </c:pt>
                      <c:pt idx="1704">
                        <c:v>67533</c:v>
                      </c:pt>
                      <c:pt idx="1705">
                        <c:v>62657</c:v>
                      </c:pt>
                      <c:pt idx="1706">
                        <c:v>61750</c:v>
                      </c:pt>
                      <c:pt idx="1707">
                        <c:v>64669</c:v>
                      </c:pt>
                      <c:pt idx="1708">
                        <c:v>61915</c:v>
                      </c:pt>
                      <c:pt idx="1709">
                        <c:v>62992</c:v>
                      </c:pt>
                      <c:pt idx="1710">
                        <c:v>70838</c:v>
                      </c:pt>
                      <c:pt idx="1711">
                        <c:v>68170</c:v>
                      </c:pt>
                      <c:pt idx="1712">
                        <c:v>63213</c:v>
                      </c:pt>
                      <c:pt idx="1713">
                        <c:v>66012</c:v>
                      </c:pt>
                      <c:pt idx="1714">
                        <c:v>66473</c:v>
                      </c:pt>
                      <c:pt idx="1715">
                        <c:v>68002</c:v>
                      </c:pt>
                      <c:pt idx="1716">
                        <c:v>66011</c:v>
                      </c:pt>
                      <c:pt idx="1717">
                        <c:v>61410</c:v>
                      </c:pt>
                      <c:pt idx="1718">
                        <c:v>57205</c:v>
                      </c:pt>
                      <c:pt idx="1719">
                        <c:v>48735</c:v>
                      </c:pt>
                      <c:pt idx="1720">
                        <c:v>49041</c:v>
                      </c:pt>
                      <c:pt idx="1721">
                        <c:v>61361</c:v>
                      </c:pt>
                      <c:pt idx="1722">
                        <c:v>59995</c:v>
                      </c:pt>
                      <c:pt idx="1723">
                        <c:v>56126</c:v>
                      </c:pt>
                      <c:pt idx="1724">
                        <c:v>58023</c:v>
                      </c:pt>
                      <c:pt idx="1725">
                        <c:v>59127</c:v>
                      </c:pt>
                      <c:pt idx="1726">
                        <c:v>50735</c:v>
                      </c:pt>
                      <c:pt idx="1727">
                        <c:v>51473</c:v>
                      </c:pt>
                      <c:pt idx="1728">
                        <c:v>57429</c:v>
                      </c:pt>
                      <c:pt idx="1729">
                        <c:v>60572</c:v>
                      </c:pt>
                      <c:pt idx="1730">
                        <c:v>59467</c:v>
                      </c:pt>
                      <c:pt idx="1731">
                        <c:v>59452</c:v>
                      </c:pt>
                      <c:pt idx="1732">
                        <c:v>54168</c:v>
                      </c:pt>
                      <c:pt idx="1733">
                        <c:v>45146</c:v>
                      </c:pt>
                      <c:pt idx="1734">
                        <c:v>47285</c:v>
                      </c:pt>
                      <c:pt idx="1735">
                        <c:v>64391</c:v>
                      </c:pt>
                      <c:pt idx="1736">
                        <c:v>62780</c:v>
                      </c:pt>
                      <c:pt idx="1737">
                        <c:v>67320</c:v>
                      </c:pt>
                      <c:pt idx="1738">
                        <c:v>61618</c:v>
                      </c:pt>
                      <c:pt idx="1739">
                        <c:v>58477</c:v>
                      </c:pt>
                      <c:pt idx="1740">
                        <c:v>57075</c:v>
                      </c:pt>
                      <c:pt idx="1741">
                        <c:v>57938</c:v>
                      </c:pt>
                      <c:pt idx="1742">
                        <c:v>61209</c:v>
                      </c:pt>
                      <c:pt idx="1743">
                        <c:v>69676</c:v>
                      </c:pt>
                      <c:pt idx="1744">
                        <c:v>64568</c:v>
                      </c:pt>
                      <c:pt idx="1745">
                        <c:v>61692</c:v>
                      </c:pt>
                      <c:pt idx="1746">
                        <c:v>61298</c:v>
                      </c:pt>
                      <c:pt idx="1747">
                        <c:v>60368</c:v>
                      </c:pt>
                      <c:pt idx="1748">
                        <c:v>64709</c:v>
                      </c:pt>
                      <c:pt idx="1749">
                        <c:v>86928</c:v>
                      </c:pt>
                      <c:pt idx="1750">
                        <c:v>69589</c:v>
                      </c:pt>
                      <c:pt idx="1751">
                        <c:v>81450</c:v>
                      </c:pt>
                      <c:pt idx="1752">
                        <c:v>82960</c:v>
                      </c:pt>
                      <c:pt idx="1753">
                        <c:v>64085</c:v>
                      </c:pt>
                      <c:pt idx="1754">
                        <c:v>70171</c:v>
                      </c:pt>
                      <c:pt idx="1755">
                        <c:v>79921</c:v>
                      </c:pt>
                      <c:pt idx="1756">
                        <c:v>84984</c:v>
                      </c:pt>
                      <c:pt idx="1757">
                        <c:v>88738</c:v>
                      </c:pt>
                      <c:pt idx="1758">
                        <c:v>83788</c:v>
                      </c:pt>
                      <c:pt idx="1759">
                        <c:v>74268</c:v>
                      </c:pt>
                      <c:pt idx="1760">
                        <c:v>65473</c:v>
                      </c:pt>
                      <c:pt idx="1761">
                        <c:v>54292</c:v>
                      </c:pt>
                      <c:pt idx="1762">
                        <c:v>64756</c:v>
                      </c:pt>
                      <c:pt idx="1763">
                        <c:v>72845</c:v>
                      </c:pt>
                      <c:pt idx="1764">
                        <c:v>76742</c:v>
                      </c:pt>
                      <c:pt idx="1765">
                        <c:v>75423</c:v>
                      </c:pt>
                      <c:pt idx="1766">
                        <c:v>63476</c:v>
                      </c:pt>
                      <c:pt idx="1767">
                        <c:v>69046</c:v>
                      </c:pt>
                      <c:pt idx="1768">
                        <c:v>56686</c:v>
                      </c:pt>
                      <c:pt idx="1769">
                        <c:v>64380</c:v>
                      </c:pt>
                      <c:pt idx="1770">
                        <c:v>70034</c:v>
                      </c:pt>
                      <c:pt idx="1771">
                        <c:v>71875</c:v>
                      </c:pt>
                      <c:pt idx="1772">
                        <c:v>65475</c:v>
                      </c:pt>
                      <c:pt idx="1773">
                        <c:v>75197</c:v>
                      </c:pt>
                      <c:pt idx="1774">
                        <c:v>71109</c:v>
                      </c:pt>
                      <c:pt idx="1775">
                        <c:v>81650</c:v>
                      </c:pt>
                      <c:pt idx="1776">
                        <c:v>79763</c:v>
                      </c:pt>
                      <c:pt idx="1777">
                        <c:v>83455</c:v>
                      </c:pt>
                      <c:pt idx="1778">
                        <c:v>76724</c:v>
                      </c:pt>
                      <c:pt idx="1779">
                        <c:v>76847</c:v>
                      </c:pt>
                      <c:pt idx="1780">
                        <c:v>71247</c:v>
                      </c:pt>
                      <c:pt idx="1781">
                        <c:v>66434</c:v>
                      </c:pt>
                      <c:pt idx="1782">
                        <c:v>62919</c:v>
                      </c:pt>
                      <c:pt idx="1783">
                        <c:v>61354</c:v>
                      </c:pt>
                      <c:pt idx="1784">
                        <c:v>69156</c:v>
                      </c:pt>
                      <c:pt idx="1785">
                        <c:v>70926</c:v>
                      </c:pt>
                      <c:pt idx="1786">
                        <c:v>70295</c:v>
                      </c:pt>
                      <c:pt idx="1787">
                        <c:v>68688</c:v>
                      </c:pt>
                      <c:pt idx="1788">
                        <c:v>67043</c:v>
                      </c:pt>
                      <c:pt idx="1789">
                        <c:v>56682</c:v>
                      </c:pt>
                      <c:pt idx="1790">
                        <c:v>62272</c:v>
                      </c:pt>
                      <c:pt idx="1791">
                        <c:v>58242</c:v>
                      </c:pt>
                      <c:pt idx="1792">
                        <c:v>63366</c:v>
                      </c:pt>
                      <c:pt idx="1793">
                        <c:v>68107</c:v>
                      </c:pt>
                      <c:pt idx="1794">
                        <c:v>72197</c:v>
                      </c:pt>
                      <c:pt idx="1795">
                        <c:v>41459</c:v>
                      </c:pt>
                      <c:pt idx="1796">
                        <c:v>51327</c:v>
                      </c:pt>
                      <c:pt idx="1797">
                        <c:v>61176</c:v>
                      </c:pt>
                      <c:pt idx="1798">
                        <c:v>67924</c:v>
                      </c:pt>
                      <c:pt idx="1799">
                        <c:v>70714</c:v>
                      </c:pt>
                      <c:pt idx="1800">
                        <c:v>74519</c:v>
                      </c:pt>
                      <c:pt idx="1801">
                        <c:v>64093</c:v>
                      </c:pt>
                      <c:pt idx="1802">
                        <c:v>67047</c:v>
                      </c:pt>
                      <c:pt idx="1803">
                        <c:v>60405</c:v>
                      </c:pt>
                      <c:pt idx="1804">
                        <c:v>61355</c:v>
                      </c:pt>
                      <c:pt idx="1805">
                        <c:v>77250</c:v>
                      </c:pt>
                      <c:pt idx="1806">
                        <c:v>75419</c:v>
                      </c:pt>
                      <c:pt idx="1807">
                        <c:v>67073</c:v>
                      </c:pt>
                      <c:pt idx="1808">
                        <c:v>66335</c:v>
                      </c:pt>
                      <c:pt idx="1809">
                        <c:v>60366</c:v>
                      </c:pt>
                      <c:pt idx="1810">
                        <c:v>64118</c:v>
                      </c:pt>
                      <c:pt idx="1811">
                        <c:v>77507</c:v>
                      </c:pt>
                      <c:pt idx="1812">
                        <c:v>77998</c:v>
                      </c:pt>
                      <c:pt idx="1813">
                        <c:v>65623</c:v>
                      </c:pt>
                      <c:pt idx="1814">
                        <c:v>65321</c:v>
                      </c:pt>
                      <c:pt idx="1815">
                        <c:v>69557</c:v>
                      </c:pt>
                      <c:pt idx="1816">
                        <c:v>68933</c:v>
                      </c:pt>
                      <c:pt idx="1817">
                        <c:v>60693</c:v>
                      </c:pt>
                      <c:pt idx="1818">
                        <c:v>61237</c:v>
                      </c:pt>
                      <c:pt idx="1819">
                        <c:v>68575</c:v>
                      </c:pt>
                      <c:pt idx="1820">
                        <c:v>74103</c:v>
                      </c:pt>
                      <c:pt idx="1821">
                        <c:v>61955</c:v>
                      </c:pt>
                      <c:pt idx="1822">
                        <c:v>54336</c:v>
                      </c:pt>
                      <c:pt idx="1823">
                        <c:v>51958</c:v>
                      </c:pt>
                      <c:pt idx="1824">
                        <c:v>40310</c:v>
                      </c:pt>
                      <c:pt idx="1825">
                        <c:v>59084</c:v>
                      </c:pt>
                      <c:pt idx="1826">
                        <c:v>44593</c:v>
                      </c:pt>
                      <c:pt idx="1827">
                        <c:v>50667</c:v>
                      </c:pt>
                      <c:pt idx="1828">
                        <c:v>71520</c:v>
                      </c:pt>
                      <c:pt idx="1829">
                        <c:v>67710</c:v>
                      </c:pt>
                      <c:pt idx="1830">
                        <c:v>61884</c:v>
                      </c:pt>
                      <c:pt idx="1831">
                        <c:v>56797</c:v>
                      </c:pt>
                      <c:pt idx="1832">
                        <c:v>62004</c:v>
                      </c:pt>
                      <c:pt idx="1833">
                        <c:v>61636</c:v>
                      </c:pt>
                      <c:pt idx="1834">
                        <c:v>61680</c:v>
                      </c:pt>
                      <c:pt idx="1835">
                        <c:v>68870</c:v>
                      </c:pt>
                      <c:pt idx="1836">
                        <c:v>74630</c:v>
                      </c:pt>
                      <c:pt idx="1837">
                        <c:v>69434</c:v>
                      </c:pt>
                      <c:pt idx="1838">
                        <c:v>64803</c:v>
                      </c:pt>
                      <c:pt idx="1839">
                        <c:v>62430</c:v>
                      </c:pt>
                      <c:pt idx="1840">
                        <c:v>74788</c:v>
                      </c:pt>
                      <c:pt idx="1841">
                        <c:v>76027</c:v>
                      </c:pt>
                      <c:pt idx="1842">
                        <c:v>75347</c:v>
                      </c:pt>
                      <c:pt idx="1843">
                        <c:v>73441</c:v>
                      </c:pt>
                      <c:pt idx="1844">
                        <c:v>87871</c:v>
                      </c:pt>
                      <c:pt idx="1845">
                        <c:v>87540</c:v>
                      </c:pt>
                      <c:pt idx="1846">
                        <c:v>67098</c:v>
                      </c:pt>
                      <c:pt idx="1847">
                        <c:v>78982</c:v>
                      </c:pt>
                      <c:pt idx="1848">
                        <c:v>71837</c:v>
                      </c:pt>
                      <c:pt idx="1849">
                        <c:v>60130</c:v>
                      </c:pt>
                      <c:pt idx="1850">
                        <c:v>58529</c:v>
                      </c:pt>
                      <c:pt idx="1851">
                        <c:v>78255</c:v>
                      </c:pt>
                      <c:pt idx="1852">
                        <c:v>73495</c:v>
                      </c:pt>
                      <c:pt idx="1853">
                        <c:v>72493</c:v>
                      </c:pt>
                      <c:pt idx="1854">
                        <c:v>62345</c:v>
                      </c:pt>
                      <c:pt idx="1855">
                        <c:v>39068</c:v>
                      </c:pt>
                      <c:pt idx="1856">
                        <c:v>42169</c:v>
                      </c:pt>
                      <c:pt idx="1857">
                        <c:v>43562</c:v>
                      </c:pt>
                      <c:pt idx="1858">
                        <c:v>40226</c:v>
                      </c:pt>
                      <c:pt idx="1859">
                        <c:v>37201</c:v>
                      </c:pt>
                      <c:pt idx="1860">
                        <c:v>69135</c:v>
                      </c:pt>
                      <c:pt idx="1861">
                        <c:v>67743</c:v>
                      </c:pt>
                      <c:pt idx="1862">
                        <c:v>60305</c:v>
                      </c:pt>
                      <c:pt idx="1863">
                        <c:v>62186</c:v>
                      </c:pt>
                      <c:pt idx="1864">
                        <c:v>56655</c:v>
                      </c:pt>
                      <c:pt idx="1865">
                        <c:v>69050</c:v>
                      </c:pt>
                      <c:pt idx="1866">
                        <c:v>69024</c:v>
                      </c:pt>
                      <c:pt idx="1867">
                        <c:v>69529</c:v>
                      </c:pt>
                      <c:pt idx="1868">
                        <c:v>68548</c:v>
                      </c:pt>
                      <c:pt idx="1869">
                        <c:v>67575</c:v>
                      </c:pt>
                      <c:pt idx="1870">
                        <c:v>69634</c:v>
                      </c:pt>
                      <c:pt idx="1871">
                        <c:v>64142</c:v>
                      </c:pt>
                      <c:pt idx="1872">
                        <c:v>71167</c:v>
                      </c:pt>
                      <c:pt idx="1873">
                        <c:v>61867</c:v>
                      </c:pt>
                      <c:pt idx="1874">
                        <c:v>73925</c:v>
                      </c:pt>
                      <c:pt idx="1875">
                        <c:v>75599</c:v>
                      </c:pt>
                      <c:pt idx="1876">
                        <c:v>71018</c:v>
                      </c:pt>
                      <c:pt idx="1877">
                        <c:v>85541</c:v>
                      </c:pt>
                      <c:pt idx="1878">
                        <c:v>74720</c:v>
                      </c:pt>
                      <c:pt idx="1879">
                        <c:v>72640</c:v>
                      </c:pt>
                      <c:pt idx="1880">
                        <c:v>78260</c:v>
                      </c:pt>
                      <c:pt idx="1881">
                        <c:v>66215</c:v>
                      </c:pt>
                      <c:pt idx="1882">
                        <c:v>70503</c:v>
                      </c:pt>
                      <c:pt idx="1883">
                        <c:v>71557</c:v>
                      </c:pt>
                      <c:pt idx="1884">
                        <c:v>68047</c:v>
                      </c:pt>
                      <c:pt idx="1885">
                        <c:v>73218</c:v>
                      </c:pt>
                      <c:pt idx="1886">
                        <c:v>72126</c:v>
                      </c:pt>
                      <c:pt idx="1887">
                        <c:v>61673</c:v>
                      </c:pt>
                      <c:pt idx="1888">
                        <c:v>69909</c:v>
                      </c:pt>
                      <c:pt idx="1889">
                        <c:v>69130</c:v>
                      </c:pt>
                      <c:pt idx="1890">
                        <c:v>65671</c:v>
                      </c:pt>
                      <c:pt idx="1891">
                        <c:v>68157</c:v>
                      </c:pt>
                      <c:pt idx="1892">
                        <c:v>69798</c:v>
                      </c:pt>
                      <c:pt idx="1893">
                        <c:v>69135</c:v>
                      </c:pt>
                      <c:pt idx="1894">
                        <c:v>64158</c:v>
                      </c:pt>
                      <c:pt idx="1895">
                        <c:v>70822</c:v>
                      </c:pt>
                      <c:pt idx="1896">
                        <c:v>65098</c:v>
                      </c:pt>
                      <c:pt idx="1897">
                        <c:v>72021</c:v>
                      </c:pt>
                      <c:pt idx="1898">
                        <c:v>77993</c:v>
                      </c:pt>
                      <c:pt idx="1899">
                        <c:v>68078</c:v>
                      </c:pt>
                      <c:pt idx="1900">
                        <c:v>78400</c:v>
                      </c:pt>
                      <c:pt idx="1901">
                        <c:v>74162</c:v>
                      </c:pt>
                      <c:pt idx="1902">
                        <c:v>60942</c:v>
                      </c:pt>
                      <c:pt idx="1903">
                        <c:v>66051</c:v>
                      </c:pt>
                      <c:pt idx="1904">
                        <c:v>71206</c:v>
                      </c:pt>
                      <c:pt idx="1905">
                        <c:v>75529</c:v>
                      </c:pt>
                      <c:pt idx="1906">
                        <c:v>78019</c:v>
                      </c:pt>
                      <c:pt idx="1907">
                        <c:v>70802</c:v>
                      </c:pt>
                      <c:pt idx="1908">
                        <c:v>64787</c:v>
                      </c:pt>
                      <c:pt idx="1909">
                        <c:v>68612</c:v>
                      </c:pt>
                      <c:pt idx="1910">
                        <c:v>94176</c:v>
                      </c:pt>
                      <c:pt idx="1911">
                        <c:v>78128</c:v>
                      </c:pt>
                      <c:pt idx="1912">
                        <c:v>69610</c:v>
                      </c:pt>
                      <c:pt idx="1913">
                        <c:v>68926</c:v>
                      </c:pt>
                      <c:pt idx="1914">
                        <c:v>73692</c:v>
                      </c:pt>
                      <c:pt idx="1915">
                        <c:v>45598</c:v>
                      </c:pt>
                      <c:pt idx="1916">
                        <c:v>68337</c:v>
                      </c:pt>
                      <c:pt idx="1917">
                        <c:v>72527</c:v>
                      </c:pt>
                      <c:pt idx="1918">
                        <c:v>79230</c:v>
                      </c:pt>
                      <c:pt idx="1919">
                        <c:v>73224</c:v>
                      </c:pt>
                      <c:pt idx="1920">
                        <c:v>74485</c:v>
                      </c:pt>
                      <c:pt idx="1921">
                        <c:v>70271</c:v>
                      </c:pt>
                      <c:pt idx="1922">
                        <c:v>81471</c:v>
                      </c:pt>
                      <c:pt idx="1923">
                        <c:v>75549</c:v>
                      </c:pt>
                      <c:pt idx="1924">
                        <c:v>77032</c:v>
                      </c:pt>
                      <c:pt idx="1925">
                        <c:v>69216</c:v>
                      </c:pt>
                      <c:pt idx="1926">
                        <c:v>78480</c:v>
                      </c:pt>
                      <c:pt idx="1927">
                        <c:v>70567</c:v>
                      </c:pt>
                      <c:pt idx="1928">
                        <c:v>60539</c:v>
                      </c:pt>
                      <c:pt idx="1929">
                        <c:v>57992</c:v>
                      </c:pt>
                      <c:pt idx="1930">
                        <c:v>69871</c:v>
                      </c:pt>
                      <c:pt idx="1931">
                        <c:v>70823</c:v>
                      </c:pt>
                      <c:pt idx="1932">
                        <c:v>65196</c:v>
                      </c:pt>
                      <c:pt idx="1933">
                        <c:v>61673</c:v>
                      </c:pt>
                      <c:pt idx="1934">
                        <c:v>64772</c:v>
                      </c:pt>
                      <c:pt idx="1935">
                        <c:v>62531</c:v>
                      </c:pt>
                      <c:pt idx="1936">
                        <c:v>34846</c:v>
                      </c:pt>
                      <c:pt idx="1937">
                        <c:v>79313</c:v>
                      </c:pt>
                      <c:pt idx="1938">
                        <c:v>88859</c:v>
                      </c:pt>
                      <c:pt idx="1939">
                        <c:v>85484</c:v>
                      </c:pt>
                      <c:pt idx="1940">
                        <c:v>51201</c:v>
                      </c:pt>
                      <c:pt idx="1941">
                        <c:v>67831</c:v>
                      </c:pt>
                      <c:pt idx="1942">
                        <c:v>59998</c:v>
                      </c:pt>
                      <c:pt idx="1943">
                        <c:v>52092</c:v>
                      </c:pt>
                      <c:pt idx="1944">
                        <c:v>60335</c:v>
                      </c:pt>
                      <c:pt idx="1945">
                        <c:v>68507</c:v>
                      </c:pt>
                      <c:pt idx="1946">
                        <c:v>68467</c:v>
                      </c:pt>
                      <c:pt idx="1947">
                        <c:v>61935</c:v>
                      </c:pt>
                      <c:pt idx="1948">
                        <c:v>58029</c:v>
                      </c:pt>
                      <c:pt idx="1949">
                        <c:v>46657</c:v>
                      </c:pt>
                      <c:pt idx="1950">
                        <c:v>45833</c:v>
                      </c:pt>
                      <c:pt idx="1951">
                        <c:v>51635</c:v>
                      </c:pt>
                      <c:pt idx="1952">
                        <c:v>63129</c:v>
                      </c:pt>
                      <c:pt idx="1953">
                        <c:v>54088</c:v>
                      </c:pt>
                      <c:pt idx="1954">
                        <c:v>50788</c:v>
                      </c:pt>
                      <c:pt idx="1955">
                        <c:v>51728</c:v>
                      </c:pt>
                      <c:pt idx="1956">
                        <c:v>52020</c:v>
                      </c:pt>
                      <c:pt idx="1957">
                        <c:v>37364</c:v>
                      </c:pt>
                      <c:pt idx="1958">
                        <c:v>52413</c:v>
                      </c:pt>
                      <c:pt idx="1959">
                        <c:v>50183</c:v>
                      </c:pt>
                      <c:pt idx="1960">
                        <c:v>49612</c:v>
                      </c:pt>
                      <c:pt idx="1961">
                        <c:v>49415</c:v>
                      </c:pt>
                      <c:pt idx="1962">
                        <c:v>41746</c:v>
                      </c:pt>
                      <c:pt idx="1963">
                        <c:v>40140</c:v>
                      </c:pt>
                      <c:pt idx="1964">
                        <c:v>33397</c:v>
                      </c:pt>
                      <c:pt idx="1965">
                        <c:v>52609</c:v>
                      </c:pt>
                      <c:pt idx="1966">
                        <c:v>54284</c:v>
                      </c:pt>
                      <c:pt idx="1967">
                        <c:v>55096</c:v>
                      </c:pt>
                      <c:pt idx="1968">
                        <c:v>56326</c:v>
                      </c:pt>
                      <c:pt idx="1969">
                        <c:v>56743</c:v>
                      </c:pt>
                      <c:pt idx="1970">
                        <c:v>51144</c:v>
                      </c:pt>
                      <c:pt idx="1971">
                        <c:v>53191</c:v>
                      </c:pt>
                      <c:pt idx="1972">
                        <c:v>59813</c:v>
                      </c:pt>
                      <c:pt idx="1973">
                        <c:v>63662</c:v>
                      </c:pt>
                      <c:pt idx="1974">
                        <c:v>65927</c:v>
                      </c:pt>
                      <c:pt idx="1975">
                        <c:v>66249</c:v>
                      </c:pt>
                      <c:pt idx="1976">
                        <c:v>63490</c:v>
                      </c:pt>
                      <c:pt idx="1977">
                        <c:v>58699</c:v>
                      </c:pt>
                      <c:pt idx="1978">
                        <c:v>62280</c:v>
                      </c:pt>
                      <c:pt idx="1979">
                        <c:v>60804</c:v>
                      </c:pt>
                      <c:pt idx="1980">
                        <c:v>60998</c:v>
                      </c:pt>
                      <c:pt idx="1981">
                        <c:v>62753</c:v>
                      </c:pt>
                      <c:pt idx="1982">
                        <c:v>62918</c:v>
                      </c:pt>
                      <c:pt idx="1983">
                        <c:v>73931</c:v>
                      </c:pt>
                      <c:pt idx="1984">
                        <c:v>72301</c:v>
                      </c:pt>
                      <c:pt idx="1985">
                        <c:v>49548</c:v>
                      </c:pt>
                      <c:pt idx="1986">
                        <c:v>65064</c:v>
                      </c:pt>
                      <c:pt idx="1987">
                        <c:v>66750</c:v>
                      </c:pt>
                      <c:pt idx="1988">
                        <c:v>65632</c:v>
                      </c:pt>
                      <c:pt idx="1989">
                        <c:v>62031</c:v>
                      </c:pt>
                      <c:pt idx="1990">
                        <c:v>61912</c:v>
                      </c:pt>
                      <c:pt idx="1991">
                        <c:v>57697</c:v>
                      </c:pt>
                      <c:pt idx="1992">
                        <c:v>34046</c:v>
                      </c:pt>
                      <c:pt idx="1993">
                        <c:v>55481</c:v>
                      </c:pt>
                      <c:pt idx="1994">
                        <c:v>58326</c:v>
                      </c:pt>
                      <c:pt idx="1995">
                        <c:v>34858</c:v>
                      </c:pt>
                      <c:pt idx="1996">
                        <c:v>54780</c:v>
                      </c:pt>
                      <c:pt idx="1997">
                        <c:v>34280</c:v>
                      </c:pt>
                      <c:pt idx="1998">
                        <c:v>34717</c:v>
                      </c:pt>
                      <c:pt idx="1999">
                        <c:v>34196</c:v>
                      </c:pt>
                      <c:pt idx="2000">
                        <c:v>53827</c:v>
                      </c:pt>
                      <c:pt idx="2001">
                        <c:v>63176</c:v>
                      </c:pt>
                      <c:pt idx="2002">
                        <c:v>67283</c:v>
                      </c:pt>
                      <c:pt idx="2003">
                        <c:v>64957</c:v>
                      </c:pt>
                      <c:pt idx="2004">
                        <c:v>58926</c:v>
                      </c:pt>
                      <c:pt idx="2005">
                        <c:v>52960</c:v>
                      </c:pt>
                      <c:pt idx="2006">
                        <c:v>49064</c:v>
                      </c:pt>
                      <c:pt idx="2007">
                        <c:v>33300</c:v>
                      </c:pt>
                      <c:pt idx="2008">
                        <c:v>54162</c:v>
                      </c:pt>
                      <c:pt idx="2009">
                        <c:v>53757</c:v>
                      </c:pt>
                      <c:pt idx="2010">
                        <c:v>50502</c:v>
                      </c:pt>
                      <c:pt idx="2011">
                        <c:v>51068</c:v>
                      </c:pt>
                      <c:pt idx="2012">
                        <c:v>54578</c:v>
                      </c:pt>
                      <c:pt idx="2013">
                        <c:v>49480</c:v>
                      </c:pt>
                      <c:pt idx="2014">
                        <c:v>56760</c:v>
                      </c:pt>
                      <c:pt idx="2015">
                        <c:v>58429</c:v>
                      </c:pt>
                      <c:pt idx="2016">
                        <c:v>63555</c:v>
                      </c:pt>
                      <c:pt idx="2017">
                        <c:v>63599</c:v>
                      </c:pt>
                      <c:pt idx="2018">
                        <c:v>65212</c:v>
                      </c:pt>
                      <c:pt idx="2019">
                        <c:v>55357</c:v>
                      </c:pt>
                      <c:pt idx="2020">
                        <c:v>43976</c:v>
                      </c:pt>
                      <c:pt idx="2021">
                        <c:v>61257</c:v>
                      </c:pt>
                      <c:pt idx="2022">
                        <c:v>64569</c:v>
                      </c:pt>
                      <c:pt idx="2023">
                        <c:v>66058</c:v>
                      </c:pt>
                      <c:pt idx="2024">
                        <c:v>71418</c:v>
                      </c:pt>
                      <c:pt idx="2025">
                        <c:v>71357</c:v>
                      </c:pt>
                      <c:pt idx="2026">
                        <c:v>66692</c:v>
                      </c:pt>
                      <c:pt idx="2027">
                        <c:v>46334</c:v>
                      </c:pt>
                      <c:pt idx="2028">
                        <c:v>66412</c:v>
                      </c:pt>
                      <c:pt idx="2029">
                        <c:v>68246</c:v>
                      </c:pt>
                      <c:pt idx="2030">
                        <c:v>66130</c:v>
                      </c:pt>
                      <c:pt idx="2031">
                        <c:v>74320</c:v>
                      </c:pt>
                      <c:pt idx="2032">
                        <c:v>68966</c:v>
                      </c:pt>
                      <c:pt idx="2033">
                        <c:v>62556</c:v>
                      </c:pt>
                      <c:pt idx="2034">
                        <c:v>55641</c:v>
                      </c:pt>
                      <c:pt idx="2035">
                        <c:v>70186</c:v>
                      </c:pt>
                      <c:pt idx="2036">
                        <c:v>73120</c:v>
                      </c:pt>
                      <c:pt idx="2037">
                        <c:v>73021</c:v>
                      </c:pt>
                      <c:pt idx="2038">
                        <c:v>71893</c:v>
                      </c:pt>
                      <c:pt idx="2039">
                        <c:v>62913</c:v>
                      </c:pt>
                      <c:pt idx="2040">
                        <c:v>43767</c:v>
                      </c:pt>
                      <c:pt idx="2041">
                        <c:v>40836</c:v>
                      </c:pt>
                      <c:pt idx="2042">
                        <c:v>60085</c:v>
                      </c:pt>
                      <c:pt idx="2043">
                        <c:v>65443</c:v>
                      </c:pt>
                      <c:pt idx="2044">
                        <c:v>73143</c:v>
                      </c:pt>
                      <c:pt idx="2045">
                        <c:v>76621</c:v>
                      </c:pt>
                      <c:pt idx="2046">
                        <c:v>73247</c:v>
                      </c:pt>
                      <c:pt idx="2047">
                        <c:v>42313</c:v>
                      </c:pt>
                      <c:pt idx="2048">
                        <c:v>39556</c:v>
                      </c:pt>
                      <c:pt idx="2049">
                        <c:v>76402</c:v>
                      </c:pt>
                      <c:pt idx="2050">
                        <c:v>79391</c:v>
                      </c:pt>
                      <c:pt idx="2051">
                        <c:v>77482</c:v>
                      </c:pt>
                      <c:pt idx="2052">
                        <c:v>76721</c:v>
                      </c:pt>
                      <c:pt idx="2053">
                        <c:v>73697</c:v>
                      </c:pt>
                      <c:pt idx="2054">
                        <c:v>45060</c:v>
                      </c:pt>
                      <c:pt idx="2055">
                        <c:v>41606</c:v>
                      </c:pt>
                      <c:pt idx="2056">
                        <c:v>68381</c:v>
                      </c:pt>
                      <c:pt idx="2057">
                        <c:v>72269</c:v>
                      </c:pt>
                      <c:pt idx="2058">
                        <c:v>76235</c:v>
                      </c:pt>
                      <c:pt idx="2059">
                        <c:v>73264</c:v>
                      </c:pt>
                      <c:pt idx="2060">
                        <c:v>71635</c:v>
                      </c:pt>
                      <c:pt idx="2061">
                        <c:v>63026</c:v>
                      </c:pt>
                      <c:pt idx="2062">
                        <c:v>58629</c:v>
                      </c:pt>
                      <c:pt idx="2063">
                        <c:v>68276</c:v>
                      </c:pt>
                      <c:pt idx="2064">
                        <c:v>66157</c:v>
                      </c:pt>
                      <c:pt idx="2065">
                        <c:v>76146</c:v>
                      </c:pt>
                      <c:pt idx="2066">
                        <c:v>67270</c:v>
                      </c:pt>
                      <c:pt idx="2067">
                        <c:v>64323</c:v>
                      </c:pt>
                      <c:pt idx="2068">
                        <c:v>57138</c:v>
                      </c:pt>
                      <c:pt idx="2069">
                        <c:v>56100</c:v>
                      </c:pt>
                      <c:pt idx="2070">
                        <c:v>68283</c:v>
                      </c:pt>
                      <c:pt idx="2071">
                        <c:v>62817</c:v>
                      </c:pt>
                      <c:pt idx="2072">
                        <c:v>85060</c:v>
                      </c:pt>
                      <c:pt idx="2073">
                        <c:v>69568</c:v>
                      </c:pt>
                      <c:pt idx="2074">
                        <c:v>55315</c:v>
                      </c:pt>
                      <c:pt idx="2075">
                        <c:v>59405</c:v>
                      </c:pt>
                      <c:pt idx="2076">
                        <c:v>57271</c:v>
                      </c:pt>
                      <c:pt idx="2077">
                        <c:v>56899</c:v>
                      </c:pt>
                      <c:pt idx="2078">
                        <c:v>68544</c:v>
                      </c:pt>
                      <c:pt idx="2079">
                        <c:v>72574</c:v>
                      </c:pt>
                      <c:pt idx="2080">
                        <c:v>72710</c:v>
                      </c:pt>
                      <c:pt idx="2081">
                        <c:v>71398</c:v>
                      </c:pt>
                      <c:pt idx="2082">
                        <c:v>56454</c:v>
                      </c:pt>
                      <c:pt idx="2083">
                        <c:v>47992</c:v>
                      </c:pt>
                      <c:pt idx="2084">
                        <c:v>46087</c:v>
                      </c:pt>
                      <c:pt idx="2085">
                        <c:v>60863</c:v>
                      </c:pt>
                      <c:pt idx="2086">
                        <c:v>59720</c:v>
                      </c:pt>
                      <c:pt idx="2087">
                        <c:v>61809</c:v>
                      </c:pt>
                      <c:pt idx="2088">
                        <c:v>61571</c:v>
                      </c:pt>
                      <c:pt idx="2089">
                        <c:v>48510</c:v>
                      </c:pt>
                      <c:pt idx="2090">
                        <c:v>44183</c:v>
                      </c:pt>
                      <c:pt idx="2091">
                        <c:v>58912</c:v>
                      </c:pt>
                      <c:pt idx="2092">
                        <c:v>71547</c:v>
                      </c:pt>
                      <c:pt idx="2093">
                        <c:v>70686</c:v>
                      </c:pt>
                      <c:pt idx="2094">
                        <c:v>62423</c:v>
                      </c:pt>
                      <c:pt idx="2095">
                        <c:v>62862</c:v>
                      </c:pt>
                      <c:pt idx="2096">
                        <c:v>50109</c:v>
                      </c:pt>
                      <c:pt idx="2097">
                        <c:v>44976</c:v>
                      </c:pt>
                      <c:pt idx="2098">
                        <c:v>55326</c:v>
                      </c:pt>
                      <c:pt idx="2099">
                        <c:v>59884</c:v>
                      </c:pt>
                      <c:pt idx="2100">
                        <c:v>61239</c:v>
                      </c:pt>
                      <c:pt idx="2101">
                        <c:v>55532</c:v>
                      </c:pt>
                      <c:pt idx="2102">
                        <c:v>55535</c:v>
                      </c:pt>
                      <c:pt idx="2103">
                        <c:v>44150</c:v>
                      </c:pt>
                      <c:pt idx="2104">
                        <c:v>47250</c:v>
                      </c:pt>
                      <c:pt idx="2105">
                        <c:v>57832</c:v>
                      </c:pt>
                      <c:pt idx="2106">
                        <c:v>62728</c:v>
                      </c:pt>
                      <c:pt idx="2107">
                        <c:v>62100</c:v>
                      </c:pt>
                      <c:pt idx="2108">
                        <c:v>56068</c:v>
                      </c:pt>
                      <c:pt idx="2109">
                        <c:v>56113</c:v>
                      </c:pt>
                      <c:pt idx="2110">
                        <c:v>51394</c:v>
                      </c:pt>
                      <c:pt idx="2111">
                        <c:v>30733</c:v>
                      </c:pt>
                      <c:pt idx="2112">
                        <c:v>56139</c:v>
                      </c:pt>
                      <c:pt idx="2113">
                        <c:v>63410</c:v>
                      </c:pt>
                      <c:pt idx="2114">
                        <c:v>66297</c:v>
                      </c:pt>
                      <c:pt idx="2115">
                        <c:v>51184</c:v>
                      </c:pt>
                      <c:pt idx="2116">
                        <c:v>43094</c:v>
                      </c:pt>
                      <c:pt idx="2117">
                        <c:v>42790</c:v>
                      </c:pt>
                      <c:pt idx="2118">
                        <c:v>41451</c:v>
                      </c:pt>
                      <c:pt idx="2119">
                        <c:v>62981</c:v>
                      </c:pt>
                      <c:pt idx="2120">
                        <c:v>67105</c:v>
                      </c:pt>
                      <c:pt idx="2121">
                        <c:v>64779</c:v>
                      </c:pt>
                      <c:pt idx="2122">
                        <c:v>65346</c:v>
                      </c:pt>
                      <c:pt idx="2123">
                        <c:v>51585</c:v>
                      </c:pt>
                      <c:pt idx="2124">
                        <c:v>41506</c:v>
                      </c:pt>
                      <c:pt idx="2125">
                        <c:v>50220</c:v>
                      </c:pt>
                      <c:pt idx="2126">
                        <c:v>57544</c:v>
                      </c:pt>
                      <c:pt idx="2127">
                        <c:v>61651</c:v>
                      </c:pt>
                      <c:pt idx="2128">
                        <c:v>61380</c:v>
                      </c:pt>
                      <c:pt idx="2129">
                        <c:v>61112</c:v>
                      </c:pt>
                      <c:pt idx="2130">
                        <c:v>58751</c:v>
                      </c:pt>
                      <c:pt idx="2131">
                        <c:v>52930</c:v>
                      </c:pt>
                      <c:pt idx="2132">
                        <c:v>47822</c:v>
                      </c:pt>
                      <c:pt idx="2133">
                        <c:v>70777</c:v>
                      </c:pt>
                      <c:pt idx="2134">
                        <c:v>74451</c:v>
                      </c:pt>
                      <c:pt idx="2135">
                        <c:v>53561</c:v>
                      </c:pt>
                      <c:pt idx="2136">
                        <c:v>78881</c:v>
                      </c:pt>
                      <c:pt idx="2137">
                        <c:v>73057</c:v>
                      </c:pt>
                      <c:pt idx="2138">
                        <c:v>63505</c:v>
                      </c:pt>
                      <c:pt idx="2139">
                        <c:v>54368</c:v>
                      </c:pt>
                      <c:pt idx="2140">
                        <c:v>66301</c:v>
                      </c:pt>
                      <c:pt idx="2141">
                        <c:v>74520</c:v>
                      </c:pt>
                      <c:pt idx="2142">
                        <c:v>80750</c:v>
                      </c:pt>
                      <c:pt idx="2143">
                        <c:v>55434</c:v>
                      </c:pt>
                      <c:pt idx="2144">
                        <c:v>81182</c:v>
                      </c:pt>
                      <c:pt idx="2145">
                        <c:v>73393</c:v>
                      </c:pt>
                      <c:pt idx="2146">
                        <c:v>66983</c:v>
                      </c:pt>
                      <c:pt idx="2147">
                        <c:v>73846</c:v>
                      </c:pt>
                      <c:pt idx="2148">
                        <c:v>73636</c:v>
                      </c:pt>
                      <c:pt idx="2149">
                        <c:v>80526</c:v>
                      </c:pt>
                      <c:pt idx="2150">
                        <c:v>80766</c:v>
                      </c:pt>
                      <c:pt idx="2151">
                        <c:v>75840</c:v>
                      </c:pt>
                      <c:pt idx="2152">
                        <c:v>62217</c:v>
                      </c:pt>
                      <c:pt idx="2153">
                        <c:v>63092</c:v>
                      </c:pt>
                      <c:pt idx="2154">
                        <c:v>72866</c:v>
                      </c:pt>
                      <c:pt idx="2155">
                        <c:v>75187</c:v>
                      </c:pt>
                      <c:pt idx="2156">
                        <c:v>80183</c:v>
                      </c:pt>
                      <c:pt idx="2157">
                        <c:v>79826</c:v>
                      </c:pt>
                      <c:pt idx="2158">
                        <c:v>81149</c:v>
                      </c:pt>
                      <c:pt idx="2159">
                        <c:v>68192</c:v>
                      </c:pt>
                      <c:pt idx="2160">
                        <c:v>62737</c:v>
                      </c:pt>
                      <c:pt idx="2161">
                        <c:v>72216</c:v>
                      </c:pt>
                      <c:pt idx="2162">
                        <c:v>76823</c:v>
                      </c:pt>
                      <c:pt idx="2163">
                        <c:v>83520</c:v>
                      </c:pt>
                      <c:pt idx="2164">
                        <c:v>50561</c:v>
                      </c:pt>
                      <c:pt idx="2165">
                        <c:v>47806</c:v>
                      </c:pt>
                      <c:pt idx="2166">
                        <c:v>63782</c:v>
                      </c:pt>
                      <c:pt idx="2167">
                        <c:v>45951</c:v>
                      </c:pt>
                      <c:pt idx="2168">
                        <c:v>56597</c:v>
                      </c:pt>
                      <c:pt idx="2169">
                        <c:v>62641</c:v>
                      </c:pt>
                      <c:pt idx="2170">
                        <c:v>60465</c:v>
                      </c:pt>
                      <c:pt idx="2171">
                        <c:v>58019</c:v>
                      </c:pt>
                      <c:pt idx="2172">
                        <c:v>44155</c:v>
                      </c:pt>
                      <c:pt idx="2173">
                        <c:v>34057</c:v>
                      </c:pt>
                      <c:pt idx="2174">
                        <c:v>33305</c:v>
                      </c:pt>
                      <c:pt idx="2175">
                        <c:v>87622</c:v>
                      </c:pt>
                      <c:pt idx="2176">
                        <c:v>92578</c:v>
                      </c:pt>
                      <c:pt idx="2177">
                        <c:v>80293</c:v>
                      </c:pt>
                      <c:pt idx="2178">
                        <c:v>84501</c:v>
                      </c:pt>
                      <c:pt idx="2179">
                        <c:v>54062</c:v>
                      </c:pt>
                      <c:pt idx="2180">
                        <c:v>45375</c:v>
                      </c:pt>
                      <c:pt idx="2181">
                        <c:v>44559</c:v>
                      </c:pt>
                      <c:pt idx="2182">
                        <c:v>70030</c:v>
                      </c:pt>
                      <c:pt idx="2183">
                        <c:v>91420</c:v>
                      </c:pt>
                      <c:pt idx="2184">
                        <c:v>84755</c:v>
                      </c:pt>
                      <c:pt idx="2185">
                        <c:v>60016</c:v>
                      </c:pt>
                      <c:pt idx="2186">
                        <c:v>52819</c:v>
                      </c:pt>
                      <c:pt idx="2187">
                        <c:v>56148</c:v>
                      </c:pt>
                      <c:pt idx="2188">
                        <c:v>66086</c:v>
                      </c:pt>
                      <c:pt idx="2189">
                        <c:v>91044</c:v>
                      </c:pt>
                      <c:pt idx="2190">
                        <c:v>87493</c:v>
                      </c:pt>
                      <c:pt idx="2191">
                        <c:v>45884</c:v>
                      </c:pt>
                      <c:pt idx="2192">
                        <c:v>66898</c:v>
                      </c:pt>
                      <c:pt idx="2193">
                        <c:v>56342</c:v>
                      </c:pt>
                      <c:pt idx="2194">
                        <c:v>47918</c:v>
                      </c:pt>
                      <c:pt idx="2195">
                        <c:v>43894</c:v>
                      </c:pt>
                      <c:pt idx="2196">
                        <c:v>68242</c:v>
                      </c:pt>
                      <c:pt idx="2197">
                        <c:v>64850</c:v>
                      </c:pt>
                      <c:pt idx="2198">
                        <c:v>73690</c:v>
                      </c:pt>
                      <c:pt idx="2199">
                        <c:v>80818</c:v>
                      </c:pt>
                      <c:pt idx="2200">
                        <c:v>73163</c:v>
                      </c:pt>
                      <c:pt idx="2201">
                        <c:v>52215</c:v>
                      </c:pt>
                      <c:pt idx="2202">
                        <c:v>46700</c:v>
                      </c:pt>
                      <c:pt idx="2203">
                        <c:v>53854</c:v>
                      </c:pt>
                      <c:pt idx="2204">
                        <c:v>60096</c:v>
                      </c:pt>
                      <c:pt idx="2205">
                        <c:v>54503</c:v>
                      </c:pt>
                      <c:pt idx="2206">
                        <c:v>51162</c:v>
                      </c:pt>
                      <c:pt idx="2207">
                        <c:v>65692</c:v>
                      </c:pt>
                      <c:pt idx="2208">
                        <c:v>54430</c:v>
                      </c:pt>
                      <c:pt idx="2209">
                        <c:v>40994</c:v>
                      </c:pt>
                      <c:pt idx="2210">
                        <c:v>44550</c:v>
                      </c:pt>
                      <c:pt idx="2211">
                        <c:v>42546</c:v>
                      </c:pt>
                      <c:pt idx="2212">
                        <c:v>45364</c:v>
                      </c:pt>
                      <c:pt idx="2213">
                        <c:v>39305</c:v>
                      </c:pt>
                      <c:pt idx="2214">
                        <c:v>39716</c:v>
                      </c:pt>
                      <c:pt idx="2215">
                        <c:v>38116</c:v>
                      </c:pt>
                      <c:pt idx="2216">
                        <c:v>45262</c:v>
                      </c:pt>
                      <c:pt idx="2217">
                        <c:v>27397</c:v>
                      </c:pt>
                      <c:pt idx="2218">
                        <c:v>34464</c:v>
                      </c:pt>
                      <c:pt idx="2219">
                        <c:v>39872</c:v>
                      </c:pt>
                      <c:pt idx="2220">
                        <c:v>40649</c:v>
                      </c:pt>
                      <c:pt idx="2221">
                        <c:v>47602</c:v>
                      </c:pt>
                      <c:pt idx="2222">
                        <c:v>32654</c:v>
                      </c:pt>
                      <c:pt idx="2223">
                        <c:v>36082</c:v>
                      </c:pt>
                      <c:pt idx="2224">
                        <c:v>42251</c:v>
                      </c:pt>
                      <c:pt idx="2225">
                        <c:v>54992</c:v>
                      </c:pt>
                      <c:pt idx="2226">
                        <c:v>59755</c:v>
                      </c:pt>
                      <c:pt idx="2227">
                        <c:v>68573</c:v>
                      </c:pt>
                      <c:pt idx="2228">
                        <c:v>63186</c:v>
                      </c:pt>
                      <c:pt idx="2229">
                        <c:v>66012</c:v>
                      </c:pt>
                      <c:pt idx="2230">
                        <c:v>75977</c:v>
                      </c:pt>
                      <c:pt idx="2231">
                        <c:v>90060</c:v>
                      </c:pt>
                      <c:pt idx="2232">
                        <c:v>81088</c:v>
                      </c:pt>
                      <c:pt idx="2233">
                        <c:v>67608</c:v>
                      </c:pt>
                      <c:pt idx="2234">
                        <c:v>51931</c:v>
                      </c:pt>
                      <c:pt idx="2235">
                        <c:v>47271</c:v>
                      </c:pt>
                      <c:pt idx="2236">
                        <c:v>40776</c:v>
                      </c:pt>
                      <c:pt idx="2237">
                        <c:v>44098</c:v>
                      </c:pt>
                      <c:pt idx="2238">
                        <c:v>41206</c:v>
                      </c:pt>
                      <c:pt idx="2239">
                        <c:v>49757</c:v>
                      </c:pt>
                      <c:pt idx="2240">
                        <c:v>51551</c:v>
                      </c:pt>
                      <c:pt idx="2241">
                        <c:v>72959</c:v>
                      </c:pt>
                      <c:pt idx="2242">
                        <c:v>79747</c:v>
                      </c:pt>
                      <c:pt idx="2243">
                        <c:v>66136</c:v>
                      </c:pt>
                      <c:pt idx="2244">
                        <c:v>52663</c:v>
                      </c:pt>
                      <c:pt idx="2245">
                        <c:v>56571</c:v>
                      </c:pt>
                      <c:pt idx="2246">
                        <c:v>88689</c:v>
                      </c:pt>
                      <c:pt idx="2247">
                        <c:v>53645</c:v>
                      </c:pt>
                      <c:pt idx="2248">
                        <c:v>52917</c:v>
                      </c:pt>
                      <c:pt idx="2249">
                        <c:v>45537</c:v>
                      </c:pt>
                      <c:pt idx="2250">
                        <c:v>50113</c:v>
                      </c:pt>
                      <c:pt idx="2251">
                        <c:v>44060</c:v>
                      </c:pt>
                      <c:pt idx="2252">
                        <c:v>41833</c:v>
                      </c:pt>
                      <c:pt idx="2253">
                        <c:v>46452</c:v>
                      </c:pt>
                      <c:pt idx="2254">
                        <c:v>64476</c:v>
                      </c:pt>
                      <c:pt idx="2255">
                        <c:v>58919</c:v>
                      </c:pt>
                      <c:pt idx="2256">
                        <c:v>71207</c:v>
                      </c:pt>
                      <c:pt idx="2257">
                        <c:v>49302</c:v>
                      </c:pt>
                      <c:pt idx="2258">
                        <c:v>47883</c:v>
                      </c:pt>
                      <c:pt idx="2259">
                        <c:v>59819</c:v>
                      </c:pt>
                      <c:pt idx="2260">
                        <c:v>50471</c:v>
                      </c:pt>
                      <c:pt idx="2261">
                        <c:v>65706</c:v>
                      </c:pt>
                      <c:pt idx="2262">
                        <c:v>66572</c:v>
                      </c:pt>
                      <c:pt idx="2263">
                        <c:v>79539</c:v>
                      </c:pt>
                      <c:pt idx="2264">
                        <c:v>57130</c:v>
                      </c:pt>
                      <c:pt idx="2265">
                        <c:v>63196</c:v>
                      </c:pt>
                      <c:pt idx="2266">
                        <c:v>46339</c:v>
                      </c:pt>
                      <c:pt idx="2267">
                        <c:v>64040</c:v>
                      </c:pt>
                      <c:pt idx="2268">
                        <c:v>59119</c:v>
                      </c:pt>
                      <c:pt idx="2269">
                        <c:v>57246</c:v>
                      </c:pt>
                      <c:pt idx="2270">
                        <c:v>60693</c:v>
                      </c:pt>
                      <c:pt idx="2271">
                        <c:v>51030</c:v>
                      </c:pt>
                      <c:pt idx="2272">
                        <c:v>51363</c:v>
                      </c:pt>
                      <c:pt idx="2273">
                        <c:v>47907</c:v>
                      </c:pt>
                      <c:pt idx="2274">
                        <c:v>58405</c:v>
                      </c:pt>
                      <c:pt idx="2275">
                        <c:v>69377</c:v>
                      </c:pt>
                      <c:pt idx="2276">
                        <c:v>87111</c:v>
                      </c:pt>
                      <c:pt idx="2277">
                        <c:v>60770</c:v>
                      </c:pt>
                      <c:pt idx="2278">
                        <c:v>56802</c:v>
                      </c:pt>
                      <c:pt idx="2279">
                        <c:v>51843</c:v>
                      </c:pt>
                      <c:pt idx="2280">
                        <c:v>66200</c:v>
                      </c:pt>
                      <c:pt idx="2281">
                        <c:v>77982</c:v>
                      </c:pt>
                      <c:pt idx="2282">
                        <c:v>58224</c:v>
                      </c:pt>
                      <c:pt idx="2283">
                        <c:v>62653</c:v>
                      </c:pt>
                      <c:pt idx="2284">
                        <c:v>72770</c:v>
                      </c:pt>
                      <c:pt idx="2285">
                        <c:v>70292</c:v>
                      </c:pt>
                      <c:pt idx="2286">
                        <c:v>70764</c:v>
                      </c:pt>
                      <c:pt idx="2287">
                        <c:v>73867</c:v>
                      </c:pt>
                      <c:pt idx="2288">
                        <c:v>73147</c:v>
                      </c:pt>
                      <c:pt idx="2289">
                        <c:v>70697</c:v>
                      </c:pt>
                      <c:pt idx="2290">
                        <c:v>60219</c:v>
                      </c:pt>
                      <c:pt idx="2291">
                        <c:v>59723</c:v>
                      </c:pt>
                      <c:pt idx="2292">
                        <c:v>70301</c:v>
                      </c:pt>
                      <c:pt idx="2293">
                        <c:v>53592</c:v>
                      </c:pt>
                      <c:pt idx="2294">
                        <c:v>65348</c:v>
                      </c:pt>
                      <c:pt idx="2295">
                        <c:v>64260</c:v>
                      </c:pt>
                      <c:pt idx="2296">
                        <c:v>64667</c:v>
                      </c:pt>
                      <c:pt idx="2297">
                        <c:v>77436</c:v>
                      </c:pt>
                      <c:pt idx="2298">
                        <c:v>78204</c:v>
                      </c:pt>
                      <c:pt idx="2299">
                        <c:v>55159</c:v>
                      </c:pt>
                      <c:pt idx="2300">
                        <c:v>64964</c:v>
                      </c:pt>
                      <c:pt idx="2301">
                        <c:v>73413</c:v>
                      </c:pt>
                      <c:pt idx="2302">
                        <c:v>75552</c:v>
                      </c:pt>
                      <c:pt idx="2303">
                        <c:v>75650</c:v>
                      </c:pt>
                      <c:pt idx="2304">
                        <c:v>94710</c:v>
                      </c:pt>
                      <c:pt idx="2305">
                        <c:v>91883</c:v>
                      </c:pt>
                      <c:pt idx="2306">
                        <c:v>67937</c:v>
                      </c:pt>
                      <c:pt idx="2307">
                        <c:v>67733</c:v>
                      </c:pt>
                      <c:pt idx="2308">
                        <c:v>67086</c:v>
                      </c:pt>
                      <c:pt idx="2309">
                        <c:v>81856</c:v>
                      </c:pt>
                      <c:pt idx="2310">
                        <c:v>76443</c:v>
                      </c:pt>
                      <c:pt idx="2311">
                        <c:v>72060</c:v>
                      </c:pt>
                      <c:pt idx="2312">
                        <c:v>82934</c:v>
                      </c:pt>
                      <c:pt idx="2313">
                        <c:v>65168</c:v>
                      </c:pt>
                      <c:pt idx="2314">
                        <c:v>58165</c:v>
                      </c:pt>
                      <c:pt idx="2315">
                        <c:v>68003</c:v>
                      </c:pt>
                      <c:pt idx="2316">
                        <c:v>86562</c:v>
                      </c:pt>
                      <c:pt idx="2317">
                        <c:v>85180</c:v>
                      </c:pt>
                      <c:pt idx="2318">
                        <c:v>68061</c:v>
                      </c:pt>
                      <c:pt idx="2319">
                        <c:v>80956</c:v>
                      </c:pt>
                      <c:pt idx="2320">
                        <c:v>76184</c:v>
                      </c:pt>
                      <c:pt idx="2321">
                        <c:v>73014</c:v>
                      </c:pt>
                      <c:pt idx="2322">
                        <c:v>63539</c:v>
                      </c:pt>
                      <c:pt idx="2323">
                        <c:v>64742</c:v>
                      </c:pt>
                      <c:pt idx="2324">
                        <c:v>69981</c:v>
                      </c:pt>
                      <c:pt idx="2325">
                        <c:v>71907</c:v>
                      </c:pt>
                      <c:pt idx="2326">
                        <c:v>84704</c:v>
                      </c:pt>
                      <c:pt idx="2327">
                        <c:v>78127</c:v>
                      </c:pt>
                      <c:pt idx="2328">
                        <c:v>51426</c:v>
                      </c:pt>
                      <c:pt idx="2329">
                        <c:v>64081</c:v>
                      </c:pt>
                      <c:pt idx="2330">
                        <c:v>72629</c:v>
                      </c:pt>
                      <c:pt idx="2331">
                        <c:v>76706</c:v>
                      </c:pt>
                      <c:pt idx="2332">
                        <c:v>80686</c:v>
                      </c:pt>
                      <c:pt idx="2333">
                        <c:v>72981</c:v>
                      </c:pt>
                      <c:pt idx="2334">
                        <c:v>63903</c:v>
                      </c:pt>
                      <c:pt idx="2335">
                        <c:v>57651</c:v>
                      </c:pt>
                      <c:pt idx="2336">
                        <c:v>78902</c:v>
                      </c:pt>
                      <c:pt idx="2337">
                        <c:v>84106</c:v>
                      </c:pt>
                      <c:pt idx="2338">
                        <c:v>82768</c:v>
                      </c:pt>
                      <c:pt idx="2339">
                        <c:v>83982</c:v>
                      </c:pt>
                      <c:pt idx="2340">
                        <c:v>78365</c:v>
                      </c:pt>
                      <c:pt idx="2341">
                        <c:v>85493</c:v>
                      </c:pt>
                      <c:pt idx="2342">
                        <c:v>74302</c:v>
                      </c:pt>
                      <c:pt idx="2343">
                        <c:v>57201</c:v>
                      </c:pt>
                      <c:pt idx="2344">
                        <c:v>74538</c:v>
                      </c:pt>
                      <c:pt idx="2345">
                        <c:v>89793</c:v>
                      </c:pt>
                      <c:pt idx="2346">
                        <c:v>70525</c:v>
                      </c:pt>
                      <c:pt idx="2347">
                        <c:v>69553</c:v>
                      </c:pt>
                      <c:pt idx="2348">
                        <c:v>73416</c:v>
                      </c:pt>
                      <c:pt idx="2349">
                        <c:v>81912</c:v>
                      </c:pt>
                      <c:pt idx="2350">
                        <c:v>79566</c:v>
                      </c:pt>
                      <c:pt idx="2351">
                        <c:v>82622</c:v>
                      </c:pt>
                      <c:pt idx="2352">
                        <c:v>83661</c:v>
                      </c:pt>
                      <c:pt idx="2353">
                        <c:v>85712</c:v>
                      </c:pt>
                      <c:pt idx="2354">
                        <c:v>78355</c:v>
                      </c:pt>
                      <c:pt idx="2355">
                        <c:v>70959</c:v>
                      </c:pt>
                      <c:pt idx="2356">
                        <c:v>72638</c:v>
                      </c:pt>
                      <c:pt idx="2357">
                        <c:v>83744</c:v>
                      </c:pt>
                      <c:pt idx="2358">
                        <c:v>87656</c:v>
                      </c:pt>
                      <c:pt idx="2359">
                        <c:v>85465</c:v>
                      </c:pt>
                      <c:pt idx="2360">
                        <c:v>81570</c:v>
                      </c:pt>
                      <c:pt idx="2361">
                        <c:v>85530</c:v>
                      </c:pt>
                      <c:pt idx="2362">
                        <c:v>69954</c:v>
                      </c:pt>
                      <c:pt idx="2363">
                        <c:v>63285</c:v>
                      </c:pt>
                      <c:pt idx="2364">
                        <c:v>84085</c:v>
                      </c:pt>
                      <c:pt idx="2365">
                        <c:v>92347</c:v>
                      </c:pt>
                      <c:pt idx="2366">
                        <c:v>75881</c:v>
                      </c:pt>
                      <c:pt idx="2367">
                        <c:v>105486</c:v>
                      </c:pt>
                      <c:pt idx="2368">
                        <c:v>92345</c:v>
                      </c:pt>
                      <c:pt idx="2369">
                        <c:v>70234</c:v>
                      </c:pt>
                      <c:pt idx="2370">
                        <c:v>63886</c:v>
                      </c:pt>
                      <c:pt idx="2371">
                        <c:v>49772</c:v>
                      </c:pt>
                      <c:pt idx="2372">
                        <c:v>67995</c:v>
                      </c:pt>
                      <c:pt idx="2373">
                        <c:v>73828</c:v>
                      </c:pt>
                      <c:pt idx="2374">
                        <c:v>75792</c:v>
                      </c:pt>
                      <c:pt idx="2375">
                        <c:v>93670</c:v>
                      </c:pt>
                      <c:pt idx="2376">
                        <c:v>84652</c:v>
                      </c:pt>
                      <c:pt idx="2377">
                        <c:v>88390</c:v>
                      </c:pt>
                      <c:pt idx="2378">
                        <c:v>99725</c:v>
                      </c:pt>
                      <c:pt idx="2379">
                        <c:v>93205</c:v>
                      </c:pt>
                      <c:pt idx="2380">
                        <c:v>97098</c:v>
                      </c:pt>
                      <c:pt idx="2381">
                        <c:v>101241</c:v>
                      </c:pt>
                      <c:pt idx="2382">
                        <c:v>100837</c:v>
                      </c:pt>
                      <c:pt idx="2383">
                        <c:v>99621</c:v>
                      </c:pt>
                      <c:pt idx="2384">
                        <c:v>102948</c:v>
                      </c:pt>
                      <c:pt idx="2385">
                        <c:v>112213</c:v>
                      </c:pt>
                      <c:pt idx="2386">
                        <c:v>110107</c:v>
                      </c:pt>
                      <c:pt idx="2387">
                        <c:v>111760</c:v>
                      </c:pt>
                      <c:pt idx="2388">
                        <c:v>88186</c:v>
                      </c:pt>
                      <c:pt idx="2389">
                        <c:v>109445</c:v>
                      </c:pt>
                      <c:pt idx="2390">
                        <c:v>100744</c:v>
                      </c:pt>
                      <c:pt idx="2391">
                        <c:v>104932</c:v>
                      </c:pt>
                      <c:pt idx="2392">
                        <c:v>93781</c:v>
                      </c:pt>
                      <c:pt idx="2393">
                        <c:v>97228</c:v>
                      </c:pt>
                      <c:pt idx="2394">
                        <c:v>107698</c:v>
                      </c:pt>
                      <c:pt idx="2395">
                        <c:v>103561</c:v>
                      </c:pt>
                      <c:pt idx="2396">
                        <c:v>95920</c:v>
                      </c:pt>
                      <c:pt idx="2397">
                        <c:v>68316</c:v>
                      </c:pt>
                      <c:pt idx="2398">
                        <c:v>79217</c:v>
                      </c:pt>
                      <c:pt idx="2399">
                        <c:v>89852</c:v>
                      </c:pt>
                      <c:pt idx="2400">
                        <c:v>103420</c:v>
                      </c:pt>
                      <c:pt idx="2401">
                        <c:v>130217</c:v>
                      </c:pt>
                      <c:pt idx="2402">
                        <c:v>113672</c:v>
                      </c:pt>
                      <c:pt idx="2403">
                        <c:v>113427</c:v>
                      </c:pt>
                      <c:pt idx="2404">
                        <c:v>91732</c:v>
                      </c:pt>
                      <c:pt idx="2405">
                        <c:v>87714</c:v>
                      </c:pt>
                      <c:pt idx="2406">
                        <c:v>88003</c:v>
                      </c:pt>
                      <c:pt idx="2407">
                        <c:v>85744</c:v>
                      </c:pt>
                      <c:pt idx="2408">
                        <c:v>75822</c:v>
                      </c:pt>
                      <c:pt idx="2409">
                        <c:v>88428</c:v>
                      </c:pt>
                      <c:pt idx="2410">
                        <c:v>74440</c:v>
                      </c:pt>
                      <c:pt idx="2411">
                        <c:v>70300</c:v>
                      </c:pt>
                      <c:pt idx="2412">
                        <c:v>57525</c:v>
                      </c:pt>
                      <c:pt idx="2413">
                        <c:v>70686</c:v>
                      </c:pt>
                      <c:pt idx="2414">
                        <c:v>86682</c:v>
                      </c:pt>
                      <c:pt idx="2415">
                        <c:v>83130</c:v>
                      </c:pt>
                      <c:pt idx="2416">
                        <c:v>69299</c:v>
                      </c:pt>
                      <c:pt idx="2417">
                        <c:v>57813</c:v>
                      </c:pt>
                      <c:pt idx="2418">
                        <c:v>61555</c:v>
                      </c:pt>
                      <c:pt idx="2419">
                        <c:v>49590</c:v>
                      </c:pt>
                      <c:pt idx="2420">
                        <c:v>59484</c:v>
                      </c:pt>
                      <c:pt idx="2421">
                        <c:v>58767</c:v>
                      </c:pt>
                      <c:pt idx="2422">
                        <c:v>60614</c:v>
                      </c:pt>
                      <c:pt idx="2423">
                        <c:v>82379</c:v>
                      </c:pt>
                      <c:pt idx="2424">
                        <c:v>81901</c:v>
                      </c:pt>
                      <c:pt idx="2425">
                        <c:v>77407</c:v>
                      </c:pt>
                      <c:pt idx="2426">
                        <c:v>69016</c:v>
                      </c:pt>
                      <c:pt idx="2427">
                        <c:v>80342</c:v>
                      </c:pt>
                      <c:pt idx="2428">
                        <c:v>82781</c:v>
                      </c:pt>
                      <c:pt idx="2429">
                        <c:v>88236</c:v>
                      </c:pt>
                      <c:pt idx="2430">
                        <c:v>80775</c:v>
                      </c:pt>
                      <c:pt idx="2431">
                        <c:v>79648</c:v>
                      </c:pt>
                      <c:pt idx="2432">
                        <c:v>72360</c:v>
                      </c:pt>
                      <c:pt idx="2433">
                        <c:v>66926</c:v>
                      </c:pt>
                      <c:pt idx="2434">
                        <c:v>59122</c:v>
                      </c:pt>
                      <c:pt idx="2435">
                        <c:v>70362</c:v>
                      </c:pt>
                      <c:pt idx="2436">
                        <c:v>70238</c:v>
                      </c:pt>
                      <c:pt idx="2437">
                        <c:v>67026</c:v>
                      </c:pt>
                      <c:pt idx="2438">
                        <c:v>76654</c:v>
                      </c:pt>
                      <c:pt idx="2439">
                        <c:v>80348</c:v>
                      </c:pt>
                      <c:pt idx="2440">
                        <c:v>61783</c:v>
                      </c:pt>
                      <c:pt idx="2441">
                        <c:v>68091</c:v>
                      </c:pt>
                      <c:pt idx="2442">
                        <c:v>66747</c:v>
                      </c:pt>
                      <c:pt idx="2443">
                        <c:v>70525</c:v>
                      </c:pt>
                      <c:pt idx="2444">
                        <c:v>75496</c:v>
                      </c:pt>
                      <c:pt idx="2445">
                        <c:v>74226</c:v>
                      </c:pt>
                      <c:pt idx="2446">
                        <c:v>68513</c:v>
                      </c:pt>
                      <c:pt idx="2447">
                        <c:v>60370</c:v>
                      </c:pt>
                      <c:pt idx="2448">
                        <c:v>64287</c:v>
                      </c:pt>
                      <c:pt idx="2449">
                        <c:v>84341</c:v>
                      </c:pt>
                      <c:pt idx="2450">
                        <c:v>71665</c:v>
                      </c:pt>
                      <c:pt idx="2451">
                        <c:v>76489</c:v>
                      </c:pt>
                      <c:pt idx="2452">
                        <c:v>76092</c:v>
                      </c:pt>
                      <c:pt idx="2453">
                        <c:v>87523</c:v>
                      </c:pt>
                      <c:pt idx="2454">
                        <c:v>79492</c:v>
                      </c:pt>
                      <c:pt idx="2455">
                        <c:v>92248</c:v>
                      </c:pt>
                      <c:pt idx="2456">
                        <c:v>102137</c:v>
                      </c:pt>
                      <c:pt idx="2457">
                        <c:v>95589</c:v>
                      </c:pt>
                      <c:pt idx="2458">
                        <c:v>94555</c:v>
                      </c:pt>
                      <c:pt idx="2459">
                        <c:v>76692</c:v>
                      </c:pt>
                      <c:pt idx="2460">
                        <c:v>48410</c:v>
                      </c:pt>
                      <c:pt idx="2461">
                        <c:v>52381</c:v>
                      </c:pt>
                      <c:pt idx="2462">
                        <c:v>51059</c:v>
                      </c:pt>
                      <c:pt idx="2463">
                        <c:v>66252</c:v>
                      </c:pt>
                      <c:pt idx="2464">
                        <c:v>68880</c:v>
                      </c:pt>
                      <c:pt idx="2465">
                        <c:v>91438</c:v>
                      </c:pt>
                      <c:pt idx="2466">
                        <c:v>92511</c:v>
                      </c:pt>
                      <c:pt idx="2467">
                        <c:v>83823</c:v>
                      </c:pt>
                      <c:pt idx="2468">
                        <c:v>72767</c:v>
                      </c:pt>
                      <c:pt idx="2469">
                        <c:v>75259</c:v>
                      </c:pt>
                      <c:pt idx="2470">
                        <c:v>89724</c:v>
                      </c:pt>
                      <c:pt idx="2471">
                        <c:v>81274</c:v>
                      </c:pt>
                      <c:pt idx="2472">
                        <c:v>90505</c:v>
                      </c:pt>
                      <c:pt idx="2473">
                        <c:v>83983</c:v>
                      </c:pt>
                      <c:pt idx="2474">
                        <c:v>81836</c:v>
                      </c:pt>
                      <c:pt idx="2475">
                        <c:v>74409</c:v>
                      </c:pt>
                      <c:pt idx="2476">
                        <c:v>79917</c:v>
                      </c:pt>
                      <c:pt idx="2477">
                        <c:v>71642</c:v>
                      </c:pt>
                      <c:pt idx="2478">
                        <c:v>94543</c:v>
                      </c:pt>
                      <c:pt idx="2479">
                        <c:v>109218</c:v>
                      </c:pt>
                      <c:pt idx="2480">
                        <c:v>94792</c:v>
                      </c:pt>
                      <c:pt idx="2481">
                        <c:v>87718</c:v>
                      </c:pt>
                      <c:pt idx="2482">
                        <c:v>80013</c:v>
                      </c:pt>
                      <c:pt idx="2483">
                        <c:v>84271</c:v>
                      </c:pt>
                      <c:pt idx="2484">
                        <c:v>107883</c:v>
                      </c:pt>
                      <c:pt idx="2485">
                        <c:v>96618</c:v>
                      </c:pt>
                      <c:pt idx="2486">
                        <c:v>106663</c:v>
                      </c:pt>
                      <c:pt idx="2487">
                        <c:v>110531</c:v>
                      </c:pt>
                      <c:pt idx="2488">
                        <c:v>87584</c:v>
                      </c:pt>
                      <c:pt idx="2489">
                        <c:v>82073</c:v>
                      </c:pt>
                      <c:pt idx="2490">
                        <c:v>79163</c:v>
                      </c:pt>
                      <c:pt idx="2491">
                        <c:v>92218</c:v>
                      </c:pt>
                      <c:pt idx="2492">
                        <c:v>77010</c:v>
                      </c:pt>
                      <c:pt idx="2493">
                        <c:v>75576</c:v>
                      </c:pt>
                      <c:pt idx="2494">
                        <c:v>78059</c:v>
                      </c:pt>
                      <c:pt idx="2495">
                        <c:v>75005</c:v>
                      </c:pt>
                      <c:pt idx="2496">
                        <c:v>78009</c:v>
                      </c:pt>
                      <c:pt idx="2497">
                        <c:v>110542</c:v>
                      </c:pt>
                      <c:pt idx="2498">
                        <c:v>104115</c:v>
                      </c:pt>
                      <c:pt idx="2499">
                        <c:v>96029</c:v>
                      </c:pt>
                      <c:pt idx="2500">
                        <c:v>95534</c:v>
                      </c:pt>
                      <c:pt idx="2501">
                        <c:v>104118</c:v>
                      </c:pt>
                      <c:pt idx="2502">
                        <c:v>95881</c:v>
                      </c:pt>
                      <c:pt idx="2503">
                        <c:v>96872</c:v>
                      </c:pt>
                      <c:pt idx="2504">
                        <c:v>119471</c:v>
                      </c:pt>
                      <c:pt idx="2505">
                        <c:v>113078</c:v>
                      </c:pt>
                      <c:pt idx="2506">
                        <c:v>107939</c:v>
                      </c:pt>
                      <c:pt idx="2507">
                        <c:v>106769</c:v>
                      </c:pt>
                      <c:pt idx="2508">
                        <c:v>100414</c:v>
                      </c:pt>
                      <c:pt idx="2509">
                        <c:v>108837</c:v>
                      </c:pt>
                      <c:pt idx="2510">
                        <c:v>98486</c:v>
                      </c:pt>
                      <c:pt idx="2511">
                        <c:v>97882</c:v>
                      </c:pt>
                      <c:pt idx="2512">
                        <c:v>98791</c:v>
                      </c:pt>
                      <c:pt idx="2513">
                        <c:v>108258</c:v>
                      </c:pt>
                      <c:pt idx="2514">
                        <c:v>99826</c:v>
                      </c:pt>
                      <c:pt idx="2515">
                        <c:v>114405</c:v>
                      </c:pt>
                      <c:pt idx="2516">
                        <c:v>101364</c:v>
                      </c:pt>
                      <c:pt idx="2517">
                        <c:v>74036</c:v>
                      </c:pt>
                      <c:pt idx="2518">
                        <c:v>87316</c:v>
                      </c:pt>
                      <c:pt idx="2519">
                        <c:v>92058</c:v>
                      </c:pt>
                      <c:pt idx="2520">
                        <c:v>90613</c:v>
                      </c:pt>
                      <c:pt idx="2521">
                        <c:v>99861</c:v>
                      </c:pt>
                      <c:pt idx="2522">
                        <c:v>84477</c:v>
                      </c:pt>
                      <c:pt idx="2523">
                        <c:v>69875</c:v>
                      </c:pt>
                      <c:pt idx="2524">
                        <c:v>70988</c:v>
                      </c:pt>
                      <c:pt idx="2525">
                        <c:v>88371</c:v>
                      </c:pt>
                      <c:pt idx="2526">
                        <c:v>88191</c:v>
                      </c:pt>
                      <c:pt idx="2527">
                        <c:v>108606</c:v>
                      </c:pt>
                      <c:pt idx="2528">
                        <c:v>107881</c:v>
                      </c:pt>
                      <c:pt idx="2529">
                        <c:v>98557</c:v>
                      </c:pt>
                      <c:pt idx="2530">
                        <c:v>102938</c:v>
                      </c:pt>
                      <c:pt idx="2531">
                        <c:v>94716</c:v>
                      </c:pt>
                      <c:pt idx="2532">
                        <c:v>87508</c:v>
                      </c:pt>
                      <c:pt idx="2533">
                        <c:v>93174</c:v>
                      </c:pt>
                      <c:pt idx="2534">
                        <c:v>89498</c:v>
                      </c:pt>
                      <c:pt idx="2535">
                        <c:v>86892</c:v>
                      </c:pt>
                      <c:pt idx="2536">
                        <c:v>90052</c:v>
                      </c:pt>
                      <c:pt idx="2537">
                        <c:v>91372</c:v>
                      </c:pt>
                      <c:pt idx="2538">
                        <c:v>82498</c:v>
                      </c:pt>
                      <c:pt idx="2539">
                        <c:v>92146</c:v>
                      </c:pt>
                      <c:pt idx="2540">
                        <c:v>101412</c:v>
                      </c:pt>
                      <c:pt idx="2541">
                        <c:v>98485</c:v>
                      </c:pt>
                      <c:pt idx="2542">
                        <c:v>104817</c:v>
                      </c:pt>
                      <c:pt idx="2543">
                        <c:v>116167</c:v>
                      </c:pt>
                      <c:pt idx="2544">
                        <c:v>103450</c:v>
                      </c:pt>
                      <c:pt idx="2545">
                        <c:v>91554</c:v>
                      </c:pt>
                      <c:pt idx="2546">
                        <c:v>108716</c:v>
                      </c:pt>
                      <c:pt idx="2547">
                        <c:v>105994</c:v>
                      </c:pt>
                      <c:pt idx="2548">
                        <c:v>97035</c:v>
                      </c:pt>
                      <c:pt idx="2549">
                        <c:v>89754</c:v>
                      </c:pt>
                      <c:pt idx="2550">
                        <c:v>100873</c:v>
                      </c:pt>
                      <c:pt idx="2551">
                        <c:v>92341</c:v>
                      </c:pt>
                      <c:pt idx="2552">
                        <c:v>83353</c:v>
                      </c:pt>
                      <c:pt idx="2553">
                        <c:v>109393</c:v>
                      </c:pt>
                      <c:pt idx="2554">
                        <c:v>105488</c:v>
                      </c:pt>
                      <c:pt idx="2555">
                        <c:v>95862</c:v>
                      </c:pt>
                      <c:pt idx="2556">
                        <c:v>107678</c:v>
                      </c:pt>
                      <c:pt idx="2557">
                        <c:v>98487</c:v>
                      </c:pt>
                      <c:pt idx="2558">
                        <c:v>86262</c:v>
                      </c:pt>
                      <c:pt idx="2559">
                        <c:v>92242</c:v>
                      </c:pt>
                      <c:pt idx="2560">
                        <c:v>116958</c:v>
                      </c:pt>
                      <c:pt idx="2561">
                        <c:v>111694</c:v>
                      </c:pt>
                      <c:pt idx="2562">
                        <c:v>115092</c:v>
                      </c:pt>
                      <c:pt idx="2563">
                        <c:v>106416</c:v>
                      </c:pt>
                      <c:pt idx="2564">
                        <c:v>103830</c:v>
                      </c:pt>
                      <c:pt idx="2565">
                        <c:v>64484</c:v>
                      </c:pt>
                      <c:pt idx="2566">
                        <c:v>94469</c:v>
                      </c:pt>
                      <c:pt idx="2567">
                        <c:v>95816</c:v>
                      </c:pt>
                      <c:pt idx="2568">
                        <c:v>105260</c:v>
                      </c:pt>
                      <c:pt idx="2569">
                        <c:v>98704</c:v>
                      </c:pt>
                      <c:pt idx="2570">
                        <c:v>84764</c:v>
                      </c:pt>
                      <c:pt idx="2571">
                        <c:v>101752</c:v>
                      </c:pt>
                      <c:pt idx="2572">
                        <c:v>115872</c:v>
                      </c:pt>
                      <c:pt idx="2573">
                        <c:v>86141</c:v>
                      </c:pt>
                      <c:pt idx="2574">
                        <c:v>90363</c:v>
                      </c:pt>
                      <c:pt idx="2575">
                        <c:v>92359</c:v>
                      </c:pt>
                      <c:pt idx="2576">
                        <c:v>87334</c:v>
                      </c:pt>
                      <c:pt idx="2577">
                        <c:v>91863</c:v>
                      </c:pt>
                      <c:pt idx="2578">
                        <c:v>81213</c:v>
                      </c:pt>
                      <c:pt idx="2579">
                        <c:v>84356</c:v>
                      </c:pt>
                      <c:pt idx="2580">
                        <c:v>88334</c:v>
                      </c:pt>
                      <c:pt idx="2581">
                        <c:v>82407</c:v>
                      </c:pt>
                      <c:pt idx="2582">
                        <c:v>66655</c:v>
                      </c:pt>
                      <c:pt idx="2583">
                        <c:v>73890</c:v>
                      </c:pt>
                      <c:pt idx="2584">
                        <c:v>72870</c:v>
                      </c:pt>
                      <c:pt idx="2585">
                        <c:v>71052</c:v>
                      </c:pt>
                      <c:pt idx="2586">
                        <c:v>70782</c:v>
                      </c:pt>
                      <c:pt idx="2587">
                        <c:v>82569</c:v>
                      </c:pt>
                      <c:pt idx="2588">
                        <c:v>78739</c:v>
                      </c:pt>
                      <c:pt idx="2589">
                        <c:v>88672</c:v>
                      </c:pt>
                      <c:pt idx="2590">
                        <c:v>105902</c:v>
                      </c:pt>
                      <c:pt idx="2591">
                        <c:v>93108</c:v>
                      </c:pt>
                      <c:pt idx="2592">
                        <c:v>112084</c:v>
                      </c:pt>
                      <c:pt idx="2593">
                        <c:v>84651</c:v>
                      </c:pt>
                      <c:pt idx="2594">
                        <c:v>114546</c:v>
                      </c:pt>
                      <c:pt idx="2595">
                        <c:v>93141</c:v>
                      </c:pt>
                      <c:pt idx="2596">
                        <c:v>131705</c:v>
                      </c:pt>
                      <c:pt idx="2597">
                        <c:v>139986</c:v>
                      </c:pt>
                      <c:pt idx="2598">
                        <c:v>131831</c:v>
                      </c:pt>
                      <c:pt idx="2599">
                        <c:v>122521</c:v>
                      </c:pt>
                      <c:pt idx="2600">
                        <c:v>114907</c:v>
                      </c:pt>
                      <c:pt idx="2601">
                        <c:v>107978</c:v>
                      </c:pt>
                      <c:pt idx="2602">
                        <c:v>127705</c:v>
                      </c:pt>
                      <c:pt idx="2603">
                        <c:v>121485</c:v>
                      </c:pt>
                      <c:pt idx="2604">
                        <c:v>117102</c:v>
                      </c:pt>
                      <c:pt idx="2605">
                        <c:v>112068</c:v>
                      </c:pt>
                      <c:pt idx="2606">
                        <c:v>127823</c:v>
                      </c:pt>
                      <c:pt idx="2607">
                        <c:v>120853</c:v>
                      </c:pt>
                      <c:pt idx="2608">
                        <c:v>127674</c:v>
                      </c:pt>
                      <c:pt idx="2609">
                        <c:v>108332</c:v>
                      </c:pt>
                      <c:pt idx="2610">
                        <c:v>122078</c:v>
                      </c:pt>
                      <c:pt idx="2611">
                        <c:v>113601</c:v>
                      </c:pt>
                      <c:pt idx="2612">
                        <c:v>142134</c:v>
                      </c:pt>
                      <c:pt idx="2613">
                        <c:v>129177</c:v>
                      </c:pt>
                      <c:pt idx="2614">
                        <c:v>87877</c:v>
                      </c:pt>
                      <c:pt idx="2615">
                        <c:v>81554</c:v>
                      </c:pt>
                      <c:pt idx="2616">
                        <c:v>107976</c:v>
                      </c:pt>
                      <c:pt idx="2617">
                        <c:v>146111</c:v>
                      </c:pt>
                      <c:pt idx="2618">
                        <c:v>138630</c:v>
                      </c:pt>
                      <c:pt idx="2619">
                        <c:v>102479</c:v>
                      </c:pt>
                      <c:pt idx="2620">
                        <c:v>107374</c:v>
                      </c:pt>
                      <c:pt idx="2621">
                        <c:v>110681</c:v>
                      </c:pt>
                      <c:pt idx="2622">
                        <c:v>102239</c:v>
                      </c:pt>
                      <c:pt idx="2623">
                        <c:v>111720</c:v>
                      </c:pt>
                      <c:pt idx="2624">
                        <c:v>107912</c:v>
                      </c:pt>
                      <c:pt idx="2625">
                        <c:v>113964</c:v>
                      </c:pt>
                      <c:pt idx="2626">
                        <c:v>124996</c:v>
                      </c:pt>
                      <c:pt idx="2627">
                        <c:v>121837</c:v>
                      </c:pt>
                      <c:pt idx="2628">
                        <c:v>95446</c:v>
                      </c:pt>
                      <c:pt idx="2629">
                        <c:v>110945</c:v>
                      </c:pt>
                      <c:pt idx="2630">
                        <c:v>123614</c:v>
                      </c:pt>
                      <c:pt idx="2631">
                        <c:v>126473</c:v>
                      </c:pt>
                      <c:pt idx="2632">
                        <c:v>132888</c:v>
                      </c:pt>
                      <c:pt idx="2633">
                        <c:v>139751</c:v>
                      </c:pt>
                      <c:pt idx="2634">
                        <c:v>122403</c:v>
                      </c:pt>
                      <c:pt idx="2635">
                        <c:v>97007</c:v>
                      </c:pt>
                      <c:pt idx="2636">
                        <c:v>134324</c:v>
                      </c:pt>
                      <c:pt idx="2637">
                        <c:v>145484</c:v>
                      </c:pt>
                      <c:pt idx="2638">
                        <c:v>132373</c:v>
                      </c:pt>
                      <c:pt idx="2639">
                        <c:v>131581</c:v>
                      </c:pt>
                      <c:pt idx="2640">
                        <c:v>120632</c:v>
                      </c:pt>
                      <c:pt idx="2641">
                        <c:v>116657</c:v>
                      </c:pt>
                      <c:pt idx="2642">
                        <c:v>106472</c:v>
                      </c:pt>
                      <c:pt idx="2643">
                        <c:v>92444</c:v>
                      </c:pt>
                      <c:pt idx="2644">
                        <c:v>126844</c:v>
                      </c:pt>
                      <c:pt idx="2645">
                        <c:v>133664</c:v>
                      </c:pt>
                      <c:pt idx="2646">
                        <c:v>133408</c:v>
                      </c:pt>
                      <c:pt idx="2647">
                        <c:v>133113</c:v>
                      </c:pt>
                      <c:pt idx="2648">
                        <c:v>130367</c:v>
                      </c:pt>
                      <c:pt idx="2649">
                        <c:v>144230</c:v>
                      </c:pt>
                      <c:pt idx="2650">
                        <c:v>144356</c:v>
                      </c:pt>
                      <c:pt idx="2651">
                        <c:v>144848</c:v>
                      </c:pt>
                      <c:pt idx="2652">
                        <c:v>141222</c:v>
                      </c:pt>
                      <c:pt idx="2653">
                        <c:v>137599</c:v>
                      </c:pt>
                      <c:pt idx="2654">
                        <c:v>160697</c:v>
                      </c:pt>
                      <c:pt idx="2655">
                        <c:v>144759</c:v>
                      </c:pt>
                      <c:pt idx="2656">
                        <c:v>145343</c:v>
                      </c:pt>
                      <c:pt idx="2657">
                        <c:v>133914</c:v>
                      </c:pt>
                      <c:pt idx="2658">
                        <c:v>105946</c:v>
                      </c:pt>
                      <c:pt idx="2659">
                        <c:v>128149</c:v>
                      </c:pt>
                      <c:pt idx="2660">
                        <c:v>153170</c:v>
                      </c:pt>
                      <c:pt idx="2661">
                        <c:v>163088</c:v>
                      </c:pt>
                      <c:pt idx="2662">
                        <c:v>155387</c:v>
                      </c:pt>
                      <c:pt idx="2663">
                        <c:v>137627</c:v>
                      </c:pt>
                      <c:pt idx="2664">
                        <c:v>140698</c:v>
                      </c:pt>
                      <c:pt idx="2665">
                        <c:v>158867</c:v>
                      </c:pt>
                      <c:pt idx="2666">
                        <c:v>132831</c:v>
                      </c:pt>
                      <c:pt idx="2667">
                        <c:v>143202</c:v>
                      </c:pt>
                      <c:pt idx="2668">
                        <c:v>147468</c:v>
                      </c:pt>
                      <c:pt idx="2669">
                        <c:v>142051</c:v>
                      </c:pt>
                      <c:pt idx="2670">
                        <c:v>96963</c:v>
                      </c:pt>
                      <c:pt idx="2671">
                        <c:v>119815</c:v>
                      </c:pt>
                      <c:pt idx="2672">
                        <c:v>121927</c:v>
                      </c:pt>
                      <c:pt idx="2673">
                        <c:v>118528</c:v>
                      </c:pt>
                      <c:pt idx="2674">
                        <c:v>106008</c:v>
                      </c:pt>
                      <c:pt idx="2675">
                        <c:v>127161</c:v>
                      </c:pt>
                      <c:pt idx="2676">
                        <c:v>121340</c:v>
                      </c:pt>
                      <c:pt idx="2677">
                        <c:v>104166</c:v>
                      </c:pt>
                      <c:pt idx="2678">
                        <c:v>117969</c:v>
                      </c:pt>
                      <c:pt idx="2679">
                        <c:v>141689</c:v>
                      </c:pt>
                      <c:pt idx="2680">
                        <c:v>153426</c:v>
                      </c:pt>
                      <c:pt idx="2681">
                        <c:v>139044</c:v>
                      </c:pt>
                      <c:pt idx="2682">
                        <c:v>136043</c:v>
                      </c:pt>
                      <c:pt idx="2683">
                        <c:v>146225</c:v>
                      </c:pt>
                      <c:pt idx="2684">
                        <c:v>91674</c:v>
                      </c:pt>
                      <c:pt idx="2685">
                        <c:v>129226</c:v>
                      </c:pt>
                      <c:pt idx="2686">
                        <c:v>122689</c:v>
                      </c:pt>
                      <c:pt idx="2687">
                        <c:v>134281</c:v>
                      </c:pt>
                      <c:pt idx="2688">
                        <c:v>160290</c:v>
                      </c:pt>
                      <c:pt idx="2689">
                        <c:v>160381</c:v>
                      </c:pt>
                      <c:pt idx="2690">
                        <c:v>152298</c:v>
                      </c:pt>
                      <c:pt idx="2691">
                        <c:v>90679</c:v>
                      </c:pt>
                      <c:pt idx="2692">
                        <c:v>83913</c:v>
                      </c:pt>
                      <c:pt idx="2693">
                        <c:v>114024</c:v>
                      </c:pt>
                      <c:pt idx="2694">
                        <c:v>135459</c:v>
                      </c:pt>
                      <c:pt idx="2695">
                        <c:v>114455</c:v>
                      </c:pt>
                      <c:pt idx="2696">
                        <c:v>114203</c:v>
                      </c:pt>
                      <c:pt idx="2697">
                        <c:v>109198</c:v>
                      </c:pt>
                      <c:pt idx="2698">
                        <c:v>84621</c:v>
                      </c:pt>
                      <c:pt idx="2699">
                        <c:v>82082</c:v>
                      </c:pt>
                      <c:pt idx="2700">
                        <c:v>94431</c:v>
                      </c:pt>
                      <c:pt idx="2701">
                        <c:v>109412</c:v>
                      </c:pt>
                      <c:pt idx="2702">
                        <c:v>111020</c:v>
                      </c:pt>
                      <c:pt idx="2703">
                        <c:v>106315</c:v>
                      </c:pt>
                      <c:pt idx="2704">
                        <c:v>106676</c:v>
                      </c:pt>
                      <c:pt idx="2705">
                        <c:v>112366</c:v>
                      </c:pt>
                      <c:pt idx="2706">
                        <c:v>120393</c:v>
                      </c:pt>
                      <c:pt idx="2707">
                        <c:v>133457</c:v>
                      </c:pt>
                      <c:pt idx="2708">
                        <c:v>138067</c:v>
                      </c:pt>
                      <c:pt idx="2709">
                        <c:v>145082</c:v>
                      </c:pt>
                      <c:pt idx="2710">
                        <c:v>130664</c:v>
                      </c:pt>
                      <c:pt idx="2711">
                        <c:v>124303</c:v>
                      </c:pt>
                      <c:pt idx="2712">
                        <c:v>113314</c:v>
                      </c:pt>
                      <c:pt idx="2713">
                        <c:v>124498</c:v>
                      </c:pt>
                      <c:pt idx="2714">
                        <c:v>134759</c:v>
                      </c:pt>
                      <c:pt idx="2715">
                        <c:v>147261</c:v>
                      </c:pt>
                      <c:pt idx="2716">
                        <c:v>131110</c:v>
                      </c:pt>
                      <c:pt idx="2717">
                        <c:v>149298</c:v>
                      </c:pt>
                      <c:pt idx="2718">
                        <c:v>149358</c:v>
                      </c:pt>
                      <c:pt idx="2719">
                        <c:v>136979</c:v>
                      </c:pt>
                      <c:pt idx="2720">
                        <c:v>120915</c:v>
                      </c:pt>
                      <c:pt idx="2721">
                        <c:v>124322</c:v>
                      </c:pt>
                      <c:pt idx="2722">
                        <c:v>131915</c:v>
                      </c:pt>
                      <c:pt idx="2723">
                        <c:v>125972</c:v>
                      </c:pt>
                      <c:pt idx="2724">
                        <c:v>125122</c:v>
                      </c:pt>
                      <c:pt idx="2725">
                        <c:v>138255</c:v>
                      </c:pt>
                      <c:pt idx="2726">
                        <c:v>127468</c:v>
                      </c:pt>
                      <c:pt idx="2727">
                        <c:v>106295</c:v>
                      </c:pt>
                      <c:pt idx="2728">
                        <c:v>112738</c:v>
                      </c:pt>
                      <c:pt idx="2729">
                        <c:v>116890</c:v>
                      </c:pt>
                      <c:pt idx="2730">
                        <c:v>127731</c:v>
                      </c:pt>
                      <c:pt idx="2731">
                        <c:v>129683</c:v>
                      </c:pt>
                      <c:pt idx="2732">
                        <c:v>132766</c:v>
                      </c:pt>
                      <c:pt idx="2733">
                        <c:v>132217</c:v>
                      </c:pt>
                      <c:pt idx="2734">
                        <c:v>125445</c:v>
                      </c:pt>
                      <c:pt idx="2735">
                        <c:v>117216</c:v>
                      </c:pt>
                      <c:pt idx="2736">
                        <c:v>117470</c:v>
                      </c:pt>
                      <c:pt idx="2737">
                        <c:v>127964</c:v>
                      </c:pt>
                      <c:pt idx="2738">
                        <c:v>105059</c:v>
                      </c:pt>
                      <c:pt idx="2739">
                        <c:v>116398</c:v>
                      </c:pt>
                      <c:pt idx="2740">
                        <c:v>126362</c:v>
                      </c:pt>
                      <c:pt idx="2741">
                        <c:v>101901</c:v>
                      </c:pt>
                      <c:pt idx="2742">
                        <c:v>109901</c:v>
                      </c:pt>
                      <c:pt idx="2743">
                        <c:v>123865</c:v>
                      </c:pt>
                      <c:pt idx="2744">
                        <c:v>119377</c:v>
                      </c:pt>
                      <c:pt idx="2745">
                        <c:v>122531</c:v>
                      </c:pt>
                      <c:pt idx="2746">
                        <c:v>138894</c:v>
                      </c:pt>
                      <c:pt idx="2747">
                        <c:v>123078</c:v>
                      </c:pt>
                      <c:pt idx="2748">
                        <c:v>117175</c:v>
                      </c:pt>
                      <c:pt idx="2749">
                        <c:v>129070</c:v>
                      </c:pt>
                      <c:pt idx="2750">
                        <c:v>130983</c:v>
                      </c:pt>
                      <c:pt idx="2751">
                        <c:v>127229</c:v>
                      </c:pt>
                      <c:pt idx="2752">
                        <c:v>147708</c:v>
                      </c:pt>
                      <c:pt idx="2753">
                        <c:v>149759</c:v>
                      </c:pt>
                      <c:pt idx="2754">
                        <c:v>148528</c:v>
                      </c:pt>
                      <c:pt idx="2755">
                        <c:v>137625</c:v>
                      </c:pt>
                      <c:pt idx="2756">
                        <c:v>127909</c:v>
                      </c:pt>
                      <c:pt idx="2757">
                        <c:v>129161</c:v>
                      </c:pt>
                      <c:pt idx="2758">
                        <c:v>141896</c:v>
                      </c:pt>
                      <c:pt idx="2759">
                        <c:v>154101</c:v>
                      </c:pt>
                      <c:pt idx="2760">
                        <c:v>161627</c:v>
                      </c:pt>
                      <c:pt idx="2761">
                        <c:v>155987</c:v>
                      </c:pt>
                      <c:pt idx="2762">
                        <c:v>163023</c:v>
                      </c:pt>
                      <c:pt idx="2763">
                        <c:v>153220</c:v>
                      </c:pt>
                      <c:pt idx="2764">
                        <c:v>160611</c:v>
                      </c:pt>
                      <c:pt idx="2765">
                        <c:v>166813</c:v>
                      </c:pt>
                      <c:pt idx="2766">
                        <c:v>173334</c:v>
                      </c:pt>
                      <c:pt idx="2767">
                        <c:v>178757</c:v>
                      </c:pt>
                      <c:pt idx="2768">
                        <c:v>155483</c:v>
                      </c:pt>
                      <c:pt idx="2769">
                        <c:v>156903</c:v>
                      </c:pt>
                      <c:pt idx="2770">
                        <c:v>162226</c:v>
                      </c:pt>
                      <c:pt idx="2771">
                        <c:v>151416</c:v>
                      </c:pt>
                      <c:pt idx="2772">
                        <c:v>139354</c:v>
                      </c:pt>
                      <c:pt idx="2773">
                        <c:v>146724</c:v>
                      </c:pt>
                      <c:pt idx="2774">
                        <c:v>140224</c:v>
                      </c:pt>
                      <c:pt idx="2775">
                        <c:v>139419</c:v>
                      </c:pt>
                      <c:pt idx="2776">
                        <c:v>135121</c:v>
                      </c:pt>
                      <c:pt idx="2777">
                        <c:v>139665</c:v>
                      </c:pt>
                      <c:pt idx="2778">
                        <c:v>147837</c:v>
                      </c:pt>
                      <c:pt idx="2779">
                        <c:v>144857</c:v>
                      </c:pt>
                      <c:pt idx="2780">
                        <c:v>135915</c:v>
                      </c:pt>
                      <c:pt idx="2781">
                        <c:v>127134</c:v>
                      </c:pt>
                      <c:pt idx="2782">
                        <c:v>134506</c:v>
                      </c:pt>
                      <c:pt idx="2783">
                        <c:v>107494</c:v>
                      </c:pt>
                      <c:pt idx="2784">
                        <c:v>102277</c:v>
                      </c:pt>
                      <c:pt idx="2785">
                        <c:v>94275</c:v>
                      </c:pt>
                      <c:pt idx="2786">
                        <c:v>104590</c:v>
                      </c:pt>
                      <c:pt idx="2787">
                        <c:v>86798</c:v>
                      </c:pt>
                      <c:pt idx="2788">
                        <c:v>89998</c:v>
                      </c:pt>
                      <c:pt idx="2789">
                        <c:v>86617</c:v>
                      </c:pt>
                      <c:pt idx="2790">
                        <c:v>84785</c:v>
                      </c:pt>
                      <c:pt idx="2791">
                        <c:v>83612</c:v>
                      </c:pt>
                      <c:pt idx="2792">
                        <c:v>90742</c:v>
                      </c:pt>
                      <c:pt idx="2793">
                        <c:v>95785</c:v>
                      </c:pt>
                      <c:pt idx="2794">
                        <c:v>108435</c:v>
                      </c:pt>
                      <c:pt idx="2795">
                        <c:v>112382</c:v>
                      </c:pt>
                      <c:pt idx="2796">
                        <c:v>110945</c:v>
                      </c:pt>
                      <c:pt idx="2797">
                        <c:v>106712</c:v>
                      </c:pt>
                      <c:pt idx="2798">
                        <c:v>104854</c:v>
                      </c:pt>
                      <c:pt idx="2799">
                        <c:v>107207</c:v>
                      </c:pt>
                      <c:pt idx="2800">
                        <c:v>115167</c:v>
                      </c:pt>
                      <c:pt idx="2801">
                        <c:v>111587</c:v>
                      </c:pt>
                      <c:pt idx="2802">
                        <c:v>125587</c:v>
                      </c:pt>
                      <c:pt idx="2803">
                        <c:v>128202</c:v>
                      </c:pt>
                      <c:pt idx="2804">
                        <c:v>106437</c:v>
                      </c:pt>
                      <c:pt idx="2805">
                        <c:v>104671</c:v>
                      </c:pt>
                      <c:pt idx="2806">
                        <c:v>117809</c:v>
                      </c:pt>
                      <c:pt idx="2807">
                        <c:v>124996</c:v>
                      </c:pt>
                      <c:pt idx="2808">
                        <c:v>124167</c:v>
                      </c:pt>
                      <c:pt idx="2809">
                        <c:v>117545</c:v>
                      </c:pt>
                      <c:pt idx="2810">
                        <c:v>112368</c:v>
                      </c:pt>
                      <c:pt idx="2811">
                        <c:v>95950</c:v>
                      </c:pt>
                      <c:pt idx="2812">
                        <c:v>104200</c:v>
                      </c:pt>
                      <c:pt idx="2813">
                        <c:v>127707</c:v>
                      </c:pt>
                      <c:pt idx="2814">
                        <c:v>133420</c:v>
                      </c:pt>
                      <c:pt idx="2815">
                        <c:v>126242</c:v>
                      </c:pt>
                      <c:pt idx="2816">
                        <c:v>123165</c:v>
                      </c:pt>
                      <c:pt idx="2817">
                        <c:v>123252</c:v>
                      </c:pt>
                      <c:pt idx="2818">
                        <c:v>116894</c:v>
                      </c:pt>
                      <c:pt idx="2819">
                        <c:v>131668</c:v>
                      </c:pt>
                      <c:pt idx="2820">
                        <c:v>131634</c:v>
                      </c:pt>
                      <c:pt idx="2821">
                        <c:v>120091</c:v>
                      </c:pt>
                      <c:pt idx="2822">
                        <c:v>143400</c:v>
                      </c:pt>
                      <c:pt idx="2823">
                        <c:v>152746</c:v>
                      </c:pt>
                      <c:pt idx="2824">
                        <c:v>156638</c:v>
                      </c:pt>
                      <c:pt idx="2825">
                        <c:v>154808</c:v>
                      </c:pt>
                      <c:pt idx="2826">
                        <c:v>162107</c:v>
                      </c:pt>
                      <c:pt idx="2827">
                        <c:v>150891</c:v>
                      </c:pt>
                      <c:pt idx="2828">
                        <c:v>136025</c:v>
                      </c:pt>
                      <c:pt idx="2829">
                        <c:v>136263</c:v>
                      </c:pt>
                      <c:pt idx="2830">
                        <c:v>146198</c:v>
                      </c:pt>
                      <c:pt idx="2831">
                        <c:v>141470</c:v>
                      </c:pt>
                      <c:pt idx="2832">
                        <c:v>112407</c:v>
                      </c:pt>
                      <c:pt idx="2833">
                        <c:v>108509</c:v>
                      </c:pt>
                      <c:pt idx="2834">
                        <c:v>125162</c:v>
                      </c:pt>
                      <c:pt idx="2835">
                        <c:v>132772</c:v>
                      </c:pt>
                      <c:pt idx="2836">
                        <c:v>139536</c:v>
                      </c:pt>
                      <c:pt idx="2837">
                        <c:v>130501</c:v>
                      </c:pt>
                      <c:pt idx="2838">
                        <c:v>128277</c:v>
                      </c:pt>
                      <c:pt idx="2839">
                        <c:v>100550</c:v>
                      </c:pt>
                      <c:pt idx="2840">
                        <c:v>107853</c:v>
                      </c:pt>
                      <c:pt idx="2841">
                        <c:v>119242</c:v>
                      </c:pt>
                      <c:pt idx="2842">
                        <c:v>135380</c:v>
                      </c:pt>
                      <c:pt idx="2843">
                        <c:v>125805</c:v>
                      </c:pt>
                      <c:pt idx="2844">
                        <c:v>117325</c:v>
                      </c:pt>
                      <c:pt idx="2845">
                        <c:v>106469</c:v>
                      </c:pt>
                      <c:pt idx="2846">
                        <c:v>105266</c:v>
                      </c:pt>
                      <c:pt idx="2847">
                        <c:v>121206</c:v>
                      </c:pt>
                      <c:pt idx="2848">
                        <c:v>149120</c:v>
                      </c:pt>
                      <c:pt idx="2849">
                        <c:v>150588</c:v>
                      </c:pt>
                      <c:pt idx="2850">
                        <c:v>137800</c:v>
                      </c:pt>
                      <c:pt idx="2851">
                        <c:v>123630</c:v>
                      </c:pt>
                      <c:pt idx="2852">
                        <c:v>111503</c:v>
                      </c:pt>
                      <c:pt idx="2853">
                        <c:v>99927</c:v>
                      </c:pt>
                      <c:pt idx="2854">
                        <c:v>117115</c:v>
                      </c:pt>
                      <c:pt idx="2855">
                        <c:v>133632</c:v>
                      </c:pt>
                      <c:pt idx="2856">
                        <c:v>138166</c:v>
                      </c:pt>
                      <c:pt idx="2857">
                        <c:v>128063</c:v>
                      </c:pt>
                      <c:pt idx="2858">
                        <c:v>145704</c:v>
                      </c:pt>
                      <c:pt idx="2859">
                        <c:v>119081</c:v>
                      </c:pt>
                      <c:pt idx="2860">
                        <c:v>122525</c:v>
                      </c:pt>
                      <c:pt idx="2861">
                        <c:v>117900</c:v>
                      </c:pt>
                      <c:pt idx="2862">
                        <c:v>139365</c:v>
                      </c:pt>
                      <c:pt idx="2863">
                        <c:v>162193</c:v>
                      </c:pt>
                      <c:pt idx="2864">
                        <c:v>131200</c:v>
                      </c:pt>
                      <c:pt idx="2865">
                        <c:v>152878</c:v>
                      </c:pt>
                      <c:pt idx="2866">
                        <c:v>136203</c:v>
                      </c:pt>
                      <c:pt idx="2867">
                        <c:v>133089</c:v>
                      </c:pt>
                      <c:pt idx="2868">
                        <c:v>143499</c:v>
                      </c:pt>
                      <c:pt idx="2869">
                        <c:v>140154</c:v>
                      </c:pt>
                      <c:pt idx="2870">
                        <c:v>143290</c:v>
                      </c:pt>
                      <c:pt idx="2871">
                        <c:v>142330</c:v>
                      </c:pt>
                      <c:pt idx="2872">
                        <c:v>132767</c:v>
                      </c:pt>
                      <c:pt idx="2873">
                        <c:v>146206</c:v>
                      </c:pt>
                      <c:pt idx="2874">
                        <c:v>150877</c:v>
                      </c:pt>
                      <c:pt idx="2875">
                        <c:v>132999</c:v>
                      </c:pt>
                      <c:pt idx="2876">
                        <c:v>128745</c:v>
                      </c:pt>
                      <c:pt idx="2877">
                        <c:v>132568</c:v>
                      </c:pt>
                      <c:pt idx="2878">
                        <c:v>131766</c:v>
                      </c:pt>
                      <c:pt idx="2879">
                        <c:v>129973</c:v>
                      </c:pt>
                      <c:pt idx="2880">
                        <c:v>113160</c:v>
                      </c:pt>
                      <c:pt idx="2881">
                        <c:v>116464</c:v>
                      </c:pt>
                      <c:pt idx="2882">
                        <c:v>131035</c:v>
                      </c:pt>
                      <c:pt idx="2883">
                        <c:v>133214</c:v>
                      </c:pt>
                      <c:pt idx="2884">
                        <c:v>140185</c:v>
                      </c:pt>
                      <c:pt idx="2885">
                        <c:v>124558</c:v>
                      </c:pt>
                      <c:pt idx="2886">
                        <c:v>113318</c:v>
                      </c:pt>
                      <c:pt idx="2887">
                        <c:v>114886</c:v>
                      </c:pt>
                      <c:pt idx="2888">
                        <c:v>114762</c:v>
                      </c:pt>
                      <c:pt idx="2889">
                        <c:v>130954</c:v>
                      </c:pt>
                      <c:pt idx="2890">
                        <c:v>125228</c:v>
                      </c:pt>
                      <c:pt idx="2891">
                        <c:v>127376</c:v>
                      </c:pt>
                      <c:pt idx="2892">
                        <c:v>115762</c:v>
                      </c:pt>
                      <c:pt idx="2893">
                        <c:v>112541</c:v>
                      </c:pt>
                      <c:pt idx="2894">
                        <c:v>113653</c:v>
                      </c:pt>
                      <c:pt idx="2895">
                        <c:v>102427</c:v>
                      </c:pt>
                      <c:pt idx="2896">
                        <c:v>119690</c:v>
                      </c:pt>
                      <c:pt idx="2897">
                        <c:v>121305</c:v>
                      </c:pt>
                      <c:pt idx="2898">
                        <c:v>123833</c:v>
                      </c:pt>
                      <c:pt idx="2899">
                        <c:v>118862</c:v>
                      </c:pt>
                      <c:pt idx="2900">
                        <c:v>124728</c:v>
                      </c:pt>
                      <c:pt idx="2901">
                        <c:v>131472</c:v>
                      </c:pt>
                      <c:pt idx="2902">
                        <c:v>117267</c:v>
                      </c:pt>
                      <c:pt idx="2903">
                        <c:v>145154</c:v>
                      </c:pt>
                      <c:pt idx="2904">
                        <c:v>136303</c:v>
                      </c:pt>
                      <c:pt idx="2905">
                        <c:v>133768</c:v>
                      </c:pt>
                      <c:pt idx="2906">
                        <c:v>98435</c:v>
                      </c:pt>
                      <c:pt idx="2907">
                        <c:v>107072</c:v>
                      </c:pt>
                      <c:pt idx="2908">
                        <c:v>110471</c:v>
                      </c:pt>
                      <c:pt idx="2909">
                        <c:v>92800</c:v>
                      </c:pt>
                      <c:pt idx="2910">
                        <c:v>99649</c:v>
                      </c:pt>
                      <c:pt idx="2911">
                        <c:v>95307</c:v>
                      </c:pt>
                      <c:pt idx="2912">
                        <c:v>93100</c:v>
                      </c:pt>
                      <c:pt idx="2913">
                        <c:v>101303</c:v>
                      </c:pt>
                      <c:pt idx="2914">
                        <c:v>110240</c:v>
                      </c:pt>
                      <c:pt idx="2915">
                        <c:v>94182</c:v>
                      </c:pt>
                      <c:pt idx="2916">
                        <c:v>96105</c:v>
                      </c:pt>
                      <c:pt idx="2917">
                        <c:v>94571</c:v>
                      </c:pt>
                      <c:pt idx="2918">
                        <c:v>113397</c:v>
                      </c:pt>
                      <c:pt idx="2919">
                        <c:v>121905</c:v>
                      </c:pt>
                      <c:pt idx="2920">
                        <c:v>107612</c:v>
                      </c:pt>
                      <c:pt idx="2921">
                        <c:v>119584</c:v>
                      </c:pt>
                      <c:pt idx="2922">
                        <c:v>128621</c:v>
                      </c:pt>
                      <c:pt idx="2923">
                        <c:v>88133</c:v>
                      </c:pt>
                      <c:pt idx="2924">
                        <c:v>96357</c:v>
                      </c:pt>
                      <c:pt idx="2925">
                        <c:v>113302</c:v>
                      </c:pt>
                      <c:pt idx="2926">
                        <c:v>123663</c:v>
                      </c:pt>
                      <c:pt idx="2927">
                        <c:v>116203</c:v>
                      </c:pt>
                      <c:pt idx="2928">
                        <c:v>92198</c:v>
                      </c:pt>
                      <c:pt idx="2929">
                        <c:v>100878</c:v>
                      </c:pt>
                      <c:pt idx="2930">
                        <c:v>94078</c:v>
                      </c:pt>
                      <c:pt idx="2931">
                        <c:v>91261</c:v>
                      </c:pt>
                      <c:pt idx="2932">
                        <c:v>131509</c:v>
                      </c:pt>
                      <c:pt idx="2933">
                        <c:v>101395</c:v>
                      </c:pt>
                      <c:pt idx="2934">
                        <c:v>142020</c:v>
                      </c:pt>
                      <c:pt idx="2935">
                        <c:v>139386</c:v>
                      </c:pt>
                      <c:pt idx="2936">
                        <c:v>116685</c:v>
                      </c:pt>
                      <c:pt idx="2937">
                        <c:v>108322</c:v>
                      </c:pt>
                      <c:pt idx="2938">
                        <c:v>103062</c:v>
                      </c:pt>
                      <c:pt idx="2939">
                        <c:v>120051</c:v>
                      </c:pt>
                      <c:pt idx="2940">
                        <c:v>114397</c:v>
                      </c:pt>
                      <c:pt idx="2941">
                        <c:v>154171</c:v>
                      </c:pt>
                      <c:pt idx="2942">
                        <c:v>131254</c:v>
                      </c:pt>
                      <c:pt idx="2943">
                        <c:v>117912</c:v>
                      </c:pt>
                      <c:pt idx="2944">
                        <c:v>104323</c:v>
                      </c:pt>
                      <c:pt idx="2945">
                        <c:v>100985</c:v>
                      </c:pt>
                      <c:pt idx="2946">
                        <c:v>95065</c:v>
                      </c:pt>
                      <c:pt idx="2947">
                        <c:v>113501</c:v>
                      </c:pt>
                      <c:pt idx="2948">
                        <c:v>104370</c:v>
                      </c:pt>
                      <c:pt idx="2949">
                        <c:v>88259</c:v>
                      </c:pt>
                      <c:pt idx="2950">
                        <c:v>94866</c:v>
                      </c:pt>
                      <c:pt idx="2951">
                        <c:v>112139</c:v>
                      </c:pt>
                      <c:pt idx="2952">
                        <c:v>108996</c:v>
                      </c:pt>
                      <c:pt idx="2953">
                        <c:v>97807</c:v>
                      </c:pt>
                      <c:pt idx="2954">
                        <c:v>102119</c:v>
                      </c:pt>
                      <c:pt idx="2955">
                        <c:v>108176</c:v>
                      </c:pt>
                      <c:pt idx="2956">
                        <c:v>103140</c:v>
                      </c:pt>
                      <c:pt idx="2957">
                        <c:v>97700</c:v>
                      </c:pt>
                      <c:pt idx="2958">
                        <c:v>120363</c:v>
                      </c:pt>
                      <c:pt idx="2959">
                        <c:v>104748</c:v>
                      </c:pt>
                      <c:pt idx="2960">
                        <c:v>95250</c:v>
                      </c:pt>
                      <c:pt idx="2961">
                        <c:v>112752</c:v>
                      </c:pt>
                      <c:pt idx="2962">
                        <c:v>117925</c:v>
                      </c:pt>
                      <c:pt idx="2963">
                        <c:v>132394</c:v>
                      </c:pt>
                      <c:pt idx="2964">
                        <c:v>116881</c:v>
                      </c:pt>
                      <c:pt idx="2965">
                        <c:v>121824</c:v>
                      </c:pt>
                      <c:pt idx="2966">
                        <c:v>128377</c:v>
                      </c:pt>
                      <c:pt idx="2967">
                        <c:v>127688</c:v>
                      </c:pt>
                      <c:pt idx="2968">
                        <c:v>143526</c:v>
                      </c:pt>
                      <c:pt idx="2969">
                        <c:v>119409</c:v>
                      </c:pt>
                      <c:pt idx="2970">
                        <c:v>152088</c:v>
                      </c:pt>
                      <c:pt idx="2971">
                        <c:v>145424</c:v>
                      </c:pt>
                      <c:pt idx="2972">
                        <c:v>135341</c:v>
                      </c:pt>
                      <c:pt idx="2973">
                        <c:v>152734</c:v>
                      </c:pt>
                      <c:pt idx="2974">
                        <c:v>144547</c:v>
                      </c:pt>
                      <c:pt idx="2975">
                        <c:v>128773</c:v>
                      </c:pt>
                      <c:pt idx="2976">
                        <c:v>123977</c:v>
                      </c:pt>
                      <c:pt idx="2977">
                        <c:v>128593</c:v>
                      </c:pt>
                      <c:pt idx="2978">
                        <c:v>115487</c:v>
                      </c:pt>
                      <c:pt idx="2979">
                        <c:v>102978</c:v>
                      </c:pt>
                      <c:pt idx="2980">
                        <c:v>133267</c:v>
                      </c:pt>
                      <c:pt idx="2981">
                        <c:v>130102</c:v>
                      </c:pt>
                      <c:pt idx="2982">
                        <c:v>114403</c:v>
                      </c:pt>
                      <c:pt idx="2983">
                        <c:v>122455</c:v>
                      </c:pt>
                      <c:pt idx="2984">
                        <c:v>107848</c:v>
                      </c:pt>
                      <c:pt idx="2985">
                        <c:v>118303</c:v>
                      </c:pt>
                      <c:pt idx="2986">
                        <c:v>138611</c:v>
                      </c:pt>
                      <c:pt idx="2987">
                        <c:v>119017</c:v>
                      </c:pt>
                      <c:pt idx="2988">
                        <c:v>131586</c:v>
                      </c:pt>
                      <c:pt idx="2989">
                        <c:v>144461</c:v>
                      </c:pt>
                      <c:pt idx="2990">
                        <c:v>138515</c:v>
                      </c:pt>
                      <c:pt idx="2991">
                        <c:v>144821</c:v>
                      </c:pt>
                      <c:pt idx="2992">
                        <c:v>122728</c:v>
                      </c:pt>
                      <c:pt idx="2993">
                        <c:v>109990</c:v>
                      </c:pt>
                      <c:pt idx="2994">
                        <c:v>133348</c:v>
                      </c:pt>
                      <c:pt idx="2995">
                        <c:v>126589</c:v>
                      </c:pt>
                      <c:pt idx="2996">
                        <c:v>157605</c:v>
                      </c:pt>
                      <c:pt idx="2997">
                        <c:v>135539</c:v>
                      </c:pt>
                      <c:pt idx="2998">
                        <c:v>133971</c:v>
                      </c:pt>
                      <c:pt idx="2999">
                        <c:v>140391</c:v>
                      </c:pt>
                      <c:pt idx="3000">
                        <c:v>130554</c:v>
                      </c:pt>
                      <c:pt idx="3001">
                        <c:v>148715</c:v>
                      </c:pt>
                      <c:pt idx="3002">
                        <c:v>154636</c:v>
                      </c:pt>
                      <c:pt idx="3003">
                        <c:v>155116</c:v>
                      </c:pt>
                      <c:pt idx="3004">
                        <c:v>138646</c:v>
                      </c:pt>
                      <c:pt idx="3005">
                        <c:v>119318</c:v>
                      </c:pt>
                      <c:pt idx="3006">
                        <c:v>132235</c:v>
                      </c:pt>
                      <c:pt idx="3007">
                        <c:v>117893</c:v>
                      </c:pt>
                      <c:pt idx="3008">
                        <c:v>138193</c:v>
                      </c:pt>
                      <c:pt idx="3009">
                        <c:v>131382</c:v>
                      </c:pt>
                      <c:pt idx="3010">
                        <c:v>137984</c:v>
                      </c:pt>
                      <c:pt idx="3011">
                        <c:v>153686</c:v>
                      </c:pt>
                      <c:pt idx="3012">
                        <c:v>128548</c:v>
                      </c:pt>
                      <c:pt idx="3013">
                        <c:v>135611</c:v>
                      </c:pt>
                      <c:pt idx="3014">
                        <c:v>141620</c:v>
                      </c:pt>
                      <c:pt idx="3015">
                        <c:v>157131</c:v>
                      </c:pt>
                      <c:pt idx="3016">
                        <c:v>144763</c:v>
                      </c:pt>
                      <c:pt idx="3017">
                        <c:v>161212</c:v>
                      </c:pt>
                      <c:pt idx="3018">
                        <c:v>161878</c:v>
                      </c:pt>
                      <c:pt idx="3019">
                        <c:v>152420</c:v>
                      </c:pt>
                      <c:pt idx="3020">
                        <c:v>146996</c:v>
                      </c:pt>
                      <c:pt idx="3021">
                        <c:v>103166</c:v>
                      </c:pt>
                      <c:pt idx="3022">
                        <c:v>125274</c:v>
                      </c:pt>
                      <c:pt idx="3023">
                        <c:v>161163</c:v>
                      </c:pt>
                      <c:pt idx="3024">
                        <c:v>167299</c:v>
                      </c:pt>
                      <c:pt idx="3025">
                        <c:v>137570</c:v>
                      </c:pt>
                      <c:pt idx="3026">
                        <c:v>156063</c:v>
                      </c:pt>
                      <c:pt idx="3027">
                        <c:v>135760</c:v>
                      </c:pt>
                      <c:pt idx="3028">
                        <c:v>121825</c:v>
                      </c:pt>
                      <c:pt idx="3029">
                        <c:v>124082</c:v>
                      </c:pt>
                      <c:pt idx="3030">
                        <c:v>148846</c:v>
                      </c:pt>
                      <c:pt idx="3031">
                        <c:v>147241</c:v>
                      </c:pt>
                      <c:pt idx="3032">
                        <c:v>149159</c:v>
                      </c:pt>
                      <c:pt idx="3033">
                        <c:v>180551</c:v>
                      </c:pt>
                      <c:pt idx="3034">
                        <c:v>152553</c:v>
                      </c:pt>
                      <c:pt idx="3035">
                        <c:v>142917</c:v>
                      </c:pt>
                      <c:pt idx="3036">
                        <c:v>115902</c:v>
                      </c:pt>
                      <c:pt idx="3037">
                        <c:v>176071</c:v>
                      </c:pt>
                      <c:pt idx="3038">
                        <c:v>200625</c:v>
                      </c:pt>
                      <c:pt idx="3039">
                        <c:v>185226</c:v>
                      </c:pt>
                      <c:pt idx="3040">
                        <c:v>169025</c:v>
                      </c:pt>
                      <c:pt idx="3041">
                        <c:v>172161</c:v>
                      </c:pt>
                      <c:pt idx="3042">
                        <c:v>151768</c:v>
                      </c:pt>
                      <c:pt idx="3043">
                        <c:v>140919</c:v>
                      </c:pt>
                      <c:pt idx="3044">
                        <c:v>180713</c:v>
                      </c:pt>
                      <c:pt idx="3045">
                        <c:v>206586</c:v>
                      </c:pt>
                      <c:pt idx="3046">
                        <c:v>168541</c:v>
                      </c:pt>
                      <c:pt idx="3047">
                        <c:v>170561</c:v>
                      </c:pt>
                      <c:pt idx="3048">
                        <c:v>163943</c:v>
                      </c:pt>
                      <c:pt idx="3049">
                        <c:v>129646</c:v>
                      </c:pt>
                      <c:pt idx="3050">
                        <c:v>133247</c:v>
                      </c:pt>
                      <c:pt idx="3051">
                        <c:v>170651</c:v>
                      </c:pt>
                      <c:pt idx="3052">
                        <c:v>205863</c:v>
                      </c:pt>
                      <c:pt idx="3053">
                        <c:v>174978</c:v>
                      </c:pt>
                      <c:pt idx="3054">
                        <c:v>150479</c:v>
                      </c:pt>
                      <c:pt idx="3055">
                        <c:v>152714</c:v>
                      </c:pt>
                      <c:pt idx="3056">
                        <c:v>130491</c:v>
                      </c:pt>
                      <c:pt idx="3057">
                        <c:v>141917</c:v>
                      </c:pt>
                      <c:pt idx="3058">
                        <c:v>186278</c:v>
                      </c:pt>
                      <c:pt idx="3059">
                        <c:v>162937</c:v>
                      </c:pt>
                      <c:pt idx="3060">
                        <c:v>171978</c:v>
                      </c:pt>
                      <c:pt idx="3061">
                        <c:v>138152</c:v>
                      </c:pt>
                      <c:pt idx="3062">
                        <c:v>152536</c:v>
                      </c:pt>
                      <c:pt idx="3063">
                        <c:v>143353</c:v>
                      </c:pt>
                      <c:pt idx="3064">
                        <c:v>129129</c:v>
                      </c:pt>
                      <c:pt idx="3065">
                        <c:v>129216</c:v>
                      </c:pt>
                      <c:pt idx="3066">
                        <c:v>129742</c:v>
                      </c:pt>
                      <c:pt idx="3067">
                        <c:v>136145</c:v>
                      </c:pt>
                      <c:pt idx="3068">
                        <c:v>141941</c:v>
                      </c:pt>
                      <c:pt idx="3069">
                        <c:v>159549</c:v>
                      </c:pt>
                      <c:pt idx="3070">
                        <c:v>138815</c:v>
                      </c:pt>
                      <c:pt idx="3071">
                        <c:v>132787</c:v>
                      </c:pt>
                      <c:pt idx="3072">
                        <c:v>179439</c:v>
                      </c:pt>
                      <c:pt idx="3073">
                        <c:v>157417</c:v>
                      </c:pt>
                      <c:pt idx="3074">
                        <c:v>150742</c:v>
                      </c:pt>
                      <c:pt idx="3075">
                        <c:v>134601</c:v>
                      </c:pt>
                      <c:pt idx="3076">
                        <c:v>129065</c:v>
                      </c:pt>
                      <c:pt idx="3077">
                        <c:v>134987</c:v>
                      </c:pt>
                      <c:pt idx="3078">
                        <c:v>140107</c:v>
                      </c:pt>
                      <c:pt idx="3079">
                        <c:v>152798</c:v>
                      </c:pt>
                      <c:pt idx="3080">
                        <c:v>152914</c:v>
                      </c:pt>
                      <c:pt idx="3081">
                        <c:v>160708</c:v>
                      </c:pt>
                      <c:pt idx="3082">
                        <c:v>119460</c:v>
                      </c:pt>
                      <c:pt idx="3083">
                        <c:v>105009</c:v>
                      </c:pt>
                      <c:pt idx="3084">
                        <c:v>104576</c:v>
                      </c:pt>
                      <c:pt idx="3085">
                        <c:v>116843</c:v>
                      </c:pt>
                      <c:pt idx="3086">
                        <c:v>125974</c:v>
                      </c:pt>
                      <c:pt idx="3087">
                        <c:v>128817</c:v>
                      </c:pt>
                      <c:pt idx="3088">
                        <c:v>142862</c:v>
                      </c:pt>
                      <c:pt idx="3089">
                        <c:v>153249</c:v>
                      </c:pt>
                      <c:pt idx="3090">
                        <c:v>144305</c:v>
                      </c:pt>
                      <c:pt idx="3091">
                        <c:v>124856</c:v>
                      </c:pt>
                      <c:pt idx="3092">
                        <c:v>154312</c:v>
                      </c:pt>
                      <c:pt idx="3093">
                        <c:v>158235</c:v>
                      </c:pt>
                      <c:pt idx="3094">
                        <c:v>147427</c:v>
                      </c:pt>
                      <c:pt idx="3095">
                        <c:v>154764</c:v>
                      </c:pt>
                      <c:pt idx="3096">
                        <c:v>138478</c:v>
                      </c:pt>
                      <c:pt idx="3097">
                        <c:v>137904</c:v>
                      </c:pt>
                      <c:pt idx="3098">
                        <c:v>132892</c:v>
                      </c:pt>
                      <c:pt idx="3099">
                        <c:v>128628</c:v>
                      </c:pt>
                      <c:pt idx="3100">
                        <c:v>130106</c:v>
                      </c:pt>
                      <c:pt idx="3101">
                        <c:v>127180</c:v>
                      </c:pt>
                      <c:pt idx="3102">
                        <c:v>115960</c:v>
                      </c:pt>
                      <c:pt idx="3103">
                        <c:v>99386</c:v>
                      </c:pt>
                      <c:pt idx="3104">
                        <c:v>114441</c:v>
                      </c:pt>
                      <c:pt idx="3105">
                        <c:v>114703</c:v>
                      </c:pt>
                      <c:pt idx="3106">
                        <c:v>121685</c:v>
                      </c:pt>
                      <c:pt idx="3107">
                        <c:v>118425</c:v>
                      </c:pt>
                      <c:pt idx="3108">
                        <c:v>108397</c:v>
                      </c:pt>
                      <c:pt idx="3109">
                        <c:v>111334</c:v>
                      </c:pt>
                      <c:pt idx="3110">
                        <c:v>109562</c:v>
                      </c:pt>
                      <c:pt idx="3111">
                        <c:v>114412</c:v>
                      </c:pt>
                      <c:pt idx="3112">
                        <c:v>132789</c:v>
                      </c:pt>
                      <c:pt idx="3113">
                        <c:v>112352</c:v>
                      </c:pt>
                      <c:pt idx="3114">
                        <c:v>108508</c:v>
                      </c:pt>
                      <c:pt idx="3115">
                        <c:v>114809</c:v>
                      </c:pt>
                      <c:pt idx="3116">
                        <c:v>130539</c:v>
                      </c:pt>
                      <c:pt idx="3117">
                        <c:v>144250</c:v>
                      </c:pt>
                      <c:pt idx="3118">
                        <c:v>143330</c:v>
                      </c:pt>
                      <c:pt idx="3119">
                        <c:v>121699</c:v>
                      </c:pt>
                      <c:pt idx="3120">
                        <c:v>115505</c:v>
                      </c:pt>
                      <c:pt idx="3121">
                        <c:v>120000</c:v>
                      </c:pt>
                      <c:pt idx="3122">
                        <c:v>127843</c:v>
                      </c:pt>
                      <c:pt idx="3123">
                        <c:v>122233</c:v>
                      </c:pt>
                      <c:pt idx="3124">
                        <c:v>144217</c:v>
                      </c:pt>
                      <c:pt idx="3125">
                        <c:v>140472</c:v>
                      </c:pt>
                      <c:pt idx="3126">
                        <c:v>104713</c:v>
                      </c:pt>
                      <c:pt idx="3127">
                        <c:v>94498</c:v>
                      </c:pt>
                      <c:pt idx="3128">
                        <c:v>106356</c:v>
                      </c:pt>
                      <c:pt idx="3129">
                        <c:v>122794</c:v>
                      </c:pt>
                      <c:pt idx="3130">
                        <c:v>120132</c:v>
                      </c:pt>
                      <c:pt idx="3131">
                        <c:v>111945</c:v>
                      </c:pt>
                      <c:pt idx="3132">
                        <c:v>106879</c:v>
                      </c:pt>
                      <c:pt idx="3133">
                        <c:v>97856</c:v>
                      </c:pt>
                      <c:pt idx="3134">
                        <c:v>99158</c:v>
                      </c:pt>
                      <c:pt idx="3135">
                        <c:v>101820</c:v>
                      </c:pt>
                      <c:pt idx="3136">
                        <c:v>112193</c:v>
                      </c:pt>
                      <c:pt idx="3137">
                        <c:v>110130</c:v>
                      </c:pt>
                      <c:pt idx="3138">
                        <c:v>103940</c:v>
                      </c:pt>
                      <c:pt idx="3139">
                        <c:v>99262</c:v>
                      </c:pt>
                      <c:pt idx="3140">
                        <c:v>94343</c:v>
                      </c:pt>
                      <c:pt idx="3141">
                        <c:v>103497</c:v>
                      </c:pt>
                      <c:pt idx="3142">
                        <c:v>111331</c:v>
                      </c:pt>
                      <c:pt idx="3143">
                        <c:v>108848</c:v>
                      </c:pt>
                      <c:pt idx="3144">
                        <c:v>107959</c:v>
                      </c:pt>
                      <c:pt idx="3145">
                        <c:v>107118</c:v>
                      </c:pt>
                      <c:pt idx="3146">
                        <c:v>107589</c:v>
                      </c:pt>
                      <c:pt idx="3147">
                        <c:v>104093</c:v>
                      </c:pt>
                      <c:pt idx="3148">
                        <c:v>108768</c:v>
                      </c:pt>
                      <c:pt idx="3149">
                        <c:v>126817</c:v>
                      </c:pt>
                      <c:pt idx="3150">
                        <c:v>134407</c:v>
                      </c:pt>
                      <c:pt idx="3151">
                        <c:v>128484</c:v>
                      </c:pt>
                      <c:pt idx="3152">
                        <c:v>132478</c:v>
                      </c:pt>
                      <c:pt idx="3153">
                        <c:v>132770</c:v>
                      </c:pt>
                      <c:pt idx="3154">
                        <c:v>110476</c:v>
                      </c:pt>
                      <c:pt idx="3155">
                        <c:v>110159</c:v>
                      </c:pt>
                      <c:pt idx="3156">
                        <c:v>116654</c:v>
                      </c:pt>
                      <c:pt idx="3157">
                        <c:v>115215</c:v>
                      </c:pt>
                      <c:pt idx="3158">
                        <c:v>119894</c:v>
                      </c:pt>
                      <c:pt idx="3159">
                        <c:v>118934</c:v>
                      </c:pt>
                      <c:pt idx="3160">
                        <c:v>119261</c:v>
                      </c:pt>
                      <c:pt idx="3161">
                        <c:v>123663</c:v>
                      </c:pt>
                      <c:pt idx="3162">
                        <c:v>113722</c:v>
                      </c:pt>
                      <c:pt idx="3163">
                        <c:v>121770</c:v>
                      </c:pt>
                      <c:pt idx="3164">
                        <c:v>127682</c:v>
                      </c:pt>
                      <c:pt idx="3165">
                        <c:v>136497</c:v>
                      </c:pt>
                      <c:pt idx="3166">
                        <c:v>126978</c:v>
                      </c:pt>
                      <c:pt idx="3167">
                        <c:v>109187</c:v>
                      </c:pt>
                      <c:pt idx="3168">
                        <c:v>94274</c:v>
                      </c:pt>
                      <c:pt idx="3169">
                        <c:v>119415</c:v>
                      </c:pt>
                      <c:pt idx="3170">
                        <c:v>113536</c:v>
                      </c:pt>
                      <c:pt idx="3171">
                        <c:v>128234</c:v>
                      </c:pt>
                      <c:pt idx="3172">
                        <c:v>141641</c:v>
                      </c:pt>
                      <c:pt idx="3173">
                        <c:v>137648</c:v>
                      </c:pt>
                      <c:pt idx="3174">
                        <c:v>122797</c:v>
                      </c:pt>
                      <c:pt idx="3175">
                        <c:v>121537</c:v>
                      </c:pt>
                      <c:pt idx="3176">
                        <c:v>122788</c:v>
                      </c:pt>
                      <c:pt idx="3177">
                        <c:v>122654</c:v>
                      </c:pt>
                      <c:pt idx="3178">
                        <c:v>103055</c:v>
                      </c:pt>
                      <c:pt idx="3179">
                        <c:v>97174</c:v>
                      </c:pt>
                      <c:pt idx="3180">
                        <c:v>108837</c:v>
                      </c:pt>
                      <c:pt idx="3181">
                        <c:v>114014</c:v>
                      </c:pt>
                      <c:pt idx="3182">
                        <c:v>111302</c:v>
                      </c:pt>
                      <c:pt idx="3183">
                        <c:v>108793</c:v>
                      </c:pt>
                      <c:pt idx="3184">
                        <c:v>106798</c:v>
                      </c:pt>
                      <c:pt idx="3185">
                        <c:v>107323</c:v>
                      </c:pt>
                      <c:pt idx="3186">
                        <c:v>102272</c:v>
                      </c:pt>
                      <c:pt idx="3187">
                        <c:v>110621</c:v>
                      </c:pt>
                      <c:pt idx="3188">
                        <c:v>98651</c:v>
                      </c:pt>
                      <c:pt idx="3189">
                        <c:v>101885</c:v>
                      </c:pt>
                      <c:pt idx="3190">
                        <c:v>110350</c:v>
                      </c:pt>
                      <c:pt idx="3191">
                        <c:v>114703</c:v>
                      </c:pt>
                      <c:pt idx="3192">
                        <c:v>110250</c:v>
                      </c:pt>
                      <c:pt idx="3193">
                        <c:v>115689</c:v>
                      </c:pt>
                      <c:pt idx="3194">
                        <c:v>126027</c:v>
                      </c:pt>
                      <c:pt idx="3195">
                        <c:v>105002</c:v>
                      </c:pt>
                      <c:pt idx="3196">
                        <c:v>100943</c:v>
                      </c:pt>
                      <c:pt idx="3197">
                        <c:v>100855</c:v>
                      </c:pt>
                      <c:pt idx="3198">
                        <c:v>110197</c:v>
                      </c:pt>
                      <c:pt idx="3199">
                        <c:v>123662</c:v>
                      </c:pt>
                      <c:pt idx="3200">
                        <c:v>121136</c:v>
                      </c:pt>
                      <c:pt idx="3201">
                        <c:v>119593</c:v>
                      </c:pt>
                      <c:pt idx="3202">
                        <c:v>102823</c:v>
                      </c:pt>
                      <c:pt idx="3203">
                        <c:v>111098</c:v>
                      </c:pt>
                      <c:pt idx="3204">
                        <c:v>116298</c:v>
                      </c:pt>
                      <c:pt idx="3205">
                        <c:v>130325</c:v>
                      </c:pt>
                      <c:pt idx="3206">
                        <c:v>134156</c:v>
                      </c:pt>
                      <c:pt idx="3207">
                        <c:v>114392</c:v>
                      </c:pt>
                      <c:pt idx="3208">
                        <c:v>107735</c:v>
                      </c:pt>
                      <c:pt idx="3209">
                        <c:v>104304</c:v>
                      </c:pt>
                      <c:pt idx="3210">
                        <c:v>103924</c:v>
                      </c:pt>
                      <c:pt idx="3211">
                        <c:v>121665</c:v>
                      </c:pt>
                      <c:pt idx="3212">
                        <c:v>136001</c:v>
                      </c:pt>
                      <c:pt idx="3213">
                        <c:v>136811</c:v>
                      </c:pt>
                      <c:pt idx="3214">
                        <c:v>138643</c:v>
                      </c:pt>
                      <c:pt idx="3215">
                        <c:v>142576</c:v>
                      </c:pt>
                      <c:pt idx="3216">
                        <c:v>146665</c:v>
                      </c:pt>
                      <c:pt idx="3217">
                        <c:v>111890</c:v>
                      </c:pt>
                      <c:pt idx="3218">
                        <c:v>134376</c:v>
                      </c:pt>
                      <c:pt idx="3219">
                        <c:v>136942</c:v>
                      </c:pt>
                      <c:pt idx="3220">
                        <c:v>138389</c:v>
                      </c:pt>
                      <c:pt idx="3221">
                        <c:v>148218</c:v>
                      </c:pt>
                      <c:pt idx="3222">
                        <c:v>147113</c:v>
                      </c:pt>
                      <c:pt idx="3223">
                        <c:v>150691</c:v>
                      </c:pt>
                      <c:pt idx="3224">
                        <c:v>143384</c:v>
                      </c:pt>
                      <c:pt idx="3225">
                        <c:v>147902</c:v>
                      </c:pt>
                      <c:pt idx="3226">
                        <c:v>167873</c:v>
                      </c:pt>
                      <c:pt idx="3227">
                        <c:v>147715</c:v>
                      </c:pt>
                      <c:pt idx="3228">
                        <c:v>136558</c:v>
                      </c:pt>
                      <c:pt idx="3229">
                        <c:v>134431</c:v>
                      </c:pt>
                      <c:pt idx="3230">
                        <c:v>132288</c:v>
                      </c:pt>
                      <c:pt idx="3231">
                        <c:v>122959</c:v>
                      </c:pt>
                      <c:pt idx="3232">
                        <c:v>120922</c:v>
                      </c:pt>
                      <c:pt idx="3233">
                        <c:v>141535</c:v>
                      </c:pt>
                      <c:pt idx="3234">
                        <c:v>162260</c:v>
                      </c:pt>
                      <c:pt idx="3235">
                        <c:v>149935</c:v>
                      </c:pt>
                      <c:pt idx="3236">
                        <c:v>125961</c:v>
                      </c:pt>
                      <c:pt idx="3237">
                        <c:v>116080</c:v>
                      </c:pt>
                      <c:pt idx="3238">
                        <c:v>108730</c:v>
                      </c:pt>
                      <c:pt idx="3239">
                        <c:v>124037</c:v>
                      </c:pt>
                      <c:pt idx="3240">
                        <c:v>146337</c:v>
                      </c:pt>
                      <c:pt idx="3241">
                        <c:v>144387</c:v>
                      </c:pt>
                      <c:pt idx="3242">
                        <c:v>145343</c:v>
                      </c:pt>
                      <c:pt idx="3243">
                        <c:v>140707</c:v>
                      </c:pt>
                      <c:pt idx="3244">
                        <c:v>128684</c:v>
                      </c:pt>
                      <c:pt idx="3245">
                        <c:v>144866</c:v>
                      </c:pt>
                      <c:pt idx="3246">
                        <c:v>133040</c:v>
                      </c:pt>
                      <c:pt idx="3247">
                        <c:v>131299</c:v>
                      </c:pt>
                      <c:pt idx="3248">
                        <c:v>138610</c:v>
                      </c:pt>
                      <c:pt idx="3249">
                        <c:v>135570</c:v>
                      </c:pt>
                      <c:pt idx="3250">
                        <c:v>139811</c:v>
                      </c:pt>
                      <c:pt idx="3251">
                        <c:v>125941</c:v>
                      </c:pt>
                      <c:pt idx="3252">
                        <c:v>115587</c:v>
                      </c:pt>
                      <c:pt idx="3253">
                        <c:v>117059</c:v>
                      </c:pt>
                      <c:pt idx="3254">
                        <c:v>134024</c:v>
                      </c:pt>
                      <c:pt idx="3255">
                        <c:v>145746</c:v>
                      </c:pt>
                      <c:pt idx="3256">
                        <c:v>153522</c:v>
                      </c:pt>
                      <c:pt idx="3257">
                        <c:v>131479</c:v>
                      </c:pt>
                      <c:pt idx="3258">
                        <c:v>118112</c:v>
                      </c:pt>
                      <c:pt idx="3259">
                        <c:v>93845</c:v>
                      </c:pt>
                      <c:pt idx="3260">
                        <c:v>111668</c:v>
                      </c:pt>
                      <c:pt idx="3261">
                        <c:v>121939</c:v>
                      </c:pt>
                      <c:pt idx="3262">
                        <c:v>122111</c:v>
                      </c:pt>
                      <c:pt idx="3263">
                        <c:v>143621</c:v>
                      </c:pt>
                      <c:pt idx="3264">
                        <c:v>142551</c:v>
                      </c:pt>
                      <c:pt idx="3265">
                        <c:v>107803</c:v>
                      </c:pt>
                      <c:pt idx="3266">
                        <c:v>108842</c:v>
                      </c:pt>
                      <c:pt idx="3267">
                        <c:v>130000</c:v>
                      </c:pt>
                      <c:pt idx="3268">
                        <c:v>149320</c:v>
                      </c:pt>
                      <c:pt idx="3269">
                        <c:v>143212</c:v>
                      </c:pt>
                      <c:pt idx="3270">
                        <c:v>140492</c:v>
                      </c:pt>
                      <c:pt idx="3271">
                        <c:v>139974</c:v>
                      </c:pt>
                      <c:pt idx="3272">
                        <c:v>131580</c:v>
                      </c:pt>
                      <c:pt idx="3273">
                        <c:v>117184</c:v>
                      </c:pt>
                      <c:pt idx="3274">
                        <c:v>115571</c:v>
                      </c:pt>
                      <c:pt idx="3275">
                        <c:v>136290</c:v>
                      </c:pt>
                      <c:pt idx="3276">
                        <c:v>167551</c:v>
                      </c:pt>
                      <c:pt idx="3277">
                        <c:v>138549</c:v>
                      </c:pt>
                      <c:pt idx="3278">
                        <c:v>125489</c:v>
                      </c:pt>
                      <c:pt idx="3279">
                        <c:v>129915</c:v>
                      </c:pt>
                      <c:pt idx="3280">
                        <c:v>115281</c:v>
                      </c:pt>
                      <c:pt idx="3281">
                        <c:v>117966</c:v>
                      </c:pt>
                      <c:pt idx="3282">
                        <c:v>147170</c:v>
                      </c:pt>
                      <c:pt idx="3283">
                        <c:v>120303</c:v>
                      </c:pt>
                      <c:pt idx="3284">
                        <c:v>84645</c:v>
                      </c:pt>
                      <c:pt idx="3285">
                        <c:v>98985</c:v>
                      </c:pt>
                      <c:pt idx="3286">
                        <c:v>115137</c:v>
                      </c:pt>
                      <c:pt idx="3287">
                        <c:v>102266</c:v>
                      </c:pt>
                      <c:pt idx="3288">
                        <c:v>113269</c:v>
                      </c:pt>
                      <c:pt idx="3289">
                        <c:v>115002</c:v>
                      </c:pt>
                      <c:pt idx="3290">
                        <c:v>115355</c:v>
                      </c:pt>
                      <c:pt idx="3291">
                        <c:v>127023</c:v>
                      </c:pt>
                      <c:pt idx="3292">
                        <c:v>121323</c:v>
                      </c:pt>
                      <c:pt idx="3293">
                        <c:v>111020</c:v>
                      </c:pt>
                      <c:pt idx="3294">
                        <c:v>112666</c:v>
                      </c:pt>
                      <c:pt idx="3295">
                        <c:v>123521</c:v>
                      </c:pt>
                      <c:pt idx="3296">
                        <c:v>147413</c:v>
                      </c:pt>
                      <c:pt idx="3297">
                        <c:v>143704</c:v>
                      </c:pt>
                      <c:pt idx="3298">
                        <c:v>111386</c:v>
                      </c:pt>
                      <c:pt idx="3299">
                        <c:v>110352</c:v>
                      </c:pt>
                      <c:pt idx="3300">
                        <c:v>109305</c:v>
                      </c:pt>
                      <c:pt idx="3301">
                        <c:v>116762</c:v>
                      </c:pt>
                      <c:pt idx="3302">
                        <c:v>123721</c:v>
                      </c:pt>
                      <c:pt idx="3303">
                        <c:v>139420</c:v>
                      </c:pt>
                      <c:pt idx="3304">
                        <c:v>128288</c:v>
                      </c:pt>
                      <c:pt idx="3305">
                        <c:v>127092</c:v>
                      </c:pt>
                      <c:pt idx="3306">
                        <c:v>112568</c:v>
                      </c:pt>
                      <c:pt idx="3307">
                        <c:v>101199</c:v>
                      </c:pt>
                      <c:pt idx="3308">
                        <c:v>100871</c:v>
                      </c:pt>
                      <c:pt idx="3309">
                        <c:v>106199</c:v>
                      </c:pt>
                      <c:pt idx="3310">
                        <c:v>114027</c:v>
                      </c:pt>
                      <c:pt idx="3311">
                        <c:v>99241</c:v>
                      </c:pt>
                      <c:pt idx="3312">
                        <c:v>92547</c:v>
                      </c:pt>
                      <c:pt idx="3313">
                        <c:v>108607</c:v>
                      </c:pt>
                      <c:pt idx="3314">
                        <c:v>108222</c:v>
                      </c:pt>
                      <c:pt idx="3315">
                        <c:v>95820</c:v>
                      </c:pt>
                      <c:pt idx="3316">
                        <c:v>108708</c:v>
                      </c:pt>
                      <c:pt idx="3317">
                        <c:v>96995</c:v>
                      </c:pt>
                      <c:pt idx="3318">
                        <c:v>103240</c:v>
                      </c:pt>
                      <c:pt idx="3319">
                        <c:v>98244</c:v>
                      </c:pt>
                      <c:pt idx="3320">
                        <c:v>114939</c:v>
                      </c:pt>
                      <c:pt idx="3321">
                        <c:v>115072</c:v>
                      </c:pt>
                      <c:pt idx="3322">
                        <c:v>114121</c:v>
                      </c:pt>
                      <c:pt idx="3323">
                        <c:v>103253</c:v>
                      </c:pt>
                      <c:pt idx="3324">
                        <c:v>127967</c:v>
                      </c:pt>
                      <c:pt idx="3325">
                        <c:v>137543</c:v>
                      </c:pt>
                      <c:pt idx="3326">
                        <c:v>143362</c:v>
                      </c:pt>
                      <c:pt idx="3327">
                        <c:v>150639</c:v>
                      </c:pt>
                      <c:pt idx="3328">
                        <c:v>138016</c:v>
                      </c:pt>
                      <c:pt idx="3329">
                        <c:v>124504</c:v>
                      </c:pt>
                      <c:pt idx="3330">
                        <c:v>128736</c:v>
                      </c:pt>
                      <c:pt idx="3331">
                        <c:v>135685</c:v>
                      </c:pt>
                      <c:pt idx="3332">
                        <c:v>144658</c:v>
                      </c:pt>
                      <c:pt idx="3333">
                        <c:v>146796</c:v>
                      </c:pt>
                      <c:pt idx="3334">
                        <c:v>149787</c:v>
                      </c:pt>
                      <c:pt idx="3335">
                        <c:v>136800</c:v>
                      </c:pt>
                      <c:pt idx="3336">
                        <c:v>113984</c:v>
                      </c:pt>
                      <c:pt idx="3337">
                        <c:v>112194</c:v>
                      </c:pt>
                      <c:pt idx="3338">
                        <c:v>149369</c:v>
                      </c:pt>
                      <c:pt idx="3339">
                        <c:v>149953</c:v>
                      </c:pt>
                      <c:pt idx="3340">
                        <c:v>129500</c:v>
                      </c:pt>
                      <c:pt idx="3341">
                        <c:v>112827</c:v>
                      </c:pt>
                      <c:pt idx="3342">
                        <c:v>127996</c:v>
                      </c:pt>
                      <c:pt idx="3343">
                        <c:v>103413</c:v>
                      </c:pt>
                      <c:pt idx="3344">
                        <c:v>116710</c:v>
                      </c:pt>
                      <c:pt idx="3345">
                        <c:v>159693</c:v>
                      </c:pt>
                      <c:pt idx="3346">
                        <c:v>132604</c:v>
                      </c:pt>
                      <c:pt idx="3347">
                        <c:v>142175</c:v>
                      </c:pt>
                      <c:pt idx="3348">
                        <c:v>132575</c:v>
                      </c:pt>
                      <c:pt idx="3349">
                        <c:v>104832</c:v>
                      </c:pt>
                      <c:pt idx="3350">
                        <c:v>134256</c:v>
                      </c:pt>
                      <c:pt idx="3351">
                        <c:v>150299</c:v>
                      </c:pt>
                      <c:pt idx="3352">
                        <c:v>155090</c:v>
                      </c:pt>
                      <c:pt idx="3353">
                        <c:v>170592</c:v>
                      </c:pt>
                      <c:pt idx="3354">
                        <c:v>156074</c:v>
                      </c:pt>
                      <c:pt idx="3355">
                        <c:v>147948</c:v>
                      </c:pt>
                      <c:pt idx="3356">
                        <c:v>140274</c:v>
                      </c:pt>
                      <c:pt idx="3357">
                        <c:v>159718</c:v>
                      </c:pt>
                      <c:pt idx="3358">
                        <c:v>137424</c:v>
                      </c:pt>
                      <c:pt idx="3359">
                        <c:v>147918</c:v>
                      </c:pt>
                      <c:pt idx="3360">
                        <c:v>151793</c:v>
                      </c:pt>
                      <c:pt idx="3361">
                        <c:v>162941</c:v>
                      </c:pt>
                      <c:pt idx="3362">
                        <c:v>159902</c:v>
                      </c:pt>
                      <c:pt idx="3363">
                        <c:v>146683</c:v>
                      </c:pt>
                      <c:pt idx="3364">
                        <c:v>137165</c:v>
                      </c:pt>
                      <c:pt idx="3365">
                        <c:v>146540</c:v>
                      </c:pt>
                      <c:pt idx="3366">
                        <c:v>151755</c:v>
                      </c:pt>
                      <c:pt idx="3367">
                        <c:v>148645</c:v>
                      </c:pt>
                      <c:pt idx="3368">
                        <c:v>152559</c:v>
                      </c:pt>
                      <c:pt idx="3369">
                        <c:v>151657</c:v>
                      </c:pt>
                      <c:pt idx="3370">
                        <c:v>134601</c:v>
                      </c:pt>
                      <c:pt idx="3371">
                        <c:v>141905</c:v>
                      </c:pt>
                      <c:pt idx="3372">
                        <c:v>141069</c:v>
                      </c:pt>
                      <c:pt idx="3373">
                        <c:v>152363</c:v>
                      </c:pt>
                      <c:pt idx="3374">
                        <c:v>167701</c:v>
                      </c:pt>
                      <c:pt idx="3375">
                        <c:v>154050</c:v>
                      </c:pt>
                      <c:pt idx="3376">
                        <c:v>144395</c:v>
                      </c:pt>
                      <c:pt idx="3377">
                        <c:v>154801</c:v>
                      </c:pt>
                      <c:pt idx="3378">
                        <c:v>144235</c:v>
                      </c:pt>
                      <c:pt idx="3379">
                        <c:v>150331</c:v>
                      </c:pt>
                      <c:pt idx="3380">
                        <c:v>153946</c:v>
                      </c:pt>
                      <c:pt idx="3381">
                        <c:v>178056</c:v>
                      </c:pt>
                      <c:pt idx="3382">
                        <c:v>152779</c:v>
                      </c:pt>
                      <c:pt idx="3383">
                        <c:v>147465</c:v>
                      </c:pt>
                      <c:pt idx="3384">
                        <c:v>157820</c:v>
                      </c:pt>
                      <c:pt idx="3385">
                        <c:v>137094</c:v>
                      </c:pt>
                      <c:pt idx="3386">
                        <c:v>142383</c:v>
                      </c:pt>
                      <c:pt idx="3387">
                        <c:v>139009</c:v>
                      </c:pt>
                      <c:pt idx="3388">
                        <c:v>160510</c:v>
                      </c:pt>
                      <c:pt idx="3389">
                        <c:v>173950</c:v>
                      </c:pt>
                      <c:pt idx="3390">
                        <c:v>157873</c:v>
                      </c:pt>
                      <c:pt idx="3391">
                        <c:v>147314</c:v>
                      </c:pt>
                      <c:pt idx="3392">
                        <c:v>141632</c:v>
                      </c:pt>
                      <c:pt idx="3393">
                        <c:v>140025</c:v>
                      </c:pt>
                      <c:pt idx="3394">
                        <c:v>143695</c:v>
                      </c:pt>
                      <c:pt idx="3395">
                        <c:v>158654</c:v>
                      </c:pt>
                      <c:pt idx="3396">
                        <c:v>179082</c:v>
                      </c:pt>
                      <c:pt idx="3397">
                        <c:v>167204</c:v>
                      </c:pt>
                      <c:pt idx="3398">
                        <c:v>152628</c:v>
                      </c:pt>
                      <c:pt idx="3399">
                        <c:v>156288</c:v>
                      </c:pt>
                      <c:pt idx="3400">
                        <c:v>181328</c:v>
                      </c:pt>
                      <c:pt idx="3401">
                        <c:v>185187</c:v>
                      </c:pt>
                      <c:pt idx="3402">
                        <c:v>184328</c:v>
                      </c:pt>
                      <c:pt idx="3403">
                        <c:v>197011</c:v>
                      </c:pt>
                      <c:pt idx="3404">
                        <c:v>187883</c:v>
                      </c:pt>
                      <c:pt idx="3405">
                        <c:v>153960</c:v>
                      </c:pt>
                      <c:pt idx="3406">
                        <c:v>138877</c:v>
                      </c:pt>
                      <c:pt idx="3407">
                        <c:v>168359</c:v>
                      </c:pt>
                      <c:pt idx="3408">
                        <c:v>153202</c:v>
                      </c:pt>
                      <c:pt idx="3409">
                        <c:v>183904</c:v>
                      </c:pt>
                      <c:pt idx="3410">
                        <c:v>160369</c:v>
                      </c:pt>
                      <c:pt idx="3411">
                        <c:v>168395</c:v>
                      </c:pt>
                      <c:pt idx="3412">
                        <c:v>144517</c:v>
                      </c:pt>
                      <c:pt idx="3413">
                        <c:v>125874</c:v>
                      </c:pt>
                      <c:pt idx="3414">
                        <c:v>169949</c:v>
                      </c:pt>
                      <c:pt idx="3415">
                        <c:v>132130</c:v>
                      </c:pt>
                      <c:pt idx="3416">
                        <c:v>144268</c:v>
                      </c:pt>
                      <c:pt idx="3417">
                        <c:v>137980</c:v>
                      </c:pt>
                      <c:pt idx="3418">
                        <c:v>122076</c:v>
                      </c:pt>
                      <c:pt idx="3419">
                        <c:v>137905</c:v>
                      </c:pt>
                      <c:pt idx="3420">
                        <c:v>153133</c:v>
                      </c:pt>
                      <c:pt idx="3421">
                        <c:v>127988</c:v>
                      </c:pt>
                      <c:pt idx="3422">
                        <c:v>137956</c:v>
                      </c:pt>
                      <c:pt idx="3423">
                        <c:v>146281</c:v>
                      </c:pt>
                      <c:pt idx="3424">
                        <c:v>188857</c:v>
                      </c:pt>
                      <c:pt idx="3425">
                        <c:v>139275</c:v>
                      </c:pt>
                      <c:pt idx="3426">
                        <c:v>123746</c:v>
                      </c:pt>
                      <c:pt idx="3427">
                        <c:v>132610</c:v>
                      </c:pt>
                      <c:pt idx="3428">
                        <c:v>138076</c:v>
                      </c:pt>
                      <c:pt idx="3429">
                        <c:v>147886</c:v>
                      </c:pt>
                      <c:pt idx="3430">
                        <c:v>179727</c:v>
                      </c:pt>
                      <c:pt idx="3431">
                        <c:v>146554</c:v>
                      </c:pt>
                      <c:pt idx="3432">
                        <c:v>175591</c:v>
                      </c:pt>
                      <c:pt idx="3433">
                        <c:v>135757</c:v>
                      </c:pt>
                      <c:pt idx="3434">
                        <c:v>141210</c:v>
                      </c:pt>
                      <c:pt idx="3435">
                        <c:v>173629</c:v>
                      </c:pt>
                      <c:pt idx="3436">
                        <c:v>172770</c:v>
                      </c:pt>
                      <c:pt idx="3437">
                        <c:v>161297</c:v>
                      </c:pt>
                      <c:pt idx="3438">
                        <c:v>146983</c:v>
                      </c:pt>
                      <c:pt idx="3439">
                        <c:v>176200</c:v>
                      </c:pt>
                      <c:pt idx="3440">
                        <c:v>153778</c:v>
                      </c:pt>
                      <c:pt idx="3441">
                        <c:v>147975</c:v>
                      </c:pt>
                      <c:pt idx="3442">
                        <c:v>161448</c:v>
                      </c:pt>
                      <c:pt idx="3443">
                        <c:v>167992</c:v>
                      </c:pt>
                      <c:pt idx="3444">
                        <c:v>145889</c:v>
                      </c:pt>
                      <c:pt idx="3445">
                        <c:v>189150</c:v>
                      </c:pt>
                      <c:pt idx="3446">
                        <c:v>188732</c:v>
                      </c:pt>
                      <c:pt idx="3447">
                        <c:v>146343</c:v>
                      </c:pt>
                      <c:pt idx="3448">
                        <c:v>130308</c:v>
                      </c:pt>
                      <c:pt idx="3449">
                        <c:v>156337</c:v>
                      </c:pt>
                      <c:pt idx="3450">
                        <c:v>162811</c:v>
                      </c:pt>
                      <c:pt idx="3451">
                        <c:v>185399</c:v>
                      </c:pt>
                      <c:pt idx="3452">
                        <c:v>167843</c:v>
                      </c:pt>
                      <c:pt idx="3453">
                        <c:v>154407</c:v>
                      </c:pt>
                      <c:pt idx="3454">
                        <c:v>109212</c:v>
                      </c:pt>
                      <c:pt idx="3455">
                        <c:v>111540</c:v>
                      </c:pt>
                      <c:pt idx="3456">
                        <c:v>132658</c:v>
                      </c:pt>
                      <c:pt idx="3457">
                        <c:v>162746</c:v>
                      </c:pt>
                      <c:pt idx="3458">
                        <c:v>154645</c:v>
                      </c:pt>
                      <c:pt idx="3459">
                        <c:v>149684</c:v>
                      </c:pt>
                      <c:pt idx="3460">
                        <c:v>153021</c:v>
                      </c:pt>
                      <c:pt idx="3461">
                        <c:v>158497</c:v>
                      </c:pt>
                      <c:pt idx="3462">
                        <c:v>139399</c:v>
                      </c:pt>
                      <c:pt idx="3463">
                        <c:v>117232</c:v>
                      </c:pt>
                      <c:pt idx="3464">
                        <c:v>109051</c:v>
                      </c:pt>
                      <c:pt idx="3465">
                        <c:v>126588</c:v>
                      </c:pt>
                      <c:pt idx="3466">
                        <c:v>137467</c:v>
                      </c:pt>
                      <c:pt idx="3467">
                        <c:v>125454</c:v>
                      </c:pt>
                      <c:pt idx="3468">
                        <c:v>118532</c:v>
                      </c:pt>
                      <c:pt idx="3469">
                        <c:v>109703</c:v>
                      </c:pt>
                      <c:pt idx="3470">
                        <c:v>112776</c:v>
                      </c:pt>
                      <c:pt idx="3471">
                        <c:v>122303</c:v>
                      </c:pt>
                      <c:pt idx="3472">
                        <c:v>122389</c:v>
                      </c:pt>
                      <c:pt idx="3473">
                        <c:v>131993</c:v>
                      </c:pt>
                      <c:pt idx="3474">
                        <c:v>136411</c:v>
                      </c:pt>
                      <c:pt idx="3475">
                        <c:v>145911</c:v>
                      </c:pt>
                      <c:pt idx="3476">
                        <c:v>140961</c:v>
                      </c:pt>
                      <c:pt idx="3477">
                        <c:v>148323</c:v>
                      </c:pt>
                      <c:pt idx="3478">
                        <c:v>175401</c:v>
                      </c:pt>
                      <c:pt idx="3479">
                        <c:v>113463</c:v>
                      </c:pt>
                      <c:pt idx="3480">
                        <c:v>146929</c:v>
                      </c:pt>
                      <c:pt idx="3481">
                        <c:v>132336</c:v>
                      </c:pt>
                      <c:pt idx="3482">
                        <c:v>143465</c:v>
                      </c:pt>
                      <c:pt idx="3483">
                        <c:v>142045</c:v>
                      </c:pt>
                      <c:pt idx="3484">
                        <c:v>146158</c:v>
                      </c:pt>
                      <c:pt idx="3485">
                        <c:v>168559</c:v>
                      </c:pt>
                      <c:pt idx="3486">
                        <c:v>185515</c:v>
                      </c:pt>
                      <c:pt idx="3487">
                        <c:v>173826</c:v>
                      </c:pt>
                      <c:pt idx="3488">
                        <c:v>151841</c:v>
                      </c:pt>
                      <c:pt idx="3489">
                        <c:v>135332</c:v>
                      </c:pt>
                      <c:pt idx="3490">
                        <c:v>149659</c:v>
                      </c:pt>
                      <c:pt idx="3491">
                        <c:v>158673</c:v>
                      </c:pt>
                      <c:pt idx="3492">
                        <c:v>127018</c:v>
                      </c:pt>
                      <c:pt idx="3493">
                        <c:v>119421</c:v>
                      </c:pt>
                      <c:pt idx="3494">
                        <c:v>137403</c:v>
                      </c:pt>
                      <c:pt idx="3495">
                        <c:v>138148</c:v>
                      </c:pt>
                      <c:pt idx="3496">
                        <c:v>166045</c:v>
                      </c:pt>
                      <c:pt idx="3497">
                        <c:v>173446</c:v>
                      </c:pt>
                      <c:pt idx="3498">
                        <c:v>177249</c:v>
                      </c:pt>
                      <c:pt idx="3499">
                        <c:v>169959</c:v>
                      </c:pt>
                      <c:pt idx="3500">
                        <c:v>166478</c:v>
                      </c:pt>
                      <c:pt idx="3501">
                        <c:v>152929</c:v>
                      </c:pt>
                      <c:pt idx="3502">
                        <c:v>140941</c:v>
                      </c:pt>
                      <c:pt idx="3503">
                        <c:v>127261</c:v>
                      </c:pt>
                      <c:pt idx="3504">
                        <c:v>111992</c:v>
                      </c:pt>
                      <c:pt idx="3505">
                        <c:v>133926</c:v>
                      </c:pt>
                      <c:pt idx="3506">
                        <c:v>145678</c:v>
                      </c:pt>
                      <c:pt idx="3507">
                        <c:v>177480</c:v>
                      </c:pt>
                      <c:pt idx="3508">
                        <c:v>184087</c:v>
                      </c:pt>
                      <c:pt idx="3509">
                        <c:v>177405</c:v>
                      </c:pt>
                      <c:pt idx="3510">
                        <c:v>172824</c:v>
                      </c:pt>
                      <c:pt idx="3511">
                        <c:v>173433</c:v>
                      </c:pt>
                      <c:pt idx="3512">
                        <c:v>189045</c:v>
                      </c:pt>
                      <c:pt idx="3513">
                        <c:v>202392</c:v>
                      </c:pt>
                      <c:pt idx="3514">
                        <c:v>187996</c:v>
                      </c:pt>
                      <c:pt idx="3515">
                        <c:v>161354</c:v>
                      </c:pt>
                      <c:pt idx="3516">
                        <c:v>169590</c:v>
                      </c:pt>
                      <c:pt idx="3517">
                        <c:v>151759</c:v>
                      </c:pt>
                      <c:pt idx="3518">
                        <c:v>145128</c:v>
                      </c:pt>
                      <c:pt idx="3519">
                        <c:v>149152</c:v>
                      </c:pt>
                      <c:pt idx="3520">
                        <c:v>155938</c:v>
                      </c:pt>
                      <c:pt idx="3521">
                        <c:v>146016</c:v>
                      </c:pt>
                      <c:pt idx="3522">
                        <c:v>135682</c:v>
                      </c:pt>
                      <c:pt idx="3523">
                        <c:v>144735</c:v>
                      </c:pt>
                      <c:pt idx="3524">
                        <c:v>158304</c:v>
                      </c:pt>
                      <c:pt idx="3525">
                        <c:v>150274</c:v>
                      </c:pt>
                      <c:pt idx="3526">
                        <c:v>124868</c:v>
                      </c:pt>
                      <c:pt idx="3527">
                        <c:v>141015</c:v>
                      </c:pt>
                      <c:pt idx="3528">
                        <c:v>172937</c:v>
                      </c:pt>
                      <c:pt idx="3529">
                        <c:v>170567</c:v>
                      </c:pt>
                      <c:pt idx="3530">
                        <c:v>142107</c:v>
                      </c:pt>
                      <c:pt idx="3531">
                        <c:v>139013</c:v>
                      </c:pt>
                      <c:pt idx="3532">
                        <c:v>137660</c:v>
                      </c:pt>
                      <c:pt idx="3533">
                        <c:v>150192</c:v>
                      </c:pt>
                      <c:pt idx="3534">
                        <c:v>172151</c:v>
                      </c:pt>
                      <c:pt idx="3535">
                        <c:v>183713</c:v>
                      </c:pt>
                      <c:pt idx="3536">
                        <c:v>159461</c:v>
                      </c:pt>
                      <c:pt idx="3537">
                        <c:v>182878</c:v>
                      </c:pt>
                      <c:pt idx="3538">
                        <c:v>169146</c:v>
                      </c:pt>
                      <c:pt idx="3539">
                        <c:v>179453</c:v>
                      </c:pt>
                      <c:pt idx="3540">
                        <c:v>180497</c:v>
                      </c:pt>
                      <c:pt idx="3541">
                        <c:v>180683</c:v>
                      </c:pt>
                      <c:pt idx="3542">
                        <c:v>158230</c:v>
                      </c:pt>
                      <c:pt idx="3543">
                        <c:v>162298</c:v>
                      </c:pt>
                      <c:pt idx="3544">
                        <c:v>131255</c:v>
                      </c:pt>
                      <c:pt idx="3545">
                        <c:v>122660</c:v>
                      </c:pt>
                      <c:pt idx="3546">
                        <c:v>125934</c:v>
                      </c:pt>
                      <c:pt idx="3547">
                        <c:v>111117</c:v>
                      </c:pt>
                      <c:pt idx="3548">
                        <c:v>129381</c:v>
                      </c:pt>
                      <c:pt idx="3549">
                        <c:v>117617</c:v>
                      </c:pt>
                      <c:pt idx="3550">
                        <c:v>124844</c:v>
                      </c:pt>
                      <c:pt idx="3551">
                        <c:v>131047</c:v>
                      </c:pt>
                      <c:pt idx="3552">
                        <c:v>122386</c:v>
                      </c:pt>
                      <c:pt idx="3553">
                        <c:v>108768</c:v>
                      </c:pt>
                      <c:pt idx="3554">
                        <c:v>102746</c:v>
                      </c:pt>
                      <c:pt idx="3555">
                        <c:v>117585</c:v>
                      </c:pt>
                      <c:pt idx="3556">
                        <c:v>111323</c:v>
                      </c:pt>
                      <c:pt idx="3557">
                        <c:v>120758</c:v>
                      </c:pt>
                      <c:pt idx="3558">
                        <c:v>148416</c:v>
                      </c:pt>
                      <c:pt idx="3559">
                        <c:v>141203</c:v>
                      </c:pt>
                      <c:pt idx="3560">
                        <c:v>122931</c:v>
                      </c:pt>
                      <c:pt idx="3561">
                        <c:v>154774</c:v>
                      </c:pt>
                      <c:pt idx="3562">
                        <c:v>183874</c:v>
                      </c:pt>
                      <c:pt idx="3563">
                        <c:v>157259</c:v>
                      </c:pt>
                      <c:pt idx="3564">
                        <c:v>150664</c:v>
                      </c:pt>
                      <c:pt idx="3565">
                        <c:v>144238</c:v>
                      </c:pt>
                      <c:pt idx="3566">
                        <c:v>111766</c:v>
                      </c:pt>
                      <c:pt idx="3567">
                        <c:v>132694</c:v>
                      </c:pt>
                      <c:pt idx="3568">
                        <c:v>162073</c:v>
                      </c:pt>
                      <c:pt idx="3569">
                        <c:v>178044</c:v>
                      </c:pt>
                      <c:pt idx="3570">
                        <c:v>158382</c:v>
                      </c:pt>
                      <c:pt idx="3571">
                        <c:v>134674</c:v>
                      </c:pt>
                      <c:pt idx="3572">
                        <c:v>112949</c:v>
                      </c:pt>
                      <c:pt idx="3573">
                        <c:v>122988</c:v>
                      </c:pt>
                      <c:pt idx="3574">
                        <c:v>109750</c:v>
                      </c:pt>
                      <c:pt idx="3575">
                        <c:v>109013</c:v>
                      </c:pt>
                      <c:pt idx="3576">
                        <c:v>116789</c:v>
                      </c:pt>
                      <c:pt idx="3577">
                        <c:v>139770</c:v>
                      </c:pt>
                      <c:pt idx="3578">
                        <c:v>138907</c:v>
                      </c:pt>
                      <c:pt idx="3579">
                        <c:v>135247</c:v>
                      </c:pt>
                      <c:pt idx="3580">
                        <c:v>144811</c:v>
                      </c:pt>
                      <c:pt idx="3581">
                        <c:v>154742</c:v>
                      </c:pt>
                      <c:pt idx="3582">
                        <c:v>143568</c:v>
                      </c:pt>
                      <c:pt idx="3583">
                        <c:v>125415</c:v>
                      </c:pt>
                      <c:pt idx="3584">
                        <c:v>128884</c:v>
                      </c:pt>
                      <c:pt idx="3585">
                        <c:v>129445</c:v>
                      </c:pt>
                      <c:pt idx="3586">
                        <c:v>137333</c:v>
                      </c:pt>
                      <c:pt idx="3587">
                        <c:v>176770</c:v>
                      </c:pt>
                      <c:pt idx="3588">
                        <c:v>174853</c:v>
                      </c:pt>
                      <c:pt idx="3589">
                        <c:v>180190</c:v>
                      </c:pt>
                      <c:pt idx="3590">
                        <c:v>131220</c:v>
                      </c:pt>
                      <c:pt idx="3591">
                        <c:v>121583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499865752"/>
        <c:scaling>
          <c:orientation val="minMax"/>
          <c:max val="44105"/>
          <c:min val="4051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9863792"/>
        <c:crosses val="autoZero"/>
        <c:crossBetween val="midCat"/>
      </c:valAx>
      <c:valAx>
        <c:axId val="499863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</a:t>
                </a:r>
                <a:r>
                  <a:rPr lang="en-US" baseline="0" dirty="0"/>
                  <a:t> of intervals (hr)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98657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ayout/>
      <c:overlay val="0"/>
      <c:spPr>
        <a:noFill/>
        <a:ln>
          <a:solidFill>
            <a:schemeClr val="bg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PTP Quantity</a:t>
            </a:r>
            <a:r>
              <a:rPr lang="en-US" b="1" baseline="0" dirty="0"/>
              <a:t> Average Dec 2010 - Sep 2020</a:t>
            </a:r>
            <a:endParaRPr lang="en-US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'Select select'!$M$1</c:f>
              <c:strCache>
                <c:ptCount val="1"/>
                <c:pt idx="0">
                  <c:v>PTP AVG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25400" cap="rnd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'Select select'!$L$2:$L$3593</c:f>
              <c:numCache>
                <c:formatCode>m/d/yyyy</c:formatCode>
                <c:ptCount val="3592"/>
                <c:pt idx="0">
                  <c:v>40513</c:v>
                </c:pt>
                <c:pt idx="1">
                  <c:v>40514</c:v>
                </c:pt>
                <c:pt idx="2">
                  <c:v>40515</c:v>
                </c:pt>
                <c:pt idx="3">
                  <c:v>40516</c:v>
                </c:pt>
                <c:pt idx="4">
                  <c:v>40517</c:v>
                </c:pt>
                <c:pt idx="5">
                  <c:v>40518</c:v>
                </c:pt>
                <c:pt idx="6">
                  <c:v>40519</c:v>
                </c:pt>
                <c:pt idx="7">
                  <c:v>40520</c:v>
                </c:pt>
                <c:pt idx="8">
                  <c:v>40521</c:v>
                </c:pt>
                <c:pt idx="9">
                  <c:v>40522</c:v>
                </c:pt>
                <c:pt idx="10">
                  <c:v>40523</c:v>
                </c:pt>
                <c:pt idx="11">
                  <c:v>40524</c:v>
                </c:pt>
                <c:pt idx="12">
                  <c:v>40525</c:v>
                </c:pt>
                <c:pt idx="13">
                  <c:v>40526</c:v>
                </c:pt>
                <c:pt idx="14">
                  <c:v>40527</c:v>
                </c:pt>
                <c:pt idx="15">
                  <c:v>40528</c:v>
                </c:pt>
                <c:pt idx="16">
                  <c:v>40529</c:v>
                </c:pt>
                <c:pt idx="17">
                  <c:v>40530</c:v>
                </c:pt>
                <c:pt idx="18">
                  <c:v>40531</c:v>
                </c:pt>
                <c:pt idx="19">
                  <c:v>40532</c:v>
                </c:pt>
                <c:pt idx="20">
                  <c:v>40533</c:v>
                </c:pt>
                <c:pt idx="21">
                  <c:v>40534</c:v>
                </c:pt>
                <c:pt idx="22">
                  <c:v>40535</c:v>
                </c:pt>
                <c:pt idx="23">
                  <c:v>40536</c:v>
                </c:pt>
                <c:pt idx="24">
                  <c:v>40537</c:v>
                </c:pt>
                <c:pt idx="25">
                  <c:v>40538</c:v>
                </c:pt>
                <c:pt idx="26">
                  <c:v>40539</c:v>
                </c:pt>
                <c:pt idx="27">
                  <c:v>40540</c:v>
                </c:pt>
                <c:pt idx="28">
                  <c:v>40541</c:v>
                </c:pt>
                <c:pt idx="29">
                  <c:v>40542</c:v>
                </c:pt>
                <c:pt idx="30">
                  <c:v>40543</c:v>
                </c:pt>
                <c:pt idx="31">
                  <c:v>40544</c:v>
                </c:pt>
                <c:pt idx="32">
                  <c:v>40545</c:v>
                </c:pt>
                <c:pt idx="33">
                  <c:v>40546</c:v>
                </c:pt>
                <c:pt idx="34">
                  <c:v>40547</c:v>
                </c:pt>
                <c:pt idx="35">
                  <c:v>40548</c:v>
                </c:pt>
                <c:pt idx="36">
                  <c:v>40549</c:v>
                </c:pt>
                <c:pt idx="37">
                  <c:v>40550</c:v>
                </c:pt>
                <c:pt idx="38">
                  <c:v>40551</c:v>
                </c:pt>
                <c:pt idx="39">
                  <c:v>40552</c:v>
                </c:pt>
                <c:pt idx="40">
                  <c:v>40553</c:v>
                </c:pt>
                <c:pt idx="41">
                  <c:v>40554</c:v>
                </c:pt>
                <c:pt idx="42">
                  <c:v>40555</c:v>
                </c:pt>
                <c:pt idx="43">
                  <c:v>40556</c:v>
                </c:pt>
                <c:pt idx="44">
                  <c:v>40557</c:v>
                </c:pt>
                <c:pt idx="45">
                  <c:v>40558</c:v>
                </c:pt>
                <c:pt idx="46">
                  <c:v>40559</c:v>
                </c:pt>
                <c:pt idx="47">
                  <c:v>40560</c:v>
                </c:pt>
                <c:pt idx="48">
                  <c:v>40561</c:v>
                </c:pt>
                <c:pt idx="49">
                  <c:v>40562</c:v>
                </c:pt>
                <c:pt idx="50">
                  <c:v>40563</c:v>
                </c:pt>
                <c:pt idx="51">
                  <c:v>40564</c:v>
                </c:pt>
                <c:pt idx="52">
                  <c:v>40565</c:v>
                </c:pt>
                <c:pt idx="53">
                  <c:v>40566</c:v>
                </c:pt>
                <c:pt idx="54">
                  <c:v>40567</c:v>
                </c:pt>
                <c:pt idx="55">
                  <c:v>40568</c:v>
                </c:pt>
                <c:pt idx="56">
                  <c:v>40569</c:v>
                </c:pt>
                <c:pt idx="57">
                  <c:v>40570</c:v>
                </c:pt>
                <c:pt idx="58">
                  <c:v>40571</c:v>
                </c:pt>
                <c:pt idx="59">
                  <c:v>40572</c:v>
                </c:pt>
                <c:pt idx="60">
                  <c:v>40573</c:v>
                </c:pt>
                <c:pt idx="61">
                  <c:v>40574</c:v>
                </c:pt>
                <c:pt idx="62">
                  <c:v>40575</c:v>
                </c:pt>
                <c:pt idx="63">
                  <c:v>40576</c:v>
                </c:pt>
                <c:pt idx="64">
                  <c:v>40577</c:v>
                </c:pt>
                <c:pt idx="65">
                  <c:v>40578</c:v>
                </c:pt>
                <c:pt idx="66">
                  <c:v>40579</c:v>
                </c:pt>
                <c:pt idx="67">
                  <c:v>40580</c:v>
                </c:pt>
                <c:pt idx="68">
                  <c:v>40581</c:v>
                </c:pt>
                <c:pt idx="69">
                  <c:v>40582</c:v>
                </c:pt>
                <c:pt idx="70">
                  <c:v>40583</c:v>
                </c:pt>
                <c:pt idx="71">
                  <c:v>40584</c:v>
                </c:pt>
                <c:pt idx="72">
                  <c:v>40585</c:v>
                </c:pt>
                <c:pt idx="73">
                  <c:v>40586</c:v>
                </c:pt>
                <c:pt idx="74">
                  <c:v>40587</c:v>
                </c:pt>
                <c:pt idx="75">
                  <c:v>40588</c:v>
                </c:pt>
                <c:pt idx="76">
                  <c:v>40589</c:v>
                </c:pt>
                <c:pt idx="77">
                  <c:v>40590</c:v>
                </c:pt>
                <c:pt idx="78">
                  <c:v>40591</c:v>
                </c:pt>
                <c:pt idx="79">
                  <c:v>40592</c:v>
                </c:pt>
                <c:pt idx="80">
                  <c:v>40593</c:v>
                </c:pt>
                <c:pt idx="81">
                  <c:v>40594</c:v>
                </c:pt>
                <c:pt idx="82">
                  <c:v>40595</c:v>
                </c:pt>
                <c:pt idx="83">
                  <c:v>40596</c:v>
                </c:pt>
                <c:pt idx="84">
                  <c:v>40597</c:v>
                </c:pt>
                <c:pt idx="85">
                  <c:v>40598</c:v>
                </c:pt>
                <c:pt idx="86">
                  <c:v>40599</c:v>
                </c:pt>
                <c:pt idx="87">
                  <c:v>40600</c:v>
                </c:pt>
                <c:pt idx="88">
                  <c:v>40601</c:v>
                </c:pt>
                <c:pt idx="89">
                  <c:v>40602</c:v>
                </c:pt>
                <c:pt idx="90">
                  <c:v>40603</c:v>
                </c:pt>
                <c:pt idx="91">
                  <c:v>40604</c:v>
                </c:pt>
                <c:pt idx="92">
                  <c:v>40605</c:v>
                </c:pt>
                <c:pt idx="93">
                  <c:v>40606</c:v>
                </c:pt>
                <c:pt idx="94">
                  <c:v>40607</c:v>
                </c:pt>
                <c:pt idx="95">
                  <c:v>40608</c:v>
                </c:pt>
                <c:pt idx="96">
                  <c:v>40609</c:v>
                </c:pt>
                <c:pt idx="97">
                  <c:v>40610</c:v>
                </c:pt>
                <c:pt idx="98">
                  <c:v>40611</c:v>
                </c:pt>
                <c:pt idx="99">
                  <c:v>40612</c:v>
                </c:pt>
                <c:pt idx="100">
                  <c:v>40613</c:v>
                </c:pt>
                <c:pt idx="101">
                  <c:v>40614</c:v>
                </c:pt>
                <c:pt idx="102">
                  <c:v>40615</c:v>
                </c:pt>
                <c:pt idx="103">
                  <c:v>40616</c:v>
                </c:pt>
                <c:pt idx="104">
                  <c:v>40617</c:v>
                </c:pt>
                <c:pt idx="105">
                  <c:v>40618</c:v>
                </c:pt>
                <c:pt idx="106">
                  <c:v>40619</c:v>
                </c:pt>
                <c:pt idx="107">
                  <c:v>40620</c:v>
                </c:pt>
                <c:pt idx="108">
                  <c:v>40621</c:v>
                </c:pt>
                <c:pt idx="109">
                  <c:v>40622</c:v>
                </c:pt>
                <c:pt idx="110">
                  <c:v>40623</c:v>
                </c:pt>
                <c:pt idx="111">
                  <c:v>40624</c:v>
                </c:pt>
                <c:pt idx="112">
                  <c:v>40625</c:v>
                </c:pt>
                <c:pt idx="113">
                  <c:v>40626</c:v>
                </c:pt>
                <c:pt idx="114">
                  <c:v>40627</c:v>
                </c:pt>
                <c:pt idx="115">
                  <c:v>40628</c:v>
                </c:pt>
                <c:pt idx="116">
                  <c:v>40629</c:v>
                </c:pt>
                <c:pt idx="117">
                  <c:v>40630</c:v>
                </c:pt>
                <c:pt idx="118">
                  <c:v>40631</c:v>
                </c:pt>
                <c:pt idx="119">
                  <c:v>40632</c:v>
                </c:pt>
                <c:pt idx="120">
                  <c:v>40633</c:v>
                </c:pt>
                <c:pt idx="121">
                  <c:v>40634</c:v>
                </c:pt>
                <c:pt idx="122">
                  <c:v>40635</c:v>
                </c:pt>
                <c:pt idx="123">
                  <c:v>40636</c:v>
                </c:pt>
                <c:pt idx="124">
                  <c:v>40637</c:v>
                </c:pt>
                <c:pt idx="125">
                  <c:v>40638</c:v>
                </c:pt>
                <c:pt idx="126">
                  <c:v>40639</c:v>
                </c:pt>
                <c:pt idx="127">
                  <c:v>40640</c:v>
                </c:pt>
                <c:pt idx="128">
                  <c:v>40641</c:v>
                </c:pt>
                <c:pt idx="129">
                  <c:v>40642</c:v>
                </c:pt>
                <c:pt idx="130">
                  <c:v>40643</c:v>
                </c:pt>
                <c:pt idx="131">
                  <c:v>40644</c:v>
                </c:pt>
                <c:pt idx="132">
                  <c:v>40645</c:v>
                </c:pt>
                <c:pt idx="133">
                  <c:v>40646</c:v>
                </c:pt>
                <c:pt idx="134">
                  <c:v>40647</c:v>
                </c:pt>
                <c:pt idx="135">
                  <c:v>40648</c:v>
                </c:pt>
                <c:pt idx="136">
                  <c:v>40649</c:v>
                </c:pt>
                <c:pt idx="137">
                  <c:v>40650</c:v>
                </c:pt>
                <c:pt idx="138">
                  <c:v>40651</c:v>
                </c:pt>
                <c:pt idx="139">
                  <c:v>40652</c:v>
                </c:pt>
                <c:pt idx="140">
                  <c:v>40653</c:v>
                </c:pt>
                <c:pt idx="141">
                  <c:v>40654</c:v>
                </c:pt>
                <c:pt idx="142">
                  <c:v>40655</c:v>
                </c:pt>
                <c:pt idx="143">
                  <c:v>40656</c:v>
                </c:pt>
                <c:pt idx="144">
                  <c:v>40657</c:v>
                </c:pt>
                <c:pt idx="145">
                  <c:v>40658</c:v>
                </c:pt>
                <c:pt idx="146">
                  <c:v>40659</c:v>
                </c:pt>
                <c:pt idx="147">
                  <c:v>40660</c:v>
                </c:pt>
                <c:pt idx="148">
                  <c:v>40661</c:v>
                </c:pt>
                <c:pt idx="149">
                  <c:v>40662</c:v>
                </c:pt>
                <c:pt idx="150">
                  <c:v>40663</c:v>
                </c:pt>
                <c:pt idx="151">
                  <c:v>40664</c:v>
                </c:pt>
                <c:pt idx="152">
                  <c:v>40665</c:v>
                </c:pt>
                <c:pt idx="153">
                  <c:v>40666</c:v>
                </c:pt>
                <c:pt idx="154">
                  <c:v>40667</c:v>
                </c:pt>
                <c:pt idx="155">
                  <c:v>40668</c:v>
                </c:pt>
                <c:pt idx="156">
                  <c:v>40669</c:v>
                </c:pt>
                <c:pt idx="157">
                  <c:v>40670</c:v>
                </c:pt>
                <c:pt idx="158">
                  <c:v>40671</c:v>
                </c:pt>
                <c:pt idx="159">
                  <c:v>40672</c:v>
                </c:pt>
                <c:pt idx="160">
                  <c:v>40673</c:v>
                </c:pt>
                <c:pt idx="161">
                  <c:v>40674</c:v>
                </c:pt>
                <c:pt idx="162">
                  <c:v>40675</c:v>
                </c:pt>
                <c:pt idx="163">
                  <c:v>40676</c:v>
                </c:pt>
                <c:pt idx="164">
                  <c:v>40677</c:v>
                </c:pt>
                <c:pt idx="165">
                  <c:v>40678</c:v>
                </c:pt>
                <c:pt idx="166">
                  <c:v>40679</c:v>
                </c:pt>
                <c:pt idx="167">
                  <c:v>40680</c:v>
                </c:pt>
                <c:pt idx="168">
                  <c:v>40681</c:v>
                </c:pt>
                <c:pt idx="169">
                  <c:v>40682</c:v>
                </c:pt>
                <c:pt idx="170">
                  <c:v>40683</c:v>
                </c:pt>
                <c:pt idx="171">
                  <c:v>40684</c:v>
                </c:pt>
                <c:pt idx="172">
                  <c:v>40685</c:v>
                </c:pt>
                <c:pt idx="173">
                  <c:v>40686</c:v>
                </c:pt>
                <c:pt idx="174">
                  <c:v>40687</c:v>
                </c:pt>
                <c:pt idx="175">
                  <c:v>40688</c:v>
                </c:pt>
                <c:pt idx="176">
                  <c:v>40689</c:v>
                </c:pt>
                <c:pt idx="177">
                  <c:v>40690</c:v>
                </c:pt>
                <c:pt idx="178">
                  <c:v>40691</c:v>
                </c:pt>
                <c:pt idx="179">
                  <c:v>40692</c:v>
                </c:pt>
                <c:pt idx="180">
                  <c:v>40693</c:v>
                </c:pt>
                <c:pt idx="181">
                  <c:v>40694</c:v>
                </c:pt>
                <c:pt idx="182">
                  <c:v>40695</c:v>
                </c:pt>
                <c:pt idx="183">
                  <c:v>40696</c:v>
                </c:pt>
                <c:pt idx="184">
                  <c:v>40697</c:v>
                </c:pt>
                <c:pt idx="185">
                  <c:v>40698</c:v>
                </c:pt>
                <c:pt idx="186">
                  <c:v>40699</c:v>
                </c:pt>
                <c:pt idx="187">
                  <c:v>40700</c:v>
                </c:pt>
                <c:pt idx="188">
                  <c:v>40701</c:v>
                </c:pt>
                <c:pt idx="189">
                  <c:v>40702</c:v>
                </c:pt>
                <c:pt idx="190">
                  <c:v>40703</c:v>
                </c:pt>
                <c:pt idx="191">
                  <c:v>40704</c:v>
                </c:pt>
                <c:pt idx="192">
                  <c:v>40705</c:v>
                </c:pt>
                <c:pt idx="193">
                  <c:v>40706</c:v>
                </c:pt>
                <c:pt idx="194">
                  <c:v>40707</c:v>
                </c:pt>
                <c:pt idx="195">
                  <c:v>40708</c:v>
                </c:pt>
                <c:pt idx="196">
                  <c:v>40709</c:v>
                </c:pt>
                <c:pt idx="197">
                  <c:v>40710</c:v>
                </c:pt>
                <c:pt idx="198">
                  <c:v>40711</c:v>
                </c:pt>
                <c:pt idx="199">
                  <c:v>40712</c:v>
                </c:pt>
                <c:pt idx="200">
                  <c:v>40713</c:v>
                </c:pt>
                <c:pt idx="201">
                  <c:v>40714</c:v>
                </c:pt>
                <c:pt idx="202">
                  <c:v>40715</c:v>
                </c:pt>
                <c:pt idx="203">
                  <c:v>40716</c:v>
                </c:pt>
                <c:pt idx="204">
                  <c:v>40717</c:v>
                </c:pt>
                <c:pt idx="205">
                  <c:v>40718</c:v>
                </c:pt>
                <c:pt idx="206">
                  <c:v>40719</c:v>
                </c:pt>
                <c:pt idx="207">
                  <c:v>40720</c:v>
                </c:pt>
                <c:pt idx="208">
                  <c:v>40721</c:v>
                </c:pt>
                <c:pt idx="209">
                  <c:v>40722</c:v>
                </c:pt>
                <c:pt idx="210">
                  <c:v>40723</c:v>
                </c:pt>
                <c:pt idx="211">
                  <c:v>40724</c:v>
                </c:pt>
                <c:pt idx="212">
                  <c:v>40725</c:v>
                </c:pt>
                <c:pt idx="213">
                  <c:v>40726</c:v>
                </c:pt>
                <c:pt idx="214">
                  <c:v>40727</c:v>
                </c:pt>
                <c:pt idx="215">
                  <c:v>40728</c:v>
                </c:pt>
                <c:pt idx="216">
                  <c:v>40729</c:v>
                </c:pt>
                <c:pt idx="217">
                  <c:v>40730</c:v>
                </c:pt>
                <c:pt idx="218">
                  <c:v>40731</c:v>
                </c:pt>
                <c:pt idx="219">
                  <c:v>40732</c:v>
                </c:pt>
                <c:pt idx="220">
                  <c:v>40733</c:v>
                </c:pt>
                <c:pt idx="221">
                  <c:v>40734</c:v>
                </c:pt>
                <c:pt idx="222">
                  <c:v>40735</c:v>
                </c:pt>
                <c:pt idx="223">
                  <c:v>40736</c:v>
                </c:pt>
                <c:pt idx="224">
                  <c:v>40737</c:v>
                </c:pt>
                <c:pt idx="225">
                  <c:v>40738</c:v>
                </c:pt>
                <c:pt idx="226">
                  <c:v>40739</c:v>
                </c:pt>
                <c:pt idx="227">
                  <c:v>40740</c:v>
                </c:pt>
                <c:pt idx="228">
                  <c:v>40741</c:v>
                </c:pt>
                <c:pt idx="229">
                  <c:v>40742</c:v>
                </c:pt>
                <c:pt idx="230">
                  <c:v>40743</c:v>
                </c:pt>
                <c:pt idx="231">
                  <c:v>40744</c:v>
                </c:pt>
                <c:pt idx="232">
                  <c:v>40745</c:v>
                </c:pt>
                <c:pt idx="233">
                  <c:v>40746</c:v>
                </c:pt>
                <c:pt idx="234">
                  <c:v>40747</c:v>
                </c:pt>
                <c:pt idx="235">
                  <c:v>40748</c:v>
                </c:pt>
                <c:pt idx="236">
                  <c:v>40749</c:v>
                </c:pt>
                <c:pt idx="237">
                  <c:v>40750</c:v>
                </c:pt>
                <c:pt idx="238">
                  <c:v>40751</c:v>
                </c:pt>
                <c:pt idx="239">
                  <c:v>40752</c:v>
                </c:pt>
                <c:pt idx="240">
                  <c:v>40753</c:v>
                </c:pt>
                <c:pt idx="241">
                  <c:v>40754</c:v>
                </c:pt>
                <c:pt idx="242">
                  <c:v>40755</c:v>
                </c:pt>
                <c:pt idx="243">
                  <c:v>40756</c:v>
                </c:pt>
                <c:pt idx="244">
                  <c:v>40757</c:v>
                </c:pt>
                <c:pt idx="245">
                  <c:v>40758</c:v>
                </c:pt>
                <c:pt idx="246">
                  <c:v>40759</c:v>
                </c:pt>
                <c:pt idx="247">
                  <c:v>40760</c:v>
                </c:pt>
                <c:pt idx="248">
                  <c:v>40761</c:v>
                </c:pt>
                <c:pt idx="249">
                  <c:v>40762</c:v>
                </c:pt>
                <c:pt idx="250">
                  <c:v>40763</c:v>
                </c:pt>
                <c:pt idx="251">
                  <c:v>40764</c:v>
                </c:pt>
                <c:pt idx="252">
                  <c:v>40765</c:v>
                </c:pt>
                <c:pt idx="253">
                  <c:v>40766</c:v>
                </c:pt>
                <c:pt idx="254">
                  <c:v>40767</c:v>
                </c:pt>
                <c:pt idx="255">
                  <c:v>40768</c:v>
                </c:pt>
                <c:pt idx="256">
                  <c:v>40769</c:v>
                </c:pt>
                <c:pt idx="257">
                  <c:v>40770</c:v>
                </c:pt>
                <c:pt idx="258">
                  <c:v>40771</c:v>
                </c:pt>
                <c:pt idx="259">
                  <c:v>40772</c:v>
                </c:pt>
                <c:pt idx="260">
                  <c:v>40773</c:v>
                </c:pt>
                <c:pt idx="261">
                  <c:v>40774</c:v>
                </c:pt>
                <c:pt idx="262">
                  <c:v>40775</c:v>
                </c:pt>
                <c:pt idx="263">
                  <c:v>40776</c:v>
                </c:pt>
                <c:pt idx="264">
                  <c:v>40777</c:v>
                </c:pt>
                <c:pt idx="265">
                  <c:v>40778</c:v>
                </c:pt>
                <c:pt idx="266">
                  <c:v>40779</c:v>
                </c:pt>
                <c:pt idx="267">
                  <c:v>40780</c:v>
                </c:pt>
                <c:pt idx="268">
                  <c:v>40781</c:v>
                </c:pt>
                <c:pt idx="269">
                  <c:v>40782</c:v>
                </c:pt>
                <c:pt idx="270">
                  <c:v>40783</c:v>
                </c:pt>
                <c:pt idx="271">
                  <c:v>40784</c:v>
                </c:pt>
                <c:pt idx="272">
                  <c:v>40785</c:v>
                </c:pt>
                <c:pt idx="273">
                  <c:v>40786</c:v>
                </c:pt>
                <c:pt idx="274">
                  <c:v>40787</c:v>
                </c:pt>
                <c:pt idx="275">
                  <c:v>40788</c:v>
                </c:pt>
                <c:pt idx="276">
                  <c:v>40789</c:v>
                </c:pt>
                <c:pt idx="277">
                  <c:v>40790</c:v>
                </c:pt>
                <c:pt idx="278">
                  <c:v>40791</c:v>
                </c:pt>
                <c:pt idx="279">
                  <c:v>40792</c:v>
                </c:pt>
                <c:pt idx="280">
                  <c:v>40793</c:v>
                </c:pt>
                <c:pt idx="281">
                  <c:v>40794</c:v>
                </c:pt>
                <c:pt idx="282">
                  <c:v>40795</c:v>
                </c:pt>
                <c:pt idx="283">
                  <c:v>40796</c:v>
                </c:pt>
                <c:pt idx="284">
                  <c:v>40797</c:v>
                </c:pt>
                <c:pt idx="285">
                  <c:v>40798</c:v>
                </c:pt>
                <c:pt idx="286">
                  <c:v>40799</c:v>
                </c:pt>
                <c:pt idx="287">
                  <c:v>40800</c:v>
                </c:pt>
                <c:pt idx="288">
                  <c:v>40801</c:v>
                </c:pt>
                <c:pt idx="289">
                  <c:v>40802</c:v>
                </c:pt>
                <c:pt idx="290">
                  <c:v>40803</c:v>
                </c:pt>
                <c:pt idx="291">
                  <c:v>40804</c:v>
                </c:pt>
                <c:pt idx="292">
                  <c:v>40805</c:v>
                </c:pt>
                <c:pt idx="293">
                  <c:v>40806</c:v>
                </c:pt>
                <c:pt idx="294">
                  <c:v>40807</c:v>
                </c:pt>
                <c:pt idx="295">
                  <c:v>40808</c:v>
                </c:pt>
                <c:pt idx="296">
                  <c:v>40809</c:v>
                </c:pt>
                <c:pt idx="297">
                  <c:v>40810</c:v>
                </c:pt>
                <c:pt idx="298">
                  <c:v>40811</c:v>
                </c:pt>
                <c:pt idx="299">
                  <c:v>40812</c:v>
                </c:pt>
                <c:pt idx="300">
                  <c:v>40813</c:v>
                </c:pt>
                <c:pt idx="301">
                  <c:v>40814</c:v>
                </c:pt>
                <c:pt idx="302">
                  <c:v>40815</c:v>
                </c:pt>
                <c:pt idx="303">
                  <c:v>40816</c:v>
                </c:pt>
                <c:pt idx="304">
                  <c:v>40817</c:v>
                </c:pt>
                <c:pt idx="305">
                  <c:v>40818</c:v>
                </c:pt>
                <c:pt idx="306">
                  <c:v>40819</c:v>
                </c:pt>
                <c:pt idx="307">
                  <c:v>40820</c:v>
                </c:pt>
                <c:pt idx="308">
                  <c:v>40821</c:v>
                </c:pt>
                <c:pt idx="309">
                  <c:v>40822</c:v>
                </c:pt>
                <c:pt idx="310">
                  <c:v>40823</c:v>
                </c:pt>
                <c:pt idx="311">
                  <c:v>40824</c:v>
                </c:pt>
                <c:pt idx="312">
                  <c:v>40825</c:v>
                </c:pt>
                <c:pt idx="313">
                  <c:v>40826</c:v>
                </c:pt>
                <c:pt idx="314">
                  <c:v>40827</c:v>
                </c:pt>
                <c:pt idx="315">
                  <c:v>40828</c:v>
                </c:pt>
                <c:pt idx="316">
                  <c:v>40829</c:v>
                </c:pt>
                <c:pt idx="317">
                  <c:v>40830</c:v>
                </c:pt>
                <c:pt idx="318">
                  <c:v>40831</c:v>
                </c:pt>
                <c:pt idx="319">
                  <c:v>40832</c:v>
                </c:pt>
                <c:pt idx="320">
                  <c:v>40833</c:v>
                </c:pt>
                <c:pt idx="321">
                  <c:v>40834</c:v>
                </c:pt>
                <c:pt idx="322">
                  <c:v>40835</c:v>
                </c:pt>
                <c:pt idx="323">
                  <c:v>40836</c:v>
                </c:pt>
                <c:pt idx="324">
                  <c:v>40837</c:v>
                </c:pt>
                <c:pt idx="325">
                  <c:v>40838</c:v>
                </c:pt>
                <c:pt idx="326">
                  <c:v>40839</c:v>
                </c:pt>
                <c:pt idx="327">
                  <c:v>40840</c:v>
                </c:pt>
                <c:pt idx="328">
                  <c:v>40841</c:v>
                </c:pt>
                <c:pt idx="329">
                  <c:v>40842</c:v>
                </c:pt>
                <c:pt idx="330">
                  <c:v>40843</c:v>
                </c:pt>
                <c:pt idx="331">
                  <c:v>40844</c:v>
                </c:pt>
                <c:pt idx="332">
                  <c:v>40845</c:v>
                </c:pt>
                <c:pt idx="333">
                  <c:v>40846</c:v>
                </c:pt>
                <c:pt idx="334">
                  <c:v>40847</c:v>
                </c:pt>
                <c:pt idx="335">
                  <c:v>40848</c:v>
                </c:pt>
                <c:pt idx="336">
                  <c:v>40849</c:v>
                </c:pt>
                <c:pt idx="337">
                  <c:v>40850</c:v>
                </c:pt>
                <c:pt idx="338">
                  <c:v>40851</c:v>
                </c:pt>
                <c:pt idx="339">
                  <c:v>40852</c:v>
                </c:pt>
                <c:pt idx="340">
                  <c:v>40853</c:v>
                </c:pt>
                <c:pt idx="341">
                  <c:v>40854</c:v>
                </c:pt>
                <c:pt idx="342">
                  <c:v>40855</c:v>
                </c:pt>
                <c:pt idx="343">
                  <c:v>40856</c:v>
                </c:pt>
                <c:pt idx="344">
                  <c:v>40857</c:v>
                </c:pt>
                <c:pt idx="345">
                  <c:v>40858</c:v>
                </c:pt>
                <c:pt idx="346">
                  <c:v>40859</c:v>
                </c:pt>
                <c:pt idx="347">
                  <c:v>40860</c:v>
                </c:pt>
                <c:pt idx="348">
                  <c:v>40861</c:v>
                </c:pt>
                <c:pt idx="349">
                  <c:v>40862</c:v>
                </c:pt>
                <c:pt idx="350">
                  <c:v>40863</c:v>
                </c:pt>
                <c:pt idx="351">
                  <c:v>40864</c:v>
                </c:pt>
                <c:pt idx="352">
                  <c:v>40865</c:v>
                </c:pt>
                <c:pt idx="353">
                  <c:v>40866</c:v>
                </c:pt>
                <c:pt idx="354">
                  <c:v>40867</c:v>
                </c:pt>
                <c:pt idx="355">
                  <c:v>40868</c:v>
                </c:pt>
                <c:pt idx="356">
                  <c:v>40869</c:v>
                </c:pt>
                <c:pt idx="357">
                  <c:v>40870</c:v>
                </c:pt>
                <c:pt idx="358">
                  <c:v>40871</c:v>
                </c:pt>
                <c:pt idx="359">
                  <c:v>40872</c:v>
                </c:pt>
                <c:pt idx="360">
                  <c:v>40873</c:v>
                </c:pt>
                <c:pt idx="361">
                  <c:v>40874</c:v>
                </c:pt>
                <c:pt idx="362">
                  <c:v>40875</c:v>
                </c:pt>
                <c:pt idx="363">
                  <c:v>40876</c:v>
                </c:pt>
                <c:pt idx="364">
                  <c:v>40877</c:v>
                </c:pt>
                <c:pt idx="365">
                  <c:v>40878</c:v>
                </c:pt>
                <c:pt idx="366">
                  <c:v>40879</c:v>
                </c:pt>
                <c:pt idx="367">
                  <c:v>40880</c:v>
                </c:pt>
                <c:pt idx="368">
                  <c:v>40881</c:v>
                </c:pt>
                <c:pt idx="369">
                  <c:v>40882</c:v>
                </c:pt>
                <c:pt idx="370">
                  <c:v>40883</c:v>
                </c:pt>
                <c:pt idx="371">
                  <c:v>40884</c:v>
                </c:pt>
                <c:pt idx="372">
                  <c:v>40885</c:v>
                </c:pt>
                <c:pt idx="373">
                  <c:v>40886</c:v>
                </c:pt>
                <c:pt idx="374">
                  <c:v>40887</c:v>
                </c:pt>
                <c:pt idx="375">
                  <c:v>40888</c:v>
                </c:pt>
                <c:pt idx="376">
                  <c:v>40889</c:v>
                </c:pt>
                <c:pt idx="377">
                  <c:v>40890</c:v>
                </c:pt>
                <c:pt idx="378">
                  <c:v>40891</c:v>
                </c:pt>
                <c:pt idx="379">
                  <c:v>40892</c:v>
                </c:pt>
                <c:pt idx="380">
                  <c:v>40893</c:v>
                </c:pt>
                <c:pt idx="381">
                  <c:v>40894</c:v>
                </c:pt>
                <c:pt idx="382">
                  <c:v>40895</c:v>
                </c:pt>
                <c:pt idx="383">
                  <c:v>40896</c:v>
                </c:pt>
                <c:pt idx="384">
                  <c:v>40897</c:v>
                </c:pt>
                <c:pt idx="385">
                  <c:v>40898</c:v>
                </c:pt>
                <c:pt idx="386">
                  <c:v>40899</c:v>
                </c:pt>
                <c:pt idx="387">
                  <c:v>40900</c:v>
                </c:pt>
                <c:pt idx="388">
                  <c:v>40901</c:v>
                </c:pt>
                <c:pt idx="389">
                  <c:v>40902</c:v>
                </c:pt>
                <c:pt idx="390">
                  <c:v>40903</c:v>
                </c:pt>
                <c:pt idx="391">
                  <c:v>40904</c:v>
                </c:pt>
                <c:pt idx="392">
                  <c:v>40905</c:v>
                </c:pt>
                <c:pt idx="393">
                  <c:v>40906</c:v>
                </c:pt>
                <c:pt idx="394">
                  <c:v>40907</c:v>
                </c:pt>
                <c:pt idx="395">
                  <c:v>40908</c:v>
                </c:pt>
                <c:pt idx="396">
                  <c:v>40909</c:v>
                </c:pt>
                <c:pt idx="397">
                  <c:v>40910</c:v>
                </c:pt>
                <c:pt idx="398">
                  <c:v>40911</c:v>
                </c:pt>
                <c:pt idx="399">
                  <c:v>40912</c:v>
                </c:pt>
                <c:pt idx="400">
                  <c:v>40913</c:v>
                </c:pt>
                <c:pt idx="401">
                  <c:v>40914</c:v>
                </c:pt>
                <c:pt idx="402">
                  <c:v>40915</c:v>
                </c:pt>
                <c:pt idx="403">
                  <c:v>40916</c:v>
                </c:pt>
                <c:pt idx="404">
                  <c:v>40917</c:v>
                </c:pt>
                <c:pt idx="405">
                  <c:v>40918</c:v>
                </c:pt>
                <c:pt idx="406">
                  <c:v>40919</c:v>
                </c:pt>
                <c:pt idx="407">
                  <c:v>40920</c:v>
                </c:pt>
                <c:pt idx="408">
                  <c:v>40921</c:v>
                </c:pt>
                <c:pt idx="409">
                  <c:v>40922</c:v>
                </c:pt>
                <c:pt idx="410">
                  <c:v>40923</c:v>
                </c:pt>
                <c:pt idx="411">
                  <c:v>40924</c:v>
                </c:pt>
                <c:pt idx="412">
                  <c:v>40925</c:v>
                </c:pt>
                <c:pt idx="413">
                  <c:v>40926</c:v>
                </c:pt>
                <c:pt idx="414">
                  <c:v>40927</c:v>
                </c:pt>
                <c:pt idx="415">
                  <c:v>40928</c:v>
                </c:pt>
                <c:pt idx="416">
                  <c:v>40929</c:v>
                </c:pt>
                <c:pt idx="417">
                  <c:v>40930</c:v>
                </c:pt>
                <c:pt idx="418">
                  <c:v>40931</c:v>
                </c:pt>
                <c:pt idx="419">
                  <c:v>40932</c:v>
                </c:pt>
                <c:pt idx="420">
                  <c:v>40933</c:v>
                </c:pt>
                <c:pt idx="421">
                  <c:v>40934</c:v>
                </c:pt>
                <c:pt idx="422">
                  <c:v>40935</c:v>
                </c:pt>
                <c:pt idx="423">
                  <c:v>40936</c:v>
                </c:pt>
                <c:pt idx="424">
                  <c:v>40937</c:v>
                </c:pt>
                <c:pt idx="425">
                  <c:v>40938</c:v>
                </c:pt>
                <c:pt idx="426">
                  <c:v>40939</c:v>
                </c:pt>
                <c:pt idx="427">
                  <c:v>40940</c:v>
                </c:pt>
                <c:pt idx="428">
                  <c:v>40941</c:v>
                </c:pt>
                <c:pt idx="429">
                  <c:v>40942</c:v>
                </c:pt>
                <c:pt idx="430">
                  <c:v>40943</c:v>
                </c:pt>
                <c:pt idx="431">
                  <c:v>40944</c:v>
                </c:pt>
                <c:pt idx="432">
                  <c:v>40945</c:v>
                </c:pt>
                <c:pt idx="433">
                  <c:v>40946</c:v>
                </c:pt>
                <c:pt idx="434">
                  <c:v>40947</c:v>
                </c:pt>
                <c:pt idx="435">
                  <c:v>40948</c:v>
                </c:pt>
                <c:pt idx="436">
                  <c:v>40949</c:v>
                </c:pt>
                <c:pt idx="437">
                  <c:v>40950</c:v>
                </c:pt>
                <c:pt idx="438">
                  <c:v>40951</c:v>
                </c:pt>
                <c:pt idx="439">
                  <c:v>40952</c:v>
                </c:pt>
                <c:pt idx="440">
                  <c:v>40953</c:v>
                </c:pt>
                <c:pt idx="441">
                  <c:v>40954</c:v>
                </c:pt>
                <c:pt idx="442">
                  <c:v>40955</c:v>
                </c:pt>
                <c:pt idx="443">
                  <c:v>40956</c:v>
                </c:pt>
                <c:pt idx="444">
                  <c:v>40957</c:v>
                </c:pt>
                <c:pt idx="445">
                  <c:v>40958</c:v>
                </c:pt>
                <c:pt idx="446">
                  <c:v>40959</c:v>
                </c:pt>
                <c:pt idx="447">
                  <c:v>40960</c:v>
                </c:pt>
                <c:pt idx="448">
                  <c:v>40961</c:v>
                </c:pt>
                <c:pt idx="449">
                  <c:v>40962</c:v>
                </c:pt>
                <c:pt idx="450">
                  <c:v>40963</c:v>
                </c:pt>
                <c:pt idx="451">
                  <c:v>40964</c:v>
                </c:pt>
                <c:pt idx="452">
                  <c:v>40965</c:v>
                </c:pt>
                <c:pt idx="453">
                  <c:v>40966</c:v>
                </c:pt>
                <c:pt idx="454">
                  <c:v>40967</c:v>
                </c:pt>
                <c:pt idx="455">
                  <c:v>40968</c:v>
                </c:pt>
                <c:pt idx="456">
                  <c:v>40969</c:v>
                </c:pt>
                <c:pt idx="457">
                  <c:v>40970</c:v>
                </c:pt>
                <c:pt idx="458">
                  <c:v>40971</c:v>
                </c:pt>
                <c:pt idx="459">
                  <c:v>40972</c:v>
                </c:pt>
                <c:pt idx="460">
                  <c:v>40973</c:v>
                </c:pt>
                <c:pt idx="461">
                  <c:v>40974</c:v>
                </c:pt>
                <c:pt idx="462">
                  <c:v>40975</c:v>
                </c:pt>
                <c:pt idx="463">
                  <c:v>40976</c:v>
                </c:pt>
                <c:pt idx="464">
                  <c:v>40977</c:v>
                </c:pt>
                <c:pt idx="465">
                  <c:v>40978</c:v>
                </c:pt>
                <c:pt idx="466">
                  <c:v>40979</c:v>
                </c:pt>
                <c:pt idx="467">
                  <c:v>40980</c:v>
                </c:pt>
                <c:pt idx="468">
                  <c:v>40981</c:v>
                </c:pt>
                <c:pt idx="469">
                  <c:v>40982</c:v>
                </c:pt>
                <c:pt idx="470">
                  <c:v>40983</c:v>
                </c:pt>
                <c:pt idx="471">
                  <c:v>40984</c:v>
                </c:pt>
                <c:pt idx="472">
                  <c:v>40985</c:v>
                </c:pt>
                <c:pt idx="473">
                  <c:v>40986</c:v>
                </c:pt>
                <c:pt idx="474">
                  <c:v>40987</c:v>
                </c:pt>
                <c:pt idx="475">
                  <c:v>40988</c:v>
                </c:pt>
                <c:pt idx="476">
                  <c:v>40989</c:v>
                </c:pt>
                <c:pt idx="477">
                  <c:v>40990</c:v>
                </c:pt>
                <c:pt idx="478">
                  <c:v>40991</c:v>
                </c:pt>
                <c:pt idx="479">
                  <c:v>40992</c:v>
                </c:pt>
                <c:pt idx="480">
                  <c:v>40993</c:v>
                </c:pt>
                <c:pt idx="481">
                  <c:v>40994</c:v>
                </c:pt>
                <c:pt idx="482">
                  <c:v>40995</c:v>
                </c:pt>
                <c:pt idx="483">
                  <c:v>40996</c:v>
                </c:pt>
                <c:pt idx="484">
                  <c:v>40997</c:v>
                </c:pt>
                <c:pt idx="485">
                  <c:v>40998</c:v>
                </c:pt>
                <c:pt idx="486">
                  <c:v>40999</c:v>
                </c:pt>
                <c:pt idx="487">
                  <c:v>41000</c:v>
                </c:pt>
                <c:pt idx="488">
                  <c:v>41001</c:v>
                </c:pt>
                <c:pt idx="489">
                  <c:v>41002</c:v>
                </c:pt>
                <c:pt idx="490">
                  <c:v>41003</c:v>
                </c:pt>
                <c:pt idx="491">
                  <c:v>41004</c:v>
                </c:pt>
                <c:pt idx="492">
                  <c:v>41005</c:v>
                </c:pt>
                <c:pt idx="493">
                  <c:v>41006</c:v>
                </c:pt>
                <c:pt idx="494">
                  <c:v>41007</c:v>
                </c:pt>
                <c:pt idx="495">
                  <c:v>41008</c:v>
                </c:pt>
                <c:pt idx="496">
                  <c:v>41009</c:v>
                </c:pt>
                <c:pt idx="497">
                  <c:v>41010</c:v>
                </c:pt>
                <c:pt idx="498">
                  <c:v>41011</c:v>
                </c:pt>
                <c:pt idx="499">
                  <c:v>41012</c:v>
                </c:pt>
                <c:pt idx="500">
                  <c:v>41013</c:v>
                </c:pt>
                <c:pt idx="501">
                  <c:v>41014</c:v>
                </c:pt>
                <c:pt idx="502">
                  <c:v>41015</c:v>
                </c:pt>
                <c:pt idx="503">
                  <c:v>41016</c:v>
                </c:pt>
                <c:pt idx="504">
                  <c:v>41017</c:v>
                </c:pt>
                <c:pt idx="505">
                  <c:v>41018</c:v>
                </c:pt>
                <c:pt idx="506">
                  <c:v>41019</c:v>
                </c:pt>
                <c:pt idx="507">
                  <c:v>41020</c:v>
                </c:pt>
                <c:pt idx="508">
                  <c:v>41021</c:v>
                </c:pt>
                <c:pt idx="509">
                  <c:v>41022</c:v>
                </c:pt>
                <c:pt idx="510">
                  <c:v>41023</c:v>
                </c:pt>
                <c:pt idx="511">
                  <c:v>41024</c:v>
                </c:pt>
                <c:pt idx="512">
                  <c:v>41025</c:v>
                </c:pt>
                <c:pt idx="513">
                  <c:v>41026</c:v>
                </c:pt>
                <c:pt idx="514">
                  <c:v>41027</c:v>
                </c:pt>
                <c:pt idx="515">
                  <c:v>41028</c:v>
                </c:pt>
                <c:pt idx="516">
                  <c:v>41029</c:v>
                </c:pt>
                <c:pt idx="517">
                  <c:v>41030</c:v>
                </c:pt>
                <c:pt idx="518">
                  <c:v>41031</c:v>
                </c:pt>
                <c:pt idx="519">
                  <c:v>41032</c:v>
                </c:pt>
                <c:pt idx="520">
                  <c:v>41033</c:v>
                </c:pt>
                <c:pt idx="521">
                  <c:v>41034</c:v>
                </c:pt>
                <c:pt idx="522">
                  <c:v>41035</c:v>
                </c:pt>
                <c:pt idx="523">
                  <c:v>41036</c:v>
                </c:pt>
                <c:pt idx="524">
                  <c:v>41037</c:v>
                </c:pt>
                <c:pt idx="525">
                  <c:v>41038</c:v>
                </c:pt>
                <c:pt idx="526">
                  <c:v>41039</c:v>
                </c:pt>
                <c:pt idx="527">
                  <c:v>41040</c:v>
                </c:pt>
                <c:pt idx="528">
                  <c:v>41041</c:v>
                </c:pt>
                <c:pt idx="529">
                  <c:v>41042</c:v>
                </c:pt>
                <c:pt idx="530">
                  <c:v>41043</c:v>
                </c:pt>
                <c:pt idx="531">
                  <c:v>41044</c:v>
                </c:pt>
                <c:pt idx="532">
                  <c:v>41045</c:v>
                </c:pt>
                <c:pt idx="533">
                  <c:v>41046</c:v>
                </c:pt>
                <c:pt idx="534">
                  <c:v>41047</c:v>
                </c:pt>
                <c:pt idx="535">
                  <c:v>41048</c:v>
                </c:pt>
                <c:pt idx="536">
                  <c:v>41049</c:v>
                </c:pt>
                <c:pt idx="537">
                  <c:v>41050</c:v>
                </c:pt>
                <c:pt idx="538">
                  <c:v>41051</c:v>
                </c:pt>
                <c:pt idx="539">
                  <c:v>41052</c:v>
                </c:pt>
                <c:pt idx="540">
                  <c:v>41053</c:v>
                </c:pt>
                <c:pt idx="541">
                  <c:v>41054</c:v>
                </c:pt>
                <c:pt idx="542">
                  <c:v>41055</c:v>
                </c:pt>
                <c:pt idx="543">
                  <c:v>41056</c:v>
                </c:pt>
                <c:pt idx="544">
                  <c:v>41057</c:v>
                </c:pt>
                <c:pt idx="545">
                  <c:v>41058</c:v>
                </c:pt>
                <c:pt idx="546">
                  <c:v>41059</c:v>
                </c:pt>
                <c:pt idx="547">
                  <c:v>41060</c:v>
                </c:pt>
                <c:pt idx="548">
                  <c:v>41061</c:v>
                </c:pt>
                <c:pt idx="549">
                  <c:v>41062</c:v>
                </c:pt>
                <c:pt idx="550">
                  <c:v>41063</c:v>
                </c:pt>
                <c:pt idx="551">
                  <c:v>41064</c:v>
                </c:pt>
                <c:pt idx="552">
                  <c:v>41065</c:v>
                </c:pt>
                <c:pt idx="553">
                  <c:v>41066</c:v>
                </c:pt>
                <c:pt idx="554">
                  <c:v>41067</c:v>
                </c:pt>
                <c:pt idx="555">
                  <c:v>41068</c:v>
                </c:pt>
                <c:pt idx="556">
                  <c:v>41069</c:v>
                </c:pt>
                <c:pt idx="557">
                  <c:v>41070</c:v>
                </c:pt>
                <c:pt idx="558">
                  <c:v>41071</c:v>
                </c:pt>
                <c:pt idx="559">
                  <c:v>41072</c:v>
                </c:pt>
                <c:pt idx="560">
                  <c:v>41073</c:v>
                </c:pt>
                <c:pt idx="561">
                  <c:v>41074</c:v>
                </c:pt>
                <c:pt idx="562">
                  <c:v>41075</c:v>
                </c:pt>
                <c:pt idx="563">
                  <c:v>41076</c:v>
                </c:pt>
                <c:pt idx="564">
                  <c:v>41077</c:v>
                </c:pt>
                <c:pt idx="565">
                  <c:v>41078</c:v>
                </c:pt>
                <c:pt idx="566">
                  <c:v>41079</c:v>
                </c:pt>
                <c:pt idx="567">
                  <c:v>41080</c:v>
                </c:pt>
                <c:pt idx="568">
                  <c:v>41081</c:v>
                </c:pt>
                <c:pt idx="569">
                  <c:v>41082</c:v>
                </c:pt>
                <c:pt idx="570">
                  <c:v>41083</c:v>
                </c:pt>
                <c:pt idx="571">
                  <c:v>41084</c:v>
                </c:pt>
                <c:pt idx="572">
                  <c:v>41085</c:v>
                </c:pt>
                <c:pt idx="573">
                  <c:v>41086</c:v>
                </c:pt>
                <c:pt idx="574">
                  <c:v>41087</c:v>
                </c:pt>
                <c:pt idx="575">
                  <c:v>41088</c:v>
                </c:pt>
                <c:pt idx="576">
                  <c:v>41089</c:v>
                </c:pt>
                <c:pt idx="577">
                  <c:v>41090</c:v>
                </c:pt>
                <c:pt idx="578">
                  <c:v>41091</c:v>
                </c:pt>
                <c:pt idx="579">
                  <c:v>41092</c:v>
                </c:pt>
                <c:pt idx="580">
                  <c:v>41093</c:v>
                </c:pt>
                <c:pt idx="581">
                  <c:v>41094</c:v>
                </c:pt>
                <c:pt idx="582">
                  <c:v>41095</c:v>
                </c:pt>
                <c:pt idx="583">
                  <c:v>41096</c:v>
                </c:pt>
                <c:pt idx="584">
                  <c:v>41097</c:v>
                </c:pt>
                <c:pt idx="585">
                  <c:v>41098</c:v>
                </c:pt>
                <c:pt idx="586">
                  <c:v>41099</c:v>
                </c:pt>
                <c:pt idx="587">
                  <c:v>41100</c:v>
                </c:pt>
                <c:pt idx="588">
                  <c:v>41101</c:v>
                </c:pt>
                <c:pt idx="589">
                  <c:v>41102</c:v>
                </c:pt>
                <c:pt idx="590">
                  <c:v>41103</c:v>
                </c:pt>
                <c:pt idx="591">
                  <c:v>41104</c:v>
                </c:pt>
                <c:pt idx="592">
                  <c:v>41105</c:v>
                </c:pt>
                <c:pt idx="593">
                  <c:v>41106</c:v>
                </c:pt>
                <c:pt idx="594">
                  <c:v>41107</c:v>
                </c:pt>
                <c:pt idx="595">
                  <c:v>41108</c:v>
                </c:pt>
                <c:pt idx="596">
                  <c:v>41109</c:v>
                </c:pt>
                <c:pt idx="597">
                  <c:v>41110</c:v>
                </c:pt>
                <c:pt idx="598">
                  <c:v>41111</c:v>
                </c:pt>
                <c:pt idx="599">
                  <c:v>41112</c:v>
                </c:pt>
                <c:pt idx="600">
                  <c:v>41113</c:v>
                </c:pt>
                <c:pt idx="601">
                  <c:v>41114</c:v>
                </c:pt>
                <c:pt idx="602">
                  <c:v>41115</c:v>
                </c:pt>
                <c:pt idx="603">
                  <c:v>41116</c:v>
                </c:pt>
                <c:pt idx="604">
                  <c:v>41117</c:v>
                </c:pt>
                <c:pt idx="605">
                  <c:v>41118</c:v>
                </c:pt>
                <c:pt idx="606">
                  <c:v>41119</c:v>
                </c:pt>
                <c:pt idx="607">
                  <c:v>41120</c:v>
                </c:pt>
                <c:pt idx="608">
                  <c:v>41121</c:v>
                </c:pt>
                <c:pt idx="609">
                  <c:v>41122</c:v>
                </c:pt>
                <c:pt idx="610">
                  <c:v>41123</c:v>
                </c:pt>
                <c:pt idx="611">
                  <c:v>41124</c:v>
                </c:pt>
                <c:pt idx="612">
                  <c:v>41125</c:v>
                </c:pt>
                <c:pt idx="613">
                  <c:v>41126</c:v>
                </c:pt>
                <c:pt idx="614">
                  <c:v>41127</c:v>
                </c:pt>
                <c:pt idx="615">
                  <c:v>41128</c:v>
                </c:pt>
                <c:pt idx="616">
                  <c:v>41129</c:v>
                </c:pt>
                <c:pt idx="617">
                  <c:v>41130</c:v>
                </c:pt>
                <c:pt idx="618">
                  <c:v>41131</c:v>
                </c:pt>
                <c:pt idx="619">
                  <c:v>41132</c:v>
                </c:pt>
                <c:pt idx="620">
                  <c:v>41133</c:v>
                </c:pt>
                <c:pt idx="621">
                  <c:v>41134</c:v>
                </c:pt>
                <c:pt idx="622">
                  <c:v>41135</c:v>
                </c:pt>
                <c:pt idx="623">
                  <c:v>41136</c:v>
                </c:pt>
                <c:pt idx="624">
                  <c:v>41137</c:v>
                </c:pt>
                <c:pt idx="625">
                  <c:v>41138</c:v>
                </c:pt>
                <c:pt idx="626">
                  <c:v>41139</c:v>
                </c:pt>
                <c:pt idx="627">
                  <c:v>41140</c:v>
                </c:pt>
                <c:pt idx="628">
                  <c:v>41141</c:v>
                </c:pt>
                <c:pt idx="629">
                  <c:v>41142</c:v>
                </c:pt>
                <c:pt idx="630">
                  <c:v>41143</c:v>
                </c:pt>
                <c:pt idx="631">
                  <c:v>41144</c:v>
                </c:pt>
                <c:pt idx="632">
                  <c:v>41145</c:v>
                </c:pt>
                <c:pt idx="633">
                  <c:v>41146</c:v>
                </c:pt>
                <c:pt idx="634">
                  <c:v>41147</c:v>
                </c:pt>
                <c:pt idx="635">
                  <c:v>41148</c:v>
                </c:pt>
                <c:pt idx="636">
                  <c:v>41149</c:v>
                </c:pt>
                <c:pt idx="637">
                  <c:v>41150</c:v>
                </c:pt>
                <c:pt idx="638">
                  <c:v>41151</c:v>
                </c:pt>
                <c:pt idx="639">
                  <c:v>41152</c:v>
                </c:pt>
                <c:pt idx="640">
                  <c:v>41153</c:v>
                </c:pt>
                <c:pt idx="641">
                  <c:v>41154</c:v>
                </c:pt>
                <c:pt idx="642">
                  <c:v>41155</c:v>
                </c:pt>
                <c:pt idx="643">
                  <c:v>41156</c:v>
                </c:pt>
                <c:pt idx="644">
                  <c:v>41157</c:v>
                </c:pt>
                <c:pt idx="645">
                  <c:v>41158</c:v>
                </c:pt>
                <c:pt idx="646">
                  <c:v>41159</c:v>
                </c:pt>
                <c:pt idx="647">
                  <c:v>41160</c:v>
                </c:pt>
                <c:pt idx="648">
                  <c:v>41161</c:v>
                </c:pt>
                <c:pt idx="649">
                  <c:v>41162</c:v>
                </c:pt>
                <c:pt idx="650">
                  <c:v>41163</c:v>
                </c:pt>
                <c:pt idx="651">
                  <c:v>41164</c:v>
                </c:pt>
                <c:pt idx="652">
                  <c:v>41165</c:v>
                </c:pt>
                <c:pt idx="653">
                  <c:v>41166</c:v>
                </c:pt>
                <c:pt idx="654">
                  <c:v>41167</c:v>
                </c:pt>
                <c:pt idx="655">
                  <c:v>41168</c:v>
                </c:pt>
                <c:pt idx="656">
                  <c:v>41169</c:v>
                </c:pt>
                <c:pt idx="657">
                  <c:v>41170</c:v>
                </c:pt>
                <c:pt idx="658">
                  <c:v>41171</c:v>
                </c:pt>
                <c:pt idx="659">
                  <c:v>41172</c:v>
                </c:pt>
                <c:pt idx="660">
                  <c:v>41173</c:v>
                </c:pt>
                <c:pt idx="661">
                  <c:v>41174</c:v>
                </c:pt>
                <c:pt idx="662">
                  <c:v>41175</c:v>
                </c:pt>
                <c:pt idx="663">
                  <c:v>41176</c:v>
                </c:pt>
                <c:pt idx="664">
                  <c:v>41177</c:v>
                </c:pt>
                <c:pt idx="665">
                  <c:v>41178</c:v>
                </c:pt>
                <c:pt idx="666">
                  <c:v>41179</c:v>
                </c:pt>
                <c:pt idx="667">
                  <c:v>41180</c:v>
                </c:pt>
                <c:pt idx="668">
                  <c:v>41181</c:v>
                </c:pt>
                <c:pt idx="669">
                  <c:v>41182</c:v>
                </c:pt>
                <c:pt idx="670">
                  <c:v>41183</c:v>
                </c:pt>
                <c:pt idx="671">
                  <c:v>41184</c:v>
                </c:pt>
                <c:pt idx="672">
                  <c:v>41185</c:v>
                </c:pt>
                <c:pt idx="673">
                  <c:v>41186</c:v>
                </c:pt>
                <c:pt idx="674">
                  <c:v>41187</c:v>
                </c:pt>
                <c:pt idx="675">
                  <c:v>41188</c:v>
                </c:pt>
                <c:pt idx="676">
                  <c:v>41189</c:v>
                </c:pt>
                <c:pt idx="677">
                  <c:v>41190</c:v>
                </c:pt>
                <c:pt idx="678">
                  <c:v>41191</c:v>
                </c:pt>
                <c:pt idx="679">
                  <c:v>41192</c:v>
                </c:pt>
                <c:pt idx="680">
                  <c:v>41193</c:v>
                </c:pt>
                <c:pt idx="681">
                  <c:v>41194</c:v>
                </c:pt>
                <c:pt idx="682">
                  <c:v>41195</c:v>
                </c:pt>
                <c:pt idx="683">
                  <c:v>41196</c:v>
                </c:pt>
                <c:pt idx="684">
                  <c:v>41197</c:v>
                </c:pt>
                <c:pt idx="685">
                  <c:v>41198</c:v>
                </c:pt>
                <c:pt idx="686">
                  <c:v>41199</c:v>
                </c:pt>
                <c:pt idx="687">
                  <c:v>41200</c:v>
                </c:pt>
                <c:pt idx="688">
                  <c:v>41201</c:v>
                </c:pt>
                <c:pt idx="689">
                  <c:v>41202</c:v>
                </c:pt>
                <c:pt idx="690">
                  <c:v>41203</c:v>
                </c:pt>
                <c:pt idx="691">
                  <c:v>41204</c:v>
                </c:pt>
                <c:pt idx="692">
                  <c:v>41205</c:v>
                </c:pt>
                <c:pt idx="693">
                  <c:v>41206</c:v>
                </c:pt>
                <c:pt idx="694">
                  <c:v>41207</c:v>
                </c:pt>
                <c:pt idx="695">
                  <c:v>41208</c:v>
                </c:pt>
                <c:pt idx="696">
                  <c:v>41209</c:v>
                </c:pt>
                <c:pt idx="697">
                  <c:v>41210</c:v>
                </c:pt>
                <c:pt idx="698">
                  <c:v>41211</c:v>
                </c:pt>
                <c:pt idx="699">
                  <c:v>41212</c:v>
                </c:pt>
                <c:pt idx="700">
                  <c:v>41213</c:v>
                </c:pt>
                <c:pt idx="701">
                  <c:v>41214</c:v>
                </c:pt>
                <c:pt idx="702">
                  <c:v>41215</c:v>
                </c:pt>
                <c:pt idx="703">
                  <c:v>41216</c:v>
                </c:pt>
                <c:pt idx="704">
                  <c:v>41217</c:v>
                </c:pt>
                <c:pt idx="705">
                  <c:v>41218</c:v>
                </c:pt>
                <c:pt idx="706">
                  <c:v>41219</c:v>
                </c:pt>
                <c:pt idx="707">
                  <c:v>41220</c:v>
                </c:pt>
                <c:pt idx="708">
                  <c:v>41221</c:v>
                </c:pt>
                <c:pt idx="709">
                  <c:v>41222</c:v>
                </c:pt>
                <c:pt idx="710">
                  <c:v>41223</c:v>
                </c:pt>
                <c:pt idx="711">
                  <c:v>41224</c:v>
                </c:pt>
                <c:pt idx="712">
                  <c:v>41225</c:v>
                </c:pt>
                <c:pt idx="713">
                  <c:v>41226</c:v>
                </c:pt>
                <c:pt idx="714">
                  <c:v>41227</c:v>
                </c:pt>
                <c:pt idx="715">
                  <c:v>41228</c:v>
                </c:pt>
                <c:pt idx="716">
                  <c:v>41229</c:v>
                </c:pt>
                <c:pt idx="717">
                  <c:v>41230</c:v>
                </c:pt>
                <c:pt idx="718">
                  <c:v>41231</c:v>
                </c:pt>
                <c:pt idx="719">
                  <c:v>41232</c:v>
                </c:pt>
                <c:pt idx="720">
                  <c:v>41233</c:v>
                </c:pt>
                <c:pt idx="721">
                  <c:v>41234</c:v>
                </c:pt>
                <c:pt idx="722">
                  <c:v>41235</c:v>
                </c:pt>
                <c:pt idx="723">
                  <c:v>41236</c:v>
                </c:pt>
                <c:pt idx="724">
                  <c:v>41237</c:v>
                </c:pt>
                <c:pt idx="725">
                  <c:v>41238</c:v>
                </c:pt>
                <c:pt idx="726">
                  <c:v>41239</c:v>
                </c:pt>
                <c:pt idx="727">
                  <c:v>41240</c:v>
                </c:pt>
                <c:pt idx="728">
                  <c:v>41241</c:v>
                </c:pt>
                <c:pt idx="729">
                  <c:v>41242</c:v>
                </c:pt>
                <c:pt idx="730">
                  <c:v>41243</c:v>
                </c:pt>
                <c:pt idx="731">
                  <c:v>41244</c:v>
                </c:pt>
                <c:pt idx="732">
                  <c:v>41245</c:v>
                </c:pt>
                <c:pt idx="733">
                  <c:v>41246</c:v>
                </c:pt>
                <c:pt idx="734">
                  <c:v>41247</c:v>
                </c:pt>
                <c:pt idx="735">
                  <c:v>41248</c:v>
                </c:pt>
                <c:pt idx="736">
                  <c:v>41249</c:v>
                </c:pt>
                <c:pt idx="737">
                  <c:v>41250</c:v>
                </c:pt>
                <c:pt idx="738">
                  <c:v>41251</c:v>
                </c:pt>
                <c:pt idx="739">
                  <c:v>41252</c:v>
                </c:pt>
                <c:pt idx="740">
                  <c:v>41253</c:v>
                </c:pt>
                <c:pt idx="741">
                  <c:v>41254</c:v>
                </c:pt>
                <c:pt idx="742">
                  <c:v>41255</c:v>
                </c:pt>
                <c:pt idx="743">
                  <c:v>41256</c:v>
                </c:pt>
                <c:pt idx="744">
                  <c:v>41257</c:v>
                </c:pt>
                <c:pt idx="745">
                  <c:v>41258</c:v>
                </c:pt>
                <c:pt idx="746">
                  <c:v>41259</c:v>
                </c:pt>
                <c:pt idx="747">
                  <c:v>41260</c:v>
                </c:pt>
                <c:pt idx="748">
                  <c:v>41261</c:v>
                </c:pt>
                <c:pt idx="749">
                  <c:v>41262</c:v>
                </c:pt>
                <c:pt idx="750">
                  <c:v>41263</c:v>
                </c:pt>
                <c:pt idx="751">
                  <c:v>41264</c:v>
                </c:pt>
                <c:pt idx="752">
                  <c:v>41265</c:v>
                </c:pt>
                <c:pt idx="753">
                  <c:v>41266</c:v>
                </c:pt>
                <c:pt idx="754">
                  <c:v>41267</c:v>
                </c:pt>
                <c:pt idx="755">
                  <c:v>41268</c:v>
                </c:pt>
                <c:pt idx="756">
                  <c:v>41269</c:v>
                </c:pt>
                <c:pt idx="757">
                  <c:v>41270</c:v>
                </c:pt>
                <c:pt idx="758">
                  <c:v>41271</c:v>
                </c:pt>
                <c:pt idx="759">
                  <c:v>41272</c:v>
                </c:pt>
                <c:pt idx="760">
                  <c:v>41273</c:v>
                </c:pt>
                <c:pt idx="761">
                  <c:v>41274</c:v>
                </c:pt>
                <c:pt idx="762">
                  <c:v>41275</c:v>
                </c:pt>
                <c:pt idx="763">
                  <c:v>41276</c:v>
                </c:pt>
                <c:pt idx="764">
                  <c:v>41277</c:v>
                </c:pt>
                <c:pt idx="765">
                  <c:v>41278</c:v>
                </c:pt>
                <c:pt idx="766">
                  <c:v>41279</c:v>
                </c:pt>
                <c:pt idx="767">
                  <c:v>41280</c:v>
                </c:pt>
                <c:pt idx="768">
                  <c:v>41281</c:v>
                </c:pt>
                <c:pt idx="769">
                  <c:v>41282</c:v>
                </c:pt>
                <c:pt idx="770">
                  <c:v>41283</c:v>
                </c:pt>
                <c:pt idx="771">
                  <c:v>41284</c:v>
                </c:pt>
                <c:pt idx="772">
                  <c:v>41285</c:v>
                </c:pt>
                <c:pt idx="773">
                  <c:v>41286</c:v>
                </c:pt>
                <c:pt idx="774">
                  <c:v>41287</c:v>
                </c:pt>
                <c:pt idx="775">
                  <c:v>41288</c:v>
                </c:pt>
                <c:pt idx="776">
                  <c:v>41289</c:v>
                </c:pt>
                <c:pt idx="777">
                  <c:v>41290</c:v>
                </c:pt>
                <c:pt idx="778">
                  <c:v>41291</c:v>
                </c:pt>
                <c:pt idx="779">
                  <c:v>41292</c:v>
                </c:pt>
                <c:pt idx="780">
                  <c:v>41293</c:v>
                </c:pt>
                <c:pt idx="781">
                  <c:v>41294</c:v>
                </c:pt>
                <c:pt idx="782">
                  <c:v>41295</c:v>
                </c:pt>
                <c:pt idx="783">
                  <c:v>41296</c:v>
                </c:pt>
                <c:pt idx="784">
                  <c:v>41297</c:v>
                </c:pt>
                <c:pt idx="785">
                  <c:v>41298</c:v>
                </c:pt>
                <c:pt idx="786">
                  <c:v>41299</c:v>
                </c:pt>
                <c:pt idx="787">
                  <c:v>41300</c:v>
                </c:pt>
                <c:pt idx="788">
                  <c:v>41301</c:v>
                </c:pt>
                <c:pt idx="789">
                  <c:v>41302</c:v>
                </c:pt>
                <c:pt idx="790">
                  <c:v>41303</c:v>
                </c:pt>
                <c:pt idx="791">
                  <c:v>41304</c:v>
                </c:pt>
                <c:pt idx="792">
                  <c:v>41305</c:v>
                </c:pt>
                <c:pt idx="793">
                  <c:v>41306</c:v>
                </c:pt>
                <c:pt idx="794">
                  <c:v>41307</c:v>
                </c:pt>
                <c:pt idx="795">
                  <c:v>41308</c:v>
                </c:pt>
                <c:pt idx="796">
                  <c:v>41309</c:v>
                </c:pt>
                <c:pt idx="797">
                  <c:v>41310</c:v>
                </c:pt>
                <c:pt idx="798">
                  <c:v>41311</c:v>
                </c:pt>
                <c:pt idx="799">
                  <c:v>41312</c:v>
                </c:pt>
                <c:pt idx="800">
                  <c:v>41313</c:v>
                </c:pt>
                <c:pt idx="801">
                  <c:v>41314</c:v>
                </c:pt>
                <c:pt idx="802">
                  <c:v>41315</c:v>
                </c:pt>
                <c:pt idx="803">
                  <c:v>41316</c:v>
                </c:pt>
                <c:pt idx="804">
                  <c:v>41317</c:v>
                </c:pt>
                <c:pt idx="805">
                  <c:v>41318</c:v>
                </c:pt>
                <c:pt idx="806">
                  <c:v>41319</c:v>
                </c:pt>
                <c:pt idx="807">
                  <c:v>41320</c:v>
                </c:pt>
                <c:pt idx="808">
                  <c:v>41321</c:v>
                </c:pt>
                <c:pt idx="809">
                  <c:v>41322</c:v>
                </c:pt>
                <c:pt idx="810">
                  <c:v>41323</c:v>
                </c:pt>
                <c:pt idx="811">
                  <c:v>41324</c:v>
                </c:pt>
                <c:pt idx="812">
                  <c:v>41325</c:v>
                </c:pt>
                <c:pt idx="813">
                  <c:v>41326</c:v>
                </c:pt>
                <c:pt idx="814">
                  <c:v>41327</c:v>
                </c:pt>
                <c:pt idx="815">
                  <c:v>41328</c:v>
                </c:pt>
                <c:pt idx="816">
                  <c:v>41329</c:v>
                </c:pt>
                <c:pt idx="817">
                  <c:v>41330</c:v>
                </c:pt>
                <c:pt idx="818">
                  <c:v>41331</c:v>
                </c:pt>
                <c:pt idx="819">
                  <c:v>41332</c:v>
                </c:pt>
                <c:pt idx="820">
                  <c:v>41333</c:v>
                </c:pt>
                <c:pt idx="821">
                  <c:v>41334</c:v>
                </c:pt>
                <c:pt idx="822">
                  <c:v>41335</c:v>
                </c:pt>
                <c:pt idx="823">
                  <c:v>41336</c:v>
                </c:pt>
                <c:pt idx="824">
                  <c:v>41337</c:v>
                </c:pt>
                <c:pt idx="825">
                  <c:v>41338</c:v>
                </c:pt>
                <c:pt idx="826">
                  <c:v>41339</c:v>
                </c:pt>
                <c:pt idx="827">
                  <c:v>41340</c:v>
                </c:pt>
                <c:pt idx="828">
                  <c:v>41341</c:v>
                </c:pt>
                <c:pt idx="829">
                  <c:v>41342</c:v>
                </c:pt>
                <c:pt idx="830">
                  <c:v>41343</c:v>
                </c:pt>
                <c:pt idx="831">
                  <c:v>41344</c:v>
                </c:pt>
                <c:pt idx="832">
                  <c:v>41345</c:v>
                </c:pt>
                <c:pt idx="833">
                  <c:v>41346</c:v>
                </c:pt>
                <c:pt idx="834">
                  <c:v>41347</c:v>
                </c:pt>
                <c:pt idx="835">
                  <c:v>41348</c:v>
                </c:pt>
                <c:pt idx="836">
                  <c:v>41349</c:v>
                </c:pt>
                <c:pt idx="837">
                  <c:v>41350</c:v>
                </c:pt>
                <c:pt idx="838">
                  <c:v>41351</c:v>
                </c:pt>
                <c:pt idx="839">
                  <c:v>41352</c:v>
                </c:pt>
                <c:pt idx="840">
                  <c:v>41353</c:v>
                </c:pt>
                <c:pt idx="841">
                  <c:v>41354</c:v>
                </c:pt>
                <c:pt idx="842">
                  <c:v>41355</c:v>
                </c:pt>
                <c:pt idx="843">
                  <c:v>41356</c:v>
                </c:pt>
                <c:pt idx="844">
                  <c:v>41357</c:v>
                </c:pt>
                <c:pt idx="845">
                  <c:v>41358</c:v>
                </c:pt>
                <c:pt idx="846">
                  <c:v>41359</c:v>
                </c:pt>
                <c:pt idx="847">
                  <c:v>41360</c:v>
                </c:pt>
                <c:pt idx="848">
                  <c:v>41361</c:v>
                </c:pt>
                <c:pt idx="849">
                  <c:v>41362</c:v>
                </c:pt>
                <c:pt idx="850">
                  <c:v>41363</c:v>
                </c:pt>
                <c:pt idx="851">
                  <c:v>41364</c:v>
                </c:pt>
                <c:pt idx="852">
                  <c:v>41365</c:v>
                </c:pt>
                <c:pt idx="853">
                  <c:v>41366</c:v>
                </c:pt>
                <c:pt idx="854">
                  <c:v>41367</c:v>
                </c:pt>
                <c:pt idx="855">
                  <c:v>41368</c:v>
                </c:pt>
                <c:pt idx="856">
                  <c:v>41369</c:v>
                </c:pt>
                <c:pt idx="857">
                  <c:v>41370</c:v>
                </c:pt>
                <c:pt idx="858">
                  <c:v>41371</c:v>
                </c:pt>
                <c:pt idx="859">
                  <c:v>41372</c:v>
                </c:pt>
                <c:pt idx="860">
                  <c:v>41373</c:v>
                </c:pt>
                <c:pt idx="861">
                  <c:v>41374</c:v>
                </c:pt>
                <c:pt idx="862">
                  <c:v>41375</c:v>
                </c:pt>
                <c:pt idx="863">
                  <c:v>41376</c:v>
                </c:pt>
                <c:pt idx="864">
                  <c:v>41377</c:v>
                </c:pt>
                <c:pt idx="865">
                  <c:v>41378</c:v>
                </c:pt>
                <c:pt idx="866">
                  <c:v>41379</c:v>
                </c:pt>
                <c:pt idx="867">
                  <c:v>41380</c:v>
                </c:pt>
                <c:pt idx="868">
                  <c:v>41381</c:v>
                </c:pt>
                <c:pt idx="869">
                  <c:v>41382</c:v>
                </c:pt>
                <c:pt idx="870">
                  <c:v>41383</c:v>
                </c:pt>
                <c:pt idx="871">
                  <c:v>41384</c:v>
                </c:pt>
                <c:pt idx="872">
                  <c:v>41385</c:v>
                </c:pt>
                <c:pt idx="873">
                  <c:v>41386</c:v>
                </c:pt>
                <c:pt idx="874">
                  <c:v>41387</c:v>
                </c:pt>
                <c:pt idx="875">
                  <c:v>41388</c:v>
                </c:pt>
                <c:pt idx="876">
                  <c:v>41389</c:v>
                </c:pt>
                <c:pt idx="877">
                  <c:v>41390</c:v>
                </c:pt>
                <c:pt idx="878">
                  <c:v>41391</c:v>
                </c:pt>
                <c:pt idx="879">
                  <c:v>41392</c:v>
                </c:pt>
                <c:pt idx="880">
                  <c:v>41393</c:v>
                </c:pt>
                <c:pt idx="881">
                  <c:v>41394</c:v>
                </c:pt>
                <c:pt idx="882">
                  <c:v>41395</c:v>
                </c:pt>
                <c:pt idx="883">
                  <c:v>41396</c:v>
                </c:pt>
                <c:pt idx="884">
                  <c:v>41397</c:v>
                </c:pt>
                <c:pt idx="885">
                  <c:v>41398</c:v>
                </c:pt>
                <c:pt idx="886">
                  <c:v>41399</c:v>
                </c:pt>
                <c:pt idx="887">
                  <c:v>41400</c:v>
                </c:pt>
                <c:pt idx="888">
                  <c:v>41401</c:v>
                </c:pt>
                <c:pt idx="889">
                  <c:v>41402</c:v>
                </c:pt>
                <c:pt idx="890">
                  <c:v>41403</c:v>
                </c:pt>
                <c:pt idx="891">
                  <c:v>41404</c:v>
                </c:pt>
                <c:pt idx="892">
                  <c:v>41405</c:v>
                </c:pt>
                <c:pt idx="893">
                  <c:v>41406</c:v>
                </c:pt>
                <c:pt idx="894">
                  <c:v>41407</c:v>
                </c:pt>
                <c:pt idx="895">
                  <c:v>41408</c:v>
                </c:pt>
                <c:pt idx="896">
                  <c:v>41409</c:v>
                </c:pt>
                <c:pt idx="897">
                  <c:v>41410</c:v>
                </c:pt>
                <c:pt idx="898">
                  <c:v>41411</c:v>
                </c:pt>
                <c:pt idx="899">
                  <c:v>41412</c:v>
                </c:pt>
                <c:pt idx="900">
                  <c:v>41413</c:v>
                </c:pt>
                <c:pt idx="901">
                  <c:v>41414</c:v>
                </c:pt>
                <c:pt idx="902">
                  <c:v>41415</c:v>
                </c:pt>
                <c:pt idx="903">
                  <c:v>41416</c:v>
                </c:pt>
                <c:pt idx="904">
                  <c:v>41417</c:v>
                </c:pt>
                <c:pt idx="905">
                  <c:v>41418</c:v>
                </c:pt>
                <c:pt idx="906">
                  <c:v>41419</c:v>
                </c:pt>
                <c:pt idx="907">
                  <c:v>41420</c:v>
                </c:pt>
                <c:pt idx="908">
                  <c:v>41421</c:v>
                </c:pt>
                <c:pt idx="909">
                  <c:v>41422</c:v>
                </c:pt>
                <c:pt idx="910">
                  <c:v>41423</c:v>
                </c:pt>
                <c:pt idx="911">
                  <c:v>41424</c:v>
                </c:pt>
                <c:pt idx="912">
                  <c:v>41425</c:v>
                </c:pt>
                <c:pt idx="913">
                  <c:v>41426</c:v>
                </c:pt>
                <c:pt idx="914">
                  <c:v>41427</c:v>
                </c:pt>
                <c:pt idx="915">
                  <c:v>41428</c:v>
                </c:pt>
                <c:pt idx="916">
                  <c:v>41429</c:v>
                </c:pt>
                <c:pt idx="917">
                  <c:v>41430</c:v>
                </c:pt>
                <c:pt idx="918">
                  <c:v>41431</c:v>
                </c:pt>
                <c:pt idx="919">
                  <c:v>41432</c:v>
                </c:pt>
                <c:pt idx="920">
                  <c:v>41433</c:v>
                </c:pt>
                <c:pt idx="921">
                  <c:v>41434</c:v>
                </c:pt>
                <c:pt idx="922">
                  <c:v>41435</c:v>
                </c:pt>
                <c:pt idx="923">
                  <c:v>41436</c:v>
                </c:pt>
                <c:pt idx="924">
                  <c:v>41437</c:v>
                </c:pt>
                <c:pt idx="925">
                  <c:v>41438</c:v>
                </c:pt>
                <c:pt idx="926">
                  <c:v>41439</c:v>
                </c:pt>
                <c:pt idx="927">
                  <c:v>41440</c:v>
                </c:pt>
                <c:pt idx="928">
                  <c:v>41441</c:v>
                </c:pt>
                <c:pt idx="929">
                  <c:v>41442</c:v>
                </c:pt>
                <c:pt idx="930">
                  <c:v>41443</c:v>
                </c:pt>
                <c:pt idx="931">
                  <c:v>41444</c:v>
                </c:pt>
                <c:pt idx="932">
                  <c:v>41445</c:v>
                </c:pt>
                <c:pt idx="933">
                  <c:v>41446</c:v>
                </c:pt>
                <c:pt idx="934">
                  <c:v>41447</c:v>
                </c:pt>
                <c:pt idx="935">
                  <c:v>41448</c:v>
                </c:pt>
                <c:pt idx="936">
                  <c:v>41449</c:v>
                </c:pt>
                <c:pt idx="937">
                  <c:v>41450</c:v>
                </c:pt>
                <c:pt idx="938">
                  <c:v>41451</c:v>
                </c:pt>
                <c:pt idx="939">
                  <c:v>41452</c:v>
                </c:pt>
                <c:pt idx="940">
                  <c:v>41453</c:v>
                </c:pt>
                <c:pt idx="941">
                  <c:v>41454</c:v>
                </c:pt>
                <c:pt idx="942">
                  <c:v>41455</c:v>
                </c:pt>
                <c:pt idx="943">
                  <c:v>41456</c:v>
                </c:pt>
                <c:pt idx="944">
                  <c:v>41457</c:v>
                </c:pt>
                <c:pt idx="945">
                  <c:v>41458</c:v>
                </c:pt>
                <c:pt idx="946">
                  <c:v>41459</c:v>
                </c:pt>
                <c:pt idx="947">
                  <c:v>41460</c:v>
                </c:pt>
                <c:pt idx="948">
                  <c:v>41461</c:v>
                </c:pt>
                <c:pt idx="949">
                  <c:v>41462</c:v>
                </c:pt>
                <c:pt idx="950">
                  <c:v>41463</c:v>
                </c:pt>
                <c:pt idx="951">
                  <c:v>41464</c:v>
                </c:pt>
                <c:pt idx="952">
                  <c:v>41465</c:v>
                </c:pt>
                <c:pt idx="953">
                  <c:v>41466</c:v>
                </c:pt>
                <c:pt idx="954">
                  <c:v>41467</c:v>
                </c:pt>
                <c:pt idx="955">
                  <c:v>41468</c:v>
                </c:pt>
                <c:pt idx="956">
                  <c:v>41469</c:v>
                </c:pt>
                <c:pt idx="957">
                  <c:v>41470</c:v>
                </c:pt>
                <c:pt idx="958">
                  <c:v>41471</c:v>
                </c:pt>
                <c:pt idx="959">
                  <c:v>41472</c:v>
                </c:pt>
                <c:pt idx="960">
                  <c:v>41473</c:v>
                </c:pt>
                <c:pt idx="961">
                  <c:v>41474</c:v>
                </c:pt>
                <c:pt idx="962">
                  <c:v>41475</c:v>
                </c:pt>
                <c:pt idx="963">
                  <c:v>41476</c:v>
                </c:pt>
                <c:pt idx="964">
                  <c:v>41477</c:v>
                </c:pt>
                <c:pt idx="965">
                  <c:v>41478</c:v>
                </c:pt>
                <c:pt idx="966">
                  <c:v>41479</c:v>
                </c:pt>
                <c:pt idx="967">
                  <c:v>41480</c:v>
                </c:pt>
                <c:pt idx="968">
                  <c:v>41481</c:v>
                </c:pt>
                <c:pt idx="969">
                  <c:v>41482</c:v>
                </c:pt>
                <c:pt idx="970">
                  <c:v>41483</c:v>
                </c:pt>
                <c:pt idx="971">
                  <c:v>41484</c:v>
                </c:pt>
                <c:pt idx="972">
                  <c:v>41485</c:v>
                </c:pt>
                <c:pt idx="973">
                  <c:v>41486</c:v>
                </c:pt>
                <c:pt idx="974">
                  <c:v>41487</c:v>
                </c:pt>
                <c:pt idx="975">
                  <c:v>41488</c:v>
                </c:pt>
                <c:pt idx="976">
                  <c:v>41489</c:v>
                </c:pt>
                <c:pt idx="977">
                  <c:v>41490</c:v>
                </c:pt>
                <c:pt idx="978">
                  <c:v>41491</c:v>
                </c:pt>
                <c:pt idx="979">
                  <c:v>41492</c:v>
                </c:pt>
                <c:pt idx="980">
                  <c:v>41493</c:v>
                </c:pt>
                <c:pt idx="981">
                  <c:v>41494</c:v>
                </c:pt>
                <c:pt idx="982">
                  <c:v>41495</c:v>
                </c:pt>
                <c:pt idx="983">
                  <c:v>41496</c:v>
                </c:pt>
                <c:pt idx="984">
                  <c:v>41497</c:v>
                </c:pt>
                <c:pt idx="985">
                  <c:v>41498</c:v>
                </c:pt>
                <c:pt idx="986">
                  <c:v>41499</c:v>
                </c:pt>
                <c:pt idx="987">
                  <c:v>41500</c:v>
                </c:pt>
                <c:pt idx="988">
                  <c:v>41501</c:v>
                </c:pt>
                <c:pt idx="989">
                  <c:v>41502</c:v>
                </c:pt>
                <c:pt idx="990">
                  <c:v>41503</c:v>
                </c:pt>
                <c:pt idx="991">
                  <c:v>41504</c:v>
                </c:pt>
                <c:pt idx="992">
                  <c:v>41505</c:v>
                </c:pt>
                <c:pt idx="993">
                  <c:v>41506</c:v>
                </c:pt>
                <c:pt idx="994">
                  <c:v>41507</c:v>
                </c:pt>
                <c:pt idx="995">
                  <c:v>41508</c:v>
                </c:pt>
                <c:pt idx="996">
                  <c:v>41509</c:v>
                </c:pt>
                <c:pt idx="997">
                  <c:v>41510</c:v>
                </c:pt>
                <c:pt idx="998">
                  <c:v>41511</c:v>
                </c:pt>
                <c:pt idx="999">
                  <c:v>41512</c:v>
                </c:pt>
                <c:pt idx="1000">
                  <c:v>41513</c:v>
                </c:pt>
                <c:pt idx="1001">
                  <c:v>41514</c:v>
                </c:pt>
                <c:pt idx="1002">
                  <c:v>41515</c:v>
                </c:pt>
                <c:pt idx="1003">
                  <c:v>41516</c:v>
                </c:pt>
                <c:pt idx="1004">
                  <c:v>41517</c:v>
                </c:pt>
                <c:pt idx="1005">
                  <c:v>41518</c:v>
                </c:pt>
                <c:pt idx="1006">
                  <c:v>41519</c:v>
                </c:pt>
                <c:pt idx="1007">
                  <c:v>41520</c:v>
                </c:pt>
                <c:pt idx="1008">
                  <c:v>41521</c:v>
                </c:pt>
                <c:pt idx="1009">
                  <c:v>41522</c:v>
                </c:pt>
                <c:pt idx="1010">
                  <c:v>41523</c:v>
                </c:pt>
                <c:pt idx="1011">
                  <c:v>41524</c:v>
                </c:pt>
                <c:pt idx="1012">
                  <c:v>41525</c:v>
                </c:pt>
                <c:pt idx="1013">
                  <c:v>41526</c:v>
                </c:pt>
                <c:pt idx="1014">
                  <c:v>41527</c:v>
                </c:pt>
                <c:pt idx="1015">
                  <c:v>41528</c:v>
                </c:pt>
                <c:pt idx="1016">
                  <c:v>41529</c:v>
                </c:pt>
                <c:pt idx="1017">
                  <c:v>41530</c:v>
                </c:pt>
                <c:pt idx="1018">
                  <c:v>41531</c:v>
                </c:pt>
                <c:pt idx="1019">
                  <c:v>41532</c:v>
                </c:pt>
                <c:pt idx="1020">
                  <c:v>41533</c:v>
                </c:pt>
                <c:pt idx="1021">
                  <c:v>41534</c:v>
                </c:pt>
                <c:pt idx="1022">
                  <c:v>41535</c:v>
                </c:pt>
                <c:pt idx="1023">
                  <c:v>41536</c:v>
                </c:pt>
                <c:pt idx="1024">
                  <c:v>41537</c:v>
                </c:pt>
                <c:pt idx="1025">
                  <c:v>41538</c:v>
                </c:pt>
                <c:pt idx="1026">
                  <c:v>41539</c:v>
                </c:pt>
                <c:pt idx="1027">
                  <c:v>41540</c:v>
                </c:pt>
                <c:pt idx="1028">
                  <c:v>41541</c:v>
                </c:pt>
                <c:pt idx="1029">
                  <c:v>41542</c:v>
                </c:pt>
                <c:pt idx="1030">
                  <c:v>41543</c:v>
                </c:pt>
                <c:pt idx="1031">
                  <c:v>41544</c:v>
                </c:pt>
                <c:pt idx="1032">
                  <c:v>41545</c:v>
                </c:pt>
                <c:pt idx="1033">
                  <c:v>41546</c:v>
                </c:pt>
                <c:pt idx="1034">
                  <c:v>41547</c:v>
                </c:pt>
                <c:pt idx="1035">
                  <c:v>41548</c:v>
                </c:pt>
                <c:pt idx="1036">
                  <c:v>41549</c:v>
                </c:pt>
                <c:pt idx="1037">
                  <c:v>41550</c:v>
                </c:pt>
                <c:pt idx="1038">
                  <c:v>41551</c:v>
                </c:pt>
                <c:pt idx="1039">
                  <c:v>41552</c:v>
                </c:pt>
                <c:pt idx="1040">
                  <c:v>41553</c:v>
                </c:pt>
                <c:pt idx="1041">
                  <c:v>41554</c:v>
                </c:pt>
                <c:pt idx="1042">
                  <c:v>41555</c:v>
                </c:pt>
                <c:pt idx="1043">
                  <c:v>41556</c:v>
                </c:pt>
                <c:pt idx="1044">
                  <c:v>41557</c:v>
                </c:pt>
                <c:pt idx="1045">
                  <c:v>41558</c:v>
                </c:pt>
                <c:pt idx="1046">
                  <c:v>41559</c:v>
                </c:pt>
                <c:pt idx="1047">
                  <c:v>41560</c:v>
                </c:pt>
                <c:pt idx="1048">
                  <c:v>41561</c:v>
                </c:pt>
                <c:pt idx="1049">
                  <c:v>41562</c:v>
                </c:pt>
                <c:pt idx="1050">
                  <c:v>41563</c:v>
                </c:pt>
                <c:pt idx="1051">
                  <c:v>41564</c:v>
                </c:pt>
                <c:pt idx="1052">
                  <c:v>41565</c:v>
                </c:pt>
                <c:pt idx="1053">
                  <c:v>41566</c:v>
                </c:pt>
                <c:pt idx="1054">
                  <c:v>41567</c:v>
                </c:pt>
                <c:pt idx="1055">
                  <c:v>41568</c:v>
                </c:pt>
                <c:pt idx="1056">
                  <c:v>41569</c:v>
                </c:pt>
                <c:pt idx="1057">
                  <c:v>41570</c:v>
                </c:pt>
                <c:pt idx="1058">
                  <c:v>41571</c:v>
                </c:pt>
                <c:pt idx="1059">
                  <c:v>41572</c:v>
                </c:pt>
                <c:pt idx="1060">
                  <c:v>41573</c:v>
                </c:pt>
                <c:pt idx="1061">
                  <c:v>41574</c:v>
                </c:pt>
                <c:pt idx="1062">
                  <c:v>41575</c:v>
                </c:pt>
                <c:pt idx="1063">
                  <c:v>41576</c:v>
                </c:pt>
                <c:pt idx="1064">
                  <c:v>41577</c:v>
                </c:pt>
                <c:pt idx="1065">
                  <c:v>41578</c:v>
                </c:pt>
                <c:pt idx="1066">
                  <c:v>41579</c:v>
                </c:pt>
                <c:pt idx="1067">
                  <c:v>41580</c:v>
                </c:pt>
                <c:pt idx="1068">
                  <c:v>41581</c:v>
                </c:pt>
                <c:pt idx="1069">
                  <c:v>41582</c:v>
                </c:pt>
                <c:pt idx="1070">
                  <c:v>41583</c:v>
                </c:pt>
                <c:pt idx="1071">
                  <c:v>41584</c:v>
                </c:pt>
                <c:pt idx="1072">
                  <c:v>41585</c:v>
                </c:pt>
                <c:pt idx="1073">
                  <c:v>41586</c:v>
                </c:pt>
                <c:pt idx="1074">
                  <c:v>41587</c:v>
                </c:pt>
                <c:pt idx="1075">
                  <c:v>41588</c:v>
                </c:pt>
                <c:pt idx="1076">
                  <c:v>41589</c:v>
                </c:pt>
                <c:pt idx="1077">
                  <c:v>41590</c:v>
                </c:pt>
                <c:pt idx="1078">
                  <c:v>41591</c:v>
                </c:pt>
                <c:pt idx="1079">
                  <c:v>41592</c:v>
                </c:pt>
                <c:pt idx="1080">
                  <c:v>41593</c:v>
                </c:pt>
                <c:pt idx="1081">
                  <c:v>41594</c:v>
                </c:pt>
                <c:pt idx="1082">
                  <c:v>41595</c:v>
                </c:pt>
                <c:pt idx="1083">
                  <c:v>41596</c:v>
                </c:pt>
                <c:pt idx="1084">
                  <c:v>41597</c:v>
                </c:pt>
                <c:pt idx="1085">
                  <c:v>41598</c:v>
                </c:pt>
                <c:pt idx="1086">
                  <c:v>41599</c:v>
                </c:pt>
                <c:pt idx="1087">
                  <c:v>41600</c:v>
                </c:pt>
                <c:pt idx="1088">
                  <c:v>41601</c:v>
                </c:pt>
                <c:pt idx="1089">
                  <c:v>41602</c:v>
                </c:pt>
                <c:pt idx="1090">
                  <c:v>41603</c:v>
                </c:pt>
                <c:pt idx="1091">
                  <c:v>41604</c:v>
                </c:pt>
                <c:pt idx="1092">
                  <c:v>41605</c:v>
                </c:pt>
                <c:pt idx="1093">
                  <c:v>41606</c:v>
                </c:pt>
                <c:pt idx="1094">
                  <c:v>41607</c:v>
                </c:pt>
                <c:pt idx="1095">
                  <c:v>41608</c:v>
                </c:pt>
                <c:pt idx="1096">
                  <c:v>41609</c:v>
                </c:pt>
                <c:pt idx="1097">
                  <c:v>41610</c:v>
                </c:pt>
                <c:pt idx="1098">
                  <c:v>41611</c:v>
                </c:pt>
                <c:pt idx="1099">
                  <c:v>41612</c:v>
                </c:pt>
                <c:pt idx="1100">
                  <c:v>41613</c:v>
                </c:pt>
                <c:pt idx="1101">
                  <c:v>41614</c:v>
                </c:pt>
                <c:pt idx="1102">
                  <c:v>41615</c:v>
                </c:pt>
                <c:pt idx="1103">
                  <c:v>41616</c:v>
                </c:pt>
                <c:pt idx="1104">
                  <c:v>41617</c:v>
                </c:pt>
                <c:pt idx="1105">
                  <c:v>41618</c:v>
                </c:pt>
                <c:pt idx="1106">
                  <c:v>41619</c:v>
                </c:pt>
                <c:pt idx="1107">
                  <c:v>41620</c:v>
                </c:pt>
                <c:pt idx="1108">
                  <c:v>41621</c:v>
                </c:pt>
                <c:pt idx="1109">
                  <c:v>41622</c:v>
                </c:pt>
                <c:pt idx="1110">
                  <c:v>41623</c:v>
                </c:pt>
                <c:pt idx="1111">
                  <c:v>41624</c:v>
                </c:pt>
                <c:pt idx="1112">
                  <c:v>41625</c:v>
                </c:pt>
                <c:pt idx="1113">
                  <c:v>41626</c:v>
                </c:pt>
                <c:pt idx="1114">
                  <c:v>41627</c:v>
                </c:pt>
                <c:pt idx="1115">
                  <c:v>41628</c:v>
                </c:pt>
                <c:pt idx="1116">
                  <c:v>41629</c:v>
                </c:pt>
                <c:pt idx="1117">
                  <c:v>41630</c:v>
                </c:pt>
                <c:pt idx="1118">
                  <c:v>41631</c:v>
                </c:pt>
                <c:pt idx="1119">
                  <c:v>41632</c:v>
                </c:pt>
                <c:pt idx="1120">
                  <c:v>41633</c:v>
                </c:pt>
                <c:pt idx="1121">
                  <c:v>41634</c:v>
                </c:pt>
                <c:pt idx="1122">
                  <c:v>41635</c:v>
                </c:pt>
                <c:pt idx="1123">
                  <c:v>41636</c:v>
                </c:pt>
                <c:pt idx="1124">
                  <c:v>41637</c:v>
                </c:pt>
                <c:pt idx="1125">
                  <c:v>41638</c:v>
                </c:pt>
                <c:pt idx="1126">
                  <c:v>41639</c:v>
                </c:pt>
                <c:pt idx="1127">
                  <c:v>41640</c:v>
                </c:pt>
                <c:pt idx="1128">
                  <c:v>41641</c:v>
                </c:pt>
                <c:pt idx="1129">
                  <c:v>41642</c:v>
                </c:pt>
                <c:pt idx="1130">
                  <c:v>41643</c:v>
                </c:pt>
                <c:pt idx="1131">
                  <c:v>41644</c:v>
                </c:pt>
                <c:pt idx="1132">
                  <c:v>41645</c:v>
                </c:pt>
                <c:pt idx="1133">
                  <c:v>41646</c:v>
                </c:pt>
                <c:pt idx="1134">
                  <c:v>41647</c:v>
                </c:pt>
                <c:pt idx="1135">
                  <c:v>41648</c:v>
                </c:pt>
                <c:pt idx="1136">
                  <c:v>41649</c:v>
                </c:pt>
                <c:pt idx="1137">
                  <c:v>41650</c:v>
                </c:pt>
                <c:pt idx="1138">
                  <c:v>41651</c:v>
                </c:pt>
                <c:pt idx="1139">
                  <c:v>41652</c:v>
                </c:pt>
                <c:pt idx="1140">
                  <c:v>41653</c:v>
                </c:pt>
                <c:pt idx="1141">
                  <c:v>41654</c:v>
                </c:pt>
                <c:pt idx="1142">
                  <c:v>41655</c:v>
                </c:pt>
                <c:pt idx="1143">
                  <c:v>41656</c:v>
                </c:pt>
                <c:pt idx="1144">
                  <c:v>41657</c:v>
                </c:pt>
                <c:pt idx="1145">
                  <c:v>41658</c:v>
                </c:pt>
                <c:pt idx="1146">
                  <c:v>41659</c:v>
                </c:pt>
                <c:pt idx="1147">
                  <c:v>41660</c:v>
                </c:pt>
                <c:pt idx="1148">
                  <c:v>41661</c:v>
                </c:pt>
                <c:pt idx="1149">
                  <c:v>41662</c:v>
                </c:pt>
                <c:pt idx="1150">
                  <c:v>41663</c:v>
                </c:pt>
                <c:pt idx="1151">
                  <c:v>41664</c:v>
                </c:pt>
                <c:pt idx="1152">
                  <c:v>41665</c:v>
                </c:pt>
                <c:pt idx="1153">
                  <c:v>41666</c:v>
                </c:pt>
                <c:pt idx="1154">
                  <c:v>41667</c:v>
                </c:pt>
                <c:pt idx="1155">
                  <c:v>41668</c:v>
                </c:pt>
                <c:pt idx="1156">
                  <c:v>41669</c:v>
                </c:pt>
                <c:pt idx="1157">
                  <c:v>41670</c:v>
                </c:pt>
                <c:pt idx="1158">
                  <c:v>41671</c:v>
                </c:pt>
                <c:pt idx="1159">
                  <c:v>41672</c:v>
                </c:pt>
                <c:pt idx="1160">
                  <c:v>41673</c:v>
                </c:pt>
                <c:pt idx="1161">
                  <c:v>41674</c:v>
                </c:pt>
                <c:pt idx="1162">
                  <c:v>41675</c:v>
                </c:pt>
                <c:pt idx="1163">
                  <c:v>41676</c:v>
                </c:pt>
                <c:pt idx="1164">
                  <c:v>41677</c:v>
                </c:pt>
                <c:pt idx="1165">
                  <c:v>41678</c:v>
                </c:pt>
                <c:pt idx="1166">
                  <c:v>41679</c:v>
                </c:pt>
                <c:pt idx="1167">
                  <c:v>41680</c:v>
                </c:pt>
                <c:pt idx="1168">
                  <c:v>41681</c:v>
                </c:pt>
                <c:pt idx="1169">
                  <c:v>41682</c:v>
                </c:pt>
                <c:pt idx="1170">
                  <c:v>41683</c:v>
                </c:pt>
                <c:pt idx="1171">
                  <c:v>41684</c:v>
                </c:pt>
                <c:pt idx="1172">
                  <c:v>41685</c:v>
                </c:pt>
                <c:pt idx="1173">
                  <c:v>41686</c:v>
                </c:pt>
                <c:pt idx="1174">
                  <c:v>41687</c:v>
                </c:pt>
                <c:pt idx="1175">
                  <c:v>41688</c:v>
                </c:pt>
                <c:pt idx="1176">
                  <c:v>41689</c:v>
                </c:pt>
                <c:pt idx="1177">
                  <c:v>41690</c:v>
                </c:pt>
                <c:pt idx="1178">
                  <c:v>41691</c:v>
                </c:pt>
                <c:pt idx="1179">
                  <c:v>41692</c:v>
                </c:pt>
                <c:pt idx="1180">
                  <c:v>41693</c:v>
                </c:pt>
                <c:pt idx="1181">
                  <c:v>41694</c:v>
                </c:pt>
                <c:pt idx="1182">
                  <c:v>41695</c:v>
                </c:pt>
                <c:pt idx="1183">
                  <c:v>41696</c:v>
                </c:pt>
                <c:pt idx="1184">
                  <c:v>41697</c:v>
                </c:pt>
                <c:pt idx="1185">
                  <c:v>41698</c:v>
                </c:pt>
                <c:pt idx="1186">
                  <c:v>41699</c:v>
                </c:pt>
                <c:pt idx="1187">
                  <c:v>41700</c:v>
                </c:pt>
                <c:pt idx="1188">
                  <c:v>41701</c:v>
                </c:pt>
                <c:pt idx="1189">
                  <c:v>41702</c:v>
                </c:pt>
                <c:pt idx="1190">
                  <c:v>41703</c:v>
                </c:pt>
                <c:pt idx="1191">
                  <c:v>41704</c:v>
                </c:pt>
                <c:pt idx="1192">
                  <c:v>41705</c:v>
                </c:pt>
                <c:pt idx="1193">
                  <c:v>41706</c:v>
                </c:pt>
                <c:pt idx="1194">
                  <c:v>41707</c:v>
                </c:pt>
                <c:pt idx="1195">
                  <c:v>41708</c:v>
                </c:pt>
                <c:pt idx="1196">
                  <c:v>41709</c:v>
                </c:pt>
                <c:pt idx="1197">
                  <c:v>41710</c:v>
                </c:pt>
                <c:pt idx="1198">
                  <c:v>41711</c:v>
                </c:pt>
                <c:pt idx="1199">
                  <c:v>41712</c:v>
                </c:pt>
                <c:pt idx="1200">
                  <c:v>41713</c:v>
                </c:pt>
                <c:pt idx="1201">
                  <c:v>41714</c:v>
                </c:pt>
                <c:pt idx="1202">
                  <c:v>41715</c:v>
                </c:pt>
                <c:pt idx="1203">
                  <c:v>41716</c:v>
                </c:pt>
                <c:pt idx="1204">
                  <c:v>41717</c:v>
                </c:pt>
                <c:pt idx="1205">
                  <c:v>41718</c:v>
                </c:pt>
                <c:pt idx="1206">
                  <c:v>41719</c:v>
                </c:pt>
                <c:pt idx="1207">
                  <c:v>41720</c:v>
                </c:pt>
                <c:pt idx="1208">
                  <c:v>41721</c:v>
                </c:pt>
                <c:pt idx="1209">
                  <c:v>41722</c:v>
                </c:pt>
                <c:pt idx="1210">
                  <c:v>41723</c:v>
                </c:pt>
                <c:pt idx="1211">
                  <c:v>41724</c:v>
                </c:pt>
                <c:pt idx="1212">
                  <c:v>41725</c:v>
                </c:pt>
                <c:pt idx="1213">
                  <c:v>41726</c:v>
                </c:pt>
                <c:pt idx="1214">
                  <c:v>41727</c:v>
                </c:pt>
                <c:pt idx="1215">
                  <c:v>41728</c:v>
                </c:pt>
                <c:pt idx="1216">
                  <c:v>41729</c:v>
                </c:pt>
                <c:pt idx="1217">
                  <c:v>41730</c:v>
                </c:pt>
                <c:pt idx="1218">
                  <c:v>41731</c:v>
                </c:pt>
                <c:pt idx="1219">
                  <c:v>41732</c:v>
                </c:pt>
                <c:pt idx="1220">
                  <c:v>41733</c:v>
                </c:pt>
                <c:pt idx="1221">
                  <c:v>41734</c:v>
                </c:pt>
                <c:pt idx="1222">
                  <c:v>41735</c:v>
                </c:pt>
                <c:pt idx="1223">
                  <c:v>41736</c:v>
                </c:pt>
                <c:pt idx="1224">
                  <c:v>41737</c:v>
                </c:pt>
                <c:pt idx="1225">
                  <c:v>41738</c:v>
                </c:pt>
                <c:pt idx="1226">
                  <c:v>41739</c:v>
                </c:pt>
                <c:pt idx="1227">
                  <c:v>41740</c:v>
                </c:pt>
                <c:pt idx="1228">
                  <c:v>41741</c:v>
                </c:pt>
                <c:pt idx="1229">
                  <c:v>41742</c:v>
                </c:pt>
                <c:pt idx="1230">
                  <c:v>41743</c:v>
                </c:pt>
                <c:pt idx="1231">
                  <c:v>41744</c:v>
                </c:pt>
                <c:pt idx="1232">
                  <c:v>41745</c:v>
                </c:pt>
                <c:pt idx="1233">
                  <c:v>41746</c:v>
                </c:pt>
                <c:pt idx="1234">
                  <c:v>41747</c:v>
                </c:pt>
                <c:pt idx="1235">
                  <c:v>41748</c:v>
                </c:pt>
                <c:pt idx="1236">
                  <c:v>41749</c:v>
                </c:pt>
                <c:pt idx="1237">
                  <c:v>41750</c:v>
                </c:pt>
                <c:pt idx="1238">
                  <c:v>41751</c:v>
                </c:pt>
                <c:pt idx="1239">
                  <c:v>41752</c:v>
                </c:pt>
                <c:pt idx="1240">
                  <c:v>41753</c:v>
                </c:pt>
                <c:pt idx="1241">
                  <c:v>41754</c:v>
                </c:pt>
                <c:pt idx="1242">
                  <c:v>41755</c:v>
                </c:pt>
                <c:pt idx="1243">
                  <c:v>41756</c:v>
                </c:pt>
                <c:pt idx="1244">
                  <c:v>41757</c:v>
                </c:pt>
                <c:pt idx="1245">
                  <c:v>41758</c:v>
                </c:pt>
                <c:pt idx="1246">
                  <c:v>41759</c:v>
                </c:pt>
                <c:pt idx="1247">
                  <c:v>41760</c:v>
                </c:pt>
                <c:pt idx="1248">
                  <c:v>41761</c:v>
                </c:pt>
                <c:pt idx="1249">
                  <c:v>41762</c:v>
                </c:pt>
                <c:pt idx="1250">
                  <c:v>41763</c:v>
                </c:pt>
                <c:pt idx="1251">
                  <c:v>41764</c:v>
                </c:pt>
                <c:pt idx="1252">
                  <c:v>41765</c:v>
                </c:pt>
                <c:pt idx="1253">
                  <c:v>41766</c:v>
                </c:pt>
                <c:pt idx="1254">
                  <c:v>41767</c:v>
                </c:pt>
                <c:pt idx="1255">
                  <c:v>41768</c:v>
                </c:pt>
                <c:pt idx="1256">
                  <c:v>41769</c:v>
                </c:pt>
                <c:pt idx="1257">
                  <c:v>41770</c:v>
                </c:pt>
                <c:pt idx="1258">
                  <c:v>41771</c:v>
                </c:pt>
                <c:pt idx="1259">
                  <c:v>41772</c:v>
                </c:pt>
                <c:pt idx="1260">
                  <c:v>41773</c:v>
                </c:pt>
                <c:pt idx="1261">
                  <c:v>41774</c:v>
                </c:pt>
                <c:pt idx="1262">
                  <c:v>41775</c:v>
                </c:pt>
                <c:pt idx="1263">
                  <c:v>41776</c:v>
                </c:pt>
                <c:pt idx="1264">
                  <c:v>41777</c:v>
                </c:pt>
                <c:pt idx="1265">
                  <c:v>41778</c:v>
                </c:pt>
                <c:pt idx="1266">
                  <c:v>41779</c:v>
                </c:pt>
                <c:pt idx="1267">
                  <c:v>41780</c:v>
                </c:pt>
                <c:pt idx="1268">
                  <c:v>41781</c:v>
                </c:pt>
                <c:pt idx="1269">
                  <c:v>41782</c:v>
                </c:pt>
                <c:pt idx="1270">
                  <c:v>41783</c:v>
                </c:pt>
                <c:pt idx="1271">
                  <c:v>41784</c:v>
                </c:pt>
                <c:pt idx="1272">
                  <c:v>41785</c:v>
                </c:pt>
                <c:pt idx="1273">
                  <c:v>41786</c:v>
                </c:pt>
                <c:pt idx="1274">
                  <c:v>41787</c:v>
                </c:pt>
                <c:pt idx="1275">
                  <c:v>41788</c:v>
                </c:pt>
                <c:pt idx="1276">
                  <c:v>41789</c:v>
                </c:pt>
                <c:pt idx="1277">
                  <c:v>41790</c:v>
                </c:pt>
                <c:pt idx="1278">
                  <c:v>41791</c:v>
                </c:pt>
                <c:pt idx="1279">
                  <c:v>41792</c:v>
                </c:pt>
                <c:pt idx="1280">
                  <c:v>41793</c:v>
                </c:pt>
                <c:pt idx="1281">
                  <c:v>41794</c:v>
                </c:pt>
                <c:pt idx="1282">
                  <c:v>41795</c:v>
                </c:pt>
                <c:pt idx="1283">
                  <c:v>41796</c:v>
                </c:pt>
                <c:pt idx="1284">
                  <c:v>41797</c:v>
                </c:pt>
                <c:pt idx="1285">
                  <c:v>41798</c:v>
                </c:pt>
                <c:pt idx="1286">
                  <c:v>41799</c:v>
                </c:pt>
                <c:pt idx="1287">
                  <c:v>41800</c:v>
                </c:pt>
                <c:pt idx="1288">
                  <c:v>41801</c:v>
                </c:pt>
                <c:pt idx="1289">
                  <c:v>41802</c:v>
                </c:pt>
                <c:pt idx="1290">
                  <c:v>41803</c:v>
                </c:pt>
                <c:pt idx="1291">
                  <c:v>41804</c:v>
                </c:pt>
                <c:pt idx="1292">
                  <c:v>41805</c:v>
                </c:pt>
                <c:pt idx="1293">
                  <c:v>41806</c:v>
                </c:pt>
                <c:pt idx="1294">
                  <c:v>41807</c:v>
                </c:pt>
                <c:pt idx="1295">
                  <c:v>41808</c:v>
                </c:pt>
                <c:pt idx="1296">
                  <c:v>41809</c:v>
                </c:pt>
                <c:pt idx="1297">
                  <c:v>41810</c:v>
                </c:pt>
                <c:pt idx="1298">
                  <c:v>41811</c:v>
                </c:pt>
                <c:pt idx="1299">
                  <c:v>41812</c:v>
                </c:pt>
                <c:pt idx="1300">
                  <c:v>41813</c:v>
                </c:pt>
                <c:pt idx="1301">
                  <c:v>41814</c:v>
                </c:pt>
                <c:pt idx="1302">
                  <c:v>41815</c:v>
                </c:pt>
                <c:pt idx="1303">
                  <c:v>41816</c:v>
                </c:pt>
                <c:pt idx="1304">
                  <c:v>41817</c:v>
                </c:pt>
                <c:pt idx="1305">
                  <c:v>41818</c:v>
                </c:pt>
                <c:pt idx="1306">
                  <c:v>41819</c:v>
                </c:pt>
                <c:pt idx="1307">
                  <c:v>41820</c:v>
                </c:pt>
                <c:pt idx="1308">
                  <c:v>41821</c:v>
                </c:pt>
                <c:pt idx="1309">
                  <c:v>41822</c:v>
                </c:pt>
                <c:pt idx="1310">
                  <c:v>41823</c:v>
                </c:pt>
                <c:pt idx="1311">
                  <c:v>41824</c:v>
                </c:pt>
                <c:pt idx="1312">
                  <c:v>41825</c:v>
                </c:pt>
                <c:pt idx="1313">
                  <c:v>41826</c:v>
                </c:pt>
                <c:pt idx="1314">
                  <c:v>41827</c:v>
                </c:pt>
                <c:pt idx="1315">
                  <c:v>41828</c:v>
                </c:pt>
                <c:pt idx="1316">
                  <c:v>41829</c:v>
                </c:pt>
                <c:pt idx="1317">
                  <c:v>41830</c:v>
                </c:pt>
                <c:pt idx="1318">
                  <c:v>41831</c:v>
                </c:pt>
                <c:pt idx="1319">
                  <c:v>41832</c:v>
                </c:pt>
                <c:pt idx="1320">
                  <c:v>41833</c:v>
                </c:pt>
                <c:pt idx="1321">
                  <c:v>41834</c:v>
                </c:pt>
                <c:pt idx="1322">
                  <c:v>41835</c:v>
                </c:pt>
                <c:pt idx="1323">
                  <c:v>41836</c:v>
                </c:pt>
                <c:pt idx="1324">
                  <c:v>41837</c:v>
                </c:pt>
                <c:pt idx="1325">
                  <c:v>41838</c:v>
                </c:pt>
                <c:pt idx="1326">
                  <c:v>41839</c:v>
                </c:pt>
                <c:pt idx="1327">
                  <c:v>41840</c:v>
                </c:pt>
                <c:pt idx="1328">
                  <c:v>41841</c:v>
                </c:pt>
                <c:pt idx="1329">
                  <c:v>41842</c:v>
                </c:pt>
                <c:pt idx="1330">
                  <c:v>41843</c:v>
                </c:pt>
                <c:pt idx="1331">
                  <c:v>41844</c:v>
                </c:pt>
                <c:pt idx="1332">
                  <c:v>41845</c:v>
                </c:pt>
                <c:pt idx="1333">
                  <c:v>41846</c:v>
                </c:pt>
                <c:pt idx="1334">
                  <c:v>41847</c:v>
                </c:pt>
                <c:pt idx="1335">
                  <c:v>41848</c:v>
                </c:pt>
                <c:pt idx="1336">
                  <c:v>41849</c:v>
                </c:pt>
                <c:pt idx="1337">
                  <c:v>41850</c:v>
                </c:pt>
                <c:pt idx="1338">
                  <c:v>41851</c:v>
                </c:pt>
                <c:pt idx="1339">
                  <c:v>41852</c:v>
                </c:pt>
                <c:pt idx="1340">
                  <c:v>41853</c:v>
                </c:pt>
                <c:pt idx="1341">
                  <c:v>41854</c:v>
                </c:pt>
                <c:pt idx="1342">
                  <c:v>41855</c:v>
                </c:pt>
                <c:pt idx="1343">
                  <c:v>41856</c:v>
                </c:pt>
                <c:pt idx="1344">
                  <c:v>41857</c:v>
                </c:pt>
                <c:pt idx="1345">
                  <c:v>41858</c:v>
                </c:pt>
                <c:pt idx="1346">
                  <c:v>41859</c:v>
                </c:pt>
                <c:pt idx="1347">
                  <c:v>41860</c:v>
                </c:pt>
                <c:pt idx="1348">
                  <c:v>41861</c:v>
                </c:pt>
                <c:pt idx="1349">
                  <c:v>41862</c:v>
                </c:pt>
                <c:pt idx="1350">
                  <c:v>41863</c:v>
                </c:pt>
                <c:pt idx="1351">
                  <c:v>41864</c:v>
                </c:pt>
                <c:pt idx="1352">
                  <c:v>41865</c:v>
                </c:pt>
                <c:pt idx="1353">
                  <c:v>41866</c:v>
                </c:pt>
                <c:pt idx="1354">
                  <c:v>41867</c:v>
                </c:pt>
                <c:pt idx="1355">
                  <c:v>41868</c:v>
                </c:pt>
                <c:pt idx="1356">
                  <c:v>41869</c:v>
                </c:pt>
                <c:pt idx="1357">
                  <c:v>41870</c:v>
                </c:pt>
                <c:pt idx="1358">
                  <c:v>41871</c:v>
                </c:pt>
                <c:pt idx="1359">
                  <c:v>41872</c:v>
                </c:pt>
                <c:pt idx="1360">
                  <c:v>41873</c:v>
                </c:pt>
                <c:pt idx="1361">
                  <c:v>41874</c:v>
                </c:pt>
                <c:pt idx="1362">
                  <c:v>41875</c:v>
                </c:pt>
                <c:pt idx="1363">
                  <c:v>41876</c:v>
                </c:pt>
                <c:pt idx="1364">
                  <c:v>41877</c:v>
                </c:pt>
                <c:pt idx="1365">
                  <c:v>41878</c:v>
                </c:pt>
                <c:pt idx="1366">
                  <c:v>41879</c:v>
                </c:pt>
                <c:pt idx="1367">
                  <c:v>41880</c:v>
                </c:pt>
                <c:pt idx="1368">
                  <c:v>41881</c:v>
                </c:pt>
                <c:pt idx="1369">
                  <c:v>41882</c:v>
                </c:pt>
                <c:pt idx="1370">
                  <c:v>41883</c:v>
                </c:pt>
                <c:pt idx="1371">
                  <c:v>41884</c:v>
                </c:pt>
                <c:pt idx="1372">
                  <c:v>41885</c:v>
                </c:pt>
                <c:pt idx="1373">
                  <c:v>41886</c:v>
                </c:pt>
                <c:pt idx="1374">
                  <c:v>41887</c:v>
                </c:pt>
                <c:pt idx="1375">
                  <c:v>41888</c:v>
                </c:pt>
                <c:pt idx="1376">
                  <c:v>41889</c:v>
                </c:pt>
                <c:pt idx="1377">
                  <c:v>41890</c:v>
                </c:pt>
                <c:pt idx="1378">
                  <c:v>41891</c:v>
                </c:pt>
                <c:pt idx="1379">
                  <c:v>41892</c:v>
                </c:pt>
                <c:pt idx="1380">
                  <c:v>41893</c:v>
                </c:pt>
                <c:pt idx="1381">
                  <c:v>41894</c:v>
                </c:pt>
                <c:pt idx="1382">
                  <c:v>41895</c:v>
                </c:pt>
                <c:pt idx="1383">
                  <c:v>41896</c:v>
                </c:pt>
                <c:pt idx="1384">
                  <c:v>41897</c:v>
                </c:pt>
                <c:pt idx="1385">
                  <c:v>41898</c:v>
                </c:pt>
                <c:pt idx="1386">
                  <c:v>41899</c:v>
                </c:pt>
                <c:pt idx="1387">
                  <c:v>41900</c:v>
                </c:pt>
                <c:pt idx="1388">
                  <c:v>41901</c:v>
                </c:pt>
                <c:pt idx="1389">
                  <c:v>41902</c:v>
                </c:pt>
                <c:pt idx="1390">
                  <c:v>41903</c:v>
                </c:pt>
                <c:pt idx="1391">
                  <c:v>41904</c:v>
                </c:pt>
                <c:pt idx="1392">
                  <c:v>41905</c:v>
                </c:pt>
                <c:pt idx="1393">
                  <c:v>41906</c:v>
                </c:pt>
                <c:pt idx="1394">
                  <c:v>41907</c:v>
                </c:pt>
                <c:pt idx="1395">
                  <c:v>41908</c:v>
                </c:pt>
                <c:pt idx="1396">
                  <c:v>41909</c:v>
                </c:pt>
                <c:pt idx="1397">
                  <c:v>41910</c:v>
                </c:pt>
                <c:pt idx="1398">
                  <c:v>41911</c:v>
                </c:pt>
                <c:pt idx="1399">
                  <c:v>41912</c:v>
                </c:pt>
                <c:pt idx="1400">
                  <c:v>41913</c:v>
                </c:pt>
                <c:pt idx="1401">
                  <c:v>41914</c:v>
                </c:pt>
                <c:pt idx="1402">
                  <c:v>41915</c:v>
                </c:pt>
                <c:pt idx="1403">
                  <c:v>41916</c:v>
                </c:pt>
                <c:pt idx="1404">
                  <c:v>41917</c:v>
                </c:pt>
                <c:pt idx="1405">
                  <c:v>41918</c:v>
                </c:pt>
                <c:pt idx="1406">
                  <c:v>41919</c:v>
                </c:pt>
                <c:pt idx="1407">
                  <c:v>41920</c:v>
                </c:pt>
                <c:pt idx="1408">
                  <c:v>41921</c:v>
                </c:pt>
                <c:pt idx="1409">
                  <c:v>41922</c:v>
                </c:pt>
                <c:pt idx="1410">
                  <c:v>41923</c:v>
                </c:pt>
                <c:pt idx="1411">
                  <c:v>41924</c:v>
                </c:pt>
                <c:pt idx="1412">
                  <c:v>41925</c:v>
                </c:pt>
                <c:pt idx="1413">
                  <c:v>41926</c:v>
                </c:pt>
                <c:pt idx="1414">
                  <c:v>41927</c:v>
                </c:pt>
                <c:pt idx="1415">
                  <c:v>41928</c:v>
                </c:pt>
                <c:pt idx="1416">
                  <c:v>41929</c:v>
                </c:pt>
                <c:pt idx="1417">
                  <c:v>41930</c:v>
                </c:pt>
                <c:pt idx="1418">
                  <c:v>41931</c:v>
                </c:pt>
                <c:pt idx="1419">
                  <c:v>41932</c:v>
                </c:pt>
                <c:pt idx="1420">
                  <c:v>41933</c:v>
                </c:pt>
                <c:pt idx="1421">
                  <c:v>41934</c:v>
                </c:pt>
                <c:pt idx="1422">
                  <c:v>41935</c:v>
                </c:pt>
                <c:pt idx="1423">
                  <c:v>41936</c:v>
                </c:pt>
                <c:pt idx="1424">
                  <c:v>41937</c:v>
                </c:pt>
                <c:pt idx="1425">
                  <c:v>41938</c:v>
                </c:pt>
                <c:pt idx="1426">
                  <c:v>41939</c:v>
                </c:pt>
                <c:pt idx="1427">
                  <c:v>41940</c:v>
                </c:pt>
                <c:pt idx="1428">
                  <c:v>41941</c:v>
                </c:pt>
                <c:pt idx="1429">
                  <c:v>41942</c:v>
                </c:pt>
                <c:pt idx="1430">
                  <c:v>41943</c:v>
                </c:pt>
                <c:pt idx="1431">
                  <c:v>41944</c:v>
                </c:pt>
                <c:pt idx="1432">
                  <c:v>41945</c:v>
                </c:pt>
                <c:pt idx="1433">
                  <c:v>41946</c:v>
                </c:pt>
                <c:pt idx="1434">
                  <c:v>41947</c:v>
                </c:pt>
                <c:pt idx="1435">
                  <c:v>41948</c:v>
                </c:pt>
                <c:pt idx="1436">
                  <c:v>41949</c:v>
                </c:pt>
                <c:pt idx="1437">
                  <c:v>41950</c:v>
                </c:pt>
                <c:pt idx="1438">
                  <c:v>41951</c:v>
                </c:pt>
                <c:pt idx="1439">
                  <c:v>41952</c:v>
                </c:pt>
                <c:pt idx="1440">
                  <c:v>41953</c:v>
                </c:pt>
                <c:pt idx="1441">
                  <c:v>41954</c:v>
                </c:pt>
                <c:pt idx="1442">
                  <c:v>41955</c:v>
                </c:pt>
                <c:pt idx="1443">
                  <c:v>41956</c:v>
                </c:pt>
                <c:pt idx="1444">
                  <c:v>41957</c:v>
                </c:pt>
                <c:pt idx="1445">
                  <c:v>41958</c:v>
                </c:pt>
                <c:pt idx="1446">
                  <c:v>41959</c:v>
                </c:pt>
                <c:pt idx="1447">
                  <c:v>41960</c:v>
                </c:pt>
                <c:pt idx="1448">
                  <c:v>41961</c:v>
                </c:pt>
                <c:pt idx="1449">
                  <c:v>41962</c:v>
                </c:pt>
                <c:pt idx="1450">
                  <c:v>41963</c:v>
                </c:pt>
                <c:pt idx="1451">
                  <c:v>41964</c:v>
                </c:pt>
                <c:pt idx="1452">
                  <c:v>41965</c:v>
                </c:pt>
                <c:pt idx="1453">
                  <c:v>41966</c:v>
                </c:pt>
                <c:pt idx="1454">
                  <c:v>41967</c:v>
                </c:pt>
                <c:pt idx="1455">
                  <c:v>41968</c:v>
                </c:pt>
                <c:pt idx="1456">
                  <c:v>41969</c:v>
                </c:pt>
                <c:pt idx="1457">
                  <c:v>41970</c:v>
                </c:pt>
                <c:pt idx="1458">
                  <c:v>41971</c:v>
                </c:pt>
                <c:pt idx="1459">
                  <c:v>41972</c:v>
                </c:pt>
                <c:pt idx="1460">
                  <c:v>41973</c:v>
                </c:pt>
                <c:pt idx="1461">
                  <c:v>41974</c:v>
                </c:pt>
                <c:pt idx="1462">
                  <c:v>41975</c:v>
                </c:pt>
                <c:pt idx="1463">
                  <c:v>41976</c:v>
                </c:pt>
                <c:pt idx="1464">
                  <c:v>41977</c:v>
                </c:pt>
                <c:pt idx="1465">
                  <c:v>41978</c:v>
                </c:pt>
                <c:pt idx="1466">
                  <c:v>41979</c:v>
                </c:pt>
                <c:pt idx="1467">
                  <c:v>41980</c:v>
                </c:pt>
                <c:pt idx="1468">
                  <c:v>41981</c:v>
                </c:pt>
                <c:pt idx="1469">
                  <c:v>41982</c:v>
                </c:pt>
                <c:pt idx="1470">
                  <c:v>41983</c:v>
                </c:pt>
                <c:pt idx="1471">
                  <c:v>41984</c:v>
                </c:pt>
                <c:pt idx="1472">
                  <c:v>41985</c:v>
                </c:pt>
                <c:pt idx="1473">
                  <c:v>41986</c:v>
                </c:pt>
                <c:pt idx="1474">
                  <c:v>41987</c:v>
                </c:pt>
                <c:pt idx="1475">
                  <c:v>41988</c:v>
                </c:pt>
                <c:pt idx="1476">
                  <c:v>41989</c:v>
                </c:pt>
                <c:pt idx="1477">
                  <c:v>41990</c:v>
                </c:pt>
                <c:pt idx="1478">
                  <c:v>41991</c:v>
                </c:pt>
                <c:pt idx="1479">
                  <c:v>41992</c:v>
                </c:pt>
                <c:pt idx="1480">
                  <c:v>41993</c:v>
                </c:pt>
                <c:pt idx="1481">
                  <c:v>41994</c:v>
                </c:pt>
                <c:pt idx="1482">
                  <c:v>41995</c:v>
                </c:pt>
                <c:pt idx="1483">
                  <c:v>41996</c:v>
                </c:pt>
                <c:pt idx="1484">
                  <c:v>41997</c:v>
                </c:pt>
                <c:pt idx="1485">
                  <c:v>41998</c:v>
                </c:pt>
                <c:pt idx="1486">
                  <c:v>41999</c:v>
                </c:pt>
                <c:pt idx="1487">
                  <c:v>42000</c:v>
                </c:pt>
                <c:pt idx="1488">
                  <c:v>42001</c:v>
                </c:pt>
                <c:pt idx="1489">
                  <c:v>42002</c:v>
                </c:pt>
                <c:pt idx="1490">
                  <c:v>42003</c:v>
                </c:pt>
                <c:pt idx="1491">
                  <c:v>42004</c:v>
                </c:pt>
                <c:pt idx="1492">
                  <c:v>42005</c:v>
                </c:pt>
                <c:pt idx="1493">
                  <c:v>42006</c:v>
                </c:pt>
                <c:pt idx="1494">
                  <c:v>42007</c:v>
                </c:pt>
                <c:pt idx="1495">
                  <c:v>42008</c:v>
                </c:pt>
                <c:pt idx="1496">
                  <c:v>42009</c:v>
                </c:pt>
                <c:pt idx="1497">
                  <c:v>42010</c:v>
                </c:pt>
                <c:pt idx="1498">
                  <c:v>42011</c:v>
                </c:pt>
                <c:pt idx="1499">
                  <c:v>42012</c:v>
                </c:pt>
                <c:pt idx="1500">
                  <c:v>42013</c:v>
                </c:pt>
                <c:pt idx="1501">
                  <c:v>42014</c:v>
                </c:pt>
                <c:pt idx="1502">
                  <c:v>42015</c:v>
                </c:pt>
                <c:pt idx="1503">
                  <c:v>42016</c:v>
                </c:pt>
                <c:pt idx="1504">
                  <c:v>42017</c:v>
                </c:pt>
                <c:pt idx="1505">
                  <c:v>42018</c:v>
                </c:pt>
                <c:pt idx="1506">
                  <c:v>42019</c:v>
                </c:pt>
                <c:pt idx="1507">
                  <c:v>42020</c:v>
                </c:pt>
                <c:pt idx="1508">
                  <c:v>42021</c:v>
                </c:pt>
                <c:pt idx="1509">
                  <c:v>42022</c:v>
                </c:pt>
                <c:pt idx="1510">
                  <c:v>42023</c:v>
                </c:pt>
                <c:pt idx="1511">
                  <c:v>42024</c:v>
                </c:pt>
                <c:pt idx="1512">
                  <c:v>42025</c:v>
                </c:pt>
                <c:pt idx="1513">
                  <c:v>42026</c:v>
                </c:pt>
                <c:pt idx="1514">
                  <c:v>42027</c:v>
                </c:pt>
                <c:pt idx="1515">
                  <c:v>42028</c:v>
                </c:pt>
                <c:pt idx="1516">
                  <c:v>42029</c:v>
                </c:pt>
                <c:pt idx="1517">
                  <c:v>42030</c:v>
                </c:pt>
                <c:pt idx="1518">
                  <c:v>42031</c:v>
                </c:pt>
                <c:pt idx="1519">
                  <c:v>42032</c:v>
                </c:pt>
                <c:pt idx="1520">
                  <c:v>42033</c:v>
                </c:pt>
                <c:pt idx="1521">
                  <c:v>42034</c:v>
                </c:pt>
                <c:pt idx="1522">
                  <c:v>42035</c:v>
                </c:pt>
                <c:pt idx="1523">
                  <c:v>42036</c:v>
                </c:pt>
                <c:pt idx="1524">
                  <c:v>42037</c:v>
                </c:pt>
                <c:pt idx="1525">
                  <c:v>42038</c:v>
                </c:pt>
                <c:pt idx="1526">
                  <c:v>42039</c:v>
                </c:pt>
                <c:pt idx="1527">
                  <c:v>42040</c:v>
                </c:pt>
                <c:pt idx="1528">
                  <c:v>42041</c:v>
                </c:pt>
                <c:pt idx="1529">
                  <c:v>42042</c:v>
                </c:pt>
                <c:pt idx="1530">
                  <c:v>42043</c:v>
                </c:pt>
                <c:pt idx="1531">
                  <c:v>42044</c:v>
                </c:pt>
                <c:pt idx="1532">
                  <c:v>42045</c:v>
                </c:pt>
                <c:pt idx="1533">
                  <c:v>42046</c:v>
                </c:pt>
                <c:pt idx="1534">
                  <c:v>42047</c:v>
                </c:pt>
                <c:pt idx="1535">
                  <c:v>42048</c:v>
                </c:pt>
                <c:pt idx="1536">
                  <c:v>42049</c:v>
                </c:pt>
                <c:pt idx="1537">
                  <c:v>42050</c:v>
                </c:pt>
                <c:pt idx="1538">
                  <c:v>42051</c:v>
                </c:pt>
                <c:pt idx="1539">
                  <c:v>42052</c:v>
                </c:pt>
                <c:pt idx="1540">
                  <c:v>42053</c:v>
                </c:pt>
                <c:pt idx="1541">
                  <c:v>42054</c:v>
                </c:pt>
                <c:pt idx="1542">
                  <c:v>42055</c:v>
                </c:pt>
                <c:pt idx="1543">
                  <c:v>42056</c:v>
                </c:pt>
                <c:pt idx="1544">
                  <c:v>42057</c:v>
                </c:pt>
                <c:pt idx="1545">
                  <c:v>42058</c:v>
                </c:pt>
                <c:pt idx="1546">
                  <c:v>42059</c:v>
                </c:pt>
                <c:pt idx="1547">
                  <c:v>42060</c:v>
                </c:pt>
                <c:pt idx="1548">
                  <c:v>42061</c:v>
                </c:pt>
                <c:pt idx="1549">
                  <c:v>42062</c:v>
                </c:pt>
                <c:pt idx="1550">
                  <c:v>42063</c:v>
                </c:pt>
                <c:pt idx="1551">
                  <c:v>42064</c:v>
                </c:pt>
                <c:pt idx="1552">
                  <c:v>42065</c:v>
                </c:pt>
                <c:pt idx="1553">
                  <c:v>42066</c:v>
                </c:pt>
                <c:pt idx="1554">
                  <c:v>42067</c:v>
                </c:pt>
                <c:pt idx="1555">
                  <c:v>42068</c:v>
                </c:pt>
                <c:pt idx="1556">
                  <c:v>42069</c:v>
                </c:pt>
                <c:pt idx="1557">
                  <c:v>42070</c:v>
                </c:pt>
                <c:pt idx="1558">
                  <c:v>42071</c:v>
                </c:pt>
                <c:pt idx="1559">
                  <c:v>42072</c:v>
                </c:pt>
                <c:pt idx="1560">
                  <c:v>42073</c:v>
                </c:pt>
                <c:pt idx="1561">
                  <c:v>42074</c:v>
                </c:pt>
                <c:pt idx="1562">
                  <c:v>42075</c:v>
                </c:pt>
                <c:pt idx="1563">
                  <c:v>42076</c:v>
                </c:pt>
                <c:pt idx="1564">
                  <c:v>42077</c:v>
                </c:pt>
                <c:pt idx="1565">
                  <c:v>42078</c:v>
                </c:pt>
                <c:pt idx="1566">
                  <c:v>42079</c:v>
                </c:pt>
                <c:pt idx="1567">
                  <c:v>42080</c:v>
                </c:pt>
                <c:pt idx="1568">
                  <c:v>42081</c:v>
                </c:pt>
                <c:pt idx="1569">
                  <c:v>42082</c:v>
                </c:pt>
                <c:pt idx="1570">
                  <c:v>42083</c:v>
                </c:pt>
                <c:pt idx="1571">
                  <c:v>42084</c:v>
                </c:pt>
                <c:pt idx="1572">
                  <c:v>42085</c:v>
                </c:pt>
                <c:pt idx="1573">
                  <c:v>42086</c:v>
                </c:pt>
                <c:pt idx="1574">
                  <c:v>42087</c:v>
                </c:pt>
                <c:pt idx="1575">
                  <c:v>42088</c:v>
                </c:pt>
                <c:pt idx="1576">
                  <c:v>42089</c:v>
                </c:pt>
                <c:pt idx="1577">
                  <c:v>42090</c:v>
                </c:pt>
                <c:pt idx="1578">
                  <c:v>42091</c:v>
                </c:pt>
                <c:pt idx="1579">
                  <c:v>42092</c:v>
                </c:pt>
                <c:pt idx="1580">
                  <c:v>42093</c:v>
                </c:pt>
                <c:pt idx="1581">
                  <c:v>42094</c:v>
                </c:pt>
                <c:pt idx="1582">
                  <c:v>42095</c:v>
                </c:pt>
                <c:pt idx="1583">
                  <c:v>42096</c:v>
                </c:pt>
                <c:pt idx="1584">
                  <c:v>42097</c:v>
                </c:pt>
                <c:pt idx="1585">
                  <c:v>42098</c:v>
                </c:pt>
                <c:pt idx="1586">
                  <c:v>42099</c:v>
                </c:pt>
                <c:pt idx="1587">
                  <c:v>42100</c:v>
                </c:pt>
                <c:pt idx="1588">
                  <c:v>42101</c:v>
                </c:pt>
                <c:pt idx="1589">
                  <c:v>42102</c:v>
                </c:pt>
                <c:pt idx="1590">
                  <c:v>42103</c:v>
                </c:pt>
                <c:pt idx="1591">
                  <c:v>42104</c:v>
                </c:pt>
                <c:pt idx="1592">
                  <c:v>42105</c:v>
                </c:pt>
                <c:pt idx="1593">
                  <c:v>42106</c:v>
                </c:pt>
                <c:pt idx="1594">
                  <c:v>42107</c:v>
                </c:pt>
                <c:pt idx="1595">
                  <c:v>42108</c:v>
                </c:pt>
                <c:pt idx="1596">
                  <c:v>42109</c:v>
                </c:pt>
                <c:pt idx="1597">
                  <c:v>42110</c:v>
                </c:pt>
                <c:pt idx="1598">
                  <c:v>42111</c:v>
                </c:pt>
                <c:pt idx="1599">
                  <c:v>42112</c:v>
                </c:pt>
                <c:pt idx="1600">
                  <c:v>42113</c:v>
                </c:pt>
                <c:pt idx="1601">
                  <c:v>42114</c:v>
                </c:pt>
                <c:pt idx="1602">
                  <c:v>42115</c:v>
                </c:pt>
                <c:pt idx="1603">
                  <c:v>42116</c:v>
                </c:pt>
                <c:pt idx="1604">
                  <c:v>42117</c:v>
                </c:pt>
                <c:pt idx="1605">
                  <c:v>42118</c:v>
                </c:pt>
                <c:pt idx="1606">
                  <c:v>42119</c:v>
                </c:pt>
                <c:pt idx="1607">
                  <c:v>42120</c:v>
                </c:pt>
                <c:pt idx="1608">
                  <c:v>42121</c:v>
                </c:pt>
                <c:pt idx="1609">
                  <c:v>42122</c:v>
                </c:pt>
                <c:pt idx="1610">
                  <c:v>42123</c:v>
                </c:pt>
                <c:pt idx="1611">
                  <c:v>42124</c:v>
                </c:pt>
                <c:pt idx="1612">
                  <c:v>42125</c:v>
                </c:pt>
                <c:pt idx="1613">
                  <c:v>42126</c:v>
                </c:pt>
                <c:pt idx="1614">
                  <c:v>42127</c:v>
                </c:pt>
                <c:pt idx="1615">
                  <c:v>42128</c:v>
                </c:pt>
                <c:pt idx="1616">
                  <c:v>42129</c:v>
                </c:pt>
                <c:pt idx="1617">
                  <c:v>42130</c:v>
                </c:pt>
                <c:pt idx="1618">
                  <c:v>42131</c:v>
                </c:pt>
                <c:pt idx="1619">
                  <c:v>42132</c:v>
                </c:pt>
                <c:pt idx="1620">
                  <c:v>42133</c:v>
                </c:pt>
                <c:pt idx="1621">
                  <c:v>42134</c:v>
                </c:pt>
                <c:pt idx="1622">
                  <c:v>42135</c:v>
                </c:pt>
                <c:pt idx="1623">
                  <c:v>42136</c:v>
                </c:pt>
                <c:pt idx="1624">
                  <c:v>42137</c:v>
                </c:pt>
                <c:pt idx="1625">
                  <c:v>42138</c:v>
                </c:pt>
                <c:pt idx="1626">
                  <c:v>42139</c:v>
                </c:pt>
                <c:pt idx="1627">
                  <c:v>42140</c:v>
                </c:pt>
                <c:pt idx="1628">
                  <c:v>42141</c:v>
                </c:pt>
                <c:pt idx="1629">
                  <c:v>42142</c:v>
                </c:pt>
                <c:pt idx="1630">
                  <c:v>42143</c:v>
                </c:pt>
                <c:pt idx="1631">
                  <c:v>42144</c:v>
                </c:pt>
                <c:pt idx="1632">
                  <c:v>42145</c:v>
                </c:pt>
                <c:pt idx="1633">
                  <c:v>42146</c:v>
                </c:pt>
                <c:pt idx="1634">
                  <c:v>42147</c:v>
                </c:pt>
                <c:pt idx="1635">
                  <c:v>42148</c:v>
                </c:pt>
                <c:pt idx="1636">
                  <c:v>42149</c:v>
                </c:pt>
                <c:pt idx="1637">
                  <c:v>42150</c:v>
                </c:pt>
                <c:pt idx="1638">
                  <c:v>42151</c:v>
                </c:pt>
                <c:pt idx="1639">
                  <c:v>42152</c:v>
                </c:pt>
                <c:pt idx="1640">
                  <c:v>42153</c:v>
                </c:pt>
                <c:pt idx="1641">
                  <c:v>42154</c:v>
                </c:pt>
                <c:pt idx="1642">
                  <c:v>42155</c:v>
                </c:pt>
                <c:pt idx="1643">
                  <c:v>42156</c:v>
                </c:pt>
                <c:pt idx="1644">
                  <c:v>42157</c:v>
                </c:pt>
                <c:pt idx="1645">
                  <c:v>42158</c:v>
                </c:pt>
                <c:pt idx="1646">
                  <c:v>42159</c:v>
                </c:pt>
                <c:pt idx="1647">
                  <c:v>42160</c:v>
                </c:pt>
                <c:pt idx="1648">
                  <c:v>42161</c:v>
                </c:pt>
                <c:pt idx="1649">
                  <c:v>42162</c:v>
                </c:pt>
                <c:pt idx="1650">
                  <c:v>42163</c:v>
                </c:pt>
                <c:pt idx="1651">
                  <c:v>42164</c:v>
                </c:pt>
                <c:pt idx="1652">
                  <c:v>42165</c:v>
                </c:pt>
                <c:pt idx="1653">
                  <c:v>42166</c:v>
                </c:pt>
                <c:pt idx="1654">
                  <c:v>42167</c:v>
                </c:pt>
                <c:pt idx="1655">
                  <c:v>42168</c:v>
                </c:pt>
                <c:pt idx="1656">
                  <c:v>42169</c:v>
                </c:pt>
                <c:pt idx="1657">
                  <c:v>42170</c:v>
                </c:pt>
                <c:pt idx="1658">
                  <c:v>42171</c:v>
                </c:pt>
                <c:pt idx="1659">
                  <c:v>42172</c:v>
                </c:pt>
                <c:pt idx="1660">
                  <c:v>42173</c:v>
                </c:pt>
                <c:pt idx="1661">
                  <c:v>42174</c:v>
                </c:pt>
                <c:pt idx="1662">
                  <c:v>42175</c:v>
                </c:pt>
                <c:pt idx="1663">
                  <c:v>42176</c:v>
                </c:pt>
                <c:pt idx="1664">
                  <c:v>42177</c:v>
                </c:pt>
                <c:pt idx="1665">
                  <c:v>42178</c:v>
                </c:pt>
                <c:pt idx="1666">
                  <c:v>42179</c:v>
                </c:pt>
                <c:pt idx="1667">
                  <c:v>42180</c:v>
                </c:pt>
                <c:pt idx="1668">
                  <c:v>42181</c:v>
                </c:pt>
                <c:pt idx="1669">
                  <c:v>42182</c:v>
                </c:pt>
                <c:pt idx="1670">
                  <c:v>42183</c:v>
                </c:pt>
                <c:pt idx="1671">
                  <c:v>42184</c:v>
                </c:pt>
                <c:pt idx="1672">
                  <c:v>42185</c:v>
                </c:pt>
                <c:pt idx="1673">
                  <c:v>42186</c:v>
                </c:pt>
                <c:pt idx="1674">
                  <c:v>42187</c:v>
                </c:pt>
                <c:pt idx="1675">
                  <c:v>42188</c:v>
                </c:pt>
                <c:pt idx="1676">
                  <c:v>42189</c:v>
                </c:pt>
                <c:pt idx="1677">
                  <c:v>42190</c:v>
                </c:pt>
                <c:pt idx="1678">
                  <c:v>42191</c:v>
                </c:pt>
                <c:pt idx="1679">
                  <c:v>42192</c:v>
                </c:pt>
                <c:pt idx="1680">
                  <c:v>42193</c:v>
                </c:pt>
                <c:pt idx="1681">
                  <c:v>42194</c:v>
                </c:pt>
                <c:pt idx="1682">
                  <c:v>42195</c:v>
                </c:pt>
                <c:pt idx="1683">
                  <c:v>42196</c:v>
                </c:pt>
                <c:pt idx="1684">
                  <c:v>42197</c:v>
                </c:pt>
                <c:pt idx="1685">
                  <c:v>42198</c:v>
                </c:pt>
                <c:pt idx="1686">
                  <c:v>42199</c:v>
                </c:pt>
                <c:pt idx="1687">
                  <c:v>42200</c:v>
                </c:pt>
                <c:pt idx="1688">
                  <c:v>42201</c:v>
                </c:pt>
                <c:pt idx="1689">
                  <c:v>42202</c:v>
                </c:pt>
                <c:pt idx="1690">
                  <c:v>42203</c:v>
                </c:pt>
                <c:pt idx="1691">
                  <c:v>42204</c:v>
                </c:pt>
                <c:pt idx="1692">
                  <c:v>42205</c:v>
                </c:pt>
                <c:pt idx="1693">
                  <c:v>42206</c:v>
                </c:pt>
                <c:pt idx="1694">
                  <c:v>42207</c:v>
                </c:pt>
                <c:pt idx="1695">
                  <c:v>42208</c:v>
                </c:pt>
                <c:pt idx="1696">
                  <c:v>42209</c:v>
                </c:pt>
                <c:pt idx="1697">
                  <c:v>42210</c:v>
                </c:pt>
                <c:pt idx="1698">
                  <c:v>42211</c:v>
                </c:pt>
                <c:pt idx="1699">
                  <c:v>42212</c:v>
                </c:pt>
                <c:pt idx="1700">
                  <c:v>42213</c:v>
                </c:pt>
                <c:pt idx="1701">
                  <c:v>42214</c:v>
                </c:pt>
                <c:pt idx="1702">
                  <c:v>42215</c:v>
                </c:pt>
                <c:pt idx="1703">
                  <c:v>42216</c:v>
                </c:pt>
                <c:pt idx="1704">
                  <c:v>42217</c:v>
                </c:pt>
                <c:pt idx="1705">
                  <c:v>42218</c:v>
                </c:pt>
                <c:pt idx="1706">
                  <c:v>42219</c:v>
                </c:pt>
                <c:pt idx="1707">
                  <c:v>42220</c:v>
                </c:pt>
                <c:pt idx="1708">
                  <c:v>42221</c:v>
                </c:pt>
                <c:pt idx="1709">
                  <c:v>42222</c:v>
                </c:pt>
                <c:pt idx="1710">
                  <c:v>42223</c:v>
                </c:pt>
                <c:pt idx="1711">
                  <c:v>42224</c:v>
                </c:pt>
                <c:pt idx="1712">
                  <c:v>42225</c:v>
                </c:pt>
                <c:pt idx="1713">
                  <c:v>42226</c:v>
                </c:pt>
                <c:pt idx="1714">
                  <c:v>42227</c:v>
                </c:pt>
                <c:pt idx="1715">
                  <c:v>42228</c:v>
                </c:pt>
                <c:pt idx="1716">
                  <c:v>42229</c:v>
                </c:pt>
                <c:pt idx="1717">
                  <c:v>42230</c:v>
                </c:pt>
                <c:pt idx="1718">
                  <c:v>42231</c:v>
                </c:pt>
                <c:pt idx="1719">
                  <c:v>42232</c:v>
                </c:pt>
                <c:pt idx="1720">
                  <c:v>42233</c:v>
                </c:pt>
                <c:pt idx="1721">
                  <c:v>42234</c:v>
                </c:pt>
                <c:pt idx="1722">
                  <c:v>42235</c:v>
                </c:pt>
                <c:pt idx="1723">
                  <c:v>42236</c:v>
                </c:pt>
                <c:pt idx="1724">
                  <c:v>42237</c:v>
                </c:pt>
                <c:pt idx="1725">
                  <c:v>42238</c:v>
                </c:pt>
                <c:pt idx="1726">
                  <c:v>42239</c:v>
                </c:pt>
                <c:pt idx="1727">
                  <c:v>42240</c:v>
                </c:pt>
                <c:pt idx="1728">
                  <c:v>42241</c:v>
                </c:pt>
                <c:pt idx="1729">
                  <c:v>42242</c:v>
                </c:pt>
                <c:pt idx="1730">
                  <c:v>42243</c:v>
                </c:pt>
                <c:pt idx="1731">
                  <c:v>42244</c:v>
                </c:pt>
                <c:pt idx="1732">
                  <c:v>42245</c:v>
                </c:pt>
                <c:pt idx="1733">
                  <c:v>42246</c:v>
                </c:pt>
                <c:pt idx="1734">
                  <c:v>42247</c:v>
                </c:pt>
                <c:pt idx="1735">
                  <c:v>42248</c:v>
                </c:pt>
                <c:pt idx="1736">
                  <c:v>42249</c:v>
                </c:pt>
                <c:pt idx="1737">
                  <c:v>42250</c:v>
                </c:pt>
                <c:pt idx="1738">
                  <c:v>42251</c:v>
                </c:pt>
                <c:pt idx="1739">
                  <c:v>42252</c:v>
                </c:pt>
                <c:pt idx="1740">
                  <c:v>42253</c:v>
                </c:pt>
                <c:pt idx="1741">
                  <c:v>42254</c:v>
                </c:pt>
                <c:pt idx="1742">
                  <c:v>42255</c:v>
                </c:pt>
                <c:pt idx="1743">
                  <c:v>42256</c:v>
                </c:pt>
                <c:pt idx="1744">
                  <c:v>42257</c:v>
                </c:pt>
                <c:pt idx="1745">
                  <c:v>42258</c:v>
                </c:pt>
                <c:pt idx="1746">
                  <c:v>42259</c:v>
                </c:pt>
                <c:pt idx="1747">
                  <c:v>42260</c:v>
                </c:pt>
                <c:pt idx="1748">
                  <c:v>42261</c:v>
                </c:pt>
                <c:pt idx="1749">
                  <c:v>42262</c:v>
                </c:pt>
                <c:pt idx="1750">
                  <c:v>42263</c:v>
                </c:pt>
                <c:pt idx="1751">
                  <c:v>42264</c:v>
                </c:pt>
                <c:pt idx="1752">
                  <c:v>42265</c:v>
                </c:pt>
                <c:pt idx="1753">
                  <c:v>42266</c:v>
                </c:pt>
                <c:pt idx="1754">
                  <c:v>42267</c:v>
                </c:pt>
                <c:pt idx="1755">
                  <c:v>42268</c:v>
                </c:pt>
                <c:pt idx="1756">
                  <c:v>42269</c:v>
                </c:pt>
                <c:pt idx="1757">
                  <c:v>42270</c:v>
                </c:pt>
                <c:pt idx="1758">
                  <c:v>42271</c:v>
                </c:pt>
                <c:pt idx="1759">
                  <c:v>42272</c:v>
                </c:pt>
                <c:pt idx="1760">
                  <c:v>42273</c:v>
                </c:pt>
                <c:pt idx="1761">
                  <c:v>42274</c:v>
                </c:pt>
                <c:pt idx="1762">
                  <c:v>42275</c:v>
                </c:pt>
                <c:pt idx="1763">
                  <c:v>42276</c:v>
                </c:pt>
                <c:pt idx="1764">
                  <c:v>42277</c:v>
                </c:pt>
                <c:pt idx="1765">
                  <c:v>42278</c:v>
                </c:pt>
                <c:pt idx="1766">
                  <c:v>42279</c:v>
                </c:pt>
                <c:pt idx="1767">
                  <c:v>42280</c:v>
                </c:pt>
                <c:pt idx="1768">
                  <c:v>42281</c:v>
                </c:pt>
                <c:pt idx="1769">
                  <c:v>42282</c:v>
                </c:pt>
                <c:pt idx="1770">
                  <c:v>42283</c:v>
                </c:pt>
                <c:pt idx="1771">
                  <c:v>42284</c:v>
                </c:pt>
                <c:pt idx="1772">
                  <c:v>42285</c:v>
                </c:pt>
                <c:pt idx="1773">
                  <c:v>42286</c:v>
                </c:pt>
                <c:pt idx="1774">
                  <c:v>42287</c:v>
                </c:pt>
                <c:pt idx="1775">
                  <c:v>42288</c:v>
                </c:pt>
                <c:pt idx="1776">
                  <c:v>42289</c:v>
                </c:pt>
                <c:pt idx="1777">
                  <c:v>42290</c:v>
                </c:pt>
                <c:pt idx="1778">
                  <c:v>42291</c:v>
                </c:pt>
                <c:pt idx="1779">
                  <c:v>42292</c:v>
                </c:pt>
                <c:pt idx="1780">
                  <c:v>42293</c:v>
                </c:pt>
                <c:pt idx="1781">
                  <c:v>42294</c:v>
                </c:pt>
                <c:pt idx="1782">
                  <c:v>42295</c:v>
                </c:pt>
                <c:pt idx="1783">
                  <c:v>42296</c:v>
                </c:pt>
                <c:pt idx="1784">
                  <c:v>42297</c:v>
                </c:pt>
                <c:pt idx="1785">
                  <c:v>42298</c:v>
                </c:pt>
                <c:pt idx="1786">
                  <c:v>42299</c:v>
                </c:pt>
                <c:pt idx="1787">
                  <c:v>42300</c:v>
                </c:pt>
                <c:pt idx="1788">
                  <c:v>42301</c:v>
                </c:pt>
                <c:pt idx="1789">
                  <c:v>42302</c:v>
                </c:pt>
                <c:pt idx="1790">
                  <c:v>42303</c:v>
                </c:pt>
                <c:pt idx="1791">
                  <c:v>42304</c:v>
                </c:pt>
                <c:pt idx="1792">
                  <c:v>42305</c:v>
                </c:pt>
                <c:pt idx="1793">
                  <c:v>42306</c:v>
                </c:pt>
                <c:pt idx="1794">
                  <c:v>42307</c:v>
                </c:pt>
                <c:pt idx="1795">
                  <c:v>42308</c:v>
                </c:pt>
                <c:pt idx="1796">
                  <c:v>42309</c:v>
                </c:pt>
                <c:pt idx="1797">
                  <c:v>42310</c:v>
                </c:pt>
                <c:pt idx="1798">
                  <c:v>42311</c:v>
                </c:pt>
                <c:pt idx="1799">
                  <c:v>42312</c:v>
                </c:pt>
                <c:pt idx="1800">
                  <c:v>42313</c:v>
                </c:pt>
                <c:pt idx="1801">
                  <c:v>42314</c:v>
                </c:pt>
                <c:pt idx="1802">
                  <c:v>42315</c:v>
                </c:pt>
                <c:pt idx="1803">
                  <c:v>42316</c:v>
                </c:pt>
                <c:pt idx="1804">
                  <c:v>42317</c:v>
                </c:pt>
                <c:pt idx="1805">
                  <c:v>42318</c:v>
                </c:pt>
                <c:pt idx="1806">
                  <c:v>42319</c:v>
                </c:pt>
                <c:pt idx="1807">
                  <c:v>42320</c:v>
                </c:pt>
                <c:pt idx="1808">
                  <c:v>42321</c:v>
                </c:pt>
                <c:pt idx="1809">
                  <c:v>42322</c:v>
                </c:pt>
                <c:pt idx="1810">
                  <c:v>42323</c:v>
                </c:pt>
                <c:pt idx="1811">
                  <c:v>42324</c:v>
                </c:pt>
                <c:pt idx="1812">
                  <c:v>42325</c:v>
                </c:pt>
                <c:pt idx="1813">
                  <c:v>42326</c:v>
                </c:pt>
                <c:pt idx="1814">
                  <c:v>42327</c:v>
                </c:pt>
                <c:pt idx="1815">
                  <c:v>42328</c:v>
                </c:pt>
                <c:pt idx="1816">
                  <c:v>42329</c:v>
                </c:pt>
                <c:pt idx="1817">
                  <c:v>42330</c:v>
                </c:pt>
                <c:pt idx="1818">
                  <c:v>42331</c:v>
                </c:pt>
                <c:pt idx="1819">
                  <c:v>42332</c:v>
                </c:pt>
                <c:pt idx="1820">
                  <c:v>42333</c:v>
                </c:pt>
                <c:pt idx="1821">
                  <c:v>42334</c:v>
                </c:pt>
                <c:pt idx="1822">
                  <c:v>42335</c:v>
                </c:pt>
                <c:pt idx="1823">
                  <c:v>42336</c:v>
                </c:pt>
                <c:pt idx="1824">
                  <c:v>42337</c:v>
                </c:pt>
                <c:pt idx="1825">
                  <c:v>42338</c:v>
                </c:pt>
                <c:pt idx="1826">
                  <c:v>42339</c:v>
                </c:pt>
                <c:pt idx="1827">
                  <c:v>42340</c:v>
                </c:pt>
                <c:pt idx="1828">
                  <c:v>42341</c:v>
                </c:pt>
                <c:pt idx="1829">
                  <c:v>42342</c:v>
                </c:pt>
                <c:pt idx="1830">
                  <c:v>42343</c:v>
                </c:pt>
                <c:pt idx="1831">
                  <c:v>42344</c:v>
                </c:pt>
                <c:pt idx="1832">
                  <c:v>42345</c:v>
                </c:pt>
                <c:pt idx="1833">
                  <c:v>42346</c:v>
                </c:pt>
                <c:pt idx="1834">
                  <c:v>42347</c:v>
                </c:pt>
                <c:pt idx="1835">
                  <c:v>42348</c:v>
                </c:pt>
                <c:pt idx="1836">
                  <c:v>42349</c:v>
                </c:pt>
                <c:pt idx="1837">
                  <c:v>42350</c:v>
                </c:pt>
                <c:pt idx="1838">
                  <c:v>42351</c:v>
                </c:pt>
                <c:pt idx="1839">
                  <c:v>42352</c:v>
                </c:pt>
                <c:pt idx="1840">
                  <c:v>42353</c:v>
                </c:pt>
                <c:pt idx="1841">
                  <c:v>42354</c:v>
                </c:pt>
                <c:pt idx="1842">
                  <c:v>42355</c:v>
                </c:pt>
                <c:pt idx="1843">
                  <c:v>42356</c:v>
                </c:pt>
                <c:pt idx="1844">
                  <c:v>42357</c:v>
                </c:pt>
                <c:pt idx="1845">
                  <c:v>42358</c:v>
                </c:pt>
                <c:pt idx="1846">
                  <c:v>42359</c:v>
                </c:pt>
                <c:pt idx="1847">
                  <c:v>42360</c:v>
                </c:pt>
                <c:pt idx="1848">
                  <c:v>42361</c:v>
                </c:pt>
                <c:pt idx="1849">
                  <c:v>42362</c:v>
                </c:pt>
                <c:pt idx="1850">
                  <c:v>42363</c:v>
                </c:pt>
                <c:pt idx="1851">
                  <c:v>42364</c:v>
                </c:pt>
                <c:pt idx="1852">
                  <c:v>42365</c:v>
                </c:pt>
                <c:pt idx="1853">
                  <c:v>42366</c:v>
                </c:pt>
                <c:pt idx="1854">
                  <c:v>42367</c:v>
                </c:pt>
                <c:pt idx="1855">
                  <c:v>42368</c:v>
                </c:pt>
                <c:pt idx="1856">
                  <c:v>42369</c:v>
                </c:pt>
                <c:pt idx="1857">
                  <c:v>42370</c:v>
                </c:pt>
                <c:pt idx="1858">
                  <c:v>42371</c:v>
                </c:pt>
                <c:pt idx="1859">
                  <c:v>42372</c:v>
                </c:pt>
                <c:pt idx="1860">
                  <c:v>42373</c:v>
                </c:pt>
                <c:pt idx="1861">
                  <c:v>42374</c:v>
                </c:pt>
                <c:pt idx="1862">
                  <c:v>42375</c:v>
                </c:pt>
                <c:pt idx="1863">
                  <c:v>42376</c:v>
                </c:pt>
                <c:pt idx="1864">
                  <c:v>42377</c:v>
                </c:pt>
                <c:pt idx="1865">
                  <c:v>42378</c:v>
                </c:pt>
                <c:pt idx="1866">
                  <c:v>42379</c:v>
                </c:pt>
                <c:pt idx="1867">
                  <c:v>42380</c:v>
                </c:pt>
                <c:pt idx="1868">
                  <c:v>42381</c:v>
                </c:pt>
                <c:pt idx="1869">
                  <c:v>42382</c:v>
                </c:pt>
                <c:pt idx="1870">
                  <c:v>42383</c:v>
                </c:pt>
                <c:pt idx="1871">
                  <c:v>42384</c:v>
                </c:pt>
                <c:pt idx="1872">
                  <c:v>42385</c:v>
                </c:pt>
                <c:pt idx="1873">
                  <c:v>42386</c:v>
                </c:pt>
                <c:pt idx="1874">
                  <c:v>42387</c:v>
                </c:pt>
                <c:pt idx="1875">
                  <c:v>42388</c:v>
                </c:pt>
                <c:pt idx="1876">
                  <c:v>42389</c:v>
                </c:pt>
                <c:pt idx="1877">
                  <c:v>42390</c:v>
                </c:pt>
                <c:pt idx="1878">
                  <c:v>42391</c:v>
                </c:pt>
                <c:pt idx="1879">
                  <c:v>42392</c:v>
                </c:pt>
                <c:pt idx="1880">
                  <c:v>42393</c:v>
                </c:pt>
                <c:pt idx="1881">
                  <c:v>42394</c:v>
                </c:pt>
                <c:pt idx="1882">
                  <c:v>42395</c:v>
                </c:pt>
                <c:pt idx="1883">
                  <c:v>42396</c:v>
                </c:pt>
                <c:pt idx="1884">
                  <c:v>42397</c:v>
                </c:pt>
                <c:pt idx="1885">
                  <c:v>42398</c:v>
                </c:pt>
                <c:pt idx="1886">
                  <c:v>42399</c:v>
                </c:pt>
                <c:pt idx="1887">
                  <c:v>42400</c:v>
                </c:pt>
                <c:pt idx="1888">
                  <c:v>42401</c:v>
                </c:pt>
                <c:pt idx="1889">
                  <c:v>42402</c:v>
                </c:pt>
                <c:pt idx="1890">
                  <c:v>42403</c:v>
                </c:pt>
                <c:pt idx="1891">
                  <c:v>42404</c:v>
                </c:pt>
                <c:pt idx="1892">
                  <c:v>42405</c:v>
                </c:pt>
                <c:pt idx="1893">
                  <c:v>42406</c:v>
                </c:pt>
                <c:pt idx="1894">
                  <c:v>42407</c:v>
                </c:pt>
                <c:pt idx="1895">
                  <c:v>42408</c:v>
                </c:pt>
                <c:pt idx="1896">
                  <c:v>42409</c:v>
                </c:pt>
                <c:pt idx="1897">
                  <c:v>42410</c:v>
                </c:pt>
                <c:pt idx="1898">
                  <c:v>42411</c:v>
                </c:pt>
                <c:pt idx="1899">
                  <c:v>42412</c:v>
                </c:pt>
                <c:pt idx="1900">
                  <c:v>42413</c:v>
                </c:pt>
                <c:pt idx="1901">
                  <c:v>42414</c:v>
                </c:pt>
                <c:pt idx="1902">
                  <c:v>42415</c:v>
                </c:pt>
                <c:pt idx="1903">
                  <c:v>42416</c:v>
                </c:pt>
                <c:pt idx="1904">
                  <c:v>42417</c:v>
                </c:pt>
                <c:pt idx="1905">
                  <c:v>42418</c:v>
                </c:pt>
                <c:pt idx="1906">
                  <c:v>42419</c:v>
                </c:pt>
                <c:pt idx="1907">
                  <c:v>42420</c:v>
                </c:pt>
                <c:pt idx="1908">
                  <c:v>42421</c:v>
                </c:pt>
                <c:pt idx="1909">
                  <c:v>42422</c:v>
                </c:pt>
                <c:pt idx="1910">
                  <c:v>42423</c:v>
                </c:pt>
                <c:pt idx="1911">
                  <c:v>42424</c:v>
                </c:pt>
                <c:pt idx="1912">
                  <c:v>42425</c:v>
                </c:pt>
                <c:pt idx="1913">
                  <c:v>42426</c:v>
                </c:pt>
                <c:pt idx="1914">
                  <c:v>42427</c:v>
                </c:pt>
                <c:pt idx="1915">
                  <c:v>42428</c:v>
                </c:pt>
                <c:pt idx="1916">
                  <c:v>42429</c:v>
                </c:pt>
                <c:pt idx="1917">
                  <c:v>42430</c:v>
                </c:pt>
                <c:pt idx="1918">
                  <c:v>42431</c:v>
                </c:pt>
                <c:pt idx="1919">
                  <c:v>42432</c:v>
                </c:pt>
                <c:pt idx="1920">
                  <c:v>42433</c:v>
                </c:pt>
                <c:pt idx="1921">
                  <c:v>42434</c:v>
                </c:pt>
                <c:pt idx="1922">
                  <c:v>42435</c:v>
                </c:pt>
                <c:pt idx="1923">
                  <c:v>42436</c:v>
                </c:pt>
                <c:pt idx="1924">
                  <c:v>42437</c:v>
                </c:pt>
                <c:pt idx="1925">
                  <c:v>42438</c:v>
                </c:pt>
                <c:pt idx="1926">
                  <c:v>42439</c:v>
                </c:pt>
                <c:pt idx="1927">
                  <c:v>42440</c:v>
                </c:pt>
                <c:pt idx="1928">
                  <c:v>42441</c:v>
                </c:pt>
                <c:pt idx="1929">
                  <c:v>42442</c:v>
                </c:pt>
                <c:pt idx="1930">
                  <c:v>42443</c:v>
                </c:pt>
                <c:pt idx="1931">
                  <c:v>42444</c:v>
                </c:pt>
                <c:pt idx="1932">
                  <c:v>42445</c:v>
                </c:pt>
                <c:pt idx="1933">
                  <c:v>42446</c:v>
                </c:pt>
                <c:pt idx="1934">
                  <c:v>42447</c:v>
                </c:pt>
                <c:pt idx="1935">
                  <c:v>42448</c:v>
                </c:pt>
                <c:pt idx="1936">
                  <c:v>42449</c:v>
                </c:pt>
                <c:pt idx="1937">
                  <c:v>42450</c:v>
                </c:pt>
                <c:pt idx="1938">
                  <c:v>42451</c:v>
                </c:pt>
                <c:pt idx="1939">
                  <c:v>42452</c:v>
                </c:pt>
                <c:pt idx="1940">
                  <c:v>42453</c:v>
                </c:pt>
                <c:pt idx="1941">
                  <c:v>42454</c:v>
                </c:pt>
                <c:pt idx="1942">
                  <c:v>42455</c:v>
                </c:pt>
                <c:pt idx="1943">
                  <c:v>42456</c:v>
                </c:pt>
                <c:pt idx="1944">
                  <c:v>42457</c:v>
                </c:pt>
                <c:pt idx="1945">
                  <c:v>42458</c:v>
                </c:pt>
                <c:pt idx="1946">
                  <c:v>42459</c:v>
                </c:pt>
                <c:pt idx="1947">
                  <c:v>42460</c:v>
                </c:pt>
                <c:pt idx="1948">
                  <c:v>42461</c:v>
                </c:pt>
                <c:pt idx="1949">
                  <c:v>42462</c:v>
                </c:pt>
                <c:pt idx="1950">
                  <c:v>42463</c:v>
                </c:pt>
                <c:pt idx="1951">
                  <c:v>42464</c:v>
                </c:pt>
                <c:pt idx="1952">
                  <c:v>42465</c:v>
                </c:pt>
                <c:pt idx="1953">
                  <c:v>42466</c:v>
                </c:pt>
                <c:pt idx="1954">
                  <c:v>42467</c:v>
                </c:pt>
                <c:pt idx="1955">
                  <c:v>42468</c:v>
                </c:pt>
                <c:pt idx="1956">
                  <c:v>42469</c:v>
                </c:pt>
                <c:pt idx="1957">
                  <c:v>42470</c:v>
                </c:pt>
                <c:pt idx="1958">
                  <c:v>42471</c:v>
                </c:pt>
                <c:pt idx="1959">
                  <c:v>42472</c:v>
                </c:pt>
                <c:pt idx="1960">
                  <c:v>42473</c:v>
                </c:pt>
                <c:pt idx="1961">
                  <c:v>42474</c:v>
                </c:pt>
                <c:pt idx="1962">
                  <c:v>42475</c:v>
                </c:pt>
                <c:pt idx="1963">
                  <c:v>42476</c:v>
                </c:pt>
                <c:pt idx="1964">
                  <c:v>42477</c:v>
                </c:pt>
                <c:pt idx="1965">
                  <c:v>42478</c:v>
                </c:pt>
                <c:pt idx="1966">
                  <c:v>42479</c:v>
                </c:pt>
                <c:pt idx="1967">
                  <c:v>42480</c:v>
                </c:pt>
                <c:pt idx="1968">
                  <c:v>42481</c:v>
                </c:pt>
                <c:pt idx="1969">
                  <c:v>42482</c:v>
                </c:pt>
                <c:pt idx="1970">
                  <c:v>42483</c:v>
                </c:pt>
                <c:pt idx="1971">
                  <c:v>42484</c:v>
                </c:pt>
                <c:pt idx="1972">
                  <c:v>42485</c:v>
                </c:pt>
                <c:pt idx="1973">
                  <c:v>42486</c:v>
                </c:pt>
                <c:pt idx="1974">
                  <c:v>42487</c:v>
                </c:pt>
                <c:pt idx="1975">
                  <c:v>42488</c:v>
                </c:pt>
                <c:pt idx="1976">
                  <c:v>42489</c:v>
                </c:pt>
                <c:pt idx="1977">
                  <c:v>42490</c:v>
                </c:pt>
                <c:pt idx="1978">
                  <c:v>42491</c:v>
                </c:pt>
                <c:pt idx="1979">
                  <c:v>42492</c:v>
                </c:pt>
                <c:pt idx="1980">
                  <c:v>42493</c:v>
                </c:pt>
                <c:pt idx="1981">
                  <c:v>42494</c:v>
                </c:pt>
                <c:pt idx="1982">
                  <c:v>42495</c:v>
                </c:pt>
                <c:pt idx="1983">
                  <c:v>42496</c:v>
                </c:pt>
                <c:pt idx="1984">
                  <c:v>42497</c:v>
                </c:pt>
                <c:pt idx="1985">
                  <c:v>42498</c:v>
                </c:pt>
                <c:pt idx="1986">
                  <c:v>42499</c:v>
                </c:pt>
                <c:pt idx="1987">
                  <c:v>42500</c:v>
                </c:pt>
                <c:pt idx="1988">
                  <c:v>42501</c:v>
                </c:pt>
                <c:pt idx="1989">
                  <c:v>42502</c:v>
                </c:pt>
                <c:pt idx="1990">
                  <c:v>42503</c:v>
                </c:pt>
                <c:pt idx="1991">
                  <c:v>42504</c:v>
                </c:pt>
                <c:pt idx="1992">
                  <c:v>42505</c:v>
                </c:pt>
                <c:pt idx="1993">
                  <c:v>42506</c:v>
                </c:pt>
                <c:pt idx="1994">
                  <c:v>42507</c:v>
                </c:pt>
                <c:pt idx="1995">
                  <c:v>42508</c:v>
                </c:pt>
                <c:pt idx="1996">
                  <c:v>42509</c:v>
                </c:pt>
                <c:pt idx="1997">
                  <c:v>42510</c:v>
                </c:pt>
                <c:pt idx="1998">
                  <c:v>42511</c:v>
                </c:pt>
                <c:pt idx="1999">
                  <c:v>42512</c:v>
                </c:pt>
                <c:pt idx="2000">
                  <c:v>42513</c:v>
                </c:pt>
                <c:pt idx="2001">
                  <c:v>42514</c:v>
                </c:pt>
                <c:pt idx="2002">
                  <c:v>42515</c:v>
                </c:pt>
                <c:pt idx="2003">
                  <c:v>42516</c:v>
                </c:pt>
                <c:pt idx="2004">
                  <c:v>42517</c:v>
                </c:pt>
                <c:pt idx="2005">
                  <c:v>42518</c:v>
                </c:pt>
                <c:pt idx="2006">
                  <c:v>42519</c:v>
                </c:pt>
                <c:pt idx="2007">
                  <c:v>42520</c:v>
                </c:pt>
                <c:pt idx="2008">
                  <c:v>42521</c:v>
                </c:pt>
                <c:pt idx="2009">
                  <c:v>42522</c:v>
                </c:pt>
                <c:pt idx="2010">
                  <c:v>42523</c:v>
                </c:pt>
                <c:pt idx="2011">
                  <c:v>42524</c:v>
                </c:pt>
                <c:pt idx="2012">
                  <c:v>42525</c:v>
                </c:pt>
                <c:pt idx="2013">
                  <c:v>42526</c:v>
                </c:pt>
                <c:pt idx="2014">
                  <c:v>42527</c:v>
                </c:pt>
                <c:pt idx="2015">
                  <c:v>42528</c:v>
                </c:pt>
                <c:pt idx="2016">
                  <c:v>42529</c:v>
                </c:pt>
                <c:pt idx="2017">
                  <c:v>42530</c:v>
                </c:pt>
                <c:pt idx="2018">
                  <c:v>42531</c:v>
                </c:pt>
                <c:pt idx="2019">
                  <c:v>42532</c:v>
                </c:pt>
                <c:pt idx="2020">
                  <c:v>42533</c:v>
                </c:pt>
                <c:pt idx="2021">
                  <c:v>42534</c:v>
                </c:pt>
                <c:pt idx="2022">
                  <c:v>42535</c:v>
                </c:pt>
                <c:pt idx="2023">
                  <c:v>42536</c:v>
                </c:pt>
                <c:pt idx="2024">
                  <c:v>42537</c:v>
                </c:pt>
                <c:pt idx="2025">
                  <c:v>42538</c:v>
                </c:pt>
                <c:pt idx="2026">
                  <c:v>42539</c:v>
                </c:pt>
                <c:pt idx="2027">
                  <c:v>42540</c:v>
                </c:pt>
                <c:pt idx="2028">
                  <c:v>42541</c:v>
                </c:pt>
                <c:pt idx="2029">
                  <c:v>42542</c:v>
                </c:pt>
                <c:pt idx="2030">
                  <c:v>42543</c:v>
                </c:pt>
                <c:pt idx="2031">
                  <c:v>42544</c:v>
                </c:pt>
                <c:pt idx="2032">
                  <c:v>42545</c:v>
                </c:pt>
                <c:pt idx="2033">
                  <c:v>42546</c:v>
                </c:pt>
                <c:pt idx="2034">
                  <c:v>42547</c:v>
                </c:pt>
                <c:pt idx="2035">
                  <c:v>42548</c:v>
                </c:pt>
                <c:pt idx="2036">
                  <c:v>42549</c:v>
                </c:pt>
                <c:pt idx="2037">
                  <c:v>42550</c:v>
                </c:pt>
                <c:pt idx="2038">
                  <c:v>42551</c:v>
                </c:pt>
                <c:pt idx="2039">
                  <c:v>42552</c:v>
                </c:pt>
                <c:pt idx="2040">
                  <c:v>42553</c:v>
                </c:pt>
                <c:pt idx="2041">
                  <c:v>42554</c:v>
                </c:pt>
                <c:pt idx="2042">
                  <c:v>42555</c:v>
                </c:pt>
                <c:pt idx="2043">
                  <c:v>42556</c:v>
                </c:pt>
                <c:pt idx="2044">
                  <c:v>42557</c:v>
                </c:pt>
                <c:pt idx="2045">
                  <c:v>42558</c:v>
                </c:pt>
                <c:pt idx="2046">
                  <c:v>42559</c:v>
                </c:pt>
                <c:pt idx="2047">
                  <c:v>42560</c:v>
                </c:pt>
                <c:pt idx="2048">
                  <c:v>42561</c:v>
                </c:pt>
                <c:pt idx="2049">
                  <c:v>42562</c:v>
                </c:pt>
                <c:pt idx="2050">
                  <c:v>42563</c:v>
                </c:pt>
                <c:pt idx="2051">
                  <c:v>42564</c:v>
                </c:pt>
                <c:pt idx="2052">
                  <c:v>42565</c:v>
                </c:pt>
                <c:pt idx="2053">
                  <c:v>42566</c:v>
                </c:pt>
                <c:pt idx="2054">
                  <c:v>42567</c:v>
                </c:pt>
                <c:pt idx="2055">
                  <c:v>42568</c:v>
                </c:pt>
                <c:pt idx="2056">
                  <c:v>42569</c:v>
                </c:pt>
                <c:pt idx="2057">
                  <c:v>42570</c:v>
                </c:pt>
                <c:pt idx="2058">
                  <c:v>42571</c:v>
                </c:pt>
                <c:pt idx="2059">
                  <c:v>42572</c:v>
                </c:pt>
                <c:pt idx="2060">
                  <c:v>42573</c:v>
                </c:pt>
                <c:pt idx="2061">
                  <c:v>42574</c:v>
                </c:pt>
                <c:pt idx="2062">
                  <c:v>42575</c:v>
                </c:pt>
                <c:pt idx="2063">
                  <c:v>42576</c:v>
                </c:pt>
                <c:pt idx="2064">
                  <c:v>42577</c:v>
                </c:pt>
                <c:pt idx="2065">
                  <c:v>42578</c:v>
                </c:pt>
                <c:pt idx="2066">
                  <c:v>42579</c:v>
                </c:pt>
                <c:pt idx="2067">
                  <c:v>42580</c:v>
                </c:pt>
                <c:pt idx="2068">
                  <c:v>42581</c:v>
                </c:pt>
                <c:pt idx="2069">
                  <c:v>42582</c:v>
                </c:pt>
                <c:pt idx="2070">
                  <c:v>42583</c:v>
                </c:pt>
                <c:pt idx="2071">
                  <c:v>42584</c:v>
                </c:pt>
                <c:pt idx="2072">
                  <c:v>42585</c:v>
                </c:pt>
                <c:pt idx="2073">
                  <c:v>42586</c:v>
                </c:pt>
                <c:pt idx="2074">
                  <c:v>42587</c:v>
                </c:pt>
                <c:pt idx="2075">
                  <c:v>42588</c:v>
                </c:pt>
                <c:pt idx="2076">
                  <c:v>42589</c:v>
                </c:pt>
                <c:pt idx="2077">
                  <c:v>42590</c:v>
                </c:pt>
                <c:pt idx="2078">
                  <c:v>42591</c:v>
                </c:pt>
                <c:pt idx="2079">
                  <c:v>42592</c:v>
                </c:pt>
                <c:pt idx="2080">
                  <c:v>42593</c:v>
                </c:pt>
                <c:pt idx="2081">
                  <c:v>42594</c:v>
                </c:pt>
                <c:pt idx="2082">
                  <c:v>42595</c:v>
                </c:pt>
                <c:pt idx="2083">
                  <c:v>42596</c:v>
                </c:pt>
                <c:pt idx="2084">
                  <c:v>42597</c:v>
                </c:pt>
                <c:pt idx="2085">
                  <c:v>42598</c:v>
                </c:pt>
                <c:pt idx="2086">
                  <c:v>42599</c:v>
                </c:pt>
                <c:pt idx="2087">
                  <c:v>42600</c:v>
                </c:pt>
                <c:pt idx="2088">
                  <c:v>42601</c:v>
                </c:pt>
                <c:pt idx="2089">
                  <c:v>42602</c:v>
                </c:pt>
                <c:pt idx="2090">
                  <c:v>42603</c:v>
                </c:pt>
                <c:pt idx="2091">
                  <c:v>42604</c:v>
                </c:pt>
                <c:pt idx="2092">
                  <c:v>42605</c:v>
                </c:pt>
                <c:pt idx="2093">
                  <c:v>42606</c:v>
                </c:pt>
                <c:pt idx="2094">
                  <c:v>42607</c:v>
                </c:pt>
                <c:pt idx="2095">
                  <c:v>42608</c:v>
                </c:pt>
                <c:pt idx="2096">
                  <c:v>42609</c:v>
                </c:pt>
                <c:pt idx="2097">
                  <c:v>42610</c:v>
                </c:pt>
                <c:pt idx="2098">
                  <c:v>42611</c:v>
                </c:pt>
                <c:pt idx="2099">
                  <c:v>42612</c:v>
                </c:pt>
                <c:pt idx="2100">
                  <c:v>42613</c:v>
                </c:pt>
                <c:pt idx="2101">
                  <c:v>42614</c:v>
                </c:pt>
                <c:pt idx="2102">
                  <c:v>42615</c:v>
                </c:pt>
                <c:pt idx="2103">
                  <c:v>42616</c:v>
                </c:pt>
                <c:pt idx="2104">
                  <c:v>42617</c:v>
                </c:pt>
                <c:pt idx="2105">
                  <c:v>42618</c:v>
                </c:pt>
                <c:pt idx="2106">
                  <c:v>42619</c:v>
                </c:pt>
                <c:pt idx="2107">
                  <c:v>42620</c:v>
                </c:pt>
                <c:pt idx="2108">
                  <c:v>42621</c:v>
                </c:pt>
                <c:pt idx="2109">
                  <c:v>42622</c:v>
                </c:pt>
                <c:pt idx="2110">
                  <c:v>42623</c:v>
                </c:pt>
                <c:pt idx="2111">
                  <c:v>42624</c:v>
                </c:pt>
                <c:pt idx="2112">
                  <c:v>42625</c:v>
                </c:pt>
                <c:pt idx="2113">
                  <c:v>42626</c:v>
                </c:pt>
                <c:pt idx="2114">
                  <c:v>42627</c:v>
                </c:pt>
                <c:pt idx="2115">
                  <c:v>42628</c:v>
                </c:pt>
                <c:pt idx="2116">
                  <c:v>42629</c:v>
                </c:pt>
                <c:pt idx="2117">
                  <c:v>42630</c:v>
                </c:pt>
                <c:pt idx="2118">
                  <c:v>42631</c:v>
                </c:pt>
                <c:pt idx="2119">
                  <c:v>42632</c:v>
                </c:pt>
                <c:pt idx="2120">
                  <c:v>42633</c:v>
                </c:pt>
                <c:pt idx="2121">
                  <c:v>42634</c:v>
                </c:pt>
                <c:pt idx="2122">
                  <c:v>42635</c:v>
                </c:pt>
                <c:pt idx="2123">
                  <c:v>42636</c:v>
                </c:pt>
                <c:pt idx="2124">
                  <c:v>42637</c:v>
                </c:pt>
                <c:pt idx="2125">
                  <c:v>42638</c:v>
                </c:pt>
                <c:pt idx="2126">
                  <c:v>42639</c:v>
                </c:pt>
                <c:pt idx="2127">
                  <c:v>42640</c:v>
                </c:pt>
                <c:pt idx="2128">
                  <c:v>42641</c:v>
                </c:pt>
                <c:pt idx="2129">
                  <c:v>42642</c:v>
                </c:pt>
                <c:pt idx="2130">
                  <c:v>42643</c:v>
                </c:pt>
                <c:pt idx="2131">
                  <c:v>42644</c:v>
                </c:pt>
                <c:pt idx="2132">
                  <c:v>42645</c:v>
                </c:pt>
                <c:pt idx="2133">
                  <c:v>42646</c:v>
                </c:pt>
                <c:pt idx="2134">
                  <c:v>42647</c:v>
                </c:pt>
                <c:pt idx="2135">
                  <c:v>42648</c:v>
                </c:pt>
                <c:pt idx="2136">
                  <c:v>42649</c:v>
                </c:pt>
                <c:pt idx="2137">
                  <c:v>42650</c:v>
                </c:pt>
                <c:pt idx="2138">
                  <c:v>42651</c:v>
                </c:pt>
                <c:pt idx="2139">
                  <c:v>42652</c:v>
                </c:pt>
                <c:pt idx="2140">
                  <c:v>42653</c:v>
                </c:pt>
                <c:pt idx="2141">
                  <c:v>42654</c:v>
                </c:pt>
                <c:pt idx="2142">
                  <c:v>42655</c:v>
                </c:pt>
                <c:pt idx="2143">
                  <c:v>42656</c:v>
                </c:pt>
                <c:pt idx="2144">
                  <c:v>42657</c:v>
                </c:pt>
                <c:pt idx="2145">
                  <c:v>42658</c:v>
                </c:pt>
                <c:pt idx="2146">
                  <c:v>42659</c:v>
                </c:pt>
                <c:pt idx="2147">
                  <c:v>42660</c:v>
                </c:pt>
                <c:pt idx="2148">
                  <c:v>42661</c:v>
                </c:pt>
                <c:pt idx="2149">
                  <c:v>42662</c:v>
                </c:pt>
                <c:pt idx="2150">
                  <c:v>42663</c:v>
                </c:pt>
                <c:pt idx="2151">
                  <c:v>42664</c:v>
                </c:pt>
                <c:pt idx="2152">
                  <c:v>42665</c:v>
                </c:pt>
                <c:pt idx="2153">
                  <c:v>42666</c:v>
                </c:pt>
                <c:pt idx="2154">
                  <c:v>42667</c:v>
                </c:pt>
                <c:pt idx="2155">
                  <c:v>42668</c:v>
                </c:pt>
                <c:pt idx="2156">
                  <c:v>42669</c:v>
                </c:pt>
                <c:pt idx="2157">
                  <c:v>42670</c:v>
                </c:pt>
                <c:pt idx="2158">
                  <c:v>42671</c:v>
                </c:pt>
                <c:pt idx="2159">
                  <c:v>42672</c:v>
                </c:pt>
                <c:pt idx="2160">
                  <c:v>42673</c:v>
                </c:pt>
                <c:pt idx="2161">
                  <c:v>42674</c:v>
                </c:pt>
                <c:pt idx="2162">
                  <c:v>42675</c:v>
                </c:pt>
                <c:pt idx="2163">
                  <c:v>42676</c:v>
                </c:pt>
                <c:pt idx="2164">
                  <c:v>42677</c:v>
                </c:pt>
                <c:pt idx="2165">
                  <c:v>42678</c:v>
                </c:pt>
                <c:pt idx="2166">
                  <c:v>42679</c:v>
                </c:pt>
                <c:pt idx="2167">
                  <c:v>42680</c:v>
                </c:pt>
                <c:pt idx="2168">
                  <c:v>42681</c:v>
                </c:pt>
                <c:pt idx="2169">
                  <c:v>42682</c:v>
                </c:pt>
                <c:pt idx="2170">
                  <c:v>42683</c:v>
                </c:pt>
                <c:pt idx="2171">
                  <c:v>42684</c:v>
                </c:pt>
                <c:pt idx="2172">
                  <c:v>42685</c:v>
                </c:pt>
                <c:pt idx="2173">
                  <c:v>42686</c:v>
                </c:pt>
                <c:pt idx="2174">
                  <c:v>42687</c:v>
                </c:pt>
                <c:pt idx="2175">
                  <c:v>42688</c:v>
                </c:pt>
                <c:pt idx="2176">
                  <c:v>42689</c:v>
                </c:pt>
                <c:pt idx="2177">
                  <c:v>42690</c:v>
                </c:pt>
                <c:pt idx="2178">
                  <c:v>42691</c:v>
                </c:pt>
                <c:pt idx="2179">
                  <c:v>42692</c:v>
                </c:pt>
                <c:pt idx="2180">
                  <c:v>42693</c:v>
                </c:pt>
                <c:pt idx="2181">
                  <c:v>42694</c:v>
                </c:pt>
                <c:pt idx="2182">
                  <c:v>42695</c:v>
                </c:pt>
                <c:pt idx="2183">
                  <c:v>42696</c:v>
                </c:pt>
                <c:pt idx="2184">
                  <c:v>42697</c:v>
                </c:pt>
                <c:pt idx="2185">
                  <c:v>42698</c:v>
                </c:pt>
                <c:pt idx="2186">
                  <c:v>42699</c:v>
                </c:pt>
                <c:pt idx="2187">
                  <c:v>42700</c:v>
                </c:pt>
                <c:pt idx="2188">
                  <c:v>42701</c:v>
                </c:pt>
                <c:pt idx="2189">
                  <c:v>42702</c:v>
                </c:pt>
                <c:pt idx="2190">
                  <c:v>42703</c:v>
                </c:pt>
                <c:pt idx="2191">
                  <c:v>42704</c:v>
                </c:pt>
                <c:pt idx="2192">
                  <c:v>42705</c:v>
                </c:pt>
                <c:pt idx="2193">
                  <c:v>42706</c:v>
                </c:pt>
                <c:pt idx="2194">
                  <c:v>42707</c:v>
                </c:pt>
                <c:pt idx="2195">
                  <c:v>42708</c:v>
                </c:pt>
                <c:pt idx="2196">
                  <c:v>42709</c:v>
                </c:pt>
                <c:pt idx="2197">
                  <c:v>42710</c:v>
                </c:pt>
                <c:pt idx="2198">
                  <c:v>42711</c:v>
                </c:pt>
                <c:pt idx="2199">
                  <c:v>42712</c:v>
                </c:pt>
                <c:pt idx="2200">
                  <c:v>42713</c:v>
                </c:pt>
                <c:pt idx="2201">
                  <c:v>42714</c:v>
                </c:pt>
                <c:pt idx="2202">
                  <c:v>42715</c:v>
                </c:pt>
                <c:pt idx="2203">
                  <c:v>42716</c:v>
                </c:pt>
                <c:pt idx="2204">
                  <c:v>42717</c:v>
                </c:pt>
                <c:pt idx="2205">
                  <c:v>42718</c:v>
                </c:pt>
                <c:pt idx="2206">
                  <c:v>42719</c:v>
                </c:pt>
                <c:pt idx="2207">
                  <c:v>42720</c:v>
                </c:pt>
                <c:pt idx="2208">
                  <c:v>42721</c:v>
                </c:pt>
                <c:pt idx="2209">
                  <c:v>42722</c:v>
                </c:pt>
                <c:pt idx="2210">
                  <c:v>42723</c:v>
                </c:pt>
                <c:pt idx="2211">
                  <c:v>42724</c:v>
                </c:pt>
                <c:pt idx="2212">
                  <c:v>42725</c:v>
                </c:pt>
                <c:pt idx="2213">
                  <c:v>42726</c:v>
                </c:pt>
                <c:pt idx="2214">
                  <c:v>42727</c:v>
                </c:pt>
                <c:pt idx="2215">
                  <c:v>42728</c:v>
                </c:pt>
                <c:pt idx="2216">
                  <c:v>42729</c:v>
                </c:pt>
                <c:pt idx="2217">
                  <c:v>42730</c:v>
                </c:pt>
                <c:pt idx="2218">
                  <c:v>42731</c:v>
                </c:pt>
                <c:pt idx="2219">
                  <c:v>42732</c:v>
                </c:pt>
                <c:pt idx="2220">
                  <c:v>42733</c:v>
                </c:pt>
                <c:pt idx="2221">
                  <c:v>42734</c:v>
                </c:pt>
                <c:pt idx="2222">
                  <c:v>42735</c:v>
                </c:pt>
                <c:pt idx="2223">
                  <c:v>42736</c:v>
                </c:pt>
                <c:pt idx="2224">
                  <c:v>42737</c:v>
                </c:pt>
                <c:pt idx="2225">
                  <c:v>42738</c:v>
                </c:pt>
                <c:pt idx="2226">
                  <c:v>42739</c:v>
                </c:pt>
                <c:pt idx="2227">
                  <c:v>42740</c:v>
                </c:pt>
                <c:pt idx="2228">
                  <c:v>42741</c:v>
                </c:pt>
                <c:pt idx="2229">
                  <c:v>42742</c:v>
                </c:pt>
                <c:pt idx="2230">
                  <c:v>42743</c:v>
                </c:pt>
                <c:pt idx="2231">
                  <c:v>42744</c:v>
                </c:pt>
                <c:pt idx="2232">
                  <c:v>42745</c:v>
                </c:pt>
                <c:pt idx="2233">
                  <c:v>42746</c:v>
                </c:pt>
                <c:pt idx="2234">
                  <c:v>42747</c:v>
                </c:pt>
                <c:pt idx="2235">
                  <c:v>42748</c:v>
                </c:pt>
                <c:pt idx="2236">
                  <c:v>42749</c:v>
                </c:pt>
                <c:pt idx="2237">
                  <c:v>42750</c:v>
                </c:pt>
                <c:pt idx="2238">
                  <c:v>42751</c:v>
                </c:pt>
                <c:pt idx="2239">
                  <c:v>42752</c:v>
                </c:pt>
                <c:pt idx="2240">
                  <c:v>42753</c:v>
                </c:pt>
                <c:pt idx="2241">
                  <c:v>42754</c:v>
                </c:pt>
                <c:pt idx="2242">
                  <c:v>42755</c:v>
                </c:pt>
                <c:pt idx="2243">
                  <c:v>42756</c:v>
                </c:pt>
                <c:pt idx="2244">
                  <c:v>42757</c:v>
                </c:pt>
                <c:pt idx="2245">
                  <c:v>42758</c:v>
                </c:pt>
                <c:pt idx="2246">
                  <c:v>42759</c:v>
                </c:pt>
                <c:pt idx="2247">
                  <c:v>42760</c:v>
                </c:pt>
                <c:pt idx="2248">
                  <c:v>42761</c:v>
                </c:pt>
                <c:pt idx="2249">
                  <c:v>42762</c:v>
                </c:pt>
                <c:pt idx="2250">
                  <c:v>42763</c:v>
                </c:pt>
                <c:pt idx="2251">
                  <c:v>42764</c:v>
                </c:pt>
                <c:pt idx="2252">
                  <c:v>42765</c:v>
                </c:pt>
                <c:pt idx="2253">
                  <c:v>42766</c:v>
                </c:pt>
                <c:pt idx="2254">
                  <c:v>42767</c:v>
                </c:pt>
                <c:pt idx="2255">
                  <c:v>42768</c:v>
                </c:pt>
                <c:pt idx="2256">
                  <c:v>42769</c:v>
                </c:pt>
                <c:pt idx="2257">
                  <c:v>42770</c:v>
                </c:pt>
                <c:pt idx="2258">
                  <c:v>42771</c:v>
                </c:pt>
                <c:pt idx="2259">
                  <c:v>42772</c:v>
                </c:pt>
                <c:pt idx="2260">
                  <c:v>42773</c:v>
                </c:pt>
                <c:pt idx="2261">
                  <c:v>42774</c:v>
                </c:pt>
                <c:pt idx="2262">
                  <c:v>42775</c:v>
                </c:pt>
                <c:pt idx="2263">
                  <c:v>42776</c:v>
                </c:pt>
                <c:pt idx="2264">
                  <c:v>42777</c:v>
                </c:pt>
                <c:pt idx="2265">
                  <c:v>42778</c:v>
                </c:pt>
                <c:pt idx="2266">
                  <c:v>42779</c:v>
                </c:pt>
                <c:pt idx="2267">
                  <c:v>42780</c:v>
                </c:pt>
                <c:pt idx="2268">
                  <c:v>42781</c:v>
                </c:pt>
                <c:pt idx="2269">
                  <c:v>42782</c:v>
                </c:pt>
                <c:pt idx="2270">
                  <c:v>42783</c:v>
                </c:pt>
                <c:pt idx="2271">
                  <c:v>42784</c:v>
                </c:pt>
                <c:pt idx="2272">
                  <c:v>42785</c:v>
                </c:pt>
                <c:pt idx="2273">
                  <c:v>42786</c:v>
                </c:pt>
                <c:pt idx="2274">
                  <c:v>42787</c:v>
                </c:pt>
                <c:pt idx="2275">
                  <c:v>42788</c:v>
                </c:pt>
                <c:pt idx="2276">
                  <c:v>42789</c:v>
                </c:pt>
                <c:pt idx="2277">
                  <c:v>42790</c:v>
                </c:pt>
                <c:pt idx="2278">
                  <c:v>42791</c:v>
                </c:pt>
                <c:pt idx="2279">
                  <c:v>42792</c:v>
                </c:pt>
                <c:pt idx="2280">
                  <c:v>42793</c:v>
                </c:pt>
                <c:pt idx="2281">
                  <c:v>42794</c:v>
                </c:pt>
                <c:pt idx="2282">
                  <c:v>42795</c:v>
                </c:pt>
                <c:pt idx="2283">
                  <c:v>42796</c:v>
                </c:pt>
                <c:pt idx="2284">
                  <c:v>42797</c:v>
                </c:pt>
                <c:pt idx="2285">
                  <c:v>42798</c:v>
                </c:pt>
                <c:pt idx="2286">
                  <c:v>42799</c:v>
                </c:pt>
                <c:pt idx="2287">
                  <c:v>42800</c:v>
                </c:pt>
                <c:pt idx="2288">
                  <c:v>42801</c:v>
                </c:pt>
                <c:pt idx="2289">
                  <c:v>42802</c:v>
                </c:pt>
                <c:pt idx="2290">
                  <c:v>42803</c:v>
                </c:pt>
                <c:pt idx="2291">
                  <c:v>42804</c:v>
                </c:pt>
                <c:pt idx="2292">
                  <c:v>42805</c:v>
                </c:pt>
                <c:pt idx="2293">
                  <c:v>42806</c:v>
                </c:pt>
                <c:pt idx="2294">
                  <c:v>42807</c:v>
                </c:pt>
                <c:pt idx="2295">
                  <c:v>42808</c:v>
                </c:pt>
                <c:pt idx="2296">
                  <c:v>42809</c:v>
                </c:pt>
                <c:pt idx="2297">
                  <c:v>42810</c:v>
                </c:pt>
                <c:pt idx="2298">
                  <c:v>42811</c:v>
                </c:pt>
                <c:pt idx="2299">
                  <c:v>42812</c:v>
                </c:pt>
                <c:pt idx="2300">
                  <c:v>42813</c:v>
                </c:pt>
                <c:pt idx="2301">
                  <c:v>42814</c:v>
                </c:pt>
                <c:pt idx="2302">
                  <c:v>42815</c:v>
                </c:pt>
                <c:pt idx="2303">
                  <c:v>42816</c:v>
                </c:pt>
                <c:pt idx="2304">
                  <c:v>42817</c:v>
                </c:pt>
                <c:pt idx="2305">
                  <c:v>42818</c:v>
                </c:pt>
                <c:pt idx="2306">
                  <c:v>42819</c:v>
                </c:pt>
                <c:pt idx="2307">
                  <c:v>42820</c:v>
                </c:pt>
                <c:pt idx="2308">
                  <c:v>42821</c:v>
                </c:pt>
                <c:pt idx="2309">
                  <c:v>42822</c:v>
                </c:pt>
                <c:pt idx="2310">
                  <c:v>42823</c:v>
                </c:pt>
                <c:pt idx="2311">
                  <c:v>42824</c:v>
                </c:pt>
                <c:pt idx="2312">
                  <c:v>42825</c:v>
                </c:pt>
                <c:pt idx="2313">
                  <c:v>42826</c:v>
                </c:pt>
                <c:pt idx="2314">
                  <c:v>42827</c:v>
                </c:pt>
                <c:pt idx="2315">
                  <c:v>42828</c:v>
                </c:pt>
                <c:pt idx="2316">
                  <c:v>42829</c:v>
                </c:pt>
                <c:pt idx="2317">
                  <c:v>42830</c:v>
                </c:pt>
                <c:pt idx="2318">
                  <c:v>42831</c:v>
                </c:pt>
                <c:pt idx="2319">
                  <c:v>42832</c:v>
                </c:pt>
                <c:pt idx="2320">
                  <c:v>42833</c:v>
                </c:pt>
                <c:pt idx="2321">
                  <c:v>42834</c:v>
                </c:pt>
                <c:pt idx="2322">
                  <c:v>42835</c:v>
                </c:pt>
                <c:pt idx="2323">
                  <c:v>42836</c:v>
                </c:pt>
                <c:pt idx="2324">
                  <c:v>42837</c:v>
                </c:pt>
                <c:pt idx="2325">
                  <c:v>42838</c:v>
                </c:pt>
                <c:pt idx="2326">
                  <c:v>42839</c:v>
                </c:pt>
                <c:pt idx="2327">
                  <c:v>42840</c:v>
                </c:pt>
                <c:pt idx="2328">
                  <c:v>42841</c:v>
                </c:pt>
                <c:pt idx="2329">
                  <c:v>42842</c:v>
                </c:pt>
                <c:pt idx="2330">
                  <c:v>42843</c:v>
                </c:pt>
                <c:pt idx="2331">
                  <c:v>42844</c:v>
                </c:pt>
                <c:pt idx="2332">
                  <c:v>42845</c:v>
                </c:pt>
                <c:pt idx="2333">
                  <c:v>42846</c:v>
                </c:pt>
                <c:pt idx="2334">
                  <c:v>42847</c:v>
                </c:pt>
                <c:pt idx="2335">
                  <c:v>42848</c:v>
                </c:pt>
                <c:pt idx="2336">
                  <c:v>42849</c:v>
                </c:pt>
                <c:pt idx="2337">
                  <c:v>42850</c:v>
                </c:pt>
                <c:pt idx="2338">
                  <c:v>42851</c:v>
                </c:pt>
                <c:pt idx="2339">
                  <c:v>42852</c:v>
                </c:pt>
                <c:pt idx="2340">
                  <c:v>42853</c:v>
                </c:pt>
                <c:pt idx="2341">
                  <c:v>42854</c:v>
                </c:pt>
                <c:pt idx="2342">
                  <c:v>42855</c:v>
                </c:pt>
                <c:pt idx="2343">
                  <c:v>42856</c:v>
                </c:pt>
                <c:pt idx="2344">
                  <c:v>42857</c:v>
                </c:pt>
                <c:pt idx="2345">
                  <c:v>42858</c:v>
                </c:pt>
                <c:pt idx="2346">
                  <c:v>42859</c:v>
                </c:pt>
                <c:pt idx="2347">
                  <c:v>42860</c:v>
                </c:pt>
                <c:pt idx="2348">
                  <c:v>42861</c:v>
                </c:pt>
                <c:pt idx="2349">
                  <c:v>42862</c:v>
                </c:pt>
                <c:pt idx="2350">
                  <c:v>42863</c:v>
                </c:pt>
                <c:pt idx="2351">
                  <c:v>42864</c:v>
                </c:pt>
                <c:pt idx="2352">
                  <c:v>42865</c:v>
                </c:pt>
                <c:pt idx="2353">
                  <c:v>42866</c:v>
                </c:pt>
                <c:pt idx="2354">
                  <c:v>42867</c:v>
                </c:pt>
                <c:pt idx="2355">
                  <c:v>42868</c:v>
                </c:pt>
                <c:pt idx="2356">
                  <c:v>42869</c:v>
                </c:pt>
                <c:pt idx="2357">
                  <c:v>42870</c:v>
                </c:pt>
                <c:pt idx="2358">
                  <c:v>42871</c:v>
                </c:pt>
                <c:pt idx="2359">
                  <c:v>42872</c:v>
                </c:pt>
                <c:pt idx="2360">
                  <c:v>42873</c:v>
                </c:pt>
                <c:pt idx="2361">
                  <c:v>42874</c:v>
                </c:pt>
                <c:pt idx="2362">
                  <c:v>42875</c:v>
                </c:pt>
                <c:pt idx="2363">
                  <c:v>42876</c:v>
                </c:pt>
                <c:pt idx="2364">
                  <c:v>42877</c:v>
                </c:pt>
                <c:pt idx="2365">
                  <c:v>42878</c:v>
                </c:pt>
                <c:pt idx="2366">
                  <c:v>42879</c:v>
                </c:pt>
                <c:pt idx="2367">
                  <c:v>42880</c:v>
                </c:pt>
                <c:pt idx="2368">
                  <c:v>42881</c:v>
                </c:pt>
                <c:pt idx="2369">
                  <c:v>42882</c:v>
                </c:pt>
                <c:pt idx="2370">
                  <c:v>42883</c:v>
                </c:pt>
                <c:pt idx="2371">
                  <c:v>42884</c:v>
                </c:pt>
                <c:pt idx="2372">
                  <c:v>42885</c:v>
                </c:pt>
                <c:pt idx="2373">
                  <c:v>42886</c:v>
                </c:pt>
                <c:pt idx="2374">
                  <c:v>42887</c:v>
                </c:pt>
                <c:pt idx="2375">
                  <c:v>42888</c:v>
                </c:pt>
                <c:pt idx="2376">
                  <c:v>42889</c:v>
                </c:pt>
                <c:pt idx="2377">
                  <c:v>42890</c:v>
                </c:pt>
                <c:pt idx="2378">
                  <c:v>42891</c:v>
                </c:pt>
                <c:pt idx="2379">
                  <c:v>42892</c:v>
                </c:pt>
                <c:pt idx="2380">
                  <c:v>42893</c:v>
                </c:pt>
                <c:pt idx="2381">
                  <c:v>42894</c:v>
                </c:pt>
                <c:pt idx="2382">
                  <c:v>42895</c:v>
                </c:pt>
                <c:pt idx="2383">
                  <c:v>42896</c:v>
                </c:pt>
                <c:pt idx="2384">
                  <c:v>42897</c:v>
                </c:pt>
                <c:pt idx="2385">
                  <c:v>42898</c:v>
                </c:pt>
                <c:pt idx="2386">
                  <c:v>42899</c:v>
                </c:pt>
                <c:pt idx="2387">
                  <c:v>42900</c:v>
                </c:pt>
                <c:pt idx="2388">
                  <c:v>42901</c:v>
                </c:pt>
                <c:pt idx="2389">
                  <c:v>42902</c:v>
                </c:pt>
                <c:pt idx="2390">
                  <c:v>42903</c:v>
                </c:pt>
                <c:pt idx="2391">
                  <c:v>42904</c:v>
                </c:pt>
                <c:pt idx="2392">
                  <c:v>42905</c:v>
                </c:pt>
                <c:pt idx="2393">
                  <c:v>42906</c:v>
                </c:pt>
                <c:pt idx="2394">
                  <c:v>42907</c:v>
                </c:pt>
                <c:pt idx="2395">
                  <c:v>42908</c:v>
                </c:pt>
                <c:pt idx="2396">
                  <c:v>42909</c:v>
                </c:pt>
                <c:pt idx="2397">
                  <c:v>42910</c:v>
                </c:pt>
                <c:pt idx="2398">
                  <c:v>42911</c:v>
                </c:pt>
                <c:pt idx="2399">
                  <c:v>42912</c:v>
                </c:pt>
                <c:pt idx="2400">
                  <c:v>42913</c:v>
                </c:pt>
                <c:pt idx="2401">
                  <c:v>42914</c:v>
                </c:pt>
                <c:pt idx="2402">
                  <c:v>42915</c:v>
                </c:pt>
                <c:pt idx="2403">
                  <c:v>42916</c:v>
                </c:pt>
                <c:pt idx="2404">
                  <c:v>42917</c:v>
                </c:pt>
                <c:pt idx="2405">
                  <c:v>42918</c:v>
                </c:pt>
                <c:pt idx="2406">
                  <c:v>42919</c:v>
                </c:pt>
                <c:pt idx="2407">
                  <c:v>42920</c:v>
                </c:pt>
                <c:pt idx="2408">
                  <c:v>42921</c:v>
                </c:pt>
                <c:pt idx="2409">
                  <c:v>42922</c:v>
                </c:pt>
                <c:pt idx="2410">
                  <c:v>42923</c:v>
                </c:pt>
                <c:pt idx="2411">
                  <c:v>42924</c:v>
                </c:pt>
                <c:pt idx="2412">
                  <c:v>42925</c:v>
                </c:pt>
                <c:pt idx="2413">
                  <c:v>42926</c:v>
                </c:pt>
                <c:pt idx="2414">
                  <c:v>42927</c:v>
                </c:pt>
                <c:pt idx="2415">
                  <c:v>42928</c:v>
                </c:pt>
                <c:pt idx="2416">
                  <c:v>42929</c:v>
                </c:pt>
                <c:pt idx="2417">
                  <c:v>42930</c:v>
                </c:pt>
                <c:pt idx="2418">
                  <c:v>42931</c:v>
                </c:pt>
                <c:pt idx="2419">
                  <c:v>42932</c:v>
                </c:pt>
                <c:pt idx="2420">
                  <c:v>42933</c:v>
                </c:pt>
                <c:pt idx="2421">
                  <c:v>42934</c:v>
                </c:pt>
                <c:pt idx="2422">
                  <c:v>42935</c:v>
                </c:pt>
                <c:pt idx="2423">
                  <c:v>42936</c:v>
                </c:pt>
                <c:pt idx="2424">
                  <c:v>42937</c:v>
                </c:pt>
                <c:pt idx="2425">
                  <c:v>42938</c:v>
                </c:pt>
                <c:pt idx="2426">
                  <c:v>42939</c:v>
                </c:pt>
                <c:pt idx="2427">
                  <c:v>42940</c:v>
                </c:pt>
                <c:pt idx="2428">
                  <c:v>42941</c:v>
                </c:pt>
                <c:pt idx="2429">
                  <c:v>42942</c:v>
                </c:pt>
                <c:pt idx="2430">
                  <c:v>42943</c:v>
                </c:pt>
                <c:pt idx="2431">
                  <c:v>42944</c:v>
                </c:pt>
                <c:pt idx="2432">
                  <c:v>42945</c:v>
                </c:pt>
                <c:pt idx="2433">
                  <c:v>42946</c:v>
                </c:pt>
                <c:pt idx="2434">
                  <c:v>42947</c:v>
                </c:pt>
                <c:pt idx="2435">
                  <c:v>42948</c:v>
                </c:pt>
                <c:pt idx="2436">
                  <c:v>42949</c:v>
                </c:pt>
                <c:pt idx="2437">
                  <c:v>42950</c:v>
                </c:pt>
                <c:pt idx="2438">
                  <c:v>42951</c:v>
                </c:pt>
                <c:pt idx="2439">
                  <c:v>42952</c:v>
                </c:pt>
                <c:pt idx="2440">
                  <c:v>42953</c:v>
                </c:pt>
                <c:pt idx="2441">
                  <c:v>42954</c:v>
                </c:pt>
                <c:pt idx="2442">
                  <c:v>42955</c:v>
                </c:pt>
                <c:pt idx="2443">
                  <c:v>42956</c:v>
                </c:pt>
                <c:pt idx="2444">
                  <c:v>42957</c:v>
                </c:pt>
                <c:pt idx="2445">
                  <c:v>42958</c:v>
                </c:pt>
                <c:pt idx="2446">
                  <c:v>42959</c:v>
                </c:pt>
                <c:pt idx="2447">
                  <c:v>42960</c:v>
                </c:pt>
                <c:pt idx="2448">
                  <c:v>42961</c:v>
                </c:pt>
                <c:pt idx="2449">
                  <c:v>42962</c:v>
                </c:pt>
                <c:pt idx="2450">
                  <c:v>42963</c:v>
                </c:pt>
                <c:pt idx="2451">
                  <c:v>42964</c:v>
                </c:pt>
                <c:pt idx="2452">
                  <c:v>42965</c:v>
                </c:pt>
                <c:pt idx="2453">
                  <c:v>42966</c:v>
                </c:pt>
                <c:pt idx="2454">
                  <c:v>42967</c:v>
                </c:pt>
                <c:pt idx="2455">
                  <c:v>42968</c:v>
                </c:pt>
                <c:pt idx="2456">
                  <c:v>42969</c:v>
                </c:pt>
                <c:pt idx="2457">
                  <c:v>42970</c:v>
                </c:pt>
                <c:pt idx="2458">
                  <c:v>42971</c:v>
                </c:pt>
                <c:pt idx="2459">
                  <c:v>42972</c:v>
                </c:pt>
                <c:pt idx="2460">
                  <c:v>42973</c:v>
                </c:pt>
                <c:pt idx="2461">
                  <c:v>42974</c:v>
                </c:pt>
                <c:pt idx="2462">
                  <c:v>42975</c:v>
                </c:pt>
                <c:pt idx="2463">
                  <c:v>42976</c:v>
                </c:pt>
                <c:pt idx="2464">
                  <c:v>42977</c:v>
                </c:pt>
                <c:pt idx="2465">
                  <c:v>42978</c:v>
                </c:pt>
                <c:pt idx="2466">
                  <c:v>42979</c:v>
                </c:pt>
                <c:pt idx="2467">
                  <c:v>42980</c:v>
                </c:pt>
                <c:pt idx="2468">
                  <c:v>42981</c:v>
                </c:pt>
                <c:pt idx="2469">
                  <c:v>42982</c:v>
                </c:pt>
                <c:pt idx="2470">
                  <c:v>42983</c:v>
                </c:pt>
                <c:pt idx="2471">
                  <c:v>42984</c:v>
                </c:pt>
                <c:pt idx="2472">
                  <c:v>42985</c:v>
                </c:pt>
                <c:pt idx="2473">
                  <c:v>42986</c:v>
                </c:pt>
                <c:pt idx="2474">
                  <c:v>42987</c:v>
                </c:pt>
                <c:pt idx="2475">
                  <c:v>42988</c:v>
                </c:pt>
                <c:pt idx="2476">
                  <c:v>42989</c:v>
                </c:pt>
                <c:pt idx="2477">
                  <c:v>42990</c:v>
                </c:pt>
                <c:pt idx="2478">
                  <c:v>42991</c:v>
                </c:pt>
                <c:pt idx="2479">
                  <c:v>42992</c:v>
                </c:pt>
                <c:pt idx="2480">
                  <c:v>42993</c:v>
                </c:pt>
                <c:pt idx="2481">
                  <c:v>42994</c:v>
                </c:pt>
                <c:pt idx="2482">
                  <c:v>42995</c:v>
                </c:pt>
                <c:pt idx="2483">
                  <c:v>42996</c:v>
                </c:pt>
                <c:pt idx="2484">
                  <c:v>42997</c:v>
                </c:pt>
                <c:pt idx="2485">
                  <c:v>42998</c:v>
                </c:pt>
                <c:pt idx="2486">
                  <c:v>42999</c:v>
                </c:pt>
                <c:pt idx="2487">
                  <c:v>43000</c:v>
                </c:pt>
                <c:pt idx="2488">
                  <c:v>43001</c:v>
                </c:pt>
                <c:pt idx="2489">
                  <c:v>43002</c:v>
                </c:pt>
                <c:pt idx="2490">
                  <c:v>43003</c:v>
                </c:pt>
                <c:pt idx="2491">
                  <c:v>43004</c:v>
                </c:pt>
                <c:pt idx="2492">
                  <c:v>43005</c:v>
                </c:pt>
                <c:pt idx="2493">
                  <c:v>43006</c:v>
                </c:pt>
                <c:pt idx="2494">
                  <c:v>43007</c:v>
                </c:pt>
                <c:pt idx="2495">
                  <c:v>43008</c:v>
                </c:pt>
                <c:pt idx="2496">
                  <c:v>43009</c:v>
                </c:pt>
                <c:pt idx="2497">
                  <c:v>43010</c:v>
                </c:pt>
                <c:pt idx="2498">
                  <c:v>43011</c:v>
                </c:pt>
                <c:pt idx="2499">
                  <c:v>43012</c:v>
                </c:pt>
                <c:pt idx="2500">
                  <c:v>43013</c:v>
                </c:pt>
                <c:pt idx="2501">
                  <c:v>43014</c:v>
                </c:pt>
                <c:pt idx="2502">
                  <c:v>43015</c:v>
                </c:pt>
                <c:pt idx="2503">
                  <c:v>43016</c:v>
                </c:pt>
                <c:pt idx="2504">
                  <c:v>43017</c:v>
                </c:pt>
                <c:pt idx="2505">
                  <c:v>43018</c:v>
                </c:pt>
                <c:pt idx="2506">
                  <c:v>43019</c:v>
                </c:pt>
                <c:pt idx="2507">
                  <c:v>43020</c:v>
                </c:pt>
                <c:pt idx="2508">
                  <c:v>43021</c:v>
                </c:pt>
                <c:pt idx="2509">
                  <c:v>43022</c:v>
                </c:pt>
                <c:pt idx="2510">
                  <c:v>43023</c:v>
                </c:pt>
                <c:pt idx="2511">
                  <c:v>43024</c:v>
                </c:pt>
                <c:pt idx="2512">
                  <c:v>43025</c:v>
                </c:pt>
                <c:pt idx="2513">
                  <c:v>43026</c:v>
                </c:pt>
                <c:pt idx="2514">
                  <c:v>43027</c:v>
                </c:pt>
                <c:pt idx="2515">
                  <c:v>43028</c:v>
                </c:pt>
                <c:pt idx="2516">
                  <c:v>43029</c:v>
                </c:pt>
                <c:pt idx="2517">
                  <c:v>43030</c:v>
                </c:pt>
                <c:pt idx="2518">
                  <c:v>43031</c:v>
                </c:pt>
                <c:pt idx="2519">
                  <c:v>43032</c:v>
                </c:pt>
                <c:pt idx="2520">
                  <c:v>43033</c:v>
                </c:pt>
                <c:pt idx="2521">
                  <c:v>43034</c:v>
                </c:pt>
                <c:pt idx="2522">
                  <c:v>43035</c:v>
                </c:pt>
                <c:pt idx="2523">
                  <c:v>43036</c:v>
                </c:pt>
                <c:pt idx="2524">
                  <c:v>43037</c:v>
                </c:pt>
                <c:pt idx="2525">
                  <c:v>43038</c:v>
                </c:pt>
                <c:pt idx="2526">
                  <c:v>43039</c:v>
                </c:pt>
                <c:pt idx="2527">
                  <c:v>43040</c:v>
                </c:pt>
                <c:pt idx="2528">
                  <c:v>43041</c:v>
                </c:pt>
                <c:pt idx="2529">
                  <c:v>43042</c:v>
                </c:pt>
                <c:pt idx="2530">
                  <c:v>43043</c:v>
                </c:pt>
                <c:pt idx="2531">
                  <c:v>43044</c:v>
                </c:pt>
                <c:pt idx="2532">
                  <c:v>43045</c:v>
                </c:pt>
                <c:pt idx="2533">
                  <c:v>43046</c:v>
                </c:pt>
                <c:pt idx="2534">
                  <c:v>43047</c:v>
                </c:pt>
                <c:pt idx="2535">
                  <c:v>43048</c:v>
                </c:pt>
                <c:pt idx="2536">
                  <c:v>43049</c:v>
                </c:pt>
                <c:pt idx="2537">
                  <c:v>43050</c:v>
                </c:pt>
                <c:pt idx="2538">
                  <c:v>43051</c:v>
                </c:pt>
                <c:pt idx="2539">
                  <c:v>43052</c:v>
                </c:pt>
                <c:pt idx="2540">
                  <c:v>43053</c:v>
                </c:pt>
                <c:pt idx="2541">
                  <c:v>43054</c:v>
                </c:pt>
                <c:pt idx="2542">
                  <c:v>43055</c:v>
                </c:pt>
                <c:pt idx="2543">
                  <c:v>43056</c:v>
                </c:pt>
                <c:pt idx="2544">
                  <c:v>43057</c:v>
                </c:pt>
                <c:pt idx="2545">
                  <c:v>43058</c:v>
                </c:pt>
                <c:pt idx="2546">
                  <c:v>43059</c:v>
                </c:pt>
                <c:pt idx="2547">
                  <c:v>43060</c:v>
                </c:pt>
                <c:pt idx="2548">
                  <c:v>43061</c:v>
                </c:pt>
                <c:pt idx="2549">
                  <c:v>43062</c:v>
                </c:pt>
                <c:pt idx="2550">
                  <c:v>43063</c:v>
                </c:pt>
                <c:pt idx="2551">
                  <c:v>43064</c:v>
                </c:pt>
                <c:pt idx="2552">
                  <c:v>43065</c:v>
                </c:pt>
                <c:pt idx="2553">
                  <c:v>43066</c:v>
                </c:pt>
                <c:pt idx="2554">
                  <c:v>43067</c:v>
                </c:pt>
                <c:pt idx="2555">
                  <c:v>43068</c:v>
                </c:pt>
                <c:pt idx="2556">
                  <c:v>43069</c:v>
                </c:pt>
                <c:pt idx="2557">
                  <c:v>43070</c:v>
                </c:pt>
                <c:pt idx="2558">
                  <c:v>43071</c:v>
                </c:pt>
                <c:pt idx="2559">
                  <c:v>43072</c:v>
                </c:pt>
                <c:pt idx="2560">
                  <c:v>43073</c:v>
                </c:pt>
                <c:pt idx="2561">
                  <c:v>43074</c:v>
                </c:pt>
                <c:pt idx="2562">
                  <c:v>43075</c:v>
                </c:pt>
                <c:pt idx="2563">
                  <c:v>43076</c:v>
                </c:pt>
                <c:pt idx="2564">
                  <c:v>43077</c:v>
                </c:pt>
                <c:pt idx="2565">
                  <c:v>43078</c:v>
                </c:pt>
                <c:pt idx="2566">
                  <c:v>43079</c:v>
                </c:pt>
                <c:pt idx="2567">
                  <c:v>43080</c:v>
                </c:pt>
                <c:pt idx="2568">
                  <c:v>43081</c:v>
                </c:pt>
                <c:pt idx="2569">
                  <c:v>43082</c:v>
                </c:pt>
                <c:pt idx="2570">
                  <c:v>43083</c:v>
                </c:pt>
                <c:pt idx="2571">
                  <c:v>43084</c:v>
                </c:pt>
                <c:pt idx="2572">
                  <c:v>43085</c:v>
                </c:pt>
                <c:pt idx="2573">
                  <c:v>43086</c:v>
                </c:pt>
                <c:pt idx="2574">
                  <c:v>43087</c:v>
                </c:pt>
                <c:pt idx="2575">
                  <c:v>43088</c:v>
                </c:pt>
                <c:pt idx="2576">
                  <c:v>43089</c:v>
                </c:pt>
                <c:pt idx="2577">
                  <c:v>43090</c:v>
                </c:pt>
                <c:pt idx="2578">
                  <c:v>43091</c:v>
                </c:pt>
                <c:pt idx="2579">
                  <c:v>43092</c:v>
                </c:pt>
                <c:pt idx="2580">
                  <c:v>43093</c:v>
                </c:pt>
                <c:pt idx="2581">
                  <c:v>43094</c:v>
                </c:pt>
                <c:pt idx="2582">
                  <c:v>43095</c:v>
                </c:pt>
                <c:pt idx="2583">
                  <c:v>43096</c:v>
                </c:pt>
                <c:pt idx="2584">
                  <c:v>43097</c:v>
                </c:pt>
                <c:pt idx="2585">
                  <c:v>43098</c:v>
                </c:pt>
                <c:pt idx="2586">
                  <c:v>43099</c:v>
                </c:pt>
                <c:pt idx="2587">
                  <c:v>43100</c:v>
                </c:pt>
                <c:pt idx="2588">
                  <c:v>43101</c:v>
                </c:pt>
                <c:pt idx="2589">
                  <c:v>43102</c:v>
                </c:pt>
                <c:pt idx="2590">
                  <c:v>43103</c:v>
                </c:pt>
                <c:pt idx="2591">
                  <c:v>43104</c:v>
                </c:pt>
                <c:pt idx="2592">
                  <c:v>43105</c:v>
                </c:pt>
                <c:pt idx="2593">
                  <c:v>43106</c:v>
                </c:pt>
                <c:pt idx="2594">
                  <c:v>43107</c:v>
                </c:pt>
                <c:pt idx="2595">
                  <c:v>43108</c:v>
                </c:pt>
                <c:pt idx="2596">
                  <c:v>43109</c:v>
                </c:pt>
                <c:pt idx="2597">
                  <c:v>43110</c:v>
                </c:pt>
                <c:pt idx="2598">
                  <c:v>43111</c:v>
                </c:pt>
                <c:pt idx="2599">
                  <c:v>43112</c:v>
                </c:pt>
                <c:pt idx="2600">
                  <c:v>43113</c:v>
                </c:pt>
                <c:pt idx="2601">
                  <c:v>43114</c:v>
                </c:pt>
                <c:pt idx="2602">
                  <c:v>43115</c:v>
                </c:pt>
                <c:pt idx="2603">
                  <c:v>43116</c:v>
                </c:pt>
                <c:pt idx="2604">
                  <c:v>43117</c:v>
                </c:pt>
                <c:pt idx="2605">
                  <c:v>43118</c:v>
                </c:pt>
                <c:pt idx="2606">
                  <c:v>43119</c:v>
                </c:pt>
                <c:pt idx="2607">
                  <c:v>43120</c:v>
                </c:pt>
                <c:pt idx="2608">
                  <c:v>43121</c:v>
                </c:pt>
                <c:pt idx="2609">
                  <c:v>43122</c:v>
                </c:pt>
                <c:pt idx="2610">
                  <c:v>43123</c:v>
                </c:pt>
                <c:pt idx="2611">
                  <c:v>43124</c:v>
                </c:pt>
                <c:pt idx="2612">
                  <c:v>43125</c:v>
                </c:pt>
                <c:pt idx="2613">
                  <c:v>43126</c:v>
                </c:pt>
                <c:pt idx="2614">
                  <c:v>43127</c:v>
                </c:pt>
                <c:pt idx="2615">
                  <c:v>43128</c:v>
                </c:pt>
                <c:pt idx="2616">
                  <c:v>43129</c:v>
                </c:pt>
                <c:pt idx="2617">
                  <c:v>43130</c:v>
                </c:pt>
                <c:pt idx="2618">
                  <c:v>43131</c:v>
                </c:pt>
                <c:pt idx="2619">
                  <c:v>43132</c:v>
                </c:pt>
                <c:pt idx="2620">
                  <c:v>43133</c:v>
                </c:pt>
                <c:pt idx="2621">
                  <c:v>43134</c:v>
                </c:pt>
                <c:pt idx="2622">
                  <c:v>43135</c:v>
                </c:pt>
                <c:pt idx="2623">
                  <c:v>43136</c:v>
                </c:pt>
                <c:pt idx="2624">
                  <c:v>43137</c:v>
                </c:pt>
                <c:pt idx="2625">
                  <c:v>43138</c:v>
                </c:pt>
                <c:pt idx="2626">
                  <c:v>43139</c:v>
                </c:pt>
                <c:pt idx="2627">
                  <c:v>43140</c:v>
                </c:pt>
                <c:pt idx="2628">
                  <c:v>43141</c:v>
                </c:pt>
                <c:pt idx="2629">
                  <c:v>43142</c:v>
                </c:pt>
                <c:pt idx="2630">
                  <c:v>43143</c:v>
                </c:pt>
                <c:pt idx="2631">
                  <c:v>43144</c:v>
                </c:pt>
                <c:pt idx="2632">
                  <c:v>43145</c:v>
                </c:pt>
                <c:pt idx="2633">
                  <c:v>43146</c:v>
                </c:pt>
                <c:pt idx="2634">
                  <c:v>43147</c:v>
                </c:pt>
                <c:pt idx="2635">
                  <c:v>43148</c:v>
                </c:pt>
                <c:pt idx="2636">
                  <c:v>43149</c:v>
                </c:pt>
                <c:pt idx="2637">
                  <c:v>43150</c:v>
                </c:pt>
                <c:pt idx="2638">
                  <c:v>43151</c:v>
                </c:pt>
                <c:pt idx="2639">
                  <c:v>43152</c:v>
                </c:pt>
                <c:pt idx="2640">
                  <c:v>43153</c:v>
                </c:pt>
                <c:pt idx="2641">
                  <c:v>43154</c:v>
                </c:pt>
                <c:pt idx="2642">
                  <c:v>43155</c:v>
                </c:pt>
                <c:pt idx="2643">
                  <c:v>43156</c:v>
                </c:pt>
                <c:pt idx="2644">
                  <c:v>43157</c:v>
                </c:pt>
                <c:pt idx="2645">
                  <c:v>43158</c:v>
                </c:pt>
                <c:pt idx="2646">
                  <c:v>43159</c:v>
                </c:pt>
                <c:pt idx="2647">
                  <c:v>43160</c:v>
                </c:pt>
                <c:pt idx="2648">
                  <c:v>43161</c:v>
                </c:pt>
                <c:pt idx="2649">
                  <c:v>43162</c:v>
                </c:pt>
                <c:pt idx="2650">
                  <c:v>43163</c:v>
                </c:pt>
                <c:pt idx="2651">
                  <c:v>43164</c:v>
                </c:pt>
                <c:pt idx="2652">
                  <c:v>43165</c:v>
                </c:pt>
                <c:pt idx="2653">
                  <c:v>43166</c:v>
                </c:pt>
                <c:pt idx="2654">
                  <c:v>43167</c:v>
                </c:pt>
                <c:pt idx="2655">
                  <c:v>43168</c:v>
                </c:pt>
                <c:pt idx="2656">
                  <c:v>43169</c:v>
                </c:pt>
                <c:pt idx="2657">
                  <c:v>43170</c:v>
                </c:pt>
                <c:pt idx="2658">
                  <c:v>43171</c:v>
                </c:pt>
                <c:pt idx="2659">
                  <c:v>43172</c:v>
                </c:pt>
                <c:pt idx="2660">
                  <c:v>43173</c:v>
                </c:pt>
                <c:pt idx="2661">
                  <c:v>43174</c:v>
                </c:pt>
                <c:pt idx="2662">
                  <c:v>43175</c:v>
                </c:pt>
                <c:pt idx="2663">
                  <c:v>43176</c:v>
                </c:pt>
                <c:pt idx="2664">
                  <c:v>43177</c:v>
                </c:pt>
                <c:pt idx="2665">
                  <c:v>43178</c:v>
                </c:pt>
                <c:pt idx="2666">
                  <c:v>43179</c:v>
                </c:pt>
                <c:pt idx="2667">
                  <c:v>43180</c:v>
                </c:pt>
                <c:pt idx="2668">
                  <c:v>43181</c:v>
                </c:pt>
                <c:pt idx="2669">
                  <c:v>43182</c:v>
                </c:pt>
                <c:pt idx="2670">
                  <c:v>43183</c:v>
                </c:pt>
                <c:pt idx="2671">
                  <c:v>43184</c:v>
                </c:pt>
                <c:pt idx="2672">
                  <c:v>43185</c:v>
                </c:pt>
                <c:pt idx="2673">
                  <c:v>43186</c:v>
                </c:pt>
                <c:pt idx="2674">
                  <c:v>43187</c:v>
                </c:pt>
                <c:pt idx="2675">
                  <c:v>43188</c:v>
                </c:pt>
                <c:pt idx="2676">
                  <c:v>43189</c:v>
                </c:pt>
                <c:pt idx="2677">
                  <c:v>43190</c:v>
                </c:pt>
                <c:pt idx="2678">
                  <c:v>43191</c:v>
                </c:pt>
                <c:pt idx="2679">
                  <c:v>43192</c:v>
                </c:pt>
                <c:pt idx="2680">
                  <c:v>43193</c:v>
                </c:pt>
                <c:pt idx="2681">
                  <c:v>43194</c:v>
                </c:pt>
                <c:pt idx="2682">
                  <c:v>43195</c:v>
                </c:pt>
                <c:pt idx="2683">
                  <c:v>43196</c:v>
                </c:pt>
                <c:pt idx="2684">
                  <c:v>43197</c:v>
                </c:pt>
                <c:pt idx="2685">
                  <c:v>43198</c:v>
                </c:pt>
                <c:pt idx="2686">
                  <c:v>43199</c:v>
                </c:pt>
                <c:pt idx="2687">
                  <c:v>43200</c:v>
                </c:pt>
                <c:pt idx="2688">
                  <c:v>43201</c:v>
                </c:pt>
                <c:pt idx="2689">
                  <c:v>43202</c:v>
                </c:pt>
                <c:pt idx="2690">
                  <c:v>43203</c:v>
                </c:pt>
                <c:pt idx="2691">
                  <c:v>43204</c:v>
                </c:pt>
                <c:pt idx="2692">
                  <c:v>43205</c:v>
                </c:pt>
                <c:pt idx="2693">
                  <c:v>43206</c:v>
                </c:pt>
                <c:pt idx="2694">
                  <c:v>43207</c:v>
                </c:pt>
                <c:pt idx="2695">
                  <c:v>43208</c:v>
                </c:pt>
                <c:pt idx="2696">
                  <c:v>43209</c:v>
                </c:pt>
                <c:pt idx="2697">
                  <c:v>43210</c:v>
                </c:pt>
                <c:pt idx="2698">
                  <c:v>43211</c:v>
                </c:pt>
                <c:pt idx="2699">
                  <c:v>43212</c:v>
                </c:pt>
                <c:pt idx="2700">
                  <c:v>43213</c:v>
                </c:pt>
                <c:pt idx="2701">
                  <c:v>43214</c:v>
                </c:pt>
                <c:pt idx="2702">
                  <c:v>43215</c:v>
                </c:pt>
                <c:pt idx="2703">
                  <c:v>43216</c:v>
                </c:pt>
                <c:pt idx="2704">
                  <c:v>43217</c:v>
                </c:pt>
                <c:pt idx="2705">
                  <c:v>43218</c:v>
                </c:pt>
                <c:pt idx="2706">
                  <c:v>43219</c:v>
                </c:pt>
                <c:pt idx="2707">
                  <c:v>43220</c:v>
                </c:pt>
                <c:pt idx="2708">
                  <c:v>43221</c:v>
                </c:pt>
                <c:pt idx="2709">
                  <c:v>43222</c:v>
                </c:pt>
                <c:pt idx="2710">
                  <c:v>43223</c:v>
                </c:pt>
                <c:pt idx="2711">
                  <c:v>43224</c:v>
                </c:pt>
                <c:pt idx="2712">
                  <c:v>43225</c:v>
                </c:pt>
                <c:pt idx="2713">
                  <c:v>43226</c:v>
                </c:pt>
                <c:pt idx="2714">
                  <c:v>43227</c:v>
                </c:pt>
                <c:pt idx="2715">
                  <c:v>43228</c:v>
                </c:pt>
                <c:pt idx="2716">
                  <c:v>43229</c:v>
                </c:pt>
                <c:pt idx="2717">
                  <c:v>43230</c:v>
                </c:pt>
                <c:pt idx="2718">
                  <c:v>43231</c:v>
                </c:pt>
                <c:pt idx="2719">
                  <c:v>43232</c:v>
                </c:pt>
                <c:pt idx="2720">
                  <c:v>43233</c:v>
                </c:pt>
                <c:pt idx="2721">
                  <c:v>43234</c:v>
                </c:pt>
                <c:pt idx="2722">
                  <c:v>43235</c:v>
                </c:pt>
                <c:pt idx="2723">
                  <c:v>43236</c:v>
                </c:pt>
                <c:pt idx="2724">
                  <c:v>43237</c:v>
                </c:pt>
                <c:pt idx="2725">
                  <c:v>43238</c:v>
                </c:pt>
                <c:pt idx="2726">
                  <c:v>43239</c:v>
                </c:pt>
                <c:pt idx="2727">
                  <c:v>43240</c:v>
                </c:pt>
                <c:pt idx="2728">
                  <c:v>43241</c:v>
                </c:pt>
                <c:pt idx="2729">
                  <c:v>43242</c:v>
                </c:pt>
                <c:pt idx="2730">
                  <c:v>43243</c:v>
                </c:pt>
                <c:pt idx="2731">
                  <c:v>43244</c:v>
                </c:pt>
                <c:pt idx="2732">
                  <c:v>43245</c:v>
                </c:pt>
                <c:pt idx="2733">
                  <c:v>43246</c:v>
                </c:pt>
                <c:pt idx="2734">
                  <c:v>43247</c:v>
                </c:pt>
                <c:pt idx="2735">
                  <c:v>43248</c:v>
                </c:pt>
                <c:pt idx="2736">
                  <c:v>43249</c:v>
                </c:pt>
                <c:pt idx="2737">
                  <c:v>43250</c:v>
                </c:pt>
                <c:pt idx="2738">
                  <c:v>43251</c:v>
                </c:pt>
                <c:pt idx="2739">
                  <c:v>43252</c:v>
                </c:pt>
                <c:pt idx="2740">
                  <c:v>43253</c:v>
                </c:pt>
                <c:pt idx="2741">
                  <c:v>43254</c:v>
                </c:pt>
                <c:pt idx="2742">
                  <c:v>43255</c:v>
                </c:pt>
                <c:pt idx="2743">
                  <c:v>43256</c:v>
                </c:pt>
                <c:pt idx="2744">
                  <c:v>43257</c:v>
                </c:pt>
                <c:pt idx="2745">
                  <c:v>43258</c:v>
                </c:pt>
                <c:pt idx="2746">
                  <c:v>43259</c:v>
                </c:pt>
                <c:pt idx="2747">
                  <c:v>43260</c:v>
                </c:pt>
                <c:pt idx="2748">
                  <c:v>43261</c:v>
                </c:pt>
                <c:pt idx="2749">
                  <c:v>43262</c:v>
                </c:pt>
                <c:pt idx="2750">
                  <c:v>43263</c:v>
                </c:pt>
                <c:pt idx="2751">
                  <c:v>43264</c:v>
                </c:pt>
                <c:pt idx="2752">
                  <c:v>43265</c:v>
                </c:pt>
                <c:pt idx="2753">
                  <c:v>43266</c:v>
                </c:pt>
                <c:pt idx="2754">
                  <c:v>43267</c:v>
                </c:pt>
                <c:pt idx="2755">
                  <c:v>43268</c:v>
                </c:pt>
                <c:pt idx="2756">
                  <c:v>43269</c:v>
                </c:pt>
                <c:pt idx="2757">
                  <c:v>43270</c:v>
                </c:pt>
                <c:pt idx="2758">
                  <c:v>43271</c:v>
                </c:pt>
                <c:pt idx="2759">
                  <c:v>43272</c:v>
                </c:pt>
                <c:pt idx="2760">
                  <c:v>43273</c:v>
                </c:pt>
                <c:pt idx="2761">
                  <c:v>43274</c:v>
                </c:pt>
                <c:pt idx="2762">
                  <c:v>43275</c:v>
                </c:pt>
                <c:pt idx="2763">
                  <c:v>43276</c:v>
                </c:pt>
                <c:pt idx="2764">
                  <c:v>43277</c:v>
                </c:pt>
                <c:pt idx="2765">
                  <c:v>43278</c:v>
                </c:pt>
                <c:pt idx="2766">
                  <c:v>43279</c:v>
                </c:pt>
                <c:pt idx="2767">
                  <c:v>43280</c:v>
                </c:pt>
                <c:pt idx="2768">
                  <c:v>43281</c:v>
                </c:pt>
                <c:pt idx="2769">
                  <c:v>43282</c:v>
                </c:pt>
                <c:pt idx="2770">
                  <c:v>43283</c:v>
                </c:pt>
                <c:pt idx="2771">
                  <c:v>43284</c:v>
                </c:pt>
                <c:pt idx="2772">
                  <c:v>43285</c:v>
                </c:pt>
                <c:pt idx="2773">
                  <c:v>43286</c:v>
                </c:pt>
                <c:pt idx="2774">
                  <c:v>43287</c:v>
                </c:pt>
                <c:pt idx="2775">
                  <c:v>43288</c:v>
                </c:pt>
                <c:pt idx="2776">
                  <c:v>43289</c:v>
                </c:pt>
                <c:pt idx="2777">
                  <c:v>43290</c:v>
                </c:pt>
                <c:pt idx="2778">
                  <c:v>43291</c:v>
                </c:pt>
                <c:pt idx="2779">
                  <c:v>43292</c:v>
                </c:pt>
                <c:pt idx="2780">
                  <c:v>43293</c:v>
                </c:pt>
                <c:pt idx="2781">
                  <c:v>43294</c:v>
                </c:pt>
                <c:pt idx="2782">
                  <c:v>43295</c:v>
                </c:pt>
                <c:pt idx="2783">
                  <c:v>43296</c:v>
                </c:pt>
                <c:pt idx="2784">
                  <c:v>43297</c:v>
                </c:pt>
                <c:pt idx="2785">
                  <c:v>43298</c:v>
                </c:pt>
                <c:pt idx="2786">
                  <c:v>43299</c:v>
                </c:pt>
                <c:pt idx="2787">
                  <c:v>43300</c:v>
                </c:pt>
                <c:pt idx="2788">
                  <c:v>43301</c:v>
                </c:pt>
                <c:pt idx="2789">
                  <c:v>43302</c:v>
                </c:pt>
                <c:pt idx="2790">
                  <c:v>43303</c:v>
                </c:pt>
                <c:pt idx="2791">
                  <c:v>43304</c:v>
                </c:pt>
                <c:pt idx="2792">
                  <c:v>43305</c:v>
                </c:pt>
                <c:pt idx="2793">
                  <c:v>43306</c:v>
                </c:pt>
                <c:pt idx="2794">
                  <c:v>43307</c:v>
                </c:pt>
                <c:pt idx="2795">
                  <c:v>43308</c:v>
                </c:pt>
                <c:pt idx="2796">
                  <c:v>43309</c:v>
                </c:pt>
                <c:pt idx="2797">
                  <c:v>43310</c:v>
                </c:pt>
                <c:pt idx="2798">
                  <c:v>43311</c:v>
                </c:pt>
                <c:pt idx="2799">
                  <c:v>43312</c:v>
                </c:pt>
                <c:pt idx="2800">
                  <c:v>43313</c:v>
                </c:pt>
                <c:pt idx="2801">
                  <c:v>43314</c:v>
                </c:pt>
                <c:pt idx="2802">
                  <c:v>43315</c:v>
                </c:pt>
                <c:pt idx="2803">
                  <c:v>43316</c:v>
                </c:pt>
                <c:pt idx="2804">
                  <c:v>43317</c:v>
                </c:pt>
                <c:pt idx="2805">
                  <c:v>43318</c:v>
                </c:pt>
                <c:pt idx="2806">
                  <c:v>43319</c:v>
                </c:pt>
                <c:pt idx="2807">
                  <c:v>43320</c:v>
                </c:pt>
                <c:pt idx="2808">
                  <c:v>43321</c:v>
                </c:pt>
                <c:pt idx="2809">
                  <c:v>43322</c:v>
                </c:pt>
                <c:pt idx="2810">
                  <c:v>43323</c:v>
                </c:pt>
                <c:pt idx="2811">
                  <c:v>43324</c:v>
                </c:pt>
                <c:pt idx="2812">
                  <c:v>43325</c:v>
                </c:pt>
                <c:pt idx="2813">
                  <c:v>43326</c:v>
                </c:pt>
                <c:pt idx="2814">
                  <c:v>43327</c:v>
                </c:pt>
                <c:pt idx="2815">
                  <c:v>43328</c:v>
                </c:pt>
                <c:pt idx="2816">
                  <c:v>43329</c:v>
                </c:pt>
                <c:pt idx="2817">
                  <c:v>43330</c:v>
                </c:pt>
                <c:pt idx="2818">
                  <c:v>43331</c:v>
                </c:pt>
                <c:pt idx="2819">
                  <c:v>43332</c:v>
                </c:pt>
                <c:pt idx="2820">
                  <c:v>43333</c:v>
                </c:pt>
                <c:pt idx="2821">
                  <c:v>43334</c:v>
                </c:pt>
                <c:pt idx="2822">
                  <c:v>43335</c:v>
                </c:pt>
                <c:pt idx="2823">
                  <c:v>43336</c:v>
                </c:pt>
                <c:pt idx="2824">
                  <c:v>43337</c:v>
                </c:pt>
                <c:pt idx="2825">
                  <c:v>43338</c:v>
                </c:pt>
                <c:pt idx="2826">
                  <c:v>43339</c:v>
                </c:pt>
                <c:pt idx="2827">
                  <c:v>43340</c:v>
                </c:pt>
                <c:pt idx="2828">
                  <c:v>43341</c:v>
                </c:pt>
                <c:pt idx="2829">
                  <c:v>43342</c:v>
                </c:pt>
                <c:pt idx="2830">
                  <c:v>43343</c:v>
                </c:pt>
                <c:pt idx="2831">
                  <c:v>43344</c:v>
                </c:pt>
                <c:pt idx="2832">
                  <c:v>43345</c:v>
                </c:pt>
                <c:pt idx="2833">
                  <c:v>43346</c:v>
                </c:pt>
                <c:pt idx="2834">
                  <c:v>43347</c:v>
                </c:pt>
                <c:pt idx="2835">
                  <c:v>43348</c:v>
                </c:pt>
                <c:pt idx="2836">
                  <c:v>43349</c:v>
                </c:pt>
                <c:pt idx="2837">
                  <c:v>43350</c:v>
                </c:pt>
                <c:pt idx="2838">
                  <c:v>43351</c:v>
                </c:pt>
                <c:pt idx="2839">
                  <c:v>43352</c:v>
                </c:pt>
                <c:pt idx="2840">
                  <c:v>43353</c:v>
                </c:pt>
                <c:pt idx="2841">
                  <c:v>43354</c:v>
                </c:pt>
                <c:pt idx="2842">
                  <c:v>43355</c:v>
                </c:pt>
                <c:pt idx="2843">
                  <c:v>43356</c:v>
                </c:pt>
                <c:pt idx="2844">
                  <c:v>43357</c:v>
                </c:pt>
                <c:pt idx="2845">
                  <c:v>43358</c:v>
                </c:pt>
                <c:pt idx="2846">
                  <c:v>43359</c:v>
                </c:pt>
                <c:pt idx="2847">
                  <c:v>43360</c:v>
                </c:pt>
                <c:pt idx="2848">
                  <c:v>43361</c:v>
                </c:pt>
                <c:pt idx="2849">
                  <c:v>43362</c:v>
                </c:pt>
                <c:pt idx="2850">
                  <c:v>43363</c:v>
                </c:pt>
                <c:pt idx="2851">
                  <c:v>43364</c:v>
                </c:pt>
                <c:pt idx="2852">
                  <c:v>43365</c:v>
                </c:pt>
                <c:pt idx="2853">
                  <c:v>43366</c:v>
                </c:pt>
                <c:pt idx="2854">
                  <c:v>43367</c:v>
                </c:pt>
                <c:pt idx="2855">
                  <c:v>43368</c:v>
                </c:pt>
                <c:pt idx="2856">
                  <c:v>43369</c:v>
                </c:pt>
                <c:pt idx="2857">
                  <c:v>43370</c:v>
                </c:pt>
                <c:pt idx="2858">
                  <c:v>43371</c:v>
                </c:pt>
                <c:pt idx="2859">
                  <c:v>43372</c:v>
                </c:pt>
                <c:pt idx="2860">
                  <c:v>43373</c:v>
                </c:pt>
                <c:pt idx="2861">
                  <c:v>43374</c:v>
                </c:pt>
                <c:pt idx="2862">
                  <c:v>43375</c:v>
                </c:pt>
                <c:pt idx="2863">
                  <c:v>43376</c:v>
                </c:pt>
                <c:pt idx="2864">
                  <c:v>43377</c:v>
                </c:pt>
                <c:pt idx="2865">
                  <c:v>43378</c:v>
                </c:pt>
                <c:pt idx="2866">
                  <c:v>43379</c:v>
                </c:pt>
                <c:pt idx="2867">
                  <c:v>43380</c:v>
                </c:pt>
                <c:pt idx="2868">
                  <c:v>43381</c:v>
                </c:pt>
                <c:pt idx="2869">
                  <c:v>43382</c:v>
                </c:pt>
                <c:pt idx="2870">
                  <c:v>43383</c:v>
                </c:pt>
                <c:pt idx="2871">
                  <c:v>43384</c:v>
                </c:pt>
                <c:pt idx="2872">
                  <c:v>43385</c:v>
                </c:pt>
                <c:pt idx="2873">
                  <c:v>43386</c:v>
                </c:pt>
                <c:pt idx="2874">
                  <c:v>43387</c:v>
                </c:pt>
                <c:pt idx="2875">
                  <c:v>43388</c:v>
                </c:pt>
                <c:pt idx="2876">
                  <c:v>43389</c:v>
                </c:pt>
                <c:pt idx="2877">
                  <c:v>43390</c:v>
                </c:pt>
                <c:pt idx="2878">
                  <c:v>43391</c:v>
                </c:pt>
                <c:pt idx="2879">
                  <c:v>43392</c:v>
                </c:pt>
                <c:pt idx="2880">
                  <c:v>43393</c:v>
                </c:pt>
                <c:pt idx="2881">
                  <c:v>43394</c:v>
                </c:pt>
                <c:pt idx="2882">
                  <c:v>43395</c:v>
                </c:pt>
                <c:pt idx="2883">
                  <c:v>43396</c:v>
                </c:pt>
                <c:pt idx="2884">
                  <c:v>43397</c:v>
                </c:pt>
                <c:pt idx="2885">
                  <c:v>43398</c:v>
                </c:pt>
                <c:pt idx="2886">
                  <c:v>43399</c:v>
                </c:pt>
                <c:pt idx="2887">
                  <c:v>43400</c:v>
                </c:pt>
                <c:pt idx="2888">
                  <c:v>43401</c:v>
                </c:pt>
                <c:pt idx="2889">
                  <c:v>43402</c:v>
                </c:pt>
                <c:pt idx="2890">
                  <c:v>43403</c:v>
                </c:pt>
                <c:pt idx="2891">
                  <c:v>43404</c:v>
                </c:pt>
                <c:pt idx="2892">
                  <c:v>43405</c:v>
                </c:pt>
                <c:pt idx="2893">
                  <c:v>43406</c:v>
                </c:pt>
                <c:pt idx="2894">
                  <c:v>43407</c:v>
                </c:pt>
                <c:pt idx="2895">
                  <c:v>43408</c:v>
                </c:pt>
                <c:pt idx="2896">
                  <c:v>43409</c:v>
                </c:pt>
                <c:pt idx="2897">
                  <c:v>43410</c:v>
                </c:pt>
                <c:pt idx="2898">
                  <c:v>43411</c:v>
                </c:pt>
                <c:pt idx="2899">
                  <c:v>43412</c:v>
                </c:pt>
                <c:pt idx="2900">
                  <c:v>43413</c:v>
                </c:pt>
                <c:pt idx="2901">
                  <c:v>43414</c:v>
                </c:pt>
                <c:pt idx="2902">
                  <c:v>43415</c:v>
                </c:pt>
                <c:pt idx="2903">
                  <c:v>43416</c:v>
                </c:pt>
                <c:pt idx="2904">
                  <c:v>43417</c:v>
                </c:pt>
                <c:pt idx="2905">
                  <c:v>43418</c:v>
                </c:pt>
                <c:pt idx="2906">
                  <c:v>43419</c:v>
                </c:pt>
                <c:pt idx="2907">
                  <c:v>43420</c:v>
                </c:pt>
                <c:pt idx="2908">
                  <c:v>43421</c:v>
                </c:pt>
                <c:pt idx="2909">
                  <c:v>43422</c:v>
                </c:pt>
                <c:pt idx="2910">
                  <c:v>43423</c:v>
                </c:pt>
                <c:pt idx="2911">
                  <c:v>43424</c:v>
                </c:pt>
                <c:pt idx="2912">
                  <c:v>43425</c:v>
                </c:pt>
                <c:pt idx="2913">
                  <c:v>43426</c:v>
                </c:pt>
                <c:pt idx="2914">
                  <c:v>43427</c:v>
                </c:pt>
                <c:pt idx="2915">
                  <c:v>43428</c:v>
                </c:pt>
                <c:pt idx="2916">
                  <c:v>43429</c:v>
                </c:pt>
                <c:pt idx="2917">
                  <c:v>43430</c:v>
                </c:pt>
                <c:pt idx="2918">
                  <c:v>43431</c:v>
                </c:pt>
                <c:pt idx="2919">
                  <c:v>43432</c:v>
                </c:pt>
                <c:pt idx="2920">
                  <c:v>43433</c:v>
                </c:pt>
                <c:pt idx="2921">
                  <c:v>43434</c:v>
                </c:pt>
                <c:pt idx="2922">
                  <c:v>43435</c:v>
                </c:pt>
                <c:pt idx="2923">
                  <c:v>43436</c:v>
                </c:pt>
                <c:pt idx="2924">
                  <c:v>43437</c:v>
                </c:pt>
                <c:pt idx="2925">
                  <c:v>43438</c:v>
                </c:pt>
                <c:pt idx="2926">
                  <c:v>43439</c:v>
                </c:pt>
                <c:pt idx="2927">
                  <c:v>43440</c:v>
                </c:pt>
                <c:pt idx="2928">
                  <c:v>43441</c:v>
                </c:pt>
                <c:pt idx="2929">
                  <c:v>43442</c:v>
                </c:pt>
                <c:pt idx="2930">
                  <c:v>43443</c:v>
                </c:pt>
                <c:pt idx="2931">
                  <c:v>43444</c:v>
                </c:pt>
                <c:pt idx="2932">
                  <c:v>43445</c:v>
                </c:pt>
                <c:pt idx="2933">
                  <c:v>43446</c:v>
                </c:pt>
                <c:pt idx="2934">
                  <c:v>43447</c:v>
                </c:pt>
                <c:pt idx="2935">
                  <c:v>43448</c:v>
                </c:pt>
                <c:pt idx="2936">
                  <c:v>43449</c:v>
                </c:pt>
                <c:pt idx="2937">
                  <c:v>43450</c:v>
                </c:pt>
                <c:pt idx="2938">
                  <c:v>43451</c:v>
                </c:pt>
                <c:pt idx="2939">
                  <c:v>43452</c:v>
                </c:pt>
                <c:pt idx="2940">
                  <c:v>43453</c:v>
                </c:pt>
                <c:pt idx="2941">
                  <c:v>43454</c:v>
                </c:pt>
                <c:pt idx="2942">
                  <c:v>43455</c:v>
                </c:pt>
                <c:pt idx="2943">
                  <c:v>43456</c:v>
                </c:pt>
                <c:pt idx="2944">
                  <c:v>43457</c:v>
                </c:pt>
                <c:pt idx="2945">
                  <c:v>43458</c:v>
                </c:pt>
                <c:pt idx="2946">
                  <c:v>43459</c:v>
                </c:pt>
                <c:pt idx="2947">
                  <c:v>43460</c:v>
                </c:pt>
                <c:pt idx="2948">
                  <c:v>43461</c:v>
                </c:pt>
                <c:pt idx="2949">
                  <c:v>43462</c:v>
                </c:pt>
                <c:pt idx="2950">
                  <c:v>43463</c:v>
                </c:pt>
                <c:pt idx="2951">
                  <c:v>43464</c:v>
                </c:pt>
                <c:pt idx="2952">
                  <c:v>43465</c:v>
                </c:pt>
                <c:pt idx="2953">
                  <c:v>43466</c:v>
                </c:pt>
                <c:pt idx="2954">
                  <c:v>43467</c:v>
                </c:pt>
                <c:pt idx="2955">
                  <c:v>43468</c:v>
                </c:pt>
                <c:pt idx="2956">
                  <c:v>43469</c:v>
                </c:pt>
                <c:pt idx="2957">
                  <c:v>43470</c:v>
                </c:pt>
                <c:pt idx="2958">
                  <c:v>43471</c:v>
                </c:pt>
                <c:pt idx="2959">
                  <c:v>43472</c:v>
                </c:pt>
                <c:pt idx="2960">
                  <c:v>43473</c:v>
                </c:pt>
                <c:pt idx="2961">
                  <c:v>43474</c:v>
                </c:pt>
                <c:pt idx="2962">
                  <c:v>43475</c:v>
                </c:pt>
                <c:pt idx="2963">
                  <c:v>43476</c:v>
                </c:pt>
                <c:pt idx="2964">
                  <c:v>43477</c:v>
                </c:pt>
                <c:pt idx="2965">
                  <c:v>43478</c:v>
                </c:pt>
                <c:pt idx="2966">
                  <c:v>43479</c:v>
                </c:pt>
                <c:pt idx="2967">
                  <c:v>43480</c:v>
                </c:pt>
                <c:pt idx="2968">
                  <c:v>43481</c:v>
                </c:pt>
                <c:pt idx="2969">
                  <c:v>43482</c:v>
                </c:pt>
                <c:pt idx="2970">
                  <c:v>43483</c:v>
                </c:pt>
                <c:pt idx="2971">
                  <c:v>43484</c:v>
                </c:pt>
                <c:pt idx="2972">
                  <c:v>43485</c:v>
                </c:pt>
                <c:pt idx="2973">
                  <c:v>43486</c:v>
                </c:pt>
                <c:pt idx="2974">
                  <c:v>43487</c:v>
                </c:pt>
                <c:pt idx="2975">
                  <c:v>43488</c:v>
                </c:pt>
                <c:pt idx="2976">
                  <c:v>43489</c:v>
                </c:pt>
                <c:pt idx="2977">
                  <c:v>43490</c:v>
                </c:pt>
                <c:pt idx="2978">
                  <c:v>43491</c:v>
                </c:pt>
                <c:pt idx="2979">
                  <c:v>43492</c:v>
                </c:pt>
                <c:pt idx="2980">
                  <c:v>43493</c:v>
                </c:pt>
                <c:pt idx="2981">
                  <c:v>43494</c:v>
                </c:pt>
                <c:pt idx="2982">
                  <c:v>43495</c:v>
                </c:pt>
                <c:pt idx="2983">
                  <c:v>43496</c:v>
                </c:pt>
                <c:pt idx="2984">
                  <c:v>43497</c:v>
                </c:pt>
                <c:pt idx="2985">
                  <c:v>43498</c:v>
                </c:pt>
                <c:pt idx="2986">
                  <c:v>43499</c:v>
                </c:pt>
                <c:pt idx="2987">
                  <c:v>43500</c:v>
                </c:pt>
                <c:pt idx="2988">
                  <c:v>43501</c:v>
                </c:pt>
                <c:pt idx="2989">
                  <c:v>43502</c:v>
                </c:pt>
                <c:pt idx="2990">
                  <c:v>43503</c:v>
                </c:pt>
                <c:pt idx="2991">
                  <c:v>43504</c:v>
                </c:pt>
                <c:pt idx="2992">
                  <c:v>43505</c:v>
                </c:pt>
                <c:pt idx="2993">
                  <c:v>43506</c:v>
                </c:pt>
                <c:pt idx="2994">
                  <c:v>43507</c:v>
                </c:pt>
                <c:pt idx="2995">
                  <c:v>43508</c:v>
                </c:pt>
                <c:pt idx="2996">
                  <c:v>43509</c:v>
                </c:pt>
                <c:pt idx="2997">
                  <c:v>43510</c:v>
                </c:pt>
                <c:pt idx="2998">
                  <c:v>43511</c:v>
                </c:pt>
                <c:pt idx="2999">
                  <c:v>43512</c:v>
                </c:pt>
                <c:pt idx="3000">
                  <c:v>43513</c:v>
                </c:pt>
                <c:pt idx="3001">
                  <c:v>43514</c:v>
                </c:pt>
                <c:pt idx="3002">
                  <c:v>43515</c:v>
                </c:pt>
                <c:pt idx="3003">
                  <c:v>43516</c:v>
                </c:pt>
                <c:pt idx="3004">
                  <c:v>43517</c:v>
                </c:pt>
                <c:pt idx="3005">
                  <c:v>43518</c:v>
                </c:pt>
                <c:pt idx="3006">
                  <c:v>43519</c:v>
                </c:pt>
                <c:pt idx="3007">
                  <c:v>43520</c:v>
                </c:pt>
                <c:pt idx="3008">
                  <c:v>43521</c:v>
                </c:pt>
                <c:pt idx="3009">
                  <c:v>43522</c:v>
                </c:pt>
                <c:pt idx="3010">
                  <c:v>43523</c:v>
                </c:pt>
                <c:pt idx="3011">
                  <c:v>43524</c:v>
                </c:pt>
                <c:pt idx="3012">
                  <c:v>43525</c:v>
                </c:pt>
                <c:pt idx="3013">
                  <c:v>43526</c:v>
                </c:pt>
                <c:pt idx="3014">
                  <c:v>43527</c:v>
                </c:pt>
                <c:pt idx="3015">
                  <c:v>43528</c:v>
                </c:pt>
                <c:pt idx="3016">
                  <c:v>43529</c:v>
                </c:pt>
                <c:pt idx="3017">
                  <c:v>43530</c:v>
                </c:pt>
                <c:pt idx="3018">
                  <c:v>43531</c:v>
                </c:pt>
                <c:pt idx="3019">
                  <c:v>43532</c:v>
                </c:pt>
                <c:pt idx="3020">
                  <c:v>43533</c:v>
                </c:pt>
                <c:pt idx="3021">
                  <c:v>43534</c:v>
                </c:pt>
                <c:pt idx="3022">
                  <c:v>43535</c:v>
                </c:pt>
                <c:pt idx="3023">
                  <c:v>43536</c:v>
                </c:pt>
                <c:pt idx="3024">
                  <c:v>43537</c:v>
                </c:pt>
                <c:pt idx="3025">
                  <c:v>43538</c:v>
                </c:pt>
                <c:pt idx="3026">
                  <c:v>43539</c:v>
                </c:pt>
                <c:pt idx="3027">
                  <c:v>43540</c:v>
                </c:pt>
                <c:pt idx="3028">
                  <c:v>43541</c:v>
                </c:pt>
                <c:pt idx="3029">
                  <c:v>43542</c:v>
                </c:pt>
                <c:pt idx="3030">
                  <c:v>43543</c:v>
                </c:pt>
                <c:pt idx="3031">
                  <c:v>43544</c:v>
                </c:pt>
                <c:pt idx="3032">
                  <c:v>43545</c:v>
                </c:pt>
                <c:pt idx="3033">
                  <c:v>43546</c:v>
                </c:pt>
                <c:pt idx="3034">
                  <c:v>43547</c:v>
                </c:pt>
                <c:pt idx="3035">
                  <c:v>43548</c:v>
                </c:pt>
                <c:pt idx="3036">
                  <c:v>43549</c:v>
                </c:pt>
                <c:pt idx="3037">
                  <c:v>43550</c:v>
                </c:pt>
                <c:pt idx="3038">
                  <c:v>43551</c:v>
                </c:pt>
                <c:pt idx="3039">
                  <c:v>43552</c:v>
                </c:pt>
                <c:pt idx="3040">
                  <c:v>43553</c:v>
                </c:pt>
                <c:pt idx="3041">
                  <c:v>43554</c:v>
                </c:pt>
                <c:pt idx="3042">
                  <c:v>43555</c:v>
                </c:pt>
                <c:pt idx="3043">
                  <c:v>43556</c:v>
                </c:pt>
                <c:pt idx="3044">
                  <c:v>43557</c:v>
                </c:pt>
                <c:pt idx="3045">
                  <c:v>43558</c:v>
                </c:pt>
                <c:pt idx="3046">
                  <c:v>43559</c:v>
                </c:pt>
                <c:pt idx="3047">
                  <c:v>43560</c:v>
                </c:pt>
                <c:pt idx="3048">
                  <c:v>43561</c:v>
                </c:pt>
                <c:pt idx="3049">
                  <c:v>43562</c:v>
                </c:pt>
                <c:pt idx="3050">
                  <c:v>43563</c:v>
                </c:pt>
                <c:pt idx="3051">
                  <c:v>43564</c:v>
                </c:pt>
                <c:pt idx="3052">
                  <c:v>43565</c:v>
                </c:pt>
                <c:pt idx="3053">
                  <c:v>43566</c:v>
                </c:pt>
                <c:pt idx="3054">
                  <c:v>43567</c:v>
                </c:pt>
                <c:pt idx="3055">
                  <c:v>43568</c:v>
                </c:pt>
                <c:pt idx="3056">
                  <c:v>43569</c:v>
                </c:pt>
                <c:pt idx="3057">
                  <c:v>43570</c:v>
                </c:pt>
                <c:pt idx="3058">
                  <c:v>43571</c:v>
                </c:pt>
                <c:pt idx="3059">
                  <c:v>43572</c:v>
                </c:pt>
                <c:pt idx="3060">
                  <c:v>43573</c:v>
                </c:pt>
                <c:pt idx="3061">
                  <c:v>43574</c:v>
                </c:pt>
                <c:pt idx="3062">
                  <c:v>43575</c:v>
                </c:pt>
                <c:pt idx="3063">
                  <c:v>43576</c:v>
                </c:pt>
                <c:pt idx="3064">
                  <c:v>43577</c:v>
                </c:pt>
                <c:pt idx="3065">
                  <c:v>43578</c:v>
                </c:pt>
                <c:pt idx="3066">
                  <c:v>43579</c:v>
                </c:pt>
                <c:pt idx="3067">
                  <c:v>43580</c:v>
                </c:pt>
                <c:pt idx="3068">
                  <c:v>43581</c:v>
                </c:pt>
                <c:pt idx="3069">
                  <c:v>43582</c:v>
                </c:pt>
                <c:pt idx="3070">
                  <c:v>43583</c:v>
                </c:pt>
                <c:pt idx="3071">
                  <c:v>43584</c:v>
                </c:pt>
                <c:pt idx="3072">
                  <c:v>43585</c:v>
                </c:pt>
                <c:pt idx="3073">
                  <c:v>43586</c:v>
                </c:pt>
                <c:pt idx="3074">
                  <c:v>43587</c:v>
                </c:pt>
                <c:pt idx="3075">
                  <c:v>43588</c:v>
                </c:pt>
                <c:pt idx="3076">
                  <c:v>43589</c:v>
                </c:pt>
                <c:pt idx="3077">
                  <c:v>43590</c:v>
                </c:pt>
                <c:pt idx="3078">
                  <c:v>43591</c:v>
                </c:pt>
                <c:pt idx="3079">
                  <c:v>43592</c:v>
                </c:pt>
                <c:pt idx="3080">
                  <c:v>43593</c:v>
                </c:pt>
                <c:pt idx="3081">
                  <c:v>43594</c:v>
                </c:pt>
                <c:pt idx="3082">
                  <c:v>43595</c:v>
                </c:pt>
                <c:pt idx="3083">
                  <c:v>43596</c:v>
                </c:pt>
                <c:pt idx="3084">
                  <c:v>43597</c:v>
                </c:pt>
                <c:pt idx="3085">
                  <c:v>43598</c:v>
                </c:pt>
                <c:pt idx="3086">
                  <c:v>43599</c:v>
                </c:pt>
                <c:pt idx="3087">
                  <c:v>43600</c:v>
                </c:pt>
                <c:pt idx="3088">
                  <c:v>43601</c:v>
                </c:pt>
                <c:pt idx="3089">
                  <c:v>43602</c:v>
                </c:pt>
                <c:pt idx="3090">
                  <c:v>43603</c:v>
                </c:pt>
                <c:pt idx="3091">
                  <c:v>43604</c:v>
                </c:pt>
                <c:pt idx="3092">
                  <c:v>43605</c:v>
                </c:pt>
                <c:pt idx="3093">
                  <c:v>43606</c:v>
                </c:pt>
                <c:pt idx="3094">
                  <c:v>43607</c:v>
                </c:pt>
                <c:pt idx="3095">
                  <c:v>43608</c:v>
                </c:pt>
                <c:pt idx="3096">
                  <c:v>43609</c:v>
                </c:pt>
                <c:pt idx="3097">
                  <c:v>43610</c:v>
                </c:pt>
                <c:pt idx="3098">
                  <c:v>43611</c:v>
                </c:pt>
                <c:pt idx="3099">
                  <c:v>43612</c:v>
                </c:pt>
                <c:pt idx="3100">
                  <c:v>43613</c:v>
                </c:pt>
                <c:pt idx="3101">
                  <c:v>43614</c:v>
                </c:pt>
                <c:pt idx="3102">
                  <c:v>43615</c:v>
                </c:pt>
                <c:pt idx="3103">
                  <c:v>43616</c:v>
                </c:pt>
                <c:pt idx="3104">
                  <c:v>43617</c:v>
                </c:pt>
                <c:pt idx="3105">
                  <c:v>43618</c:v>
                </c:pt>
                <c:pt idx="3106">
                  <c:v>43619</c:v>
                </c:pt>
                <c:pt idx="3107">
                  <c:v>43620</c:v>
                </c:pt>
                <c:pt idx="3108">
                  <c:v>43621</c:v>
                </c:pt>
                <c:pt idx="3109">
                  <c:v>43622</c:v>
                </c:pt>
                <c:pt idx="3110">
                  <c:v>43623</c:v>
                </c:pt>
                <c:pt idx="3111">
                  <c:v>43624</c:v>
                </c:pt>
                <c:pt idx="3112">
                  <c:v>43625</c:v>
                </c:pt>
                <c:pt idx="3113">
                  <c:v>43626</c:v>
                </c:pt>
                <c:pt idx="3114">
                  <c:v>43627</c:v>
                </c:pt>
                <c:pt idx="3115">
                  <c:v>43628</c:v>
                </c:pt>
                <c:pt idx="3116">
                  <c:v>43629</c:v>
                </c:pt>
                <c:pt idx="3117">
                  <c:v>43630</c:v>
                </c:pt>
                <c:pt idx="3118">
                  <c:v>43631</c:v>
                </c:pt>
                <c:pt idx="3119">
                  <c:v>43632</c:v>
                </c:pt>
                <c:pt idx="3120">
                  <c:v>43633</c:v>
                </c:pt>
                <c:pt idx="3121">
                  <c:v>43634</c:v>
                </c:pt>
                <c:pt idx="3122">
                  <c:v>43635</c:v>
                </c:pt>
                <c:pt idx="3123">
                  <c:v>43636</c:v>
                </c:pt>
                <c:pt idx="3124">
                  <c:v>43637</c:v>
                </c:pt>
                <c:pt idx="3125">
                  <c:v>43638</c:v>
                </c:pt>
                <c:pt idx="3126">
                  <c:v>43639</c:v>
                </c:pt>
                <c:pt idx="3127">
                  <c:v>43640</c:v>
                </c:pt>
                <c:pt idx="3128">
                  <c:v>43641</c:v>
                </c:pt>
                <c:pt idx="3129">
                  <c:v>43642</c:v>
                </c:pt>
                <c:pt idx="3130">
                  <c:v>43643</c:v>
                </c:pt>
                <c:pt idx="3131">
                  <c:v>43644</c:v>
                </c:pt>
                <c:pt idx="3132">
                  <c:v>43645</c:v>
                </c:pt>
                <c:pt idx="3133">
                  <c:v>43646</c:v>
                </c:pt>
                <c:pt idx="3134">
                  <c:v>43647</c:v>
                </c:pt>
                <c:pt idx="3135">
                  <c:v>43648</c:v>
                </c:pt>
                <c:pt idx="3136">
                  <c:v>43649</c:v>
                </c:pt>
                <c:pt idx="3137">
                  <c:v>43650</c:v>
                </c:pt>
                <c:pt idx="3138">
                  <c:v>43651</c:v>
                </c:pt>
                <c:pt idx="3139">
                  <c:v>43652</c:v>
                </c:pt>
                <c:pt idx="3140">
                  <c:v>43653</c:v>
                </c:pt>
                <c:pt idx="3141">
                  <c:v>43654</c:v>
                </c:pt>
                <c:pt idx="3142">
                  <c:v>43655</c:v>
                </c:pt>
                <c:pt idx="3143">
                  <c:v>43656</c:v>
                </c:pt>
                <c:pt idx="3144">
                  <c:v>43657</c:v>
                </c:pt>
                <c:pt idx="3145">
                  <c:v>43658</c:v>
                </c:pt>
                <c:pt idx="3146">
                  <c:v>43659</c:v>
                </c:pt>
                <c:pt idx="3147">
                  <c:v>43660</c:v>
                </c:pt>
                <c:pt idx="3148">
                  <c:v>43661</c:v>
                </c:pt>
                <c:pt idx="3149">
                  <c:v>43662</c:v>
                </c:pt>
                <c:pt idx="3150">
                  <c:v>43663</c:v>
                </c:pt>
                <c:pt idx="3151">
                  <c:v>43664</c:v>
                </c:pt>
                <c:pt idx="3152">
                  <c:v>43665</c:v>
                </c:pt>
                <c:pt idx="3153">
                  <c:v>43666</c:v>
                </c:pt>
                <c:pt idx="3154">
                  <c:v>43667</c:v>
                </c:pt>
                <c:pt idx="3155">
                  <c:v>43668</c:v>
                </c:pt>
                <c:pt idx="3156">
                  <c:v>43669</c:v>
                </c:pt>
                <c:pt idx="3157">
                  <c:v>43670</c:v>
                </c:pt>
                <c:pt idx="3158">
                  <c:v>43671</c:v>
                </c:pt>
                <c:pt idx="3159">
                  <c:v>43672</c:v>
                </c:pt>
                <c:pt idx="3160">
                  <c:v>43673</c:v>
                </c:pt>
                <c:pt idx="3161">
                  <c:v>43674</c:v>
                </c:pt>
                <c:pt idx="3162">
                  <c:v>43675</c:v>
                </c:pt>
                <c:pt idx="3163">
                  <c:v>43676</c:v>
                </c:pt>
                <c:pt idx="3164">
                  <c:v>43677</c:v>
                </c:pt>
                <c:pt idx="3165">
                  <c:v>43678</c:v>
                </c:pt>
                <c:pt idx="3166">
                  <c:v>43679</c:v>
                </c:pt>
                <c:pt idx="3167">
                  <c:v>43680</c:v>
                </c:pt>
                <c:pt idx="3168">
                  <c:v>43681</c:v>
                </c:pt>
                <c:pt idx="3169">
                  <c:v>43682</c:v>
                </c:pt>
                <c:pt idx="3170">
                  <c:v>43683</c:v>
                </c:pt>
                <c:pt idx="3171">
                  <c:v>43684</c:v>
                </c:pt>
                <c:pt idx="3172">
                  <c:v>43685</c:v>
                </c:pt>
                <c:pt idx="3173">
                  <c:v>43686</c:v>
                </c:pt>
                <c:pt idx="3174">
                  <c:v>43687</c:v>
                </c:pt>
                <c:pt idx="3175">
                  <c:v>43688</c:v>
                </c:pt>
                <c:pt idx="3176">
                  <c:v>43689</c:v>
                </c:pt>
                <c:pt idx="3177">
                  <c:v>43690</c:v>
                </c:pt>
                <c:pt idx="3178">
                  <c:v>43691</c:v>
                </c:pt>
                <c:pt idx="3179">
                  <c:v>43692</c:v>
                </c:pt>
                <c:pt idx="3180">
                  <c:v>43693</c:v>
                </c:pt>
                <c:pt idx="3181">
                  <c:v>43694</c:v>
                </c:pt>
                <c:pt idx="3182">
                  <c:v>43695</c:v>
                </c:pt>
                <c:pt idx="3183">
                  <c:v>43696</c:v>
                </c:pt>
                <c:pt idx="3184">
                  <c:v>43697</c:v>
                </c:pt>
                <c:pt idx="3185">
                  <c:v>43698</c:v>
                </c:pt>
                <c:pt idx="3186">
                  <c:v>43699</c:v>
                </c:pt>
                <c:pt idx="3187">
                  <c:v>43700</c:v>
                </c:pt>
                <c:pt idx="3188">
                  <c:v>43701</c:v>
                </c:pt>
                <c:pt idx="3189">
                  <c:v>43702</c:v>
                </c:pt>
                <c:pt idx="3190">
                  <c:v>43703</c:v>
                </c:pt>
                <c:pt idx="3191">
                  <c:v>43704</c:v>
                </c:pt>
                <c:pt idx="3192">
                  <c:v>43705</c:v>
                </c:pt>
                <c:pt idx="3193">
                  <c:v>43706</c:v>
                </c:pt>
                <c:pt idx="3194">
                  <c:v>43707</c:v>
                </c:pt>
                <c:pt idx="3195">
                  <c:v>43708</c:v>
                </c:pt>
                <c:pt idx="3196">
                  <c:v>43709</c:v>
                </c:pt>
                <c:pt idx="3197">
                  <c:v>43710</c:v>
                </c:pt>
                <c:pt idx="3198">
                  <c:v>43711</c:v>
                </c:pt>
                <c:pt idx="3199">
                  <c:v>43712</c:v>
                </c:pt>
                <c:pt idx="3200">
                  <c:v>43713</c:v>
                </c:pt>
                <c:pt idx="3201">
                  <c:v>43714</c:v>
                </c:pt>
                <c:pt idx="3202">
                  <c:v>43715</c:v>
                </c:pt>
                <c:pt idx="3203">
                  <c:v>43716</c:v>
                </c:pt>
                <c:pt idx="3204">
                  <c:v>43717</c:v>
                </c:pt>
                <c:pt idx="3205">
                  <c:v>43718</c:v>
                </c:pt>
                <c:pt idx="3206">
                  <c:v>43719</c:v>
                </c:pt>
                <c:pt idx="3207">
                  <c:v>43720</c:v>
                </c:pt>
                <c:pt idx="3208">
                  <c:v>43721</c:v>
                </c:pt>
                <c:pt idx="3209">
                  <c:v>43722</c:v>
                </c:pt>
                <c:pt idx="3210">
                  <c:v>43723</c:v>
                </c:pt>
                <c:pt idx="3211">
                  <c:v>43724</c:v>
                </c:pt>
                <c:pt idx="3212">
                  <c:v>43725</c:v>
                </c:pt>
                <c:pt idx="3213">
                  <c:v>43726</c:v>
                </c:pt>
                <c:pt idx="3214">
                  <c:v>43727</c:v>
                </c:pt>
                <c:pt idx="3215">
                  <c:v>43728</c:v>
                </c:pt>
                <c:pt idx="3216">
                  <c:v>43729</c:v>
                </c:pt>
                <c:pt idx="3217">
                  <c:v>43730</c:v>
                </c:pt>
                <c:pt idx="3218">
                  <c:v>43731</c:v>
                </c:pt>
                <c:pt idx="3219">
                  <c:v>43732</c:v>
                </c:pt>
                <c:pt idx="3220">
                  <c:v>43733</c:v>
                </c:pt>
                <c:pt idx="3221">
                  <c:v>43734</c:v>
                </c:pt>
                <c:pt idx="3222">
                  <c:v>43735</c:v>
                </c:pt>
                <c:pt idx="3223">
                  <c:v>43736</c:v>
                </c:pt>
                <c:pt idx="3224">
                  <c:v>43737</c:v>
                </c:pt>
                <c:pt idx="3225">
                  <c:v>43738</c:v>
                </c:pt>
                <c:pt idx="3226">
                  <c:v>43739</c:v>
                </c:pt>
                <c:pt idx="3227">
                  <c:v>43740</c:v>
                </c:pt>
                <c:pt idx="3228">
                  <c:v>43741</c:v>
                </c:pt>
                <c:pt idx="3229">
                  <c:v>43742</c:v>
                </c:pt>
                <c:pt idx="3230">
                  <c:v>43743</c:v>
                </c:pt>
                <c:pt idx="3231">
                  <c:v>43744</c:v>
                </c:pt>
                <c:pt idx="3232">
                  <c:v>43745</c:v>
                </c:pt>
                <c:pt idx="3233">
                  <c:v>43746</c:v>
                </c:pt>
                <c:pt idx="3234">
                  <c:v>43747</c:v>
                </c:pt>
                <c:pt idx="3235">
                  <c:v>43748</c:v>
                </c:pt>
                <c:pt idx="3236">
                  <c:v>43749</c:v>
                </c:pt>
                <c:pt idx="3237">
                  <c:v>43750</c:v>
                </c:pt>
                <c:pt idx="3238">
                  <c:v>43751</c:v>
                </c:pt>
                <c:pt idx="3239">
                  <c:v>43752</c:v>
                </c:pt>
                <c:pt idx="3240">
                  <c:v>43753</c:v>
                </c:pt>
                <c:pt idx="3241">
                  <c:v>43754</c:v>
                </c:pt>
                <c:pt idx="3242">
                  <c:v>43755</c:v>
                </c:pt>
                <c:pt idx="3243">
                  <c:v>43756</c:v>
                </c:pt>
                <c:pt idx="3244">
                  <c:v>43757</c:v>
                </c:pt>
                <c:pt idx="3245">
                  <c:v>43758</c:v>
                </c:pt>
                <c:pt idx="3246">
                  <c:v>43759</c:v>
                </c:pt>
                <c:pt idx="3247">
                  <c:v>43760</c:v>
                </c:pt>
                <c:pt idx="3248">
                  <c:v>43761</c:v>
                </c:pt>
                <c:pt idx="3249">
                  <c:v>43762</c:v>
                </c:pt>
                <c:pt idx="3250">
                  <c:v>43763</c:v>
                </c:pt>
                <c:pt idx="3251">
                  <c:v>43764</c:v>
                </c:pt>
                <c:pt idx="3252">
                  <c:v>43765</c:v>
                </c:pt>
                <c:pt idx="3253">
                  <c:v>43766</c:v>
                </c:pt>
                <c:pt idx="3254">
                  <c:v>43767</c:v>
                </c:pt>
                <c:pt idx="3255">
                  <c:v>43768</c:v>
                </c:pt>
                <c:pt idx="3256">
                  <c:v>43769</c:v>
                </c:pt>
                <c:pt idx="3257">
                  <c:v>43770</c:v>
                </c:pt>
                <c:pt idx="3258">
                  <c:v>43771</c:v>
                </c:pt>
                <c:pt idx="3259">
                  <c:v>43772</c:v>
                </c:pt>
                <c:pt idx="3260">
                  <c:v>43773</c:v>
                </c:pt>
                <c:pt idx="3261">
                  <c:v>43774</c:v>
                </c:pt>
                <c:pt idx="3262">
                  <c:v>43775</c:v>
                </c:pt>
                <c:pt idx="3263">
                  <c:v>43776</c:v>
                </c:pt>
                <c:pt idx="3264">
                  <c:v>43777</c:v>
                </c:pt>
                <c:pt idx="3265">
                  <c:v>43778</c:v>
                </c:pt>
                <c:pt idx="3266">
                  <c:v>43779</c:v>
                </c:pt>
                <c:pt idx="3267">
                  <c:v>43780</c:v>
                </c:pt>
                <c:pt idx="3268">
                  <c:v>43781</c:v>
                </c:pt>
                <c:pt idx="3269">
                  <c:v>43782</c:v>
                </c:pt>
                <c:pt idx="3270">
                  <c:v>43783</c:v>
                </c:pt>
                <c:pt idx="3271">
                  <c:v>43784</c:v>
                </c:pt>
                <c:pt idx="3272">
                  <c:v>43785</c:v>
                </c:pt>
                <c:pt idx="3273">
                  <c:v>43786</c:v>
                </c:pt>
                <c:pt idx="3274">
                  <c:v>43787</c:v>
                </c:pt>
                <c:pt idx="3275">
                  <c:v>43788</c:v>
                </c:pt>
                <c:pt idx="3276">
                  <c:v>43789</c:v>
                </c:pt>
                <c:pt idx="3277">
                  <c:v>43790</c:v>
                </c:pt>
                <c:pt idx="3278">
                  <c:v>43791</c:v>
                </c:pt>
                <c:pt idx="3279">
                  <c:v>43792</c:v>
                </c:pt>
                <c:pt idx="3280">
                  <c:v>43793</c:v>
                </c:pt>
                <c:pt idx="3281">
                  <c:v>43794</c:v>
                </c:pt>
                <c:pt idx="3282">
                  <c:v>43795</c:v>
                </c:pt>
                <c:pt idx="3283">
                  <c:v>43796</c:v>
                </c:pt>
                <c:pt idx="3284">
                  <c:v>43797</c:v>
                </c:pt>
                <c:pt idx="3285">
                  <c:v>43798</c:v>
                </c:pt>
                <c:pt idx="3286">
                  <c:v>43799</c:v>
                </c:pt>
                <c:pt idx="3287">
                  <c:v>43800</c:v>
                </c:pt>
                <c:pt idx="3288">
                  <c:v>43801</c:v>
                </c:pt>
                <c:pt idx="3289">
                  <c:v>43802</c:v>
                </c:pt>
                <c:pt idx="3290">
                  <c:v>43803</c:v>
                </c:pt>
                <c:pt idx="3291">
                  <c:v>43804</c:v>
                </c:pt>
                <c:pt idx="3292">
                  <c:v>43805</c:v>
                </c:pt>
                <c:pt idx="3293">
                  <c:v>43806</c:v>
                </c:pt>
                <c:pt idx="3294">
                  <c:v>43807</c:v>
                </c:pt>
                <c:pt idx="3295">
                  <c:v>43808</c:v>
                </c:pt>
                <c:pt idx="3296">
                  <c:v>43809</c:v>
                </c:pt>
                <c:pt idx="3297">
                  <c:v>43810</c:v>
                </c:pt>
                <c:pt idx="3298">
                  <c:v>43811</c:v>
                </c:pt>
                <c:pt idx="3299">
                  <c:v>43812</c:v>
                </c:pt>
                <c:pt idx="3300">
                  <c:v>43813</c:v>
                </c:pt>
                <c:pt idx="3301">
                  <c:v>43814</c:v>
                </c:pt>
                <c:pt idx="3302">
                  <c:v>43815</c:v>
                </c:pt>
                <c:pt idx="3303">
                  <c:v>43816</c:v>
                </c:pt>
                <c:pt idx="3304">
                  <c:v>43817</c:v>
                </c:pt>
                <c:pt idx="3305">
                  <c:v>43818</c:v>
                </c:pt>
                <c:pt idx="3306">
                  <c:v>43819</c:v>
                </c:pt>
                <c:pt idx="3307">
                  <c:v>43820</c:v>
                </c:pt>
                <c:pt idx="3308">
                  <c:v>43821</c:v>
                </c:pt>
                <c:pt idx="3309">
                  <c:v>43822</c:v>
                </c:pt>
                <c:pt idx="3310">
                  <c:v>43823</c:v>
                </c:pt>
                <c:pt idx="3311">
                  <c:v>43824</c:v>
                </c:pt>
                <c:pt idx="3312">
                  <c:v>43825</c:v>
                </c:pt>
                <c:pt idx="3313">
                  <c:v>43826</c:v>
                </c:pt>
                <c:pt idx="3314">
                  <c:v>43827</c:v>
                </c:pt>
                <c:pt idx="3315">
                  <c:v>43828</c:v>
                </c:pt>
                <c:pt idx="3316">
                  <c:v>43829</c:v>
                </c:pt>
                <c:pt idx="3317">
                  <c:v>43830</c:v>
                </c:pt>
                <c:pt idx="3318">
                  <c:v>43831</c:v>
                </c:pt>
                <c:pt idx="3319">
                  <c:v>43832</c:v>
                </c:pt>
                <c:pt idx="3320">
                  <c:v>43833</c:v>
                </c:pt>
                <c:pt idx="3321">
                  <c:v>43834</c:v>
                </c:pt>
                <c:pt idx="3322">
                  <c:v>43835</c:v>
                </c:pt>
                <c:pt idx="3323">
                  <c:v>43836</c:v>
                </c:pt>
                <c:pt idx="3324">
                  <c:v>43837</c:v>
                </c:pt>
                <c:pt idx="3325">
                  <c:v>43838</c:v>
                </c:pt>
                <c:pt idx="3326">
                  <c:v>43839</c:v>
                </c:pt>
                <c:pt idx="3327">
                  <c:v>43840</c:v>
                </c:pt>
                <c:pt idx="3328">
                  <c:v>43841</c:v>
                </c:pt>
                <c:pt idx="3329">
                  <c:v>43842</c:v>
                </c:pt>
                <c:pt idx="3330">
                  <c:v>43843</c:v>
                </c:pt>
                <c:pt idx="3331">
                  <c:v>43844</c:v>
                </c:pt>
                <c:pt idx="3332">
                  <c:v>43845</c:v>
                </c:pt>
                <c:pt idx="3333">
                  <c:v>43846</c:v>
                </c:pt>
                <c:pt idx="3334">
                  <c:v>43847</c:v>
                </c:pt>
                <c:pt idx="3335">
                  <c:v>43848</c:v>
                </c:pt>
                <c:pt idx="3336">
                  <c:v>43849</c:v>
                </c:pt>
                <c:pt idx="3337">
                  <c:v>43850</c:v>
                </c:pt>
                <c:pt idx="3338">
                  <c:v>43851</c:v>
                </c:pt>
                <c:pt idx="3339">
                  <c:v>43852</c:v>
                </c:pt>
                <c:pt idx="3340">
                  <c:v>43853</c:v>
                </c:pt>
                <c:pt idx="3341">
                  <c:v>43854</c:v>
                </c:pt>
                <c:pt idx="3342">
                  <c:v>43855</c:v>
                </c:pt>
                <c:pt idx="3343">
                  <c:v>43856</c:v>
                </c:pt>
                <c:pt idx="3344">
                  <c:v>43857</c:v>
                </c:pt>
                <c:pt idx="3345">
                  <c:v>43858</c:v>
                </c:pt>
                <c:pt idx="3346">
                  <c:v>43859</c:v>
                </c:pt>
                <c:pt idx="3347">
                  <c:v>43860</c:v>
                </c:pt>
                <c:pt idx="3348">
                  <c:v>43861</c:v>
                </c:pt>
                <c:pt idx="3349">
                  <c:v>43862</c:v>
                </c:pt>
                <c:pt idx="3350">
                  <c:v>43863</c:v>
                </c:pt>
                <c:pt idx="3351">
                  <c:v>43864</c:v>
                </c:pt>
                <c:pt idx="3352">
                  <c:v>43865</c:v>
                </c:pt>
                <c:pt idx="3353">
                  <c:v>43866</c:v>
                </c:pt>
                <c:pt idx="3354">
                  <c:v>43867</c:v>
                </c:pt>
                <c:pt idx="3355">
                  <c:v>43868</c:v>
                </c:pt>
                <c:pt idx="3356">
                  <c:v>43869</c:v>
                </c:pt>
                <c:pt idx="3357">
                  <c:v>43870</c:v>
                </c:pt>
                <c:pt idx="3358">
                  <c:v>43871</c:v>
                </c:pt>
                <c:pt idx="3359">
                  <c:v>43872</c:v>
                </c:pt>
                <c:pt idx="3360">
                  <c:v>43873</c:v>
                </c:pt>
                <c:pt idx="3361">
                  <c:v>43874</c:v>
                </c:pt>
                <c:pt idx="3362">
                  <c:v>43875</c:v>
                </c:pt>
                <c:pt idx="3363">
                  <c:v>43876</c:v>
                </c:pt>
                <c:pt idx="3364">
                  <c:v>43877</c:v>
                </c:pt>
                <c:pt idx="3365">
                  <c:v>43878</c:v>
                </c:pt>
                <c:pt idx="3366">
                  <c:v>43879</c:v>
                </c:pt>
                <c:pt idx="3367">
                  <c:v>43880</c:v>
                </c:pt>
                <c:pt idx="3368">
                  <c:v>43881</c:v>
                </c:pt>
                <c:pt idx="3369">
                  <c:v>43882</c:v>
                </c:pt>
                <c:pt idx="3370">
                  <c:v>43883</c:v>
                </c:pt>
                <c:pt idx="3371">
                  <c:v>43884</c:v>
                </c:pt>
                <c:pt idx="3372">
                  <c:v>43885</c:v>
                </c:pt>
                <c:pt idx="3373">
                  <c:v>43886</c:v>
                </c:pt>
                <c:pt idx="3374">
                  <c:v>43887</c:v>
                </c:pt>
                <c:pt idx="3375">
                  <c:v>43888</c:v>
                </c:pt>
                <c:pt idx="3376">
                  <c:v>43889</c:v>
                </c:pt>
                <c:pt idx="3377">
                  <c:v>43890</c:v>
                </c:pt>
                <c:pt idx="3378">
                  <c:v>43891</c:v>
                </c:pt>
                <c:pt idx="3379">
                  <c:v>43892</c:v>
                </c:pt>
                <c:pt idx="3380">
                  <c:v>43893</c:v>
                </c:pt>
                <c:pt idx="3381">
                  <c:v>43894</c:v>
                </c:pt>
                <c:pt idx="3382">
                  <c:v>43895</c:v>
                </c:pt>
                <c:pt idx="3383">
                  <c:v>43896</c:v>
                </c:pt>
                <c:pt idx="3384">
                  <c:v>43897</c:v>
                </c:pt>
                <c:pt idx="3385">
                  <c:v>43898</c:v>
                </c:pt>
                <c:pt idx="3386">
                  <c:v>43899</c:v>
                </c:pt>
                <c:pt idx="3387">
                  <c:v>43900</c:v>
                </c:pt>
                <c:pt idx="3388">
                  <c:v>43901</c:v>
                </c:pt>
                <c:pt idx="3389">
                  <c:v>43902</c:v>
                </c:pt>
                <c:pt idx="3390">
                  <c:v>43903</c:v>
                </c:pt>
                <c:pt idx="3391">
                  <c:v>43904</c:v>
                </c:pt>
                <c:pt idx="3392">
                  <c:v>43905</c:v>
                </c:pt>
                <c:pt idx="3393">
                  <c:v>43906</c:v>
                </c:pt>
                <c:pt idx="3394">
                  <c:v>43907</c:v>
                </c:pt>
                <c:pt idx="3395">
                  <c:v>43908</c:v>
                </c:pt>
                <c:pt idx="3396">
                  <c:v>43909</c:v>
                </c:pt>
                <c:pt idx="3397">
                  <c:v>43910</c:v>
                </c:pt>
                <c:pt idx="3398">
                  <c:v>43911</c:v>
                </c:pt>
                <c:pt idx="3399">
                  <c:v>43912</c:v>
                </c:pt>
                <c:pt idx="3400">
                  <c:v>43913</c:v>
                </c:pt>
                <c:pt idx="3401">
                  <c:v>43914</c:v>
                </c:pt>
                <c:pt idx="3402">
                  <c:v>43915</c:v>
                </c:pt>
                <c:pt idx="3403">
                  <c:v>43916</c:v>
                </c:pt>
                <c:pt idx="3404">
                  <c:v>43917</c:v>
                </c:pt>
                <c:pt idx="3405">
                  <c:v>43918</c:v>
                </c:pt>
                <c:pt idx="3406">
                  <c:v>43919</c:v>
                </c:pt>
                <c:pt idx="3407">
                  <c:v>43920</c:v>
                </c:pt>
                <c:pt idx="3408">
                  <c:v>43921</c:v>
                </c:pt>
                <c:pt idx="3409">
                  <c:v>43922</c:v>
                </c:pt>
                <c:pt idx="3410">
                  <c:v>43923</c:v>
                </c:pt>
                <c:pt idx="3411">
                  <c:v>43924</c:v>
                </c:pt>
                <c:pt idx="3412">
                  <c:v>43925</c:v>
                </c:pt>
                <c:pt idx="3413">
                  <c:v>43926</c:v>
                </c:pt>
                <c:pt idx="3414">
                  <c:v>43927</c:v>
                </c:pt>
                <c:pt idx="3415">
                  <c:v>43928</c:v>
                </c:pt>
                <c:pt idx="3416">
                  <c:v>43929</c:v>
                </c:pt>
                <c:pt idx="3417">
                  <c:v>43930</c:v>
                </c:pt>
                <c:pt idx="3418">
                  <c:v>43931</c:v>
                </c:pt>
                <c:pt idx="3419">
                  <c:v>43932</c:v>
                </c:pt>
                <c:pt idx="3420">
                  <c:v>43933</c:v>
                </c:pt>
                <c:pt idx="3421">
                  <c:v>43934</c:v>
                </c:pt>
                <c:pt idx="3422">
                  <c:v>43935</c:v>
                </c:pt>
                <c:pt idx="3423">
                  <c:v>43936</c:v>
                </c:pt>
                <c:pt idx="3424">
                  <c:v>43937</c:v>
                </c:pt>
                <c:pt idx="3425">
                  <c:v>43938</c:v>
                </c:pt>
                <c:pt idx="3426">
                  <c:v>43939</c:v>
                </c:pt>
                <c:pt idx="3427">
                  <c:v>43940</c:v>
                </c:pt>
                <c:pt idx="3428">
                  <c:v>43941</c:v>
                </c:pt>
                <c:pt idx="3429">
                  <c:v>43942</c:v>
                </c:pt>
                <c:pt idx="3430">
                  <c:v>43943</c:v>
                </c:pt>
                <c:pt idx="3431">
                  <c:v>43944</c:v>
                </c:pt>
                <c:pt idx="3432">
                  <c:v>43945</c:v>
                </c:pt>
                <c:pt idx="3433">
                  <c:v>43946</c:v>
                </c:pt>
                <c:pt idx="3434">
                  <c:v>43947</c:v>
                </c:pt>
                <c:pt idx="3435">
                  <c:v>43948</c:v>
                </c:pt>
                <c:pt idx="3436">
                  <c:v>43949</c:v>
                </c:pt>
                <c:pt idx="3437">
                  <c:v>43950</c:v>
                </c:pt>
                <c:pt idx="3438">
                  <c:v>43951</c:v>
                </c:pt>
                <c:pt idx="3439">
                  <c:v>43952</c:v>
                </c:pt>
                <c:pt idx="3440">
                  <c:v>43953</c:v>
                </c:pt>
                <c:pt idx="3441">
                  <c:v>43954</c:v>
                </c:pt>
                <c:pt idx="3442">
                  <c:v>43955</c:v>
                </c:pt>
                <c:pt idx="3443">
                  <c:v>43956</c:v>
                </c:pt>
                <c:pt idx="3444">
                  <c:v>43957</c:v>
                </c:pt>
                <c:pt idx="3445">
                  <c:v>43958</c:v>
                </c:pt>
                <c:pt idx="3446">
                  <c:v>43959</c:v>
                </c:pt>
                <c:pt idx="3447">
                  <c:v>43960</c:v>
                </c:pt>
                <c:pt idx="3448">
                  <c:v>43961</c:v>
                </c:pt>
                <c:pt idx="3449">
                  <c:v>43962</c:v>
                </c:pt>
                <c:pt idx="3450">
                  <c:v>43963</c:v>
                </c:pt>
                <c:pt idx="3451">
                  <c:v>43964</c:v>
                </c:pt>
                <c:pt idx="3452">
                  <c:v>43965</c:v>
                </c:pt>
                <c:pt idx="3453">
                  <c:v>43966</c:v>
                </c:pt>
                <c:pt idx="3454">
                  <c:v>43967</c:v>
                </c:pt>
                <c:pt idx="3455">
                  <c:v>43968</c:v>
                </c:pt>
                <c:pt idx="3456">
                  <c:v>43969</c:v>
                </c:pt>
                <c:pt idx="3457">
                  <c:v>43970</c:v>
                </c:pt>
                <c:pt idx="3458">
                  <c:v>43971</c:v>
                </c:pt>
                <c:pt idx="3459">
                  <c:v>43972</c:v>
                </c:pt>
                <c:pt idx="3460">
                  <c:v>43973</c:v>
                </c:pt>
                <c:pt idx="3461">
                  <c:v>43974</c:v>
                </c:pt>
                <c:pt idx="3462">
                  <c:v>43975</c:v>
                </c:pt>
                <c:pt idx="3463">
                  <c:v>43976</c:v>
                </c:pt>
                <c:pt idx="3464">
                  <c:v>43977</c:v>
                </c:pt>
                <c:pt idx="3465">
                  <c:v>43978</c:v>
                </c:pt>
                <c:pt idx="3466">
                  <c:v>43979</c:v>
                </c:pt>
                <c:pt idx="3467">
                  <c:v>43980</c:v>
                </c:pt>
                <c:pt idx="3468">
                  <c:v>43981</c:v>
                </c:pt>
                <c:pt idx="3469">
                  <c:v>43982</c:v>
                </c:pt>
                <c:pt idx="3470">
                  <c:v>43983</c:v>
                </c:pt>
                <c:pt idx="3471">
                  <c:v>43984</c:v>
                </c:pt>
                <c:pt idx="3472">
                  <c:v>43985</c:v>
                </c:pt>
                <c:pt idx="3473">
                  <c:v>43986</c:v>
                </c:pt>
                <c:pt idx="3474">
                  <c:v>43987</c:v>
                </c:pt>
                <c:pt idx="3475">
                  <c:v>43988</c:v>
                </c:pt>
                <c:pt idx="3476">
                  <c:v>43989</c:v>
                </c:pt>
                <c:pt idx="3477">
                  <c:v>43990</c:v>
                </c:pt>
                <c:pt idx="3478">
                  <c:v>43991</c:v>
                </c:pt>
                <c:pt idx="3479">
                  <c:v>43992</c:v>
                </c:pt>
                <c:pt idx="3480">
                  <c:v>43993</c:v>
                </c:pt>
                <c:pt idx="3481">
                  <c:v>43994</c:v>
                </c:pt>
                <c:pt idx="3482">
                  <c:v>43995</c:v>
                </c:pt>
                <c:pt idx="3483">
                  <c:v>43996</c:v>
                </c:pt>
                <c:pt idx="3484">
                  <c:v>43997</c:v>
                </c:pt>
                <c:pt idx="3485">
                  <c:v>43998</c:v>
                </c:pt>
                <c:pt idx="3486">
                  <c:v>43999</c:v>
                </c:pt>
                <c:pt idx="3487">
                  <c:v>44000</c:v>
                </c:pt>
                <c:pt idx="3488">
                  <c:v>44001</c:v>
                </c:pt>
                <c:pt idx="3489">
                  <c:v>44002</c:v>
                </c:pt>
                <c:pt idx="3490">
                  <c:v>44003</c:v>
                </c:pt>
                <c:pt idx="3491">
                  <c:v>44004</c:v>
                </c:pt>
                <c:pt idx="3492">
                  <c:v>44005</c:v>
                </c:pt>
                <c:pt idx="3493">
                  <c:v>44006</c:v>
                </c:pt>
                <c:pt idx="3494">
                  <c:v>44007</c:v>
                </c:pt>
                <c:pt idx="3495">
                  <c:v>44008</c:v>
                </c:pt>
                <c:pt idx="3496">
                  <c:v>44009</c:v>
                </c:pt>
                <c:pt idx="3497">
                  <c:v>44010</c:v>
                </c:pt>
                <c:pt idx="3498">
                  <c:v>44011</c:v>
                </c:pt>
                <c:pt idx="3499">
                  <c:v>44012</c:v>
                </c:pt>
                <c:pt idx="3500">
                  <c:v>44013</c:v>
                </c:pt>
                <c:pt idx="3501">
                  <c:v>44014</c:v>
                </c:pt>
                <c:pt idx="3502">
                  <c:v>44015</c:v>
                </c:pt>
                <c:pt idx="3503">
                  <c:v>44016</c:v>
                </c:pt>
                <c:pt idx="3504">
                  <c:v>44017</c:v>
                </c:pt>
                <c:pt idx="3505">
                  <c:v>44018</c:v>
                </c:pt>
                <c:pt idx="3506">
                  <c:v>44019</c:v>
                </c:pt>
                <c:pt idx="3507">
                  <c:v>44020</c:v>
                </c:pt>
                <c:pt idx="3508">
                  <c:v>44021</c:v>
                </c:pt>
                <c:pt idx="3509">
                  <c:v>44022</c:v>
                </c:pt>
                <c:pt idx="3510">
                  <c:v>44023</c:v>
                </c:pt>
                <c:pt idx="3511">
                  <c:v>44024</c:v>
                </c:pt>
                <c:pt idx="3512">
                  <c:v>44025</c:v>
                </c:pt>
                <c:pt idx="3513">
                  <c:v>44026</c:v>
                </c:pt>
                <c:pt idx="3514">
                  <c:v>44027</c:v>
                </c:pt>
                <c:pt idx="3515">
                  <c:v>44028</c:v>
                </c:pt>
                <c:pt idx="3516">
                  <c:v>44029</c:v>
                </c:pt>
                <c:pt idx="3517">
                  <c:v>44030</c:v>
                </c:pt>
                <c:pt idx="3518">
                  <c:v>44031</c:v>
                </c:pt>
                <c:pt idx="3519">
                  <c:v>44032</c:v>
                </c:pt>
                <c:pt idx="3520">
                  <c:v>44033</c:v>
                </c:pt>
                <c:pt idx="3521">
                  <c:v>44034</c:v>
                </c:pt>
                <c:pt idx="3522">
                  <c:v>44035</c:v>
                </c:pt>
                <c:pt idx="3523">
                  <c:v>44036</c:v>
                </c:pt>
                <c:pt idx="3524">
                  <c:v>44037</c:v>
                </c:pt>
                <c:pt idx="3525">
                  <c:v>44038</c:v>
                </c:pt>
                <c:pt idx="3526">
                  <c:v>44039</c:v>
                </c:pt>
                <c:pt idx="3527">
                  <c:v>44040</c:v>
                </c:pt>
                <c:pt idx="3528">
                  <c:v>44041</c:v>
                </c:pt>
                <c:pt idx="3529">
                  <c:v>44042</c:v>
                </c:pt>
                <c:pt idx="3530">
                  <c:v>44043</c:v>
                </c:pt>
                <c:pt idx="3531">
                  <c:v>44044</c:v>
                </c:pt>
                <c:pt idx="3532">
                  <c:v>44045</c:v>
                </c:pt>
                <c:pt idx="3533">
                  <c:v>44046</c:v>
                </c:pt>
                <c:pt idx="3534">
                  <c:v>44047</c:v>
                </c:pt>
                <c:pt idx="3535">
                  <c:v>44048</c:v>
                </c:pt>
                <c:pt idx="3536">
                  <c:v>44049</c:v>
                </c:pt>
                <c:pt idx="3537">
                  <c:v>44050</c:v>
                </c:pt>
                <c:pt idx="3538">
                  <c:v>44051</c:v>
                </c:pt>
                <c:pt idx="3539">
                  <c:v>44052</c:v>
                </c:pt>
                <c:pt idx="3540">
                  <c:v>44053</c:v>
                </c:pt>
                <c:pt idx="3541">
                  <c:v>44054</c:v>
                </c:pt>
                <c:pt idx="3542">
                  <c:v>44055</c:v>
                </c:pt>
                <c:pt idx="3543">
                  <c:v>44056</c:v>
                </c:pt>
                <c:pt idx="3544">
                  <c:v>44057</c:v>
                </c:pt>
                <c:pt idx="3545">
                  <c:v>44058</c:v>
                </c:pt>
                <c:pt idx="3546">
                  <c:v>44059</c:v>
                </c:pt>
                <c:pt idx="3547">
                  <c:v>44060</c:v>
                </c:pt>
                <c:pt idx="3548">
                  <c:v>44061</c:v>
                </c:pt>
                <c:pt idx="3549">
                  <c:v>44062</c:v>
                </c:pt>
                <c:pt idx="3550">
                  <c:v>44063</c:v>
                </c:pt>
                <c:pt idx="3551">
                  <c:v>44064</c:v>
                </c:pt>
                <c:pt idx="3552">
                  <c:v>44065</c:v>
                </c:pt>
                <c:pt idx="3553">
                  <c:v>44066</c:v>
                </c:pt>
                <c:pt idx="3554">
                  <c:v>44067</c:v>
                </c:pt>
                <c:pt idx="3555">
                  <c:v>44068</c:v>
                </c:pt>
                <c:pt idx="3556">
                  <c:v>44069</c:v>
                </c:pt>
                <c:pt idx="3557">
                  <c:v>44070</c:v>
                </c:pt>
                <c:pt idx="3558">
                  <c:v>44071</c:v>
                </c:pt>
                <c:pt idx="3559">
                  <c:v>44072</c:v>
                </c:pt>
                <c:pt idx="3560">
                  <c:v>44073</c:v>
                </c:pt>
                <c:pt idx="3561">
                  <c:v>44074</c:v>
                </c:pt>
                <c:pt idx="3562">
                  <c:v>44075</c:v>
                </c:pt>
                <c:pt idx="3563">
                  <c:v>44076</c:v>
                </c:pt>
                <c:pt idx="3564">
                  <c:v>44077</c:v>
                </c:pt>
                <c:pt idx="3565">
                  <c:v>44078</c:v>
                </c:pt>
                <c:pt idx="3566">
                  <c:v>44079</c:v>
                </c:pt>
                <c:pt idx="3567">
                  <c:v>44080</c:v>
                </c:pt>
                <c:pt idx="3568">
                  <c:v>44081</c:v>
                </c:pt>
                <c:pt idx="3569">
                  <c:v>44082</c:v>
                </c:pt>
                <c:pt idx="3570">
                  <c:v>44083</c:v>
                </c:pt>
                <c:pt idx="3571">
                  <c:v>44084</c:v>
                </c:pt>
                <c:pt idx="3572">
                  <c:v>44085</c:v>
                </c:pt>
                <c:pt idx="3573">
                  <c:v>44086</c:v>
                </c:pt>
                <c:pt idx="3574">
                  <c:v>44087</c:v>
                </c:pt>
                <c:pt idx="3575">
                  <c:v>44088</c:v>
                </c:pt>
                <c:pt idx="3576">
                  <c:v>44089</c:v>
                </c:pt>
                <c:pt idx="3577">
                  <c:v>44090</c:v>
                </c:pt>
                <c:pt idx="3578">
                  <c:v>44091</c:v>
                </c:pt>
                <c:pt idx="3579">
                  <c:v>44092</c:v>
                </c:pt>
                <c:pt idx="3580">
                  <c:v>44093</c:v>
                </c:pt>
                <c:pt idx="3581">
                  <c:v>44094</c:v>
                </c:pt>
                <c:pt idx="3582">
                  <c:v>44095</c:v>
                </c:pt>
                <c:pt idx="3583">
                  <c:v>44096</c:v>
                </c:pt>
                <c:pt idx="3584">
                  <c:v>44097</c:v>
                </c:pt>
                <c:pt idx="3585">
                  <c:v>44098</c:v>
                </c:pt>
                <c:pt idx="3586">
                  <c:v>44099</c:v>
                </c:pt>
                <c:pt idx="3587">
                  <c:v>44100</c:v>
                </c:pt>
                <c:pt idx="3588">
                  <c:v>44101</c:v>
                </c:pt>
                <c:pt idx="3589">
                  <c:v>44102</c:v>
                </c:pt>
                <c:pt idx="3590">
                  <c:v>44103</c:v>
                </c:pt>
                <c:pt idx="3591">
                  <c:v>44104</c:v>
                </c:pt>
              </c:numCache>
            </c:numRef>
          </c:xVal>
          <c:yVal>
            <c:numRef>
              <c:f>'Select select'!$M$2:$M$3593</c:f>
              <c:numCache>
                <c:formatCode>General</c:formatCode>
                <c:ptCount val="3592"/>
                <c:pt idx="0">
                  <c:v>32.024650994575047</c:v>
                </c:pt>
                <c:pt idx="1">
                  <c:v>21.495155047381768</c:v>
                </c:pt>
                <c:pt idx="2">
                  <c:v>23.611382747164626</c:v>
                </c:pt>
                <c:pt idx="3">
                  <c:v>44.569356830704919</c:v>
                </c:pt>
                <c:pt idx="4">
                  <c:v>61.722256962538367</c:v>
                </c:pt>
                <c:pt idx="5">
                  <c:v>63.588846414698807</c:v>
                </c:pt>
                <c:pt idx="6">
                  <c:v>51.797712308357767</c:v>
                </c:pt>
                <c:pt idx="7">
                  <c:v>53.390482706554053</c:v>
                </c:pt>
                <c:pt idx="8">
                  <c:v>55.628245881088823</c:v>
                </c:pt>
                <c:pt idx="9">
                  <c:v>49.025029510961211</c:v>
                </c:pt>
                <c:pt idx="10">
                  <c:v>50.737811461794017</c:v>
                </c:pt>
                <c:pt idx="11">
                  <c:v>50.731090585146283</c:v>
                </c:pt>
                <c:pt idx="12">
                  <c:v>53.771869926032828</c:v>
                </c:pt>
                <c:pt idx="13">
                  <c:v>52.569004385627451</c:v>
                </c:pt>
                <c:pt idx="14">
                  <c:v>52.106532217637756</c:v>
                </c:pt>
                <c:pt idx="15">
                  <c:v>52.295141215892777</c:v>
                </c:pt>
                <c:pt idx="16">
                  <c:v>48.559195217844824</c:v>
                </c:pt>
                <c:pt idx="17">
                  <c:v>46.302305228660806</c:v>
                </c:pt>
                <c:pt idx="18">
                  <c:v>43.27631930648365</c:v>
                </c:pt>
                <c:pt idx="19">
                  <c:v>53.332035718694705</c:v>
                </c:pt>
                <c:pt idx="20">
                  <c:v>42.673763740938639</c:v>
                </c:pt>
                <c:pt idx="21">
                  <c:v>52.804990602433477</c:v>
                </c:pt>
                <c:pt idx="22">
                  <c:v>53.937896035439913</c:v>
                </c:pt>
                <c:pt idx="23">
                  <c:v>53.677120487168331</c:v>
                </c:pt>
                <c:pt idx="24">
                  <c:v>54.523610769306487</c:v>
                </c:pt>
                <c:pt idx="25">
                  <c:v>52.038089511659521</c:v>
                </c:pt>
                <c:pt idx="26">
                  <c:v>46.478824619661751</c:v>
                </c:pt>
                <c:pt idx="27">
                  <c:v>53.263997545635831</c:v>
                </c:pt>
                <c:pt idx="28">
                  <c:v>51.352001612036538</c:v>
                </c:pt>
                <c:pt idx="29">
                  <c:v>50.458000600420291</c:v>
                </c:pt>
                <c:pt idx="30">
                  <c:v>58.732420985335843</c:v>
                </c:pt>
                <c:pt idx="31">
                  <c:v>64.599555884529977</c:v>
                </c:pt>
                <c:pt idx="32">
                  <c:v>64.924734123366761</c:v>
                </c:pt>
                <c:pt idx="33">
                  <c:v>63.16777961736571</c:v>
                </c:pt>
                <c:pt idx="34">
                  <c:v>60.02352705811743</c:v>
                </c:pt>
                <c:pt idx="35">
                  <c:v>66.966038505096265</c:v>
                </c:pt>
                <c:pt idx="36">
                  <c:v>64.882533399307263</c:v>
                </c:pt>
                <c:pt idx="37">
                  <c:v>64.570872362035885</c:v>
                </c:pt>
                <c:pt idx="38">
                  <c:v>61.619047361883666</c:v>
                </c:pt>
                <c:pt idx="39">
                  <c:v>67.812296130476497</c:v>
                </c:pt>
                <c:pt idx="40">
                  <c:v>70.730945916594266</c:v>
                </c:pt>
                <c:pt idx="41">
                  <c:v>70.487722372683351</c:v>
                </c:pt>
                <c:pt idx="42">
                  <c:v>69.634921661278298</c:v>
                </c:pt>
                <c:pt idx="43">
                  <c:v>72.736060685325668</c:v>
                </c:pt>
                <c:pt idx="44">
                  <c:v>54.539639714428027</c:v>
                </c:pt>
                <c:pt idx="45">
                  <c:v>59.010876434392145</c:v>
                </c:pt>
                <c:pt idx="46">
                  <c:v>61.299441888991112</c:v>
                </c:pt>
                <c:pt idx="47">
                  <c:v>62.838721920196939</c:v>
                </c:pt>
                <c:pt idx="48">
                  <c:v>63.705764096976303</c:v>
                </c:pt>
                <c:pt idx="49">
                  <c:v>54.648745111980091</c:v>
                </c:pt>
                <c:pt idx="50">
                  <c:v>48.872251264755477</c:v>
                </c:pt>
                <c:pt idx="51">
                  <c:v>56.856585829766999</c:v>
                </c:pt>
                <c:pt idx="52">
                  <c:v>53.211898158847546</c:v>
                </c:pt>
                <c:pt idx="53">
                  <c:v>63.870300127089649</c:v>
                </c:pt>
                <c:pt idx="54">
                  <c:v>63.263432871590858</c:v>
                </c:pt>
                <c:pt idx="55">
                  <c:v>57.641504447054871</c:v>
                </c:pt>
                <c:pt idx="56">
                  <c:v>60.24606342694856</c:v>
                </c:pt>
                <c:pt idx="57">
                  <c:v>55.998280088719405</c:v>
                </c:pt>
                <c:pt idx="58">
                  <c:v>59.280819937058773</c:v>
                </c:pt>
                <c:pt idx="59">
                  <c:v>54.179023605150213</c:v>
                </c:pt>
                <c:pt idx="60">
                  <c:v>56.509688013136284</c:v>
                </c:pt>
                <c:pt idx="61">
                  <c:v>60.838697985961375</c:v>
                </c:pt>
                <c:pt idx="62">
                  <c:v>62.212912958790049</c:v>
                </c:pt>
                <c:pt idx="63">
                  <c:v>67.442490425421795</c:v>
                </c:pt>
                <c:pt idx="64">
                  <c:v>65.972757266818434</c:v>
                </c:pt>
                <c:pt idx="65">
                  <c:v>58.504468021518228</c:v>
                </c:pt>
                <c:pt idx="66">
                  <c:v>63.327373312679796</c:v>
                </c:pt>
                <c:pt idx="67">
                  <c:v>60.749137451307739</c:v>
                </c:pt>
                <c:pt idx="68">
                  <c:v>57.18190389639895</c:v>
                </c:pt>
                <c:pt idx="69">
                  <c:v>53.353623100118789</c:v>
                </c:pt>
                <c:pt idx="70">
                  <c:v>57.362478296099084</c:v>
                </c:pt>
                <c:pt idx="71">
                  <c:v>62.515732002419846</c:v>
                </c:pt>
                <c:pt idx="72">
                  <c:v>55.324267795547193</c:v>
                </c:pt>
                <c:pt idx="73">
                  <c:v>53.425228489090159</c:v>
                </c:pt>
                <c:pt idx="74">
                  <c:v>53.588146349774256</c:v>
                </c:pt>
                <c:pt idx="75">
                  <c:v>49.167752355316281</c:v>
                </c:pt>
                <c:pt idx="76">
                  <c:v>47.811937018087484</c:v>
                </c:pt>
                <c:pt idx="77">
                  <c:v>44.179569031860858</c:v>
                </c:pt>
                <c:pt idx="78">
                  <c:v>46.402998630914617</c:v>
                </c:pt>
                <c:pt idx="79">
                  <c:v>45.92619423807443</c:v>
                </c:pt>
                <c:pt idx="80">
                  <c:v>48.13961060269078</c:v>
                </c:pt>
                <c:pt idx="81">
                  <c:v>50.563938366960905</c:v>
                </c:pt>
                <c:pt idx="82">
                  <c:v>47.72935371241271</c:v>
                </c:pt>
                <c:pt idx="83">
                  <c:v>51.766329153976983</c:v>
                </c:pt>
                <c:pt idx="84">
                  <c:v>44.598194797172077</c:v>
                </c:pt>
                <c:pt idx="85">
                  <c:v>50.48776699706827</c:v>
                </c:pt>
                <c:pt idx="86">
                  <c:v>48.49738786452204</c:v>
                </c:pt>
                <c:pt idx="87">
                  <c:v>48.012276902657959</c:v>
                </c:pt>
                <c:pt idx="88">
                  <c:v>48.592232941342161</c:v>
                </c:pt>
                <c:pt idx="89">
                  <c:v>46.639842899105581</c:v>
                </c:pt>
                <c:pt idx="90">
                  <c:v>52.473493463704962</c:v>
                </c:pt>
                <c:pt idx="91">
                  <c:v>50.406812110418521</c:v>
                </c:pt>
                <c:pt idx="92">
                  <c:v>50.841485317014886</c:v>
                </c:pt>
                <c:pt idx="93">
                  <c:v>51.111425518715102</c:v>
                </c:pt>
                <c:pt idx="94">
                  <c:v>52.120183520320978</c:v>
                </c:pt>
                <c:pt idx="95">
                  <c:v>56.083544134675336</c:v>
                </c:pt>
                <c:pt idx="96">
                  <c:v>51.479551227773072</c:v>
                </c:pt>
                <c:pt idx="97">
                  <c:v>51.101451832590392</c:v>
                </c:pt>
                <c:pt idx="98">
                  <c:v>50.820482695165971</c:v>
                </c:pt>
                <c:pt idx="99">
                  <c:v>51.212100073046024</c:v>
                </c:pt>
                <c:pt idx="100">
                  <c:v>46.436663568773234</c:v>
                </c:pt>
                <c:pt idx="101">
                  <c:v>48.825981658244437</c:v>
                </c:pt>
                <c:pt idx="102">
                  <c:v>52.415049731607198</c:v>
                </c:pt>
                <c:pt idx="103">
                  <c:v>51.972274077216802</c:v>
                </c:pt>
                <c:pt idx="104">
                  <c:v>49.594220279720275</c:v>
                </c:pt>
                <c:pt idx="105">
                  <c:v>49.199002548692619</c:v>
                </c:pt>
                <c:pt idx="106">
                  <c:v>50.130625130297524</c:v>
                </c:pt>
                <c:pt idx="107">
                  <c:v>48.882349665924281</c:v>
                </c:pt>
                <c:pt idx="108">
                  <c:v>50.210451876253224</c:v>
                </c:pt>
                <c:pt idx="109">
                  <c:v>53.252425613299494</c:v>
                </c:pt>
                <c:pt idx="110">
                  <c:v>55.104560690705938</c:v>
                </c:pt>
                <c:pt idx="111">
                  <c:v>51.617688010313707</c:v>
                </c:pt>
                <c:pt idx="112">
                  <c:v>55.64060598936139</c:v>
                </c:pt>
                <c:pt idx="113">
                  <c:v>53.059982484468648</c:v>
                </c:pt>
                <c:pt idx="114">
                  <c:v>57.304589733982759</c:v>
                </c:pt>
                <c:pt idx="115">
                  <c:v>48.375522485690929</c:v>
                </c:pt>
                <c:pt idx="116">
                  <c:v>54.673274528009905</c:v>
                </c:pt>
                <c:pt idx="117">
                  <c:v>55.948042269187987</c:v>
                </c:pt>
                <c:pt idx="118">
                  <c:v>52.62182599209055</c:v>
                </c:pt>
                <c:pt idx="119">
                  <c:v>50.536523119966731</c:v>
                </c:pt>
                <c:pt idx="120">
                  <c:v>50.253921159464284</c:v>
                </c:pt>
                <c:pt idx="121">
                  <c:v>56.482001360955692</c:v>
                </c:pt>
                <c:pt idx="122">
                  <c:v>57.553422425032593</c:v>
                </c:pt>
                <c:pt idx="123">
                  <c:v>54.513567653099017</c:v>
                </c:pt>
                <c:pt idx="124">
                  <c:v>56.797189124208884</c:v>
                </c:pt>
                <c:pt idx="125">
                  <c:v>56.931795539888114</c:v>
                </c:pt>
                <c:pt idx="126">
                  <c:v>50.880862015980334</c:v>
                </c:pt>
                <c:pt idx="127">
                  <c:v>51.410567926307394</c:v>
                </c:pt>
                <c:pt idx="128">
                  <c:v>52.925812445351205</c:v>
                </c:pt>
                <c:pt idx="129">
                  <c:v>53.149233310590006</c:v>
                </c:pt>
                <c:pt idx="130">
                  <c:v>55.683403697175883</c:v>
                </c:pt>
                <c:pt idx="131">
                  <c:v>51.397059479553903</c:v>
                </c:pt>
                <c:pt idx="132">
                  <c:v>51.404883913141482</c:v>
                </c:pt>
                <c:pt idx="133">
                  <c:v>49.92069104204753</c:v>
                </c:pt>
                <c:pt idx="134">
                  <c:v>49.158209715413513</c:v>
                </c:pt>
                <c:pt idx="135">
                  <c:v>47.771504145027578</c:v>
                </c:pt>
                <c:pt idx="136">
                  <c:v>45.547723899059875</c:v>
                </c:pt>
                <c:pt idx="137">
                  <c:v>51.635348654488311</c:v>
                </c:pt>
                <c:pt idx="138">
                  <c:v>56.715459635181503</c:v>
                </c:pt>
                <c:pt idx="139">
                  <c:v>53.667160877030774</c:v>
                </c:pt>
                <c:pt idx="140">
                  <c:v>61.098220973782773</c:v>
                </c:pt>
                <c:pt idx="141">
                  <c:v>50.664338807260158</c:v>
                </c:pt>
                <c:pt idx="142">
                  <c:v>49.105964576352321</c:v>
                </c:pt>
                <c:pt idx="143">
                  <c:v>53.444829734980388</c:v>
                </c:pt>
                <c:pt idx="144">
                  <c:v>52.393207372203548</c:v>
                </c:pt>
                <c:pt idx="145">
                  <c:v>57.090483179483215</c:v>
                </c:pt>
                <c:pt idx="146">
                  <c:v>49.527961367613401</c:v>
                </c:pt>
                <c:pt idx="147">
                  <c:v>50.818253189401375</c:v>
                </c:pt>
                <c:pt idx="148">
                  <c:v>45.699379991239006</c:v>
                </c:pt>
                <c:pt idx="149">
                  <c:v>45.583776595744681</c:v>
                </c:pt>
                <c:pt idx="150">
                  <c:v>47.183747273622735</c:v>
                </c:pt>
                <c:pt idx="151">
                  <c:v>44.799828364376069</c:v>
                </c:pt>
                <c:pt idx="152">
                  <c:v>45.429750486066105</c:v>
                </c:pt>
                <c:pt idx="153">
                  <c:v>46.855650343050065</c:v>
                </c:pt>
                <c:pt idx="154">
                  <c:v>46.245963239855051</c:v>
                </c:pt>
                <c:pt idx="155">
                  <c:v>46.786761585324122</c:v>
                </c:pt>
                <c:pt idx="156">
                  <c:v>48.286649133663367</c:v>
                </c:pt>
                <c:pt idx="157">
                  <c:v>54.479725615485812</c:v>
                </c:pt>
                <c:pt idx="158">
                  <c:v>54.195724027555492</c:v>
                </c:pt>
                <c:pt idx="159">
                  <c:v>56.537252944699546</c:v>
                </c:pt>
                <c:pt idx="160">
                  <c:v>48.884322520956573</c:v>
                </c:pt>
                <c:pt idx="161">
                  <c:v>46.749703596364114</c:v>
                </c:pt>
                <c:pt idx="162">
                  <c:v>44.960451912926878</c:v>
                </c:pt>
                <c:pt idx="163">
                  <c:v>47.495904834996168</c:v>
                </c:pt>
                <c:pt idx="164">
                  <c:v>43.117929753786058</c:v>
                </c:pt>
                <c:pt idx="165">
                  <c:v>45.992739055193489</c:v>
                </c:pt>
                <c:pt idx="166">
                  <c:v>49.641961160039791</c:v>
                </c:pt>
                <c:pt idx="167">
                  <c:v>47.825068050895737</c:v>
                </c:pt>
                <c:pt idx="168">
                  <c:v>47.431700910576701</c:v>
                </c:pt>
                <c:pt idx="169">
                  <c:v>47.069997795171425</c:v>
                </c:pt>
                <c:pt idx="170">
                  <c:v>53.201735309031491</c:v>
                </c:pt>
                <c:pt idx="171">
                  <c:v>52.379085907215206</c:v>
                </c:pt>
                <c:pt idx="172">
                  <c:v>43.676847196414904</c:v>
                </c:pt>
                <c:pt idx="173">
                  <c:v>47.959296110517229</c:v>
                </c:pt>
                <c:pt idx="174">
                  <c:v>44.994109201950685</c:v>
                </c:pt>
                <c:pt idx="175">
                  <c:v>47.169591520781232</c:v>
                </c:pt>
                <c:pt idx="176">
                  <c:v>55.126833903458767</c:v>
                </c:pt>
                <c:pt idx="177">
                  <c:v>40.840043537297667</c:v>
                </c:pt>
                <c:pt idx="178">
                  <c:v>40.762570749108207</c:v>
                </c:pt>
                <c:pt idx="179">
                  <c:v>35.103491381789595</c:v>
                </c:pt>
                <c:pt idx="180">
                  <c:v>38.466752268819782</c:v>
                </c:pt>
                <c:pt idx="181">
                  <c:v>48.453022878028968</c:v>
                </c:pt>
                <c:pt idx="182">
                  <c:v>44.613210900473931</c:v>
                </c:pt>
                <c:pt idx="183">
                  <c:v>42.743189011267248</c:v>
                </c:pt>
                <c:pt idx="184">
                  <c:v>39.831323700721427</c:v>
                </c:pt>
                <c:pt idx="185">
                  <c:v>37.716987825356846</c:v>
                </c:pt>
                <c:pt idx="186">
                  <c:v>32.045968550755781</c:v>
                </c:pt>
                <c:pt idx="187">
                  <c:v>42.785323544230906</c:v>
                </c:pt>
                <c:pt idx="188">
                  <c:v>53.346073711410305</c:v>
                </c:pt>
                <c:pt idx="189">
                  <c:v>51.749024434017898</c:v>
                </c:pt>
                <c:pt idx="190">
                  <c:v>50.245785403103433</c:v>
                </c:pt>
                <c:pt idx="191">
                  <c:v>46.644487566813851</c:v>
                </c:pt>
                <c:pt idx="192">
                  <c:v>40.917758428889272</c:v>
                </c:pt>
                <c:pt idx="193">
                  <c:v>40.270087925480979</c:v>
                </c:pt>
                <c:pt idx="194">
                  <c:v>42.172244831515549</c:v>
                </c:pt>
                <c:pt idx="195">
                  <c:v>43.943881940970485</c:v>
                </c:pt>
                <c:pt idx="196">
                  <c:v>43.395571397279916</c:v>
                </c:pt>
                <c:pt idx="197">
                  <c:v>49.355512059603484</c:v>
                </c:pt>
                <c:pt idx="198">
                  <c:v>43.570419286431786</c:v>
                </c:pt>
                <c:pt idx="199">
                  <c:v>47.529751735184192</c:v>
                </c:pt>
                <c:pt idx="200">
                  <c:v>29.242590338238692</c:v>
                </c:pt>
                <c:pt idx="201">
                  <c:v>32.208130148955647</c:v>
                </c:pt>
                <c:pt idx="202">
                  <c:v>53.133710998779854</c:v>
                </c:pt>
                <c:pt idx="203">
                  <c:v>36.317742179807624</c:v>
                </c:pt>
                <c:pt idx="204">
                  <c:v>53.547625813785267</c:v>
                </c:pt>
                <c:pt idx="205">
                  <c:v>51.647193689923661</c:v>
                </c:pt>
                <c:pt idx="206">
                  <c:v>51.41222334133932</c:v>
                </c:pt>
                <c:pt idx="207">
                  <c:v>49.704819770267846</c:v>
                </c:pt>
                <c:pt idx="208">
                  <c:v>52.07313667749797</c:v>
                </c:pt>
                <c:pt idx="209">
                  <c:v>53.658565164995771</c:v>
                </c:pt>
                <c:pt idx="210">
                  <c:v>52.625335142036391</c:v>
                </c:pt>
                <c:pt idx="211">
                  <c:v>50.442227390048814</c:v>
                </c:pt>
                <c:pt idx="212">
                  <c:v>57.703887875587981</c:v>
                </c:pt>
                <c:pt idx="213">
                  <c:v>59.228659840580647</c:v>
                </c:pt>
                <c:pt idx="214">
                  <c:v>61.818253858875416</c:v>
                </c:pt>
                <c:pt idx="215">
                  <c:v>59.81908064196552</c:v>
                </c:pt>
                <c:pt idx="216">
                  <c:v>55.677127609183067</c:v>
                </c:pt>
                <c:pt idx="217">
                  <c:v>52.779910601332546</c:v>
                </c:pt>
                <c:pt idx="218">
                  <c:v>53.854820127945942</c:v>
                </c:pt>
                <c:pt idx="219">
                  <c:v>55.492943894947452</c:v>
                </c:pt>
                <c:pt idx="220">
                  <c:v>56.478240505951497</c:v>
                </c:pt>
                <c:pt idx="221">
                  <c:v>56.93362738069262</c:v>
                </c:pt>
                <c:pt idx="222">
                  <c:v>56.424685453160706</c:v>
                </c:pt>
                <c:pt idx="223">
                  <c:v>53.446797568957457</c:v>
                </c:pt>
                <c:pt idx="224">
                  <c:v>57.646724788625257</c:v>
                </c:pt>
                <c:pt idx="225">
                  <c:v>62.11798508553882</c:v>
                </c:pt>
                <c:pt idx="226">
                  <c:v>54.799227215455687</c:v>
                </c:pt>
                <c:pt idx="227">
                  <c:v>57.058094599127813</c:v>
                </c:pt>
                <c:pt idx="228">
                  <c:v>58.816065621160661</c:v>
                </c:pt>
                <c:pt idx="229">
                  <c:v>57.732875011935448</c:v>
                </c:pt>
                <c:pt idx="230">
                  <c:v>56.795901809860624</c:v>
                </c:pt>
                <c:pt idx="231">
                  <c:v>54.205966692401013</c:v>
                </c:pt>
                <c:pt idx="232">
                  <c:v>56.803900995426417</c:v>
                </c:pt>
                <c:pt idx="233">
                  <c:v>56.646994766931847</c:v>
                </c:pt>
                <c:pt idx="234">
                  <c:v>58.224357478582618</c:v>
                </c:pt>
                <c:pt idx="235">
                  <c:v>58.5630937671609</c:v>
                </c:pt>
                <c:pt idx="236">
                  <c:v>60.522741321534305</c:v>
                </c:pt>
                <c:pt idx="237">
                  <c:v>57.93568836776921</c:v>
                </c:pt>
                <c:pt idx="238">
                  <c:v>57.694751131221722</c:v>
                </c:pt>
                <c:pt idx="239">
                  <c:v>62.545266453831047</c:v>
                </c:pt>
                <c:pt idx="240">
                  <c:v>60.184083699365544</c:v>
                </c:pt>
                <c:pt idx="241">
                  <c:v>62.347499999999997</c:v>
                </c:pt>
                <c:pt idx="242">
                  <c:v>64.353370033171004</c:v>
                </c:pt>
                <c:pt idx="243">
                  <c:v>60.997292075564275</c:v>
                </c:pt>
                <c:pt idx="244">
                  <c:v>58.326376344384848</c:v>
                </c:pt>
                <c:pt idx="245">
                  <c:v>50.126633880571823</c:v>
                </c:pt>
                <c:pt idx="246">
                  <c:v>53.148132945670149</c:v>
                </c:pt>
                <c:pt idx="247">
                  <c:v>52.197774732803509</c:v>
                </c:pt>
                <c:pt idx="248">
                  <c:v>50.268168176215234</c:v>
                </c:pt>
                <c:pt idx="249">
                  <c:v>50.178865362677726</c:v>
                </c:pt>
                <c:pt idx="250">
                  <c:v>51.076956897016778</c:v>
                </c:pt>
                <c:pt idx="251">
                  <c:v>60.238847942971063</c:v>
                </c:pt>
                <c:pt idx="252">
                  <c:v>48.927171993322531</c:v>
                </c:pt>
                <c:pt idx="253">
                  <c:v>48.727181076030291</c:v>
                </c:pt>
                <c:pt idx="254">
                  <c:v>47.573490545894522</c:v>
                </c:pt>
                <c:pt idx="255">
                  <c:v>45.503834440061915</c:v>
                </c:pt>
                <c:pt idx="256">
                  <c:v>48.496035016835016</c:v>
                </c:pt>
                <c:pt idx="257">
                  <c:v>48.962938963210703</c:v>
                </c:pt>
                <c:pt idx="258">
                  <c:v>48.385091092630873</c:v>
                </c:pt>
                <c:pt idx="259">
                  <c:v>46.303533109609113</c:v>
                </c:pt>
                <c:pt idx="260">
                  <c:v>48.845837068021112</c:v>
                </c:pt>
                <c:pt idx="261">
                  <c:v>51.335323345054277</c:v>
                </c:pt>
                <c:pt idx="262">
                  <c:v>46.895018877750289</c:v>
                </c:pt>
                <c:pt idx="263">
                  <c:v>52.035127721584089</c:v>
                </c:pt>
                <c:pt idx="264">
                  <c:v>49.363842650544647</c:v>
                </c:pt>
                <c:pt idx="265">
                  <c:v>49.097549267306718</c:v>
                </c:pt>
                <c:pt idx="266">
                  <c:v>48.887215174580163</c:v>
                </c:pt>
                <c:pt idx="267">
                  <c:v>49.198420472319803</c:v>
                </c:pt>
                <c:pt idx="268">
                  <c:v>48.48164906501308</c:v>
                </c:pt>
                <c:pt idx="269">
                  <c:v>48.765704099821747</c:v>
                </c:pt>
                <c:pt idx="270">
                  <c:v>47.292174908317953</c:v>
                </c:pt>
                <c:pt idx="271">
                  <c:v>49.924323549781484</c:v>
                </c:pt>
                <c:pt idx="272">
                  <c:v>49.506838113296993</c:v>
                </c:pt>
                <c:pt idx="273">
                  <c:v>48.689431929258255</c:v>
                </c:pt>
                <c:pt idx="274">
                  <c:v>48.042854744315456</c:v>
                </c:pt>
                <c:pt idx="275">
                  <c:v>47.85342981327247</c:v>
                </c:pt>
                <c:pt idx="276">
                  <c:v>48.586089281374058</c:v>
                </c:pt>
                <c:pt idx="277">
                  <c:v>48.694670567950261</c:v>
                </c:pt>
                <c:pt idx="278">
                  <c:v>51.431869841269837</c:v>
                </c:pt>
                <c:pt idx="279">
                  <c:v>48.310754920923877</c:v>
                </c:pt>
                <c:pt idx="280">
                  <c:v>50.590034337644902</c:v>
                </c:pt>
                <c:pt idx="281">
                  <c:v>44.124410959545145</c:v>
                </c:pt>
                <c:pt idx="282">
                  <c:v>42.639133706831679</c:v>
                </c:pt>
                <c:pt idx="283">
                  <c:v>46.616441781713988</c:v>
                </c:pt>
                <c:pt idx="284">
                  <c:v>47.123240126514958</c:v>
                </c:pt>
                <c:pt idx="285">
                  <c:v>44.73740408010481</c:v>
                </c:pt>
                <c:pt idx="286">
                  <c:v>45.254760802793783</c:v>
                </c:pt>
                <c:pt idx="287">
                  <c:v>45.121497540163716</c:v>
                </c:pt>
                <c:pt idx="288">
                  <c:v>46.440054037294594</c:v>
                </c:pt>
                <c:pt idx="289">
                  <c:v>47.253361263137506</c:v>
                </c:pt>
                <c:pt idx="290">
                  <c:v>46.981753571687577</c:v>
                </c:pt>
                <c:pt idx="291">
                  <c:v>48.492932184622035</c:v>
                </c:pt>
                <c:pt idx="292">
                  <c:v>50.806725909469591</c:v>
                </c:pt>
                <c:pt idx="293">
                  <c:v>46.180063380947878</c:v>
                </c:pt>
                <c:pt idx="294">
                  <c:v>47.101752456188592</c:v>
                </c:pt>
                <c:pt idx="295">
                  <c:v>44.4786795666367</c:v>
                </c:pt>
                <c:pt idx="296">
                  <c:v>45.55936830696978</c:v>
                </c:pt>
                <c:pt idx="297">
                  <c:v>43.683424626697679</c:v>
                </c:pt>
                <c:pt idx="298">
                  <c:v>44.939614346132707</c:v>
                </c:pt>
                <c:pt idx="299">
                  <c:v>50.483341191261985</c:v>
                </c:pt>
                <c:pt idx="300">
                  <c:v>49.725079855474682</c:v>
                </c:pt>
                <c:pt idx="301">
                  <c:v>47.649847915119871</c:v>
                </c:pt>
                <c:pt idx="302">
                  <c:v>44.434503789803991</c:v>
                </c:pt>
                <c:pt idx="303">
                  <c:v>45.731567484175422</c:v>
                </c:pt>
                <c:pt idx="304">
                  <c:v>40.332626676302901</c:v>
                </c:pt>
                <c:pt idx="305">
                  <c:v>40.69438285670396</c:v>
                </c:pt>
                <c:pt idx="306">
                  <c:v>40.716685467418692</c:v>
                </c:pt>
                <c:pt idx="307">
                  <c:v>40.773986761119495</c:v>
                </c:pt>
                <c:pt idx="308">
                  <c:v>40.509576100298084</c:v>
                </c:pt>
                <c:pt idx="309">
                  <c:v>40.852691631914311</c:v>
                </c:pt>
                <c:pt idx="310">
                  <c:v>37.885427352180869</c:v>
                </c:pt>
                <c:pt idx="311">
                  <c:v>39.831646858279278</c:v>
                </c:pt>
                <c:pt idx="312">
                  <c:v>39.993242714101918</c:v>
                </c:pt>
                <c:pt idx="313">
                  <c:v>39.814941182732746</c:v>
                </c:pt>
                <c:pt idx="314">
                  <c:v>41.726672680799879</c:v>
                </c:pt>
                <c:pt idx="315">
                  <c:v>43.666951756998216</c:v>
                </c:pt>
                <c:pt idx="316">
                  <c:v>50.91575487465181</c:v>
                </c:pt>
                <c:pt idx="317">
                  <c:v>45.779470136014197</c:v>
                </c:pt>
                <c:pt idx="318">
                  <c:v>46.780616368286445</c:v>
                </c:pt>
                <c:pt idx="319">
                  <c:v>45.77367878254308</c:v>
                </c:pt>
                <c:pt idx="320">
                  <c:v>44.323449978531556</c:v>
                </c:pt>
                <c:pt idx="321">
                  <c:v>41.678822204414026</c:v>
                </c:pt>
                <c:pt idx="322">
                  <c:v>42.77555680460901</c:v>
                </c:pt>
                <c:pt idx="323">
                  <c:v>42.874894359111941</c:v>
                </c:pt>
                <c:pt idx="324">
                  <c:v>42.233492197895245</c:v>
                </c:pt>
                <c:pt idx="325">
                  <c:v>51.388453085892195</c:v>
                </c:pt>
                <c:pt idx="326">
                  <c:v>50.917184220274109</c:v>
                </c:pt>
                <c:pt idx="327">
                  <c:v>47.010742695327586</c:v>
                </c:pt>
                <c:pt idx="328">
                  <c:v>43.630561200224825</c:v>
                </c:pt>
                <c:pt idx="329">
                  <c:v>48.501085187194789</c:v>
                </c:pt>
                <c:pt idx="330">
                  <c:v>41.786249699879953</c:v>
                </c:pt>
                <c:pt idx="331">
                  <c:v>41.258811839765713</c:v>
                </c:pt>
                <c:pt idx="332">
                  <c:v>48.916267165277098</c:v>
                </c:pt>
                <c:pt idx="333">
                  <c:v>49.057186048686219</c:v>
                </c:pt>
                <c:pt idx="334">
                  <c:v>42.629999999999995</c:v>
                </c:pt>
                <c:pt idx="335">
                  <c:v>40.180459891078428</c:v>
                </c:pt>
                <c:pt idx="336">
                  <c:v>41.307014337925217</c:v>
                </c:pt>
                <c:pt idx="337">
                  <c:v>41.258682602200189</c:v>
                </c:pt>
                <c:pt idx="338">
                  <c:v>39.765760038625572</c:v>
                </c:pt>
                <c:pt idx="339">
                  <c:v>41.863167796375706</c:v>
                </c:pt>
                <c:pt idx="340">
                  <c:v>42.189067030530445</c:v>
                </c:pt>
                <c:pt idx="341">
                  <c:v>40.59668019504219</c:v>
                </c:pt>
                <c:pt idx="342">
                  <c:v>41.30230636833047</c:v>
                </c:pt>
                <c:pt idx="343">
                  <c:v>40.52712089342949</c:v>
                </c:pt>
                <c:pt idx="344">
                  <c:v>41.464967549386515</c:v>
                </c:pt>
                <c:pt idx="345">
                  <c:v>41.781365961057723</c:v>
                </c:pt>
                <c:pt idx="346">
                  <c:v>41.490987135396765</c:v>
                </c:pt>
                <c:pt idx="347">
                  <c:v>41.971330771728539</c:v>
                </c:pt>
                <c:pt idx="348">
                  <c:v>41.030671511310238</c:v>
                </c:pt>
                <c:pt idx="349">
                  <c:v>42.015657277596944</c:v>
                </c:pt>
                <c:pt idx="350">
                  <c:v>43.26886319751668</c:v>
                </c:pt>
                <c:pt idx="351">
                  <c:v>41.957042703926007</c:v>
                </c:pt>
                <c:pt idx="352">
                  <c:v>42.913452870128253</c:v>
                </c:pt>
                <c:pt idx="353">
                  <c:v>44.509135204217479</c:v>
                </c:pt>
                <c:pt idx="354">
                  <c:v>45.239554641387947</c:v>
                </c:pt>
                <c:pt idx="355">
                  <c:v>42.822781705001056</c:v>
                </c:pt>
                <c:pt idx="356">
                  <c:v>42.393865139050121</c:v>
                </c:pt>
                <c:pt idx="357">
                  <c:v>40.359329544862106</c:v>
                </c:pt>
                <c:pt idx="358">
                  <c:v>43.382735181403675</c:v>
                </c:pt>
                <c:pt idx="359">
                  <c:v>43.141233898700243</c:v>
                </c:pt>
                <c:pt idx="360">
                  <c:v>42.340683462210023</c:v>
                </c:pt>
                <c:pt idx="361">
                  <c:v>44.208381852769932</c:v>
                </c:pt>
                <c:pt idx="362">
                  <c:v>42.021448363663595</c:v>
                </c:pt>
                <c:pt idx="363">
                  <c:v>44.092363365968517</c:v>
                </c:pt>
                <c:pt idx="364">
                  <c:v>42.337672230580033</c:v>
                </c:pt>
                <c:pt idx="365">
                  <c:v>41.818187525708467</c:v>
                </c:pt>
                <c:pt idx="366">
                  <c:v>42.408489205173822</c:v>
                </c:pt>
                <c:pt idx="367">
                  <c:v>43.99116775631137</c:v>
                </c:pt>
                <c:pt idx="368">
                  <c:v>45.14804488912926</c:v>
                </c:pt>
                <c:pt idx="369">
                  <c:v>39.655823113418677</c:v>
                </c:pt>
                <c:pt idx="370">
                  <c:v>42.607500630835226</c:v>
                </c:pt>
                <c:pt idx="371">
                  <c:v>47.739529012118986</c:v>
                </c:pt>
                <c:pt idx="372">
                  <c:v>44.396274841263299</c:v>
                </c:pt>
                <c:pt idx="373">
                  <c:v>41.519816449149367</c:v>
                </c:pt>
                <c:pt idx="374">
                  <c:v>46.628015121798697</c:v>
                </c:pt>
                <c:pt idx="375">
                  <c:v>41.12838220164609</c:v>
                </c:pt>
                <c:pt idx="376">
                  <c:v>37.666154092217702</c:v>
                </c:pt>
                <c:pt idx="377">
                  <c:v>37.49505628169711</c:v>
                </c:pt>
                <c:pt idx="378">
                  <c:v>37.441883309167395</c:v>
                </c:pt>
                <c:pt idx="379">
                  <c:v>38.851264601751154</c:v>
                </c:pt>
                <c:pt idx="380">
                  <c:v>37.770803967081662</c:v>
                </c:pt>
                <c:pt idx="381">
                  <c:v>38.485817296756288</c:v>
                </c:pt>
                <c:pt idx="382">
                  <c:v>41.05129606685616</c:v>
                </c:pt>
                <c:pt idx="383">
                  <c:v>37.077876855856253</c:v>
                </c:pt>
                <c:pt idx="384">
                  <c:v>36.305611758364776</c:v>
                </c:pt>
                <c:pt idx="385">
                  <c:v>37.555419645803546</c:v>
                </c:pt>
                <c:pt idx="386">
                  <c:v>35.709178200119197</c:v>
                </c:pt>
                <c:pt idx="387">
                  <c:v>41.45444600915355</c:v>
                </c:pt>
                <c:pt idx="388">
                  <c:v>39.49172201690228</c:v>
                </c:pt>
                <c:pt idx="389">
                  <c:v>39.04538146279949</c:v>
                </c:pt>
                <c:pt idx="390">
                  <c:v>40.939005447688224</c:v>
                </c:pt>
                <c:pt idx="391">
                  <c:v>39.790712893679469</c:v>
                </c:pt>
                <c:pt idx="392">
                  <c:v>45.938768952119425</c:v>
                </c:pt>
                <c:pt idx="393">
                  <c:v>45.009377553608161</c:v>
                </c:pt>
                <c:pt idx="394">
                  <c:v>43.25352795177875</c:v>
                </c:pt>
                <c:pt idx="395">
                  <c:v>40.894474778623362</c:v>
                </c:pt>
                <c:pt idx="396">
                  <c:v>40.836301453898535</c:v>
                </c:pt>
                <c:pt idx="397">
                  <c:v>40.451878684773995</c:v>
                </c:pt>
                <c:pt idx="398">
                  <c:v>41.393724486098698</c:v>
                </c:pt>
                <c:pt idx="399">
                  <c:v>42.469248423646512</c:v>
                </c:pt>
                <c:pt idx="400">
                  <c:v>42.020414469650518</c:v>
                </c:pt>
                <c:pt idx="401">
                  <c:v>40.720750145811834</c:v>
                </c:pt>
                <c:pt idx="402">
                  <c:v>40.300332966428179</c:v>
                </c:pt>
                <c:pt idx="403">
                  <c:v>39.570504472879627</c:v>
                </c:pt>
                <c:pt idx="404">
                  <c:v>42.7576055914625</c:v>
                </c:pt>
                <c:pt idx="405">
                  <c:v>44.755420997921</c:v>
                </c:pt>
                <c:pt idx="406">
                  <c:v>42.606531225756399</c:v>
                </c:pt>
                <c:pt idx="407">
                  <c:v>48.589880830080133</c:v>
                </c:pt>
                <c:pt idx="408">
                  <c:v>46.494052622959771</c:v>
                </c:pt>
                <c:pt idx="409">
                  <c:v>39.03776772616137</c:v>
                </c:pt>
                <c:pt idx="410">
                  <c:v>36.474194680174548</c:v>
                </c:pt>
                <c:pt idx="411">
                  <c:v>39.99141699518178</c:v>
                </c:pt>
                <c:pt idx="412">
                  <c:v>41.085105891057061</c:v>
                </c:pt>
                <c:pt idx="413">
                  <c:v>43.57803860319828</c:v>
                </c:pt>
                <c:pt idx="414">
                  <c:v>40.704591934352344</c:v>
                </c:pt>
                <c:pt idx="415">
                  <c:v>38.90595370740219</c:v>
                </c:pt>
                <c:pt idx="416">
                  <c:v>40.190681818181815</c:v>
                </c:pt>
                <c:pt idx="417">
                  <c:v>37.473626172500573</c:v>
                </c:pt>
                <c:pt idx="418">
                  <c:v>39.54415951638066</c:v>
                </c:pt>
                <c:pt idx="419">
                  <c:v>39.663404981085868</c:v>
                </c:pt>
                <c:pt idx="420">
                  <c:v>41.169702472106763</c:v>
                </c:pt>
                <c:pt idx="421">
                  <c:v>38.07585707901513</c:v>
                </c:pt>
                <c:pt idx="422">
                  <c:v>37.891172527992431</c:v>
                </c:pt>
                <c:pt idx="423">
                  <c:v>37.235400403067018</c:v>
                </c:pt>
                <c:pt idx="424">
                  <c:v>40.343574124690875</c:v>
                </c:pt>
                <c:pt idx="425">
                  <c:v>36.023170117984755</c:v>
                </c:pt>
                <c:pt idx="426">
                  <c:v>34.251118889369565</c:v>
                </c:pt>
                <c:pt idx="427">
                  <c:v>36.691337156012189</c:v>
                </c:pt>
                <c:pt idx="428">
                  <c:v>33.858026988385987</c:v>
                </c:pt>
                <c:pt idx="429">
                  <c:v>34.756027842991884</c:v>
                </c:pt>
                <c:pt idx="430">
                  <c:v>35.85476986069277</c:v>
                </c:pt>
                <c:pt idx="431">
                  <c:v>38.188908775069748</c:v>
                </c:pt>
                <c:pt idx="432">
                  <c:v>39.133696450428396</c:v>
                </c:pt>
                <c:pt idx="433">
                  <c:v>34.544038681501512</c:v>
                </c:pt>
                <c:pt idx="434">
                  <c:v>38.097646880218612</c:v>
                </c:pt>
                <c:pt idx="435">
                  <c:v>36.721130300994645</c:v>
                </c:pt>
                <c:pt idx="436">
                  <c:v>37.795980359334891</c:v>
                </c:pt>
                <c:pt idx="437">
                  <c:v>41.852295802737736</c:v>
                </c:pt>
                <c:pt idx="438">
                  <c:v>39.363497176233118</c:v>
                </c:pt>
                <c:pt idx="439">
                  <c:v>35.161311542618613</c:v>
                </c:pt>
                <c:pt idx="440">
                  <c:v>35.865878773223713</c:v>
                </c:pt>
                <c:pt idx="441">
                  <c:v>35.053847310171179</c:v>
                </c:pt>
                <c:pt idx="442">
                  <c:v>33.612040532485594</c:v>
                </c:pt>
                <c:pt idx="443">
                  <c:v>37.18748488911357</c:v>
                </c:pt>
                <c:pt idx="444">
                  <c:v>36.910531188230287</c:v>
                </c:pt>
                <c:pt idx="445">
                  <c:v>35.065845448685813</c:v>
                </c:pt>
                <c:pt idx="446">
                  <c:v>35.988427854428707</c:v>
                </c:pt>
                <c:pt idx="447">
                  <c:v>33.750136956986942</c:v>
                </c:pt>
                <c:pt idx="448">
                  <c:v>33.368009116952095</c:v>
                </c:pt>
                <c:pt idx="449">
                  <c:v>33.607778673113081</c:v>
                </c:pt>
                <c:pt idx="450">
                  <c:v>37.202435357150421</c:v>
                </c:pt>
                <c:pt idx="451">
                  <c:v>33.544762847846734</c:v>
                </c:pt>
                <c:pt idx="452">
                  <c:v>32.925058220773174</c:v>
                </c:pt>
                <c:pt idx="453">
                  <c:v>33.593782332845294</c:v>
                </c:pt>
                <c:pt idx="454">
                  <c:v>32.495300706111514</c:v>
                </c:pt>
                <c:pt idx="455">
                  <c:v>33.939324904822982</c:v>
                </c:pt>
                <c:pt idx="456">
                  <c:v>31.856314673060961</c:v>
                </c:pt>
                <c:pt idx="457">
                  <c:v>31.28127500467377</c:v>
                </c:pt>
                <c:pt idx="458">
                  <c:v>36.237463475888049</c:v>
                </c:pt>
                <c:pt idx="459">
                  <c:v>35.44120044027072</c:v>
                </c:pt>
                <c:pt idx="460">
                  <c:v>30.238994036353251</c:v>
                </c:pt>
                <c:pt idx="461">
                  <c:v>30.848380448975096</c:v>
                </c:pt>
                <c:pt idx="462">
                  <c:v>31.774614253075018</c:v>
                </c:pt>
                <c:pt idx="463">
                  <c:v>31.049032481565188</c:v>
                </c:pt>
                <c:pt idx="464">
                  <c:v>31.418319419110425</c:v>
                </c:pt>
                <c:pt idx="465">
                  <c:v>32.634872630935398</c:v>
                </c:pt>
                <c:pt idx="466">
                  <c:v>35.884022692109333</c:v>
                </c:pt>
                <c:pt idx="467">
                  <c:v>34.091158451684763</c:v>
                </c:pt>
                <c:pt idx="468">
                  <c:v>33.299994249127785</c:v>
                </c:pt>
                <c:pt idx="469">
                  <c:v>32.425050805632168</c:v>
                </c:pt>
                <c:pt idx="470">
                  <c:v>34.579058122205666</c:v>
                </c:pt>
                <c:pt idx="471">
                  <c:v>33.589600679694136</c:v>
                </c:pt>
                <c:pt idx="472">
                  <c:v>33.25285643226912</c:v>
                </c:pt>
                <c:pt idx="473">
                  <c:v>32.950570113314448</c:v>
                </c:pt>
                <c:pt idx="474">
                  <c:v>34.189218800524984</c:v>
                </c:pt>
                <c:pt idx="475">
                  <c:v>35.49781140350877</c:v>
                </c:pt>
                <c:pt idx="476">
                  <c:v>37.790739182426144</c:v>
                </c:pt>
                <c:pt idx="477">
                  <c:v>36.693342360640941</c:v>
                </c:pt>
                <c:pt idx="478">
                  <c:v>41.382576471171483</c:v>
                </c:pt>
                <c:pt idx="479">
                  <c:v>39.166115164147996</c:v>
                </c:pt>
                <c:pt idx="480">
                  <c:v>32.371442217882311</c:v>
                </c:pt>
                <c:pt idx="481">
                  <c:v>35.830175841129815</c:v>
                </c:pt>
                <c:pt idx="482">
                  <c:v>34.377547403208837</c:v>
                </c:pt>
                <c:pt idx="483">
                  <c:v>35.505043943446694</c:v>
                </c:pt>
                <c:pt idx="484">
                  <c:v>37.745115532734275</c:v>
                </c:pt>
                <c:pt idx="485">
                  <c:v>40.708931998427708</c:v>
                </c:pt>
                <c:pt idx="486">
                  <c:v>39.662683978266969</c:v>
                </c:pt>
                <c:pt idx="487">
                  <c:v>38.390200656694638</c:v>
                </c:pt>
                <c:pt idx="488">
                  <c:v>37.200558186351884</c:v>
                </c:pt>
                <c:pt idx="489">
                  <c:v>37.633990704362787</c:v>
                </c:pt>
                <c:pt idx="490">
                  <c:v>37.803720304796059</c:v>
                </c:pt>
                <c:pt idx="491">
                  <c:v>37.316291799125175</c:v>
                </c:pt>
                <c:pt idx="492">
                  <c:v>35.715464951885799</c:v>
                </c:pt>
                <c:pt idx="493">
                  <c:v>34.985934380798049</c:v>
                </c:pt>
                <c:pt idx="494">
                  <c:v>35.392417049893687</c:v>
                </c:pt>
                <c:pt idx="495">
                  <c:v>35.19581393256405</c:v>
                </c:pt>
                <c:pt idx="496">
                  <c:v>36.574185171919773</c:v>
                </c:pt>
                <c:pt idx="497">
                  <c:v>35.594529446961282</c:v>
                </c:pt>
                <c:pt idx="498">
                  <c:v>35.148459121459936</c:v>
                </c:pt>
                <c:pt idx="499">
                  <c:v>37.234187040060839</c:v>
                </c:pt>
                <c:pt idx="500">
                  <c:v>34.374893565011917</c:v>
                </c:pt>
                <c:pt idx="501">
                  <c:v>38.517424281117528</c:v>
                </c:pt>
                <c:pt idx="502">
                  <c:v>37.825582658386267</c:v>
                </c:pt>
                <c:pt idx="503">
                  <c:v>38.774204087307105</c:v>
                </c:pt>
                <c:pt idx="504">
                  <c:v>37.364296283588168</c:v>
                </c:pt>
                <c:pt idx="505">
                  <c:v>37.074502619863686</c:v>
                </c:pt>
                <c:pt idx="506">
                  <c:v>39.139915525114155</c:v>
                </c:pt>
                <c:pt idx="507">
                  <c:v>36.904576099122785</c:v>
                </c:pt>
                <c:pt idx="508">
                  <c:v>38.771389244202211</c:v>
                </c:pt>
                <c:pt idx="509">
                  <c:v>40.04056603773585</c:v>
                </c:pt>
                <c:pt idx="510">
                  <c:v>40.905969940580214</c:v>
                </c:pt>
                <c:pt idx="511">
                  <c:v>41.267493608980772</c:v>
                </c:pt>
                <c:pt idx="512">
                  <c:v>42.812717732977241</c:v>
                </c:pt>
                <c:pt idx="513">
                  <c:v>42.536954221302047</c:v>
                </c:pt>
                <c:pt idx="514">
                  <c:v>41.323143272654335</c:v>
                </c:pt>
                <c:pt idx="515">
                  <c:v>40.070674965562986</c:v>
                </c:pt>
                <c:pt idx="516">
                  <c:v>42.951797360447799</c:v>
                </c:pt>
                <c:pt idx="517">
                  <c:v>41.814170147868175</c:v>
                </c:pt>
                <c:pt idx="518">
                  <c:v>42.093761640727024</c:v>
                </c:pt>
                <c:pt idx="519">
                  <c:v>43.027173567722123</c:v>
                </c:pt>
                <c:pt idx="520">
                  <c:v>43.017305432889032</c:v>
                </c:pt>
                <c:pt idx="521">
                  <c:v>44.479232358621928</c:v>
                </c:pt>
                <c:pt idx="522">
                  <c:v>44.759894532334165</c:v>
                </c:pt>
                <c:pt idx="523">
                  <c:v>44.480930116434784</c:v>
                </c:pt>
                <c:pt idx="524">
                  <c:v>42.82424990173385</c:v>
                </c:pt>
                <c:pt idx="525">
                  <c:v>39.94204845439836</c:v>
                </c:pt>
                <c:pt idx="526">
                  <c:v>40.229020016680565</c:v>
                </c:pt>
                <c:pt idx="527">
                  <c:v>40.683945526679445</c:v>
                </c:pt>
                <c:pt idx="528">
                  <c:v>40.232549057191456</c:v>
                </c:pt>
                <c:pt idx="529">
                  <c:v>47.617053793631548</c:v>
                </c:pt>
                <c:pt idx="530">
                  <c:v>49.869455895773669</c:v>
                </c:pt>
                <c:pt idx="531">
                  <c:v>45.552188836668961</c:v>
                </c:pt>
                <c:pt idx="532">
                  <c:v>46.540151363271853</c:v>
                </c:pt>
                <c:pt idx="533">
                  <c:v>44.405278897083043</c:v>
                </c:pt>
                <c:pt idx="534">
                  <c:v>44.190769572056631</c:v>
                </c:pt>
                <c:pt idx="535">
                  <c:v>44.961310240963854</c:v>
                </c:pt>
                <c:pt idx="536">
                  <c:v>42.63067901374329</c:v>
                </c:pt>
                <c:pt idx="537">
                  <c:v>47.838063135103212</c:v>
                </c:pt>
                <c:pt idx="538">
                  <c:v>44.807447133869275</c:v>
                </c:pt>
                <c:pt idx="539">
                  <c:v>47.155138356568251</c:v>
                </c:pt>
                <c:pt idx="540">
                  <c:v>48.301278561934303</c:v>
                </c:pt>
                <c:pt idx="541">
                  <c:v>45.709507850803696</c:v>
                </c:pt>
                <c:pt idx="542">
                  <c:v>46.362645764326871</c:v>
                </c:pt>
                <c:pt idx="543">
                  <c:v>48.810659019866179</c:v>
                </c:pt>
                <c:pt idx="544">
                  <c:v>48.035593132958709</c:v>
                </c:pt>
                <c:pt idx="545">
                  <c:v>49.131741810409103</c:v>
                </c:pt>
                <c:pt idx="546">
                  <c:v>46.581737253844082</c:v>
                </c:pt>
                <c:pt idx="547">
                  <c:v>45.327169043651395</c:v>
                </c:pt>
                <c:pt idx="548">
                  <c:v>44.852985492808664</c:v>
                </c:pt>
                <c:pt idx="549">
                  <c:v>45.693000677353801</c:v>
                </c:pt>
                <c:pt idx="550">
                  <c:v>44.50044613384015</c:v>
                </c:pt>
                <c:pt idx="551">
                  <c:v>46.855494956122371</c:v>
                </c:pt>
                <c:pt idx="552">
                  <c:v>45.066341581854601</c:v>
                </c:pt>
                <c:pt idx="553">
                  <c:v>45.359220371711324</c:v>
                </c:pt>
                <c:pt idx="554">
                  <c:v>45.029918209212227</c:v>
                </c:pt>
                <c:pt idx="555">
                  <c:v>46.986635172858065</c:v>
                </c:pt>
                <c:pt idx="556">
                  <c:v>44.772773502542641</c:v>
                </c:pt>
                <c:pt idx="557">
                  <c:v>47.001128268566305</c:v>
                </c:pt>
                <c:pt idx="558">
                  <c:v>48.880011539201227</c:v>
                </c:pt>
                <c:pt idx="559">
                  <c:v>48.920531341547957</c:v>
                </c:pt>
                <c:pt idx="560">
                  <c:v>50.438053350497029</c:v>
                </c:pt>
                <c:pt idx="561">
                  <c:v>51.650190043570966</c:v>
                </c:pt>
                <c:pt idx="562">
                  <c:v>54.166747672157989</c:v>
                </c:pt>
                <c:pt idx="563">
                  <c:v>51.443030745560279</c:v>
                </c:pt>
                <c:pt idx="564">
                  <c:v>50.940826672388816</c:v>
                </c:pt>
                <c:pt idx="565">
                  <c:v>57.62732597054886</c:v>
                </c:pt>
                <c:pt idx="566">
                  <c:v>45.886806506688679</c:v>
                </c:pt>
                <c:pt idx="567">
                  <c:v>49.459405233575971</c:v>
                </c:pt>
                <c:pt idx="568">
                  <c:v>46.684423904443968</c:v>
                </c:pt>
                <c:pt idx="569">
                  <c:v>45.532723906503122</c:v>
                </c:pt>
                <c:pt idx="570">
                  <c:v>45.884402141359686</c:v>
                </c:pt>
                <c:pt idx="571">
                  <c:v>47.001930806050936</c:v>
                </c:pt>
                <c:pt idx="572">
                  <c:v>46.235479253520374</c:v>
                </c:pt>
                <c:pt idx="573">
                  <c:v>46.149503265249407</c:v>
                </c:pt>
                <c:pt idx="574">
                  <c:v>47.39738335845756</c:v>
                </c:pt>
                <c:pt idx="575">
                  <c:v>47.254445135863925</c:v>
                </c:pt>
                <c:pt idx="576">
                  <c:v>49.745792599175893</c:v>
                </c:pt>
                <c:pt idx="577">
                  <c:v>43.569256035778572</c:v>
                </c:pt>
                <c:pt idx="578">
                  <c:v>44.657855281064748</c:v>
                </c:pt>
                <c:pt idx="579">
                  <c:v>46.220554093429833</c:v>
                </c:pt>
                <c:pt idx="580">
                  <c:v>44.934811144353034</c:v>
                </c:pt>
                <c:pt idx="581">
                  <c:v>45.223541175771736</c:v>
                </c:pt>
                <c:pt idx="582">
                  <c:v>46.881955689828807</c:v>
                </c:pt>
                <c:pt idx="583">
                  <c:v>47.419226823822839</c:v>
                </c:pt>
                <c:pt idx="584">
                  <c:v>48.260010627861341</c:v>
                </c:pt>
                <c:pt idx="585">
                  <c:v>52.602802457466922</c:v>
                </c:pt>
                <c:pt idx="586">
                  <c:v>50.711144571925438</c:v>
                </c:pt>
                <c:pt idx="587">
                  <c:v>46.394096368402863</c:v>
                </c:pt>
                <c:pt idx="588">
                  <c:v>45.116084508747498</c:v>
                </c:pt>
                <c:pt idx="589">
                  <c:v>50.780843394807832</c:v>
                </c:pt>
                <c:pt idx="590">
                  <c:v>44.523263415962951</c:v>
                </c:pt>
                <c:pt idx="591">
                  <c:v>47.228190459987673</c:v>
                </c:pt>
                <c:pt idx="592">
                  <c:v>46.537471097311226</c:v>
                </c:pt>
                <c:pt idx="593">
                  <c:v>45.688775699203553</c:v>
                </c:pt>
                <c:pt idx="594">
                  <c:v>47.044003592455837</c:v>
                </c:pt>
                <c:pt idx="595">
                  <c:v>47.12149778321664</c:v>
                </c:pt>
                <c:pt idx="596">
                  <c:v>47.398028169014083</c:v>
                </c:pt>
                <c:pt idx="597">
                  <c:v>46.078932410275094</c:v>
                </c:pt>
                <c:pt idx="598">
                  <c:v>47.750141927853342</c:v>
                </c:pt>
                <c:pt idx="599">
                  <c:v>45.20407236305757</c:v>
                </c:pt>
                <c:pt idx="600">
                  <c:v>45.469947293140272</c:v>
                </c:pt>
                <c:pt idx="601">
                  <c:v>45.290176048270069</c:v>
                </c:pt>
                <c:pt idx="602">
                  <c:v>45.138063939634627</c:v>
                </c:pt>
                <c:pt idx="603">
                  <c:v>45.755696689761358</c:v>
                </c:pt>
                <c:pt idx="604">
                  <c:v>44.585319589819882</c:v>
                </c:pt>
                <c:pt idx="605">
                  <c:v>43.361422657132103</c:v>
                </c:pt>
                <c:pt idx="606">
                  <c:v>44.48091650306857</c:v>
                </c:pt>
                <c:pt idx="607">
                  <c:v>46.704075018961589</c:v>
                </c:pt>
                <c:pt idx="608">
                  <c:v>44.400959816632053</c:v>
                </c:pt>
                <c:pt idx="609">
                  <c:v>48.725824525020073</c:v>
                </c:pt>
                <c:pt idx="610">
                  <c:v>47.202008953464286</c:v>
                </c:pt>
                <c:pt idx="611">
                  <c:v>47.515805648811607</c:v>
                </c:pt>
                <c:pt idx="612">
                  <c:v>44.658557784982037</c:v>
                </c:pt>
                <c:pt idx="613">
                  <c:v>48.024350255486524</c:v>
                </c:pt>
                <c:pt idx="614">
                  <c:v>42.608207660986281</c:v>
                </c:pt>
                <c:pt idx="615">
                  <c:v>48.240028456645462</c:v>
                </c:pt>
                <c:pt idx="616">
                  <c:v>49.247858767359709</c:v>
                </c:pt>
                <c:pt idx="617">
                  <c:v>47.603181628660316</c:v>
                </c:pt>
                <c:pt idx="618">
                  <c:v>48.674964532638953</c:v>
                </c:pt>
                <c:pt idx="619">
                  <c:v>47.761836012465444</c:v>
                </c:pt>
                <c:pt idx="620">
                  <c:v>48.869021935582062</c:v>
                </c:pt>
                <c:pt idx="621">
                  <c:v>50.360083600048974</c:v>
                </c:pt>
                <c:pt idx="622">
                  <c:v>47.140736192133183</c:v>
                </c:pt>
                <c:pt idx="623">
                  <c:v>46.525216195679704</c:v>
                </c:pt>
                <c:pt idx="624">
                  <c:v>48.759277927120671</c:v>
                </c:pt>
                <c:pt idx="625">
                  <c:v>49.623063440578598</c:v>
                </c:pt>
                <c:pt idx="626">
                  <c:v>50.799194300737852</c:v>
                </c:pt>
                <c:pt idx="627">
                  <c:v>48.495117326909352</c:v>
                </c:pt>
                <c:pt idx="628">
                  <c:v>44.956108250875616</c:v>
                </c:pt>
                <c:pt idx="629">
                  <c:v>44.793226150563854</c:v>
                </c:pt>
                <c:pt idx="630">
                  <c:v>46.619411430343114</c:v>
                </c:pt>
                <c:pt idx="631">
                  <c:v>48.724879385716555</c:v>
                </c:pt>
                <c:pt idx="632">
                  <c:v>46.645978710822</c:v>
                </c:pt>
                <c:pt idx="633">
                  <c:v>47.150060244784065</c:v>
                </c:pt>
                <c:pt idx="634">
                  <c:v>48.827714590174622</c:v>
                </c:pt>
                <c:pt idx="635">
                  <c:v>51.402676843689527</c:v>
                </c:pt>
                <c:pt idx="636">
                  <c:v>51.676074697613593</c:v>
                </c:pt>
                <c:pt idx="637">
                  <c:v>51.927386284258539</c:v>
                </c:pt>
                <c:pt idx="638">
                  <c:v>50.049406869511287</c:v>
                </c:pt>
                <c:pt idx="639">
                  <c:v>55.278716540837344</c:v>
                </c:pt>
                <c:pt idx="640">
                  <c:v>54.130658635650335</c:v>
                </c:pt>
                <c:pt idx="641">
                  <c:v>56.72775807023767</c:v>
                </c:pt>
                <c:pt idx="642">
                  <c:v>55.82527781786694</c:v>
                </c:pt>
                <c:pt idx="643">
                  <c:v>57.459193573168854</c:v>
                </c:pt>
                <c:pt idx="644">
                  <c:v>53.014821887910202</c:v>
                </c:pt>
                <c:pt idx="645">
                  <c:v>54.973913724262118</c:v>
                </c:pt>
                <c:pt idx="646">
                  <c:v>51.275884088350608</c:v>
                </c:pt>
                <c:pt idx="647">
                  <c:v>51.791990496424731</c:v>
                </c:pt>
                <c:pt idx="648">
                  <c:v>47.531636282169757</c:v>
                </c:pt>
                <c:pt idx="649">
                  <c:v>52.7867739724513</c:v>
                </c:pt>
                <c:pt idx="650">
                  <c:v>50.313563898945851</c:v>
                </c:pt>
                <c:pt idx="651">
                  <c:v>49.31177736220868</c:v>
                </c:pt>
                <c:pt idx="652">
                  <c:v>51.519087226340282</c:v>
                </c:pt>
                <c:pt idx="653">
                  <c:v>51.312330617103093</c:v>
                </c:pt>
                <c:pt idx="654">
                  <c:v>59.152851786556745</c:v>
                </c:pt>
                <c:pt idx="655">
                  <c:v>61.071067720831543</c:v>
                </c:pt>
                <c:pt idx="656">
                  <c:v>57.326529816178265</c:v>
                </c:pt>
                <c:pt idx="657">
                  <c:v>58.913452746427545</c:v>
                </c:pt>
                <c:pt idx="658">
                  <c:v>60.775298804780881</c:v>
                </c:pt>
                <c:pt idx="659">
                  <c:v>56.742051595597808</c:v>
                </c:pt>
                <c:pt idx="660">
                  <c:v>56.667032439762181</c:v>
                </c:pt>
                <c:pt idx="661">
                  <c:v>54.789443750557588</c:v>
                </c:pt>
                <c:pt idx="662">
                  <c:v>54.584071821604397</c:v>
                </c:pt>
                <c:pt idx="663">
                  <c:v>50.144354217184535</c:v>
                </c:pt>
                <c:pt idx="664">
                  <c:v>50.721469107035482</c:v>
                </c:pt>
                <c:pt idx="665">
                  <c:v>47.473861282678065</c:v>
                </c:pt>
                <c:pt idx="666">
                  <c:v>52.216561175075853</c:v>
                </c:pt>
                <c:pt idx="667">
                  <c:v>53.875336211937217</c:v>
                </c:pt>
                <c:pt idx="668">
                  <c:v>52.487427380371635</c:v>
                </c:pt>
                <c:pt idx="669">
                  <c:v>54.399480525936418</c:v>
                </c:pt>
                <c:pt idx="670">
                  <c:v>53.749855709178618</c:v>
                </c:pt>
                <c:pt idx="671">
                  <c:v>49.171068802466309</c:v>
                </c:pt>
                <c:pt idx="672">
                  <c:v>46.867948331701442</c:v>
                </c:pt>
                <c:pt idx="673">
                  <c:v>49.714659602754139</c:v>
                </c:pt>
                <c:pt idx="674">
                  <c:v>50.114860112837164</c:v>
                </c:pt>
                <c:pt idx="675">
                  <c:v>47.524373379429555</c:v>
                </c:pt>
                <c:pt idx="676">
                  <c:v>49.056749579114602</c:v>
                </c:pt>
                <c:pt idx="677">
                  <c:v>59.807920700783775</c:v>
                </c:pt>
                <c:pt idx="678">
                  <c:v>57.3082423102409</c:v>
                </c:pt>
                <c:pt idx="679">
                  <c:v>59.487110356828289</c:v>
                </c:pt>
                <c:pt idx="680">
                  <c:v>48.416532176493071</c:v>
                </c:pt>
                <c:pt idx="681">
                  <c:v>39.238440388820337</c:v>
                </c:pt>
                <c:pt idx="682">
                  <c:v>48.124337948171814</c:v>
                </c:pt>
                <c:pt idx="683">
                  <c:v>63.193754474858181</c:v>
                </c:pt>
                <c:pt idx="684">
                  <c:v>49.176150400434373</c:v>
                </c:pt>
                <c:pt idx="685">
                  <c:v>46.928258556481644</c:v>
                </c:pt>
                <c:pt idx="686">
                  <c:v>47.881811800740202</c:v>
                </c:pt>
                <c:pt idx="687">
                  <c:v>50.716352713810046</c:v>
                </c:pt>
                <c:pt idx="688">
                  <c:v>51.10450253027291</c:v>
                </c:pt>
                <c:pt idx="689">
                  <c:v>53.984845028033305</c:v>
                </c:pt>
                <c:pt idx="690">
                  <c:v>38.728662035638777</c:v>
                </c:pt>
                <c:pt idx="691">
                  <c:v>48.923180063500766</c:v>
                </c:pt>
                <c:pt idx="692">
                  <c:v>46.916449537276087</c:v>
                </c:pt>
                <c:pt idx="693">
                  <c:v>44.533706638558975</c:v>
                </c:pt>
                <c:pt idx="694">
                  <c:v>40.027778092059364</c:v>
                </c:pt>
                <c:pt idx="695">
                  <c:v>36.455634747193798</c:v>
                </c:pt>
                <c:pt idx="696">
                  <c:v>48.771637237681432</c:v>
                </c:pt>
                <c:pt idx="697">
                  <c:v>40.062804430129397</c:v>
                </c:pt>
                <c:pt idx="698">
                  <c:v>45.213990029658603</c:v>
                </c:pt>
                <c:pt idx="699">
                  <c:v>45.656801383865385</c:v>
                </c:pt>
                <c:pt idx="700">
                  <c:v>42.450037433052422</c:v>
                </c:pt>
                <c:pt idx="701">
                  <c:v>41.183551475668743</c:v>
                </c:pt>
                <c:pt idx="702">
                  <c:v>42.813828862394438</c:v>
                </c:pt>
                <c:pt idx="703">
                  <c:v>51.567699343703168</c:v>
                </c:pt>
                <c:pt idx="704">
                  <c:v>53.807658119658122</c:v>
                </c:pt>
                <c:pt idx="705">
                  <c:v>46.505758148433308</c:v>
                </c:pt>
                <c:pt idx="706">
                  <c:v>43.929372621553242</c:v>
                </c:pt>
                <c:pt idx="707">
                  <c:v>48.734267867867864</c:v>
                </c:pt>
                <c:pt idx="708">
                  <c:v>33.751579663322559</c:v>
                </c:pt>
                <c:pt idx="709">
                  <c:v>30.286556529082656</c:v>
                </c:pt>
                <c:pt idx="710">
                  <c:v>35.412730382959936</c:v>
                </c:pt>
                <c:pt idx="711">
                  <c:v>41.668128638602774</c:v>
                </c:pt>
                <c:pt idx="712">
                  <c:v>38.625849820935834</c:v>
                </c:pt>
                <c:pt idx="713">
                  <c:v>44.69769844798747</c:v>
                </c:pt>
                <c:pt idx="714">
                  <c:v>36.981669381586954</c:v>
                </c:pt>
                <c:pt idx="715">
                  <c:v>32.560315414825723</c:v>
                </c:pt>
                <c:pt idx="716">
                  <c:v>34.483447907771136</c:v>
                </c:pt>
                <c:pt idx="717">
                  <c:v>36.433863712310107</c:v>
                </c:pt>
                <c:pt idx="718">
                  <c:v>35.318232888188049</c:v>
                </c:pt>
                <c:pt idx="719">
                  <c:v>33.458304843937313</c:v>
                </c:pt>
                <c:pt idx="720">
                  <c:v>34.304408208816419</c:v>
                </c:pt>
                <c:pt idx="721">
                  <c:v>37.812402317268585</c:v>
                </c:pt>
                <c:pt idx="722">
                  <c:v>36.351442295969377</c:v>
                </c:pt>
                <c:pt idx="723">
                  <c:v>34.998523617374794</c:v>
                </c:pt>
                <c:pt idx="724">
                  <c:v>38.052483668186859</c:v>
                </c:pt>
                <c:pt idx="725">
                  <c:v>36.258696529938483</c:v>
                </c:pt>
                <c:pt idx="726">
                  <c:v>34.582948292378639</c:v>
                </c:pt>
                <c:pt idx="727">
                  <c:v>33.226913905263359</c:v>
                </c:pt>
                <c:pt idx="728">
                  <c:v>32.883465977287415</c:v>
                </c:pt>
                <c:pt idx="729">
                  <c:v>31.326425546332374</c:v>
                </c:pt>
                <c:pt idx="730">
                  <c:v>33.169305435720446</c:v>
                </c:pt>
                <c:pt idx="731">
                  <c:v>36.846521285431351</c:v>
                </c:pt>
                <c:pt idx="732">
                  <c:v>39.426392658291597</c:v>
                </c:pt>
                <c:pt idx="733">
                  <c:v>37.749160941787011</c:v>
                </c:pt>
                <c:pt idx="734">
                  <c:v>34.866499959006312</c:v>
                </c:pt>
                <c:pt idx="735">
                  <c:v>40.472403932082216</c:v>
                </c:pt>
                <c:pt idx="736">
                  <c:v>37.87242735076007</c:v>
                </c:pt>
                <c:pt idx="737">
                  <c:v>35.434697088906375</c:v>
                </c:pt>
                <c:pt idx="738">
                  <c:v>39.416587518480355</c:v>
                </c:pt>
                <c:pt idx="739">
                  <c:v>41.534432570479282</c:v>
                </c:pt>
                <c:pt idx="740">
                  <c:v>41.530292051920341</c:v>
                </c:pt>
                <c:pt idx="741">
                  <c:v>42.046326611308821</c:v>
                </c:pt>
                <c:pt idx="742">
                  <c:v>40.238756547041703</c:v>
                </c:pt>
                <c:pt idx="743">
                  <c:v>35.937238531611641</c:v>
                </c:pt>
                <c:pt idx="744">
                  <c:v>28.640726477182326</c:v>
                </c:pt>
                <c:pt idx="745">
                  <c:v>37.87083551850727</c:v>
                </c:pt>
                <c:pt idx="746">
                  <c:v>35.617463576531478</c:v>
                </c:pt>
                <c:pt idx="747">
                  <c:v>34.344238862860323</c:v>
                </c:pt>
                <c:pt idx="748">
                  <c:v>33.587011807447773</c:v>
                </c:pt>
                <c:pt idx="749">
                  <c:v>30.218593502165351</c:v>
                </c:pt>
                <c:pt idx="750">
                  <c:v>32.306070160035119</c:v>
                </c:pt>
                <c:pt idx="751">
                  <c:v>40.608848268408444</c:v>
                </c:pt>
                <c:pt idx="752">
                  <c:v>38.516102556473008</c:v>
                </c:pt>
                <c:pt idx="753">
                  <c:v>41.836029173419774</c:v>
                </c:pt>
                <c:pt idx="754">
                  <c:v>37.482446849336092</c:v>
                </c:pt>
                <c:pt idx="755">
                  <c:v>37.503243763799503</c:v>
                </c:pt>
                <c:pt idx="756">
                  <c:v>38.086187706598608</c:v>
                </c:pt>
                <c:pt idx="757">
                  <c:v>40.027931218816818</c:v>
                </c:pt>
                <c:pt idx="758">
                  <c:v>41.685852081717094</c:v>
                </c:pt>
                <c:pt idx="759">
                  <c:v>43.411457706889792</c:v>
                </c:pt>
                <c:pt idx="760">
                  <c:v>38.292423074381624</c:v>
                </c:pt>
                <c:pt idx="761">
                  <c:v>39.908552885943109</c:v>
                </c:pt>
                <c:pt idx="762">
                  <c:v>39.105947323704335</c:v>
                </c:pt>
                <c:pt idx="763">
                  <c:v>36.655101829407258</c:v>
                </c:pt>
                <c:pt idx="764">
                  <c:v>34.987849656801238</c:v>
                </c:pt>
                <c:pt idx="765">
                  <c:v>35.779873755765962</c:v>
                </c:pt>
                <c:pt idx="766">
                  <c:v>37.980523376765575</c:v>
                </c:pt>
                <c:pt idx="767">
                  <c:v>38.152194440750101</c:v>
                </c:pt>
                <c:pt idx="768">
                  <c:v>37.085224407463443</c:v>
                </c:pt>
                <c:pt idx="769">
                  <c:v>33.617861497411248</c:v>
                </c:pt>
                <c:pt idx="770">
                  <c:v>34.101670597130457</c:v>
                </c:pt>
                <c:pt idx="771">
                  <c:v>35.09109466170667</c:v>
                </c:pt>
                <c:pt idx="772">
                  <c:v>33.015193541709792</c:v>
                </c:pt>
                <c:pt idx="773">
                  <c:v>36.27933569394196</c:v>
                </c:pt>
                <c:pt idx="774">
                  <c:v>39.764580473397395</c:v>
                </c:pt>
                <c:pt idx="775">
                  <c:v>36.985814780457638</c:v>
                </c:pt>
                <c:pt idx="776">
                  <c:v>33.582876944700239</c:v>
                </c:pt>
                <c:pt idx="777">
                  <c:v>35.186607563567826</c:v>
                </c:pt>
                <c:pt idx="778">
                  <c:v>32.246161419053145</c:v>
                </c:pt>
                <c:pt idx="779">
                  <c:v>30.503689128512733</c:v>
                </c:pt>
                <c:pt idx="780">
                  <c:v>33.404809018201874</c:v>
                </c:pt>
                <c:pt idx="781">
                  <c:v>33.714611183965864</c:v>
                </c:pt>
                <c:pt idx="782">
                  <c:v>36.781684460260976</c:v>
                </c:pt>
                <c:pt idx="783">
                  <c:v>35.720606854801495</c:v>
                </c:pt>
                <c:pt idx="784">
                  <c:v>31.983867374914325</c:v>
                </c:pt>
                <c:pt idx="785">
                  <c:v>35.243783812547669</c:v>
                </c:pt>
                <c:pt idx="786">
                  <c:v>32.555974118064171</c:v>
                </c:pt>
                <c:pt idx="787">
                  <c:v>36.09613407158394</c:v>
                </c:pt>
                <c:pt idx="788">
                  <c:v>35.054515056278319</c:v>
                </c:pt>
                <c:pt idx="789">
                  <c:v>34.334349228457285</c:v>
                </c:pt>
                <c:pt idx="790">
                  <c:v>32.166359865180191</c:v>
                </c:pt>
                <c:pt idx="791">
                  <c:v>31.00108408078983</c:v>
                </c:pt>
                <c:pt idx="792">
                  <c:v>32.458704801023501</c:v>
                </c:pt>
                <c:pt idx="793">
                  <c:v>32.62453203373471</c:v>
                </c:pt>
                <c:pt idx="794">
                  <c:v>29.645136867636868</c:v>
                </c:pt>
                <c:pt idx="795">
                  <c:v>30.631034550528675</c:v>
                </c:pt>
                <c:pt idx="796">
                  <c:v>28.334868987475428</c:v>
                </c:pt>
                <c:pt idx="797">
                  <c:v>28.133095548607077</c:v>
                </c:pt>
                <c:pt idx="798">
                  <c:v>28.402912455028268</c:v>
                </c:pt>
                <c:pt idx="799">
                  <c:v>30.300574795459276</c:v>
                </c:pt>
                <c:pt idx="800">
                  <c:v>29.370728342675537</c:v>
                </c:pt>
                <c:pt idx="801">
                  <c:v>28.256367150062061</c:v>
                </c:pt>
                <c:pt idx="802">
                  <c:v>30.159632402995236</c:v>
                </c:pt>
                <c:pt idx="803">
                  <c:v>26.944367125950095</c:v>
                </c:pt>
                <c:pt idx="804">
                  <c:v>26.926527547229469</c:v>
                </c:pt>
                <c:pt idx="805">
                  <c:v>28.038311108169818</c:v>
                </c:pt>
                <c:pt idx="806">
                  <c:v>28.935545530096164</c:v>
                </c:pt>
                <c:pt idx="807">
                  <c:v>30.571730447320881</c:v>
                </c:pt>
                <c:pt idx="808">
                  <c:v>29.831538830757413</c:v>
                </c:pt>
                <c:pt idx="809">
                  <c:v>28.836410012466374</c:v>
                </c:pt>
                <c:pt idx="810">
                  <c:v>32.355068417127697</c:v>
                </c:pt>
                <c:pt idx="811">
                  <c:v>32.131723486568468</c:v>
                </c:pt>
                <c:pt idx="812">
                  <c:v>28.162067446388221</c:v>
                </c:pt>
                <c:pt idx="813">
                  <c:v>27.871970926968423</c:v>
                </c:pt>
                <c:pt idx="814">
                  <c:v>31.340805816968579</c:v>
                </c:pt>
                <c:pt idx="815">
                  <c:v>32.526975545357388</c:v>
                </c:pt>
                <c:pt idx="816">
                  <c:v>30.046625060366281</c:v>
                </c:pt>
                <c:pt idx="817">
                  <c:v>26.610220568212764</c:v>
                </c:pt>
                <c:pt idx="818">
                  <c:v>30.247598123315012</c:v>
                </c:pt>
                <c:pt idx="819">
                  <c:v>31.454548702519741</c:v>
                </c:pt>
                <c:pt idx="820">
                  <c:v>29.615690256201987</c:v>
                </c:pt>
                <c:pt idx="821">
                  <c:v>29.629368763478197</c:v>
                </c:pt>
                <c:pt idx="822">
                  <c:v>23.534578437132787</c:v>
                </c:pt>
                <c:pt idx="823">
                  <c:v>23.716341900442355</c:v>
                </c:pt>
                <c:pt idx="824">
                  <c:v>22.718263041132758</c:v>
                </c:pt>
                <c:pt idx="825">
                  <c:v>22.834749958843567</c:v>
                </c:pt>
                <c:pt idx="826">
                  <c:v>23.731900651752685</c:v>
                </c:pt>
                <c:pt idx="827">
                  <c:v>24.743320544122774</c:v>
                </c:pt>
                <c:pt idx="828">
                  <c:v>22.911574971800817</c:v>
                </c:pt>
                <c:pt idx="829">
                  <c:v>24.09592637114951</c:v>
                </c:pt>
                <c:pt idx="830">
                  <c:v>24.946343333162979</c:v>
                </c:pt>
                <c:pt idx="831">
                  <c:v>24.657084079273847</c:v>
                </c:pt>
                <c:pt idx="832">
                  <c:v>24.161961515316083</c:v>
                </c:pt>
                <c:pt idx="833">
                  <c:v>23.472191463288599</c:v>
                </c:pt>
                <c:pt idx="834">
                  <c:v>23.358634491727479</c:v>
                </c:pt>
                <c:pt idx="835">
                  <c:v>22.648601833038548</c:v>
                </c:pt>
                <c:pt idx="836">
                  <c:v>23.058889964504679</c:v>
                </c:pt>
                <c:pt idx="837">
                  <c:v>33.880508765898938</c:v>
                </c:pt>
                <c:pt idx="838">
                  <c:v>31.765033292791028</c:v>
                </c:pt>
                <c:pt idx="839">
                  <c:v>22.00656632226427</c:v>
                </c:pt>
                <c:pt idx="840">
                  <c:v>28.286203365850024</c:v>
                </c:pt>
                <c:pt idx="841">
                  <c:v>28.730237689113025</c:v>
                </c:pt>
                <c:pt idx="842">
                  <c:v>33.459321809683395</c:v>
                </c:pt>
                <c:pt idx="843">
                  <c:v>24.500290622578145</c:v>
                </c:pt>
                <c:pt idx="844">
                  <c:v>23.261079545454542</c:v>
                </c:pt>
                <c:pt idx="845">
                  <c:v>22.461740323254009</c:v>
                </c:pt>
                <c:pt idx="846">
                  <c:v>27.062365951152511</c:v>
                </c:pt>
                <c:pt idx="847">
                  <c:v>21.079826857008197</c:v>
                </c:pt>
                <c:pt idx="848">
                  <c:v>20.398261278195488</c:v>
                </c:pt>
                <c:pt idx="849">
                  <c:v>23.929358475161717</c:v>
                </c:pt>
                <c:pt idx="850">
                  <c:v>24.17515452220886</c:v>
                </c:pt>
                <c:pt idx="851">
                  <c:v>36.839736137231434</c:v>
                </c:pt>
                <c:pt idx="852">
                  <c:v>29.364977031522258</c:v>
                </c:pt>
                <c:pt idx="853">
                  <c:v>27.483244936009992</c:v>
                </c:pt>
                <c:pt idx="854">
                  <c:v>28.125949367088609</c:v>
                </c:pt>
                <c:pt idx="855">
                  <c:v>28.083624302332137</c:v>
                </c:pt>
                <c:pt idx="856">
                  <c:v>24.522616587004265</c:v>
                </c:pt>
                <c:pt idx="857">
                  <c:v>24.29678318135765</c:v>
                </c:pt>
                <c:pt idx="858">
                  <c:v>24.146709410407759</c:v>
                </c:pt>
                <c:pt idx="859">
                  <c:v>24.691530460624072</c:v>
                </c:pt>
                <c:pt idx="860">
                  <c:v>26.23761670901979</c:v>
                </c:pt>
                <c:pt idx="861">
                  <c:v>25.548244169289138</c:v>
                </c:pt>
                <c:pt idx="862">
                  <c:v>27.023040247480544</c:v>
                </c:pt>
                <c:pt idx="863">
                  <c:v>27.8107196912995</c:v>
                </c:pt>
                <c:pt idx="864">
                  <c:v>25.564091305277351</c:v>
                </c:pt>
                <c:pt idx="865">
                  <c:v>26.402329026701118</c:v>
                </c:pt>
                <c:pt idx="866">
                  <c:v>25.975176956204269</c:v>
                </c:pt>
                <c:pt idx="867">
                  <c:v>26.069208774583963</c:v>
                </c:pt>
                <c:pt idx="868">
                  <c:v>27.143460712380897</c:v>
                </c:pt>
                <c:pt idx="869">
                  <c:v>26.106190775071568</c:v>
                </c:pt>
                <c:pt idx="870">
                  <c:v>32.609667906141816</c:v>
                </c:pt>
                <c:pt idx="871">
                  <c:v>24.145964286831159</c:v>
                </c:pt>
                <c:pt idx="872">
                  <c:v>25.083374631268434</c:v>
                </c:pt>
                <c:pt idx="873">
                  <c:v>27.129435734048794</c:v>
                </c:pt>
                <c:pt idx="874">
                  <c:v>26.067589906558407</c:v>
                </c:pt>
                <c:pt idx="875">
                  <c:v>25.082008607539766</c:v>
                </c:pt>
                <c:pt idx="876">
                  <c:v>27.848410877172853</c:v>
                </c:pt>
                <c:pt idx="877">
                  <c:v>25.135435827947187</c:v>
                </c:pt>
                <c:pt idx="878">
                  <c:v>27.429697034578741</c:v>
                </c:pt>
                <c:pt idx="879">
                  <c:v>26.40682924650498</c:v>
                </c:pt>
                <c:pt idx="880">
                  <c:v>27.880831386292837</c:v>
                </c:pt>
                <c:pt idx="881">
                  <c:v>25.868362774217079</c:v>
                </c:pt>
                <c:pt idx="882">
                  <c:v>24.232541187702392</c:v>
                </c:pt>
                <c:pt idx="883">
                  <c:v>23.417571086210245</c:v>
                </c:pt>
                <c:pt idx="884">
                  <c:v>30.704588731658141</c:v>
                </c:pt>
                <c:pt idx="885">
                  <c:v>26.840847793436232</c:v>
                </c:pt>
                <c:pt idx="886">
                  <c:v>29.42476164333425</c:v>
                </c:pt>
                <c:pt idx="887">
                  <c:v>30.19248290426388</c:v>
                </c:pt>
                <c:pt idx="888">
                  <c:v>25.793208347606125</c:v>
                </c:pt>
                <c:pt idx="889">
                  <c:v>24.965032579860388</c:v>
                </c:pt>
                <c:pt idx="890">
                  <c:v>29.677643921870981</c:v>
                </c:pt>
                <c:pt idx="891">
                  <c:v>26.497449605246839</c:v>
                </c:pt>
                <c:pt idx="892">
                  <c:v>24.773213285919649</c:v>
                </c:pt>
                <c:pt idx="893">
                  <c:v>24.867962066065367</c:v>
                </c:pt>
                <c:pt idx="894">
                  <c:v>26.245126429232467</c:v>
                </c:pt>
                <c:pt idx="895">
                  <c:v>26.972561515067738</c:v>
                </c:pt>
                <c:pt idx="896">
                  <c:v>24.898168968423782</c:v>
                </c:pt>
                <c:pt idx="897">
                  <c:v>26.142831413455404</c:v>
                </c:pt>
                <c:pt idx="898">
                  <c:v>25.908173582560476</c:v>
                </c:pt>
                <c:pt idx="899">
                  <c:v>26.095335842464259</c:v>
                </c:pt>
                <c:pt idx="900">
                  <c:v>27.468314880840683</c:v>
                </c:pt>
                <c:pt idx="901">
                  <c:v>27.997059120512951</c:v>
                </c:pt>
                <c:pt idx="902">
                  <c:v>25.206481743881568</c:v>
                </c:pt>
                <c:pt idx="903">
                  <c:v>25.867046998763513</c:v>
                </c:pt>
                <c:pt idx="904">
                  <c:v>28.768433140855119</c:v>
                </c:pt>
                <c:pt idx="905">
                  <c:v>30.03682338618114</c:v>
                </c:pt>
                <c:pt idx="906">
                  <c:v>26.016042788110742</c:v>
                </c:pt>
                <c:pt idx="907">
                  <c:v>27.347107131188928</c:v>
                </c:pt>
                <c:pt idx="908">
                  <c:v>26.232817998269397</c:v>
                </c:pt>
                <c:pt idx="909">
                  <c:v>27.461098445595855</c:v>
                </c:pt>
                <c:pt idx="910">
                  <c:v>26.689911321525557</c:v>
                </c:pt>
                <c:pt idx="911">
                  <c:v>27.970154883138058</c:v>
                </c:pt>
                <c:pt idx="912">
                  <c:v>28.383175708699902</c:v>
                </c:pt>
                <c:pt idx="913">
                  <c:v>26.980890587167071</c:v>
                </c:pt>
                <c:pt idx="914">
                  <c:v>27.500300995272102</c:v>
                </c:pt>
                <c:pt idx="915">
                  <c:v>34.537177243253154</c:v>
                </c:pt>
                <c:pt idx="916">
                  <c:v>33.261344661769478</c:v>
                </c:pt>
                <c:pt idx="917">
                  <c:v>34.338137430228151</c:v>
                </c:pt>
                <c:pt idx="918">
                  <c:v>35.41768593597601</c:v>
                </c:pt>
                <c:pt idx="919">
                  <c:v>35.504037516610524</c:v>
                </c:pt>
                <c:pt idx="920">
                  <c:v>30.601125686591278</c:v>
                </c:pt>
                <c:pt idx="921">
                  <c:v>29.951443820814099</c:v>
                </c:pt>
                <c:pt idx="922">
                  <c:v>37.203509627485531</c:v>
                </c:pt>
                <c:pt idx="923">
                  <c:v>34.316351070007222</c:v>
                </c:pt>
                <c:pt idx="924">
                  <c:v>33.749010706153562</c:v>
                </c:pt>
                <c:pt idx="925">
                  <c:v>35.148491197480176</c:v>
                </c:pt>
                <c:pt idx="926">
                  <c:v>35.820672228701298</c:v>
                </c:pt>
                <c:pt idx="927">
                  <c:v>26.891139375658973</c:v>
                </c:pt>
                <c:pt idx="928">
                  <c:v>31.193120363723377</c:v>
                </c:pt>
                <c:pt idx="929">
                  <c:v>32.869228271457949</c:v>
                </c:pt>
                <c:pt idx="930">
                  <c:v>33.031287894201427</c:v>
                </c:pt>
                <c:pt idx="931">
                  <c:v>32.424661371113544</c:v>
                </c:pt>
                <c:pt idx="932">
                  <c:v>31.987195045860112</c:v>
                </c:pt>
                <c:pt idx="933">
                  <c:v>30.215043689515856</c:v>
                </c:pt>
                <c:pt idx="934">
                  <c:v>26.471843030874272</c:v>
                </c:pt>
                <c:pt idx="935">
                  <c:v>23.883530813115168</c:v>
                </c:pt>
                <c:pt idx="936">
                  <c:v>25.612878066476217</c:v>
                </c:pt>
                <c:pt idx="937">
                  <c:v>29.265916311507166</c:v>
                </c:pt>
                <c:pt idx="938">
                  <c:v>28.919029272133024</c:v>
                </c:pt>
                <c:pt idx="939">
                  <c:v>29.981193101721935</c:v>
                </c:pt>
                <c:pt idx="940">
                  <c:v>29.579613824318958</c:v>
                </c:pt>
                <c:pt idx="941">
                  <c:v>24.884909955896767</c:v>
                </c:pt>
                <c:pt idx="942">
                  <c:v>24.376905661154048</c:v>
                </c:pt>
                <c:pt idx="943">
                  <c:v>32.919187077193627</c:v>
                </c:pt>
                <c:pt idx="944">
                  <c:v>32.07101468642675</c:v>
                </c:pt>
                <c:pt idx="945">
                  <c:v>32.696416341098733</c:v>
                </c:pt>
                <c:pt idx="946">
                  <c:v>26.064920591388468</c:v>
                </c:pt>
                <c:pt idx="947">
                  <c:v>33.97597274744507</c:v>
                </c:pt>
                <c:pt idx="948">
                  <c:v>27.426942648879109</c:v>
                </c:pt>
                <c:pt idx="949">
                  <c:v>28.596239574696384</c:v>
                </c:pt>
                <c:pt idx="950">
                  <c:v>33.867923451257973</c:v>
                </c:pt>
                <c:pt idx="951">
                  <c:v>33.916714893617019</c:v>
                </c:pt>
                <c:pt idx="952">
                  <c:v>30.177234401349072</c:v>
                </c:pt>
                <c:pt idx="953">
                  <c:v>32.954773562573969</c:v>
                </c:pt>
                <c:pt idx="954">
                  <c:v>32.322829892702515</c:v>
                </c:pt>
                <c:pt idx="955">
                  <c:v>25.999247656776227</c:v>
                </c:pt>
                <c:pt idx="956">
                  <c:v>32.671559044089754</c:v>
                </c:pt>
                <c:pt idx="957">
                  <c:v>31.539484340488194</c:v>
                </c:pt>
                <c:pt idx="958">
                  <c:v>34.222034366158304</c:v>
                </c:pt>
                <c:pt idx="959">
                  <c:v>33.199788246331167</c:v>
                </c:pt>
                <c:pt idx="960">
                  <c:v>31.530242561410578</c:v>
                </c:pt>
                <c:pt idx="961">
                  <c:v>32.558171659357271</c:v>
                </c:pt>
                <c:pt idx="962">
                  <c:v>26.941856342466952</c:v>
                </c:pt>
                <c:pt idx="963">
                  <c:v>26.700523085883152</c:v>
                </c:pt>
                <c:pt idx="964">
                  <c:v>32.522463890633304</c:v>
                </c:pt>
                <c:pt idx="965">
                  <c:v>34.873561529553861</c:v>
                </c:pt>
                <c:pt idx="966">
                  <c:v>30.419963530192998</c:v>
                </c:pt>
                <c:pt idx="967">
                  <c:v>31.254761957191931</c:v>
                </c:pt>
                <c:pt idx="968">
                  <c:v>31.216591328063842</c:v>
                </c:pt>
                <c:pt idx="969">
                  <c:v>23.480326346794161</c:v>
                </c:pt>
                <c:pt idx="970">
                  <c:v>25.776539318245096</c:v>
                </c:pt>
                <c:pt idx="971">
                  <c:v>28.136723941937742</c:v>
                </c:pt>
                <c:pt idx="972">
                  <c:v>27.708416738472412</c:v>
                </c:pt>
                <c:pt idx="973">
                  <c:v>29.849236251975213</c:v>
                </c:pt>
                <c:pt idx="974">
                  <c:v>33.175248027903862</c:v>
                </c:pt>
                <c:pt idx="975">
                  <c:v>31.429284776149853</c:v>
                </c:pt>
                <c:pt idx="976">
                  <c:v>29.106837240757439</c:v>
                </c:pt>
                <c:pt idx="977">
                  <c:v>29.406336146026636</c:v>
                </c:pt>
                <c:pt idx="978">
                  <c:v>28.253881644934808</c:v>
                </c:pt>
                <c:pt idx="979">
                  <c:v>28.648084604399926</c:v>
                </c:pt>
                <c:pt idx="980">
                  <c:v>29.912097551466847</c:v>
                </c:pt>
                <c:pt idx="981">
                  <c:v>28.949246955548865</c:v>
                </c:pt>
                <c:pt idx="982">
                  <c:v>29.567970196223619</c:v>
                </c:pt>
                <c:pt idx="983">
                  <c:v>31.17534630747004</c:v>
                </c:pt>
                <c:pt idx="984">
                  <c:v>29.693564291001373</c:v>
                </c:pt>
                <c:pt idx="985">
                  <c:v>30.417608411637605</c:v>
                </c:pt>
                <c:pt idx="986">
                  <c:v>29.44430998023261</c:v>
                </c:pt>
                <c:pt idx="987">
                  <c:v>33.339293428149197</c:v>
                </c:pt>
                <c:pt idx="988">
                  <c:v>30.730902836862189</c:v>
                </c:pt>
                <c:pt idx="989">
                  <c:v>30.897607235583074</c:v>
                </c:pt>
                <c:pt idx="990">
                  <c:v>32.58190218679006</c:v>
                </c:pt>
                <c:pt idx="991">
                  <c:v>30.408607826140795</c:v>
                </c:pt>
                <c:pt idx="992">
                  <c:v>32.104828306078204</c:v>
                </c:pt>
                <c:pt idx="993">
                  <c:v>33.793298429319371</c:v>
                </c:pt>
                <c:pt idx="994">
                  <c:v>38.181314759743309</c:v>
                </c:pt>
                <c:pt idx="995">
                  <c:v>35.938312603027128</c:v>
                </c:pt>
                <c:pt idx="996">
                  <c:v>35.464119301517592</c:v>
                </c:pt>
                <c:pt idx="997">
                  <c:v>33.717617042800399</c:v>
                </c:pt>
                <c:pt idx="998">
                  <c:v>36.705611753778598</c:v>
                </c:pt>
                <c:pt idx="999">
                  <c:v>35.456777261563971</c:v>
                </c:pt>
                <c:pt idx="1000">
                  <c:v>35.516630974688439</c:v>
                </c:pt>
                <c:pt idx="1001">
                  <c:v>33.402596349406586</c:v>
                </c:pt>
                <c:pt idx="1002">
                  <c:v>31.585451434492899</c:v>
                </c:pt>
                <c:pt idx="1003">
                  <c:v>34.786951411670501</c:v>
                </c:pt>
                <c:pt idx="1004">
                  <c:v>37.78796169279881</c:v>
                </c:pt>
                <c:pt idx="1005">
                  <c:v>26.842565422384425</c:v>
                </c:pt>
                <c:pt idx="1006">
                  <c:v>26.815504811648907</c:v>
                </c:pt>
                <c:pt idx="1007">
                  <c:v>32.727395720317382</c:v>
                </c:pt>
                <c:pt idx="1008">
                  <c:v>28.587231014925983</c:v>
                </c:pt>
                <c:pt idx="1009">
                  <c:v>27.54414588848935</c:v>
                </c:pt>
                <c:pt idx="1010">
                  <c:v>34.949668889723839</c:v>
                </c:pt>
                <c:pt idx="1011">
                  <c:v>31.288011035270056</c:v>
                </c:pt>
                <c:pt idx="1012">
                  <c:v>28.462386799950746</c:v>
                </c:pt>
                <c:pt idx="1013">
                  <c:v>27.142933935166191</c:v>
                </c:pt>
                <c:pt idx="1014">
                  <c:v>26.798465822573579</c:v>
                </c:pt>
                <c:pt idx="1015">
                  <c:v>28.522226737557428</c:v>
                </c:pt>
                <c:pt idx="1016">
                  <c:v>28.521909544389022</c:v>
                </c:pt>
                <c:pt idx="1017">
                  <c:v>27.827899273171674</c:v>
                </c:pt>
                <c:pt idx="1018">
                  <c:v>26.927705128484082</c:v>
                </c:pt>
                <c:pt idx="1019">
                  <c:v>29.061674052557752</c:v>
                </c:pt>
                <c:pt idx="1020">
                  <c:v>26.576575079872203</c:v>
                </c:pt>
                <c:pt idx="1021">
                  <c:v>27.832021587824634</c:v>
                </c:pt>
                <c:pt idx="1022">
                  <c:v>29.043189335246829</c:v>
                </c:pt>
                <c:pt idx="1023">
                  <c:v>26.927819757294511</c:v>
                </c:pt>
                <c:pt idx="1024">
                  <c:v>25.676062937062937</c:v>
                </c:pt>
                <c:pt idx="1025">
                  <c:v>27.133511299030147</c:v>
                </c:pt>
                <c:pt idx="1026">
                  <c:v>27.213336835678486</c:v>
                </c:pt>
                <c:pt idx="1027">
                  <c:v>31.781646442172509</c:v>
                </c:pt>
                <c:pt idx="1028">
                  <c:v>32.027646645781573</c:v>
                </c:pt>
                <c:pt idx="1029">
                  <c:v>25.880507732710825</c:v>
                </c:pt>
                <c:pt idx="1030">
                  <c:v>28.719475083494462</c:v>
                </c:pt>
                <c:pt idx="1031">
                  <c:v>30.171711323722825</c:v>
                </c:pt>
                <c:pt idx="1032">
                  <c:v>30.082458121588555</c:v>
                </c:pt>
                <c:pt idx="1033">
                  <c:v>30.826454485532491</c:v>
                </c:pt>
                <c:pt idx="1034">
                  <c:v>29.662111770339688</c:v>
                </c:pt>
                <c:pt idx="1035">
                  <c:v>28.177989270312626</c:v>
                </c:pt>
                <c:pt idx="1036">
                  <c:v>28.305573945813812</c:v>
                </c:pt>
                <c:pt idx="1037">
                  <c:v>35.395801250691278</c:v>
                </c:pt>
                <c:pt idx="1038">
                  <c:v>27.708655865586561</c:v>
                </c:pt>
                <c:pt idx="1039">
                  <c:v>25.861881364920293</c:v>
                </c:pt>
                <c:pt idx="1040">
                  <c:v>20.987698250254535</c:v>
                </c:pt>
                <c:pt idx="1041">
                  <c:v>26.321146062362583</c:v>
                </c:pt>
                <c:pt idx="1042">
                  <c:v>23.908614167812932</c:v>
                </c:pt>
                <c:pt idx="1043">
                  <c:v>24.322115405294962</c:v>
                </c:pt>
                <c:pt idx="1044">
                  <c:v>29.80321885020097</c:v>
                </c:pt>
                <c:pt idx="1045">
                  <c:v>28.124811538329148</c:v>
                </c:pt>
                <c:pt idx="1046">
                  <c:v>24.841612325573539</c:v>
                </c:pt>
                <c:pt idx="1047">
                  <c:v>26.416448690873004</c:v>
                </c:pt>
                <c:pt idx="1048">
                  <c:v>26.008560679641491</c:v>
                </c:pt>
                <c:pt idx="1049">
                  <c:v>33.262083150344019</c:v>
                </c:pt>
                <c:pt idx="1050">
                  <c:v>30.245786563065511</c:v>
                </c:pt>
                <c:pt idx="1051">
                  <c:v>30.093929459045004</c:v>
                </c:pt>
                <c:pt idx="1052">
                  <c:v>23.287272181482912</c:v>
                </c:pt>
                <c:pt idx="1053">
                  <c:v>27.322172480340285</c:v>
                </c:pt>
                <c:pt idx="1054">
                  <c:v>26.169916589195331</c:v>
                </c:pt>
                <c:pt idx="1055">
                  <c:v>23.386500639494194</c:v>
                </c:pt>
                <c:pt idx="1056">
                  <c:v>23.921852224307205</c:v>
                </c:pt>
                <c:pt idx="1057">
                  <c:v>31.048743098790087</c:v>
                </c:pt>
                <c:pt idx="1058">
                  <c:v>29.229890109890107</c:v>
                </c:pt>
                <c:pt idx="1059">
                  <c:v>30.569745316944879</c:v>
                </c:pt>
                <c:pt idx="1060">
                  <c:v>31.053320702470305</c:v>
                </c:pt>
                <c:pt idx="1061">
                  <c:v>31.308145751266178</c:v>
                </c:pt>
                <c:pt idx="1062">
                  <c:v>33.479168071291426</c:v>
                </c:pt>
                <c:pt idx="1063">
                  <c:v>30.379816298666373</c:v>
                </c:pt>
                <c:pt idx="1064">
                  <c:v>31.030673723050402</c:v>
                </c:pt>
                <c:pt idx="1065">
                  <c:v>30.974017822988539</c:v>
                </c:pt>
                <c:pt idx="1066">
                  <c:v>32.65354456279713</c:v>
                </c:pt>
                <c:pt idx="1067">
                  <c:v>29.899034627492128</c:v>
                </c:pt>
                <c:pt idx="1068">
                  <c:v>29.958978602280435</c:v>
                </c:pt>
                <c:pt idx="1069">
                  <c:v>29.624657614335618</c:v>
                </c:pt>
                <c:pt idx="1070">
                  <c:v>28.979801402211855</c:v>
                </c:pt>
                <c:pt idx="1071">
                  <c:v>27.787791197485802</c:v>
                </c:pt>
                <c:pt idx="1072">
                  <c:v>27.391643351702701</c:v>
                </c:pt>
                <c:pt idx="1073">
                  <c:v>26.780583486345485</c:v>
                </c:pt>
                <c:pt idx="1074">
                  <c:v>26.298764725521057</c:v>
                </c:pt>
                <c:pt idx="1075">
                  <c:v>31.185119237480535</c:v>
                </c:pt>
                <c:pt idx="1076">
                  <c:v>28.633762982949467</c:v>
                </c:pt>
                <c:pt idx="1077">
                  <c:v>30.441725913988691</c:v>
                </c:pt>
                <c:pt idx="1078">
                  <c:v>35.994986697438861</c:v>
                </c:pt>
                <c:pt idx="1079">
                  <c:v>29.54355857595181</c:v>
                </c:pt>
                <c:pt idx="1080">
                  <c:v>26.270820646866202</c:v>
                </c:pt>
                <c:pt idx="1081">
                  <c:v>22.759084236196209</c:v>
                </c:pt>
                <c:pt idx="1082">
                  <c:v>26.040673819220714</c:v>
                </c:pt>
                <c:pt idx="1083">
                  <c:v>29.439386165826843</c:v>
                </c:pt>
                <c:pt idx="1084">
                  <c:v>29.535843354726151</c:v>
                </c:pt>
                <c:pt idx="1085">
                  <c:v>29.794903518894522</c:v>
                </c:pt>
                <c:pt idx="1086">
                  <c:v>31.888264379568728</c:v>
                </c:pt>
                <c:pt idx="1087">
                  <c:v>33.24031993803807</c:v>
                </c:pt>
                <c:pt idx="1088">
                  <c:v>29.587444517895928</c:v>
                </c:pt>
                <c:pt idx="1089">
                  <c:v>33.042720800343709</c:v>
                </c:pt>
                <c:pt idx="1090">
                  <c:v>32.956706089010709</c:v>
                </c:pt>
                <c:pt idx="1091">
                  <c:v>31.03003886085494</c:v>
                </c:pt>
                <c:pt idx="1092">
                  <c:v>32.644962573806311</c:v>
                </c:pt>
                <c:pt idx="1093">
                  <c:v>32.522760345611637</c:v>
                </c:pt>
                <c:pt idx="1094">
                  <c:v>28.781116941923933</c:v>
                </c:pt>
                <c:pt idx="1095">
                  <c:v>29.640997269466208</c:v>
                </c:pt>
                <c:pt idx="1096">
                  <c:v>39.925256614827696</c:v>
                </c:pt>
                <c:pt idx="1097">
                  <c:v>31.181697811531926</c:v>
                </c:pt>
                <c:pt idx="1098">
                  <c:v>29.106916400321129</c:v>
                </c:pt>
                <c:pt idx="1099">
                  <c:v>38.770517169553059</c:v>
                </c:pt>
                <c:pt idx="1100">
                  <c:v>31.793623965675756</c:v>
                </c:pt>
                <c:pt idx="1101">
                  <c:v>34.897064888644486</c:v>
                </c:pt>
                <c:pt idx="1102">
                  <c:v>34.331647726491965</c:v>
                </c:pt>
                <c:pt idx="1103">
                  <c:v>35.536897701721827</c:v>
                </c:pt>
                <c:pt idx="1104">
                  <c:v>33.315277294853963</c:v>
                </c:pt>
                <c:pt idx="1105">
                  <c:v>30.851303652432886</c:v>
                </c:pt>
                <c:pt idx="1106">
                  <c:v>32.775659806295401</c:v>
                </c:pt>
                <c:pt idx="1107">
                  <c:v>33.078196269165751</c:v>
                </c:pt>
                <c:pt idx="1108">
                  <c:v>30.883476040258376</c:v>
                </c:pt>
                <c:pt idx="1109">
                  <c:v>30.954179723201463</c:v>
                </c:pt>
                <c:pt idx="1110">
                  <c:v>30.537573492775287</c:v>
                </c:pt>
                <c:pt idx="1111">
                  <c:v>34.020670467114776</c:v>
                </c:pt>
                <c:pt idx="1112">
                  <c:v>29.235508642301099</c:v>
                </c:pt>
                <c:pt idx="1113">
                  <c:v>29.66870619463748</c:v>
                </c:pt>
                <c:pt idx="1114">
                  <c:v>26.803958764079059</c:v>
                </c:pt>
                <c:pt idx="1115">
                  <c:v>28.697954412624199</c:v>
                </c:pt>
                <c:pt idx="1116">
                  <c:v>27.397762372048366</c:v>
                </c:pt>
                <c:pt idx="1117">
                  <c:v>27.097700082029377</c:v>
                </c:pt>
                <c:pt idx="1118">
                  <c:v>29.539165261382799</c:v>
                </c:pt>
                <c:pt idx="1119">
                  <c:v>26.987147882329577</c:v>
                </c:pt>
                <c:pt idx="1120">
                  <c:v>29.733328721212683</c:v>
                </c:pt>
                <c:pt idx="1121">
                  <c:v>31.579323137873725</c:v>
                </c:pt>
                <c:pt idx="1122">
                  <c:v>27.539871346507677</c:v>
                </c:pt>
                <c:pt idx="1123">
                  <c:v>28.076545997415291</c:v>
                </c:pt>
                <c:pt idx="1124">
                  <c:v>26.712579683254919</c:v>
                </c:pt>
                <c:pt idx="1125">
                  <c:v>29.821976922007504</c:v>
                </c:pt>
                <c:pt idx="1126">
                  <c:v>30.861434315809426</c:v>
                </c:pt>
                <c:pt idx="1127">
                  <c:v>29.837959918362721</c:v>
                </c:pt>
                <c:pt idx="1128">
                  <c:v>30.36445438142308</c:v>
                </c:pt>
                <c:pt idx="1129">
                  <c:v>28.437765516588126</c:v>
                </c:pt>
                <c:pt idx="1130">
                  <c:v>29.171837273732109</c:v>
                </c:pt>
                <c:pt idx="1131">
                  <c:v>31.683810646116633</c:v>
                </c:pt>
                <c:pt idx="1132">
                  <c:v>35.132002547736178</c:v>
                </c:pt>
                <c:pt idx="1133">
                  <c:v>41.790993778912103</c:v>
                </c:pt>
                <c:pt idx="1134">
                  <c:v>31.266861066691749</c:v>
                </c:pt>
                <c:pt idx="1135">
                  <c:v>28.588038466205557</c:v>
                </c:pt>
                <c:pt idx="1136">
                  <c:v>27.045081585081586</c:v>
                </c:pt>
                <c:pt idx="1137">
                  <c:v>34.148257719655071</c:v>
                </c:pt>
                <c:pt idx="1138">
                  <c:v>28.712797310506204</c:v>
                </c:pt>
                <c:pt idx="1139">
                  <c:v>28.710973132278465</c:v>
                </c:pt>
                <c:pt idx="1140">
                  <c:v>30.390592547342703</c:v>
                </c:pt>
                <c:pt idx="1141">
                  <c:v>29.715446564715982</c:v>
                </c:pt>
                <c:pt idx="1142">
                  <c:v>38.719920255183411</c:v>
                </c:pt>
                <c:pt idx="1143">
                  <c:v>31.406859961837391</c:v>
                </c:pt>
                <c:pt idx="1144">
                  <c:v>31.281581278344671</c:v>
                </c:pt>
                <c:pt idx="1145">
                  <c:v>32.568125149366686</c:v>
                </c:pt>
                <c:pt idx="1146">
                  <c:v>32.88693934919138</c:v>
                </c:pt>
                <c:pt idx="1147">
                  <c:v>34.528778643371687</c:v>
                </c:pt>
                <c:pt idx="1148">
                  <c:v>33.662732573867565</c:v>
                </c:pt>
                <c:pt idx="1149">
                  <c:v>32.912062700005421</c:v>
                </c:pt>
                <c:pt idx="1150">
                  <c:v>35.586184957670859</c:v>
                </c:pt>
                <c:pt idx="1151">
                  <c:v>30.525784233096399</c:v>
                </c:pt>
                <c:pt idx="1152">
                  <c:v>33.97464361861465</c:v>
                </c:pt>
                <c:pt idx="1153">
                  <c:v>41.855112210177936</c:v>
                </c:pt>
                <c:pt idx="1154">
                  <c:v>38.938619021309002</c:v>
                </c:pt>
                <c:pt idx="1155">
                  <c:v>38.811567752318695</c:v>
                </c:pt>
                <c:pt idx="1156">
                  <c:v>32.785507640807218</c:v>
                </c:pt>
                <c:pt idx="1157">
                  <c:v>26.28174675390326</c:v>
                </c:pt>
                <c:pt idx="1158">
                  <c:v>34.505217774925804</c:v>
                </c:pt>
                <c:pt idx="1159">
                  <c:v>27.794938217399487</c:v>
                </c:pt>
                <c:pt idx="1160">
                  <c:v>32.93941099920788</c:v>
                </c:pt>
                <c:pt idx="1161">
                  <c:v>36.295486856459164</c:v>
                </c:pt>
                <c:pt idx="1162">
                  <c:v>36.186084554614155</c:v>
                </c:pt>
                <c:pt idx="1163">
                  <c:v>43.469790311835801</c:v>
                </c:pt>
                <c:pt idx="1164">
                  <c:v>39.939688715953309</c:v>
                </c:pt>
                <c:pt idx="1165">
                  <c:v>31.363891198669567</c:v>
                </c:pt>
                <c:pt idx="1166">
                  <c:v>37.010118093016473</c:v>
                </c:pt>
                <c:pt idx="1167">
                  <c:v>24.625333984613508</c:v>
                </c:pt>
                <c:pt idx="1168">
                  <c:v>35.420708630871133</c:v>
                </c:pt>
                <c:pt idx="1169">
                  <c:v>26.620889308060363</c:v>
                </c:pt>
                <c:pt idx="1170">
                  <c:v>27.404333133072996</c:v>
                </c:pt>
                <c:pt idx="1171">
                  <c:v>25.4162315973382</c:v>
                </c:pt>
                <c:pt idx="1172">
                  <c:v>33.920037562212414</c:v>
                </c:pt>
                <c:pt idx="1173">
                  <c:v>23.313120889402569</c:v>
                </c:pt>
                <c:pt idx="1174">
                  <c:v>25.448888622051449</c:v>
                </c:pt>
                <c:pt idx="1175">
                  <c:v>28.6446030781693</c:v>
                </c:pt>
                <c:pt idx="1176">
                  <c:v>28.377037910316322</c:v>
                </c:pt>
                <c:pt idx="1177">
                  <c:v>26.365455127494798</c:v>
                </c:pt>
                <c:pt idx="1178">
                  <c:v>28.770303075103488</c:v>
                </c:pt>
                <c:pt idx="1179">
                  <c:v>31.807877020938246</c:v>
                </c:pt>
                <c:pt idx="1180">
                  <c:v>34.422486726052043</c:v>
                </c:pt>
                <c:pt idx="1181">
                  <c:v>39.181798736214141</c:v>
                </c:pt>
                <c:pt idx="1182">
                  <c:v>40.702220566918989</c:v>
                </c:pt>
                <c:pt idx="1183">
                  <c:v>34.126445381980687</c:v>
                </c:pt>
                <c:pt idx="1184">
                  <c:v>36.974151719225539</c:v>
                </c:pt>
                <c:pt idx="1185">
                  <c:v>31.27307754077059</c:v>
                </c:pt>
                <c:pt idx="1186">
                  <c:v>22.760023009779157</c:v>
                </c:pt>
                <c:pt idx="1187">
                  <c:v>26.22579914757592</c:v>
                </c:pt>
                <c:pt idx="1188">
                  <c:v>29.553927088541553</c:v>
                </c:pt>
                <c:pt idx="1189">
                  <c:v>33.015038169824841</c:v>
                </c:pt>
                <c:pt idx="1190">
                  <c:v>31.669346639554796</c:v>
                </c:pt>
                <c:pt idx="1191">
                  <c:v>29.652314730576276</c:v>
                </c:pt>
                <c:pt idx="1192">
                  <c:v>22.431308065364313</c:v>
                </c:pt>
                <c:pt idx="1193">
                  <c:v>27.380328130189305</c:v>
                </c:pt>
                <c:pt idx="1194">
                  <c:v>29.656463464631493</c:v>
                </c:pt>
                <c:pt idx="1195">
                  <c:v>29.208993774307977</c:v>
                </c:pt>
                <c:pt idx="1196">
                  <c:v>28.589498864091944</c:v>
                </c:pt>
                <c:pt idx="1197">
                  <c:v>29.103157417457851</c:v>
                </c:pt>
                <c:pt idx="1198">
                  <c:v>29.810756157762125</c:v>
                </c:pt>
                <c:pt idx="1199">
                  <c:v>30.658973018617555</c:v>
                </c:pt>
                <c:pt idx="1200">
                  <c:v>31.696800451700938</c:v>
                </c:pt>
                <c:pt idx="1201">
                  <c:v>28.768426688632619</c:v>
                </c:pt>
                <c:pt idx="1202">
                  <c:v>30.263708660783738</c:v>
                </c:pt>
                <c:pt idx="1203">
                  <c:v>28.396637069055306</c:v>
                </c:pt>
                <c:pt idx="1204">
                  <c:v>28.877346742012374</c:v>
                </c:pt>
                <c:pt idx="1205">
                  <c:v>27.382171685077271</c:v>
                </c:pt>
                <c:pt idx="1206">
                  <c:v>35.783497346406406</c:v>
                </c:pt>
                <c:pt idx="1207">
                  <c:v>33.502618150684931</c:v>
                </c:pt>
                <c:pt idx="1208">
                  <c:v>35.798977827306615</c:v>
                </c:pt>
                <c:pt idx="1209">
                  <c:v>37.253261580738027</c:v>
                </c:pt>
                <c:pt idx="1210">
                  <c:v>34.854938902851202</c:v>
                </c:pt>
                <c:pt idx="1211">
                  <c:v>32.001204743480862</c:v>
                </c:pt>
                <c:pt idx="1212">
                  <c:v>36.715334379587908</c:v>
                </c:pt>
                <c:pt idx="1213">
                  <c:v>38.499978674628139</c:v>
                </c:pt>
                <c:pt idx="1214">
                  <c:v>38.995125860474673</c:v>
                </c:pt>
                <c:pt idx="1215">
                  <c:v>44.345065205257015</c:v>
                </c:pt>
                <c:pt idx="1216">
                  <c:v>41.459845892351275</c:v>
                </c:pt>
                <c:pt idx="1217">
                  <c:v>34.725516417230978</c:v>
                </c:pt>
                <c:pt idx="1218">
                  <c:v>37.428539553372211</c:v>
                </c:pt>
                <c:pt idx="1219">
                  <c:v>31.944019857199766</c:v>
                </c:pt>
                <c:pt idx="1220">
                  <c:v>32.702817072746861</c:v>
                </c:pt>
                <c:pt idx="1221">
                  <c:v>35.077219470000784</c:v>
                </c:pt>
                <c:pt idx="1222">
                  <c:v>39.841932055108131</c:v>
                </c:pt>
                <c:pt idx="1223">
                  <c:v>36.573329297174098</c:v>
                </c:pt>
                <c:pt idx="1224">
                  <c:v>34.239609475607203</c:v>
                </c:pt>
                <c:pt idx="1225">
                  <c:v>36.811622075024644</c:v>
                </c:pt>
                <c:pt idx="1226">
                  <c:v>32.314588906990302</c:v>
                </c:pt>
                <c:pt idx="1227">
                  <c:v>36.720235141301266</c:v>
                </c:pt>
                <c:pt idx="1228">
                  <c:v>33.257046179052907</c:v>
                </c:pt>
                <c:pt idx="1229">
                  <c:v>34.281554491692482</c:v>
                </c:pt>
                <c:pt idx="1230">
                  <c:v>36.65040273824804</c:v>
                </c:pt>
                <c:pt idx="1231">
                  <c:v>37.483607943373968</c:v>
                </c:pt>
                <c:pt idx="1232">
                  <c:v>39.344708691876527</c:v>
                </c:pt>
                <c:pt idx="1233">
                  <c:v>32.287558307325746</c:v>
                </c:pt>
                <c:pt idx="1234">
                  <c:v>35.921482794031775</c:v>
                </c:pt>
                <c:pt idx="1235">
                  <c:v>39.245905815394501</c:v>
                </c:pt>
                <c:pt idx="1236">
                  <c:v>37.09130820595869</c:v>
                </c:pt>
                <c:pt idx="1237">
                  <c:v>39.65956578755646</c:v>
                </c:pt>
                <c:pt idx="1238">
                  <c:v>35.533095114111795</c:v>
                </c:pt>
                <c:pt idx="1239">
                  <c:v>33.684531827786579</c:v>
                </c:pt>
                <c:pt idx="1240">
                  <c:v>36.543562500967987</c:v>
                </c:pt>
                <c:pt idx="1241">
                  <c:v>37.428820279493017</c:v>
                </c:pt>
                <c:pt idx="1242">
                  <c:v>32.079622199179475</c:v>
                </c:pt>
                <c:pt idx="1243">
                  <c:v>33.026817526084479</c:v>
                </c:pt>
                <c:pt idx="1244">
                  <c:v>32.312321804694896</c:v>
                </c:pt>
                <c:pt idx="1245">
                  <c:v>38.184247619047618</c:v>
                </c:pt>
                <c:pt idx="1246">
                  <c:v>34.859633027522939</c:v>
                </c:pt>
                <c:pt idx="1247">
                  <c:v>38.240131628573586</c:v>
                </c:pt>
                <c:pt idx="1248">
                  <c:v>33.269654119038236</c:v>
                </c:pt>
                <c:pt idx="1249">
                  <c:v>36.895342978345035</c:v>
                </c:pt>
                <c:pt idx="1250">
                  <c:v>36.195897952853599</c:v>
                </c:pt>
                <c:pt idx="1251">
                  <c:v>31.36914859034222</c:v>
                </c:pt>
                <c:pt idx="1252">
                  <c:v>35.902808357672434</c:v>
                </c:pt>
                <c:pt idx="1253">
                  <c:v>32.553602751246466</c:v>
                </c:pt>
                <c:pt idx="1254">
                  <c:v>35.023859812933658</c:v>
                </c:pt>
                <c:pt idx="1255">
                  <c:v>39.850821997978251</c:v>
                </c:pt>
                <c:pt idx="1256">
                  <c:v>38.317612577117487</c:v>
                </c:pt>
                <c:pt idx="1257">
                  <c:v>28.72616977908336</c:v>
                </c:pt>
                <c:pt idx="1258">
                  <c:v>32.828965072194883</c:v>
                </c:pt>
                <c:pt idx="1259">
                  <c:v>33.774870582417755</c:v>
                </c:pt>
                <c:pt idx="1260">
                  <c:v>36.332022913816694</c:v>
                </c:pt>
                <c:pt idx="1261">
                  <c:v>35.599074220188314</c:v>
                </c:pt>
                <c:pt idx="1262">
                  <c:v>36.616874369092407</c:v>
                </c:pt>
                <c:pt idx="1263">
                  <c:v>39.365481886534518</c:v>
                </c:pt>
                <c:pt idx="1264">
                  <c:v>45.779118732944511</c:v>
                </c:pt>
                <c:pt idx="1265">
                  <c:v>45.067548250360751</c:v>
                </c:pt>
                <c:pt idx="1266">
                  <c:v>40.017314058706688</c:v>
                </c:pt>
                <c:pt idx="1267">
                  <c:v>34.095137091780842</c:v>
                </c:pt>
                <c:pt idx="1268">
                  <c:v>40.456381140000374</c:v>
                </c:pt>
                <c:pt idx="1269">
                  <c:v>42.878378102963353</c:v>
                </c:pt>
                <c:pt idx="1270">
                  <c:v>37.694438152011926</c:v>
                </c:pt>
                <c:pt idx="1271">
                  <c:v>43.128358809332262</c:v>
                </c:pt>
                <c:pt idx="1272">
                  <c:v>40.299821627179817</c:v>
                </c:pt>
                <c:pt idx="1273">
                  <c:v>37.369334425398314</c:v>
                </c:pt>
                <c:pt idx="1274">
                  <c:v>34.788536507144634</c:v>
                </c:pt>
                <c:pt idx="1275">
                  <c:v>33.174724101103592</c:v>
                </c:pt>
                <c:pt idx="1276">
                  <c:v>36.165259574747992</c:v>
                </c:pt>
                <c:pt idx="1277">
                  <c:v>33.922365685893425</c:v>
                </c:pt>
                <c:pt idx="1278">
                  <c:v>42.252723431055848</c:v>
                </c:pt>
                <c:pt idx="1279">
                  <c:v>35.514090971838762</c:v>
                </c:pt>
                <c:pt idx="1280">
                  <c:v>33.386965234219517</c:v>
                </c:pt>
                <c:pt idx="1281">
                  <c:v>34.737608977251227</c:v>
                </c:pt>
                <c:pt idx="1282">
                  <c:v>31.817058281180149</c:v>
                </c:pt>
                <c:pt idx="1283">
                  <c:v>33.834293447880199</c:v>
                </c:pt>
                <c:pt idx="1284">
                  <c:v>39.957086729823018</c:v>
                </c:pt>
                <c:pt idx="1285">
                  <c:v>40.519370214919959</c:v>
                </c:pt>
                <c:pt idx="1286">
                  <c:v>36.063120269133726</c:v>
                </c:pt>
                <c:pt idx="1287">
                  <c:v>37.363380257121428</c:v>
                </c:pt>
                <c:pt idx="1288">
                  <c:v>39.012802738699463</c:v>
                </c:pt>
                <c:pt idx="1289">
                  <c:v>40.084352517985614</c:v>
                </c:pt>
                <c:pt idx="1290">
                  <c:v>38.847408889629996</c:v>
                </c:pt>
                <c:pt idx="1291">
                  <c:v>47.165453772867558</c:v>
                </c:pt>
                <c:pt idx="1292">
                  <c:v>50.547208228933137</c:v>
                </c:pt>
                <c:pt idx="1293">
                  <c:v>46.622657019308981</c:v>
                </c:pt>
                <c:pt idx="1294">
                  <c:v>43.556115340651758</c:v>
                </c:pt>
                <c:pt idx="1295">
                  <c:v>44.165174663119046</c:v>
                </c:pt>
                <c:pt idx="1296">
                  <c:v>42.750541250259758</c:v>
                </c:pt>
                <c:pt idx="1297">
                  <c:v>46.258981312767489</c:v>
                </c:pt>
                <c:pt idx="1298">
                  <c:v>41.761728937085657</c:v>
                </c:pt>
                <c:pt idx="1299">
                  <c:v>52.986132495138648</c:v>
                </c:pt>
                <c:pt idx="1300">
                  <c:v>44.032890295800925</c:v>
                </c:pt>
                <c:pt idx="1301">
                  <c:v>45.169368094141511</c:v>
                </c:pt>
                <c:pt idx="1302">
                  <c:v>43.708574938054596</c:v>
                </c:pt>
                <c:pt idx="1303">
                  <c:v>44.410756019461886</c:v>
                </c:pt>
                <c:pt idx="1304">
                  <c:v>44.812293574146075</c:v>
                </c:pt>
                <c:pt idx="1305">
                  <c:v>46.632610341602458</c:v>
                </c:pt>
                <c:pt idx="1306">
                  <c:v>48.094745492111194</c:v>
                </c:pt>
                <c:pt idx="1307">
                  <c:v>47.650780630929688</c:v>
                </c:pt>
                <c:pt idx="1308">
                  <c:v>52.832245733788398</c:v>
                </c:pt>
                <c:pt idx="1309">
                  <c:v>49.200515327426416</c:v>
                </c:pt>
                <c:pt idx="1310">
                  <c:v>50.921857068335946</c:v>
                </c:pt>
                <c:pt idx="1311">
                  <c:v>48.613891196013292</c:v>
                </c:pt>
                <c:pt idx="1312">
                  <c:v>56.127467337820256</c:v>
                </c:pt>
                <c:pt idx="1313">
                  <c:v>49.348752431906611</c:v>
                </c:pt>
                <c:pt idx="1314">
                  <c:v>49.744967543880207</c:v>
                </c:pt>
                <c:pt idx="1315">
                  <c:v>46.751648003380517</c:v>
                </c:pt>
                <c:pt idx="1316">
                  <c:v>48.397050007235443</c:v>
                </c:pt>
                <c:pt idx="1317">
                  <c:v>47.618949696870395</c:v>
                </c:pt>
                <c:pt idx="1318">
                  <c:v>48.14940325935499</c:v>
                </c:pt>
                <c:pt idx="1319">
                  <c:v>50.11956776490738</c:v>
                </c:pt>
                <c:pt idx="1320">
                  <c:v>54.640531974547145</c:v>
                </c:pt>
                <c:pt idx="1321">
                  <c:v>53.951201917790144</c:v>
                </c:pt>
                <c:pt idx="1322">
                  <c:v>49.112773784714832</c:v>
                </c:pt>
                <c:pt idx="1323">
                  <c:v>45.060356526739504</c:v>
                </c:pt>
                <c:pt idx="1324">
                  <c:v>47.936547900195094</c:v>
                </c:pt>
                <c:pt idx="1325">
                  <c:v>48.166063983755649</c:v>
                </c:pt>
                <c:pt idx="1326">
                  <c:v>50.423586359141815</c:v>
                </c:pt>
                <c:pt idx="1327">
                  <c:v>48.715804103242881</c:v>
                </c:pt>
                <c:pt idx="1328">
                  <c:v>44.162640702585215</c:v>
                </c:pt>
                <c:pt idx="1329">
                  <c:v>46.787773639404072</c:v>
                </c:pt>
                <c:pt idx="1330">
                  <c:v>44.439379016927674</c:v>
                </c:pt>
                <c:pt idx="1331">
                  <c:v>44.229132943781082</c:v>
                </c:pt>
                <c:pt idx="1332">
                  <c:v>41.77430994046545</c:v>
                </c:pt>
                <c:pt idx="1333">
                  <c:v>44.419773262661948</c:v>
                </c:pt>
                <c:pt idx="1334">
                  <c:v>41.865728380218187</c:v>
                </c:pt>
                <c:pt idx="1335">
                  <c:v>52.230830240998245</c:v>
                </c:pt>
                <c:pt idx="1336">
                  <c:v>44.046091760829412</c:v>
                </c:pt>
                <c:pt idx="1337">
                  <c:v>48.098667419536987</c:v>
                </c:pt>
                <c:pt idx="1338">
                  <c:v>48.91277600983971</c:v>
                </c:pt>
                <c:pt idx="1339">
                  <c:v>47.105514917084754</c:v>
                </c:pt>
                <c:pt idx="1340">
                  <c:v>46.182102076787494</c:v>
                </c:pt>
                <c:pt idx="1341">
                  <c:v>49.088947958085278</c:v>
                </c:pt>
                <c:pt idx="1342">
                  <c:v>48.331200706947968</c:v>
                </c:pt>
                <c:pt idx="1343">
                  <c:v>45.082272867150586</c:v>
                </c:pt>
                <c:pt idx="1344">
                  <c:v>43.296875613105748</c:v>
                </c:pt>
                <c:pt idx="1345">
                  <c:v>46.215352785145889</c:v>
                </c:pt>
                <c:pt idx="1346">
                  <c:v>44.863861047835989</c:v>
                </c:pt>
                <c:pt idx="1347">
                  <c:v>43.006643715094484</c:v>
                </c:pt>
                <c:pt idx="1348">
                  <c:v>42.843418623894081</c:v>
                </c:pt>
                <c:pt idx="1349">
                  <c:v>45.063379987129991</c:v>
                </c:pt>
                <c:pt idx="1350">
                  <c:v>46.121713529145325</c:v>
                </c:pt>
                <c:pt idx="1351">
                  <c:v>46.950559409263818</c:v>
                </c:pt>
                <c:pt idx="1352">
                  <c:v>46.468878529772873</c:v>
                </c:pt>
                <c:pt idx="1353">
                  <c:v>49.82413412390104</c:v>
                </c:pt>
                <c:pt idx="1354">
                  <c:v>45.239379669987549</c:v>
                </c:pt>
                <c:pt idx="1355">
                  <c:v>47.038261598658472</c:v>
                </c:pt>
                <c:pt idx="1356">
                  <c:v>51.495972783749131</c:v>
                </c:pt>
                <c:pt idx="1357">
                  <c:v>45.214055887744784</c:v>
                </c:pt>
                <c:pt idx="1358">
                  <c:v>49.409402239104352</c:v>
                </c:pt>
                <c:pt idx="1359">
                  <c:v>44.415703094537591</c:v>
                </c:pt>
                <c:pt idx="1360">
                  <c:v>42.746213598597208</c:v>
                </c:pt>
                <c:pt idx="1361">
                  <c:v>41.99207040312006</c:v>
                </c:pt>
                <c:pt idx="1362">
                  <c:v>48.526583075802613</c:v>
                </c:pt>
                <c:pt idx="1363">
                  <c:v>50.110754830066277</c:v>
                </c:pt>
                <c:pt idx="1364">
                  <c:v>45.519859067911227</c:v>
                </c:pt>
                <c:pt idx="1365">
                  <c:v>42.684221773714825</c:v>
                </c:pt>
                <c:pt idx="1366">
                  <c:v>43.085207363810568</c:v>
                </c:pt>
                <c:pt idx="1367">
                  <c:v>43.31993193460108</c:v>
                </c:pt>
                <c:pt idx="1368">
                  <c:v>41.658930195239371</c:v>
                </c:pt>
                <c:pt idx="1369">
                  <c:v>48.493065370021128</c:v>
                </c:pt>
                <c:pt idx="1370">
                  <c:v>43.674696915136238</c:v>
                </c:pt>
                <c:pt idx="1371">
                  <c:v>42.508339807849012</c:v>
                </c:pt>
                <c:pt idx="1372">
                  <c:v>43.012967783924502</c:v>
                </c:pt>
                <c:pt idx="1373">
                  <c:v>43.323358531503452</c:v>
                </c:pt>
                <c:pt idx="1374">
                  <c:v>43.561458169695065</c:v>
                </c:pt>
                <c:pt idx="1375">
                  <c:v>39.5462791297618</c:v>
                </c:pt>
                <c:pt idx="1376">
                  <c:v>46.934049520429284</c:v>
                </c:pt>
                <c:pt idx="1377">
                  <c:v>43.617874326491631</c:v>
                </c:pt>
                <c:pt idx="1378">
                  <c:v>42.057370989679171</c:v>
                </c:pt>
                <c:pt idx="1379">
                  <c:v>41.903295825075119</c:v>
                </c:pt>
                <c:pt idx="1380">
                  <c:v>40.248872501701136</c:v>
                </c:pt>
                <c:pt idx="1381">
                  <c:v>42.46439101717305</c:v>
                </c:pt>
                <c:pt idx="1382">
                  <c:v>40.031220030015739</c:v>
                </c:pt>
                <c:pt idx="1383">
                  <c:v>46.780224835128728</c:v>
                </c:pt>
                <c:pt idx="1384">
                  <c:v>41.393587325537531</c:v>
                </c:pt>
                <c:pt idx="1385">
                  <c:v>37.474359745957337</c:v>
                </c:pt>
                <c:pt idx="1386">
                  <c:v>45.708605745881123</c:v>
                </c:pt>
                <c:pt idx="1387">
                  <c:v>40.575769269487601</c:v>
                </c:pt>
                <c:pt idx="1388">
                  <c:v>39.184345146881419</c:v>
                </c:pt>
                <c:pt idx="1389">
                  <c:v>37.28660888874159</c:v>
                </c:pt>
                <c:pt idx="1390">
                  <c:v>40.576882060551284</c:v>
                </c:pt>
                <c:pt idx="1391">
                  <c:v>37.248496211947987</c:v>
                </c:pt>
                <c:pt idx="1392">
                  <c:v>37.151228602981782</c:v>
                </c:pt>
                <c:pt idx="1393">
                  <c:v>39.230593682140366</c:v>
                </c:pt>
                <c:pt idx="1394">
                  <c:v>40.532549939574892</c:v>
                </c:pt>
                <c:pt idx="1395">
                  <c:v>43.493770967006483</c:v>
                </c:pt>
                <c:pt idx="1396">
                  <c:v>44.58898392620916</c:v>
                </c:pt>
                <c:pt idx="1397">
                  <c:v>43.171924619526401</c:v>
                </c:pt>
                <c:pt idx="1398">
                  <c:v>38.465515738498794</c:v>
                </c:pt>
                <c:pt idx="1399">
                  <c:v>36.943375857279904</c:v>
                </c:pt>
                <c:pt idx="1400">
                  <c:v>37.060904786513404</c:v>
                </c:pt>
                <c:pt idx="1401">
                  <c:v>36.532437725428309</c:v>
                </c:pt>
                <c:pt idx="1402">
                  <c:v>38.629947231581056</c:v>
                </c:pt>
                <c:pt idx="1403">
                  <c:v>39.517026353465184</c:v>
                </c:pt>
                <c:pt idx="1404">
                  <c:v>46.0672323130267</c:v>
                </c:pt>
                <c:pt idx="1405">
                  <c:v>39.756384830948313</c:v>
                </c:pt>
                <c:pt idx="1406">
                  <c:v>39.668191863455043</c:v>
                </c:pt>
                <c:pt idx="1407">
                  <c:v>38.49864539476463</c:v>
                </c:pt>
                <c:pt idx="1408">
                  <c:v>38.465857232879529</c:v>
                </c:pt>
                <c:pt idx="1409">
                  <c:v>38.077964143725154</c:v>
                </c:pt>
                <c:pt idx="1410">
                  <c:v>41.82761447786006</c:v>
                </c:pt>
                <c:pt idx="1411">
                  <c:v>39.327255445114332</c:v>
                </c:pt>
                <c:pt idx="1412">
                  <c:v>35.942056534711327</c:v>
                </c:pt>
                <c:pt idx="1413">
                  <c:v>36.548428174144966</c:v>
                </c:pt>
                <c:pt idx="1414">
                  <c:v>37.517057777777779</c:v>
                </c:pt>
                <c:pt idx="1415">
                  <c:v>36.781084113347866</c:v>
                </c:pt>
                <c:pt idx="1416">
                  <c:v>37.912258107456026</c:v>
                </c:pt>
                <c:pt idx="1417">
                  <c:v>36.524208990761075</c:v>
                </c:pt>
                <c:pt idx="1418">
                  <c:v>37.300016705336425</c:v>
                </c:pt>
                <c:pt idx="1419">
                  <c:v>36.528587745229778</c:v>
                </c:pt>
                <c:pt idx="1420">
                  <c:v>36.973546060368484</c:v>
                </c:pt>
                <c:pt idx="1421">
                  <c:v>36.890308903694731</c:v>
                </c:pt>
                <c:pt idx="1422">
                  <c:v>36.393089165355271</c:v>
                </c:pt>
                <c:pt idx="1423">
                  <c:v>36.24783406863471</c:v>
                </c:pt>
                <c:pt idx="1424">
                  <c:v>39.020913271480438</c:v>
                </c:pt>
                <c:pt idx="1425">
                  <c:v>39.964211770188406</c:v>
                </c:pt>
                <c:pt idx="1426">
                  <c:v>40.181483186764275</c:v>
                </c:pt>
                <c:pt idx="1427">
                  <c:v>40.676026070939407</c:v>
                </c:pt>
                <c:pt idx="1428">
                  <c:v>37.822666685942288</c:v>
                </c:pt>
                <c:pt idx="1429">
                  <c:v>38.653754108759586</c:v>
                </c:pt>
                <c:pt idx="1430">
                  <c:v>41.178313938886561</c:v>
                </c:pt>
                <c:pt idx="1431">
                  <c:v>41.258064394225677</c:v>
                </c:pt>
                <c:pt idx="1432">
                  <c:v>39.194347373508307</c:v>
                </c:pt>
                <c:pt idx="1433">
                  <c:v>40.62345745233069</c:v>
                </c:pt>
                <c:pt idx="1434">
                  <c:v>38.241577810770679</c:v>
                </c:pt>
                <c:pt idx="1435">
                  <c:v>36.802472648058135</c:v>
                </c:pt>
                <c:pt idx="1436">
                  <c:v>39.676565307901711</c:v>
                </c:pt>
                <c:pt idx="1437">
                  <c:v>38.328150475848453</c:v>
                </c:pt>
                <c:pt idx="1438">
                  <c:v>37.088467848637201</c:v>
                </c:pt>
                <c:pt idx="1439">
                  <c:v>37.178404744748072</c:v>
                </c:pt>
                <c:pt idx="1440">
                  <c:v>35.631607529621604</c:v>
                </c:pt>
                <c:pt idx="1441">
                  <c:v>41.483956833324946</c:v>
                </c:pt>
                <c:pt idx="1442">
                  <c:v>40.209406466853686</c:v>
                </c:pt>
                <c:pt idx="1443">
                  <c:v>40.935024364391182</c:v>
                </c:pt>
                <c:pt idx="1444">
                  <c:v>38.357754699287582</c:v>
                </c:pt>
                <c:pt idx="1445">
                  <c:v>41.410267967617635</c:v>
                </c:pt>
                <c:pt idx="1446">
                  <c:v>39.604234600604414</c:v>
                </c:pt>
                <c:pt idx="1447">
                  <c:v>39.241532567049809</c:v>
                </c:pt>
                <c:pt idx="1448">
                  <c:v>38.167007093844745</c:v>
                </c:pt>
                <c:pt idx="1449">
                  <c:v>35.922387546871036</c:v>
                </c:pt>
                <c:pt idx="1450">
                  <c:v>35.074736061636663</c:v>
                </c:pt>
                <c:pt idx="1451">
                  <c:v>34.611298995891559</c:v>
                </c:pt>
                <c:pt idx="1452">
                  <c:v>34.062097892749115</c:v>
                </c:pt>
                <c:pt idx="1453">
                  <c:v>36.650289445817151</c:v>
                </c:pt>
                <c:pt idx="1454">
                  <c:v>37.792039792732339</c:v>
                </c:pt>
                <c:pt idx="1455">
                  <c:v>39.342450626824657</c:v>
                </c:pt>
                <c:pt idx="1456">
                  <c:v>34.852744267279022</c:v>
                </c:pt>
                <c:pt idx="1457">
                  <c:v>37.294534105726683</c:v>
                </c:pt>
                <c:pt idx="1458">
                  <c:v>36.078147811944476</c:v>
                </c:pt>
                <c:pt idx="1459">
                  <c:v>35.95767681289167</c:v>
                </c:pt>
                <c:pt idx="1460">
                  <c:v>38.934772917862027</c:v>
                </c:pt>
                <c:pt idx="1461">
                  <c:v>37.094628377794294</c:v>
                </c:pt>
                <c:pt idx="1462">
                  <c:v>36.154453408809069</c:v>
                </c:pt>
                <c:pt idx="1463">
                  <c:v>35.254885129229613</c:v>
                </c:pt>
                <c:pt idx="1464">
                  <c:v>34.693087452471481</c:v>
                </c:pt>
                <c:pt idx="1465">
                  <c:v>35.924226610836826</c:v>
                </c:pt>
                <c:pt idx="1466">
                  <c:v>36.663719263963529</c:v>
                </c:pt>
                <c:pt idx="1467">
                  <c:v>38.476106891259001</c:v>
                </c:pt>
                <c:pt idx="1468">
                  <c:v>37.315398998216004</c:v>
                </c:pt>
                <c:pt idx="1469">
                  <c:v>37.321763620956084</c:v>
                </c:pt>
                <c:pt idx="1470">
                  <c:v>35.723264592914958</c:v>
                </c:pt>
                <c:pt idx="1471">
                  <c:v>37.848826348562234</c:v>
                </c:pt>
                <c:pt idx="1472">
                  <c:v>32.739679233493021</c:v>
                </c:pt>
                <c:pt idx="1473">
                  <c:v>37.488812083484504</c:v>
                </c:pt>
                <c:pt idx="1474">
                  <c:v>37.451885363520411</c:v>
                </c:pt>
                <c:pt idx="1475">
                  <c:v>37.937691498685361</c:v>
                </c:pt>
                <c:pt idx="1476">
                  <c:v>36.932354453816089</c:v>
                </c:pt>
                <c:pt idx="1477">
                  <c:v>35.803856468915598</c:v>
                </c:pt>
                <c:pt idx="1478">
                  <c:v>36.690026904935891</c:v>
                </c:pt>
                <c:pt idx="1479">
                  <c:v>36.475385820472653</c:v>
                </c:pt>
                <c:pt idx="1480">
                  <c:v>34.460761329305136</c:v>
                </c:pt>
                <c:pt idx="1481">
                  <c:v>37.053067955644018</c:v>
                </c:pt>
                <c:pt idx="1482">
                  <c:v>35.107562483671515</c:v>
                </c:pt>
                <c:pt idx="1483">
                  <c:v>34.630735299050684</c:v>
                </c:pt>
                <c:pt idx="1484">
                  <c:v>36.005671208360766</c:v>
                </c:pt>
                <c:pt idx="1485">
                  <c:v>36.187432278300541</c:v>
                </c:pt>
                <c:pt idx="1486">
                  <c:v>37.759170460482125</c:v>
                </c:pt>
                <c:pt idx="1487">
                  <c:v>38.335399014429044</c:v>
                </c:pt>
                <c:pt idx="1488">
                  <c:v>37.988465279792486</c:v>
                </c:pt>
                <c:pt idx="1489">
                  <c:v>37.821046348761705</c:v>
                </c:pt>
                <c:pt idx="1490">
                  <c:v>35.471832028604283</c:v>
                </c:pt>
                <c:pt idx="1491">
                  <c:v>38.620572860942133</c:v>
                </c:pt>
                <c:pt idx="1492">
                  <c:v>37.94133333333334</c:v>
                </c:pt>
                <c:pt idx="1493">
                  <c:v>41.303997051700541</c:v>
                </c:pt>
                <c:pt idx="1494">
                  <c:v>35.299458825063574</c:v>
                </c:pt>
                <c:pt idx="1495">
                  <c:v>33.989392404330459</c:v>
                </c:pt>
                <c:pt idx="1496">
                  <c:v>39.596926141343317</c:v>
                </c:pt>
                <c:pt idx="1497">
                  <c:v>33.531061219085174</c:v>
                </c:pt>
                <c:pt idx="1498">
                  <c:v>35.547416511250354</c:v>
                </c:pt>
                <c:pt idx="1499">
                  <c:v>35.617212142358689</c:v>
                </c:pt>
                <c:pt idx="1500">
                  <c:v>33.863296942960879</c:v>
                </c:pt>
                <c:pt idx="1501">
                  <c:v>33.380333167578314</c:v>
                </c:pt>
                <c:pt idx="1502">
                  <c:v>33.426564061563063</c:v>
                </c:pt>
                <c:pt idx="1503">
                  <c:v>34.005443985817855</c:v>
                </c:pt>
                <c:pt idx="1504">
                  <c:v>33.129241618584302</c:v>
                </c:pt>
                <c:pt idx="1505">
                  <c:v>31.198694234102728</c:v>
                </c:pt>
                <c:pt idx="1506">
                  <c:v>34.141882221244956</c:v>
                </c:pt>
                <c:pt idx="1507">
                  <c:v>32.715466296076421</c:v>
                </c:pt>
                <c:pt idx="1508">
                  <c:v>33.659613374339088</c:v>
                </c:pt>
                <c:pt idx="1509">
                  <c:v>34.963513085250113</c:v>
                </c:pt>
                <c:pt idx="1510">
                  <c:v>34.582188527039143</c:v>
                </c:pt>
                <c:pt idx="1511">
                  <c:v>33.779526449182057</c:v>
                </c:pt>
                <c:pt idx="1512">
                  <c:v>34.583356811340622</c:v>
                </c:pt>
                <c:pt idx="1513">
                  <c:v>34.427236885335667</c:v>
                </c:pt>
                <c:pt idx="1514">
                  <c:v>31.604194895828023</c:v>
                </c:pt>
                <c:pt idx="1515">
                  <c:v>34.916337449793183</c:v>
                </c:pt>
                <c:pt idx="1516">
                  <c:v>35.505241367750592</c:v>
                </c:pt>
                <c:pt idx="1517">
                  <c:v>37.615282544849791</c:v>
                </c:pt>
                <c:pt idx="1518">
                  <c:v>32.118196627188127</c:v>
                </c:pt>
                <c:pt idx="1519">
                  <c:v>31.939848163106689</c:v>
                </c:pt>
                <c:pt idx="1520">
                  <c:v>34.150370955457134</c:v>
                </c:pt>
                <c:pt idx="1521">
                  <c:v>35.310729561839693</c:v>
                </c:pt>
                <c:pt idx="1522">
                  <c:v>36.079846489456244</c:v>
                </c:pt>
                <c:pt idx="1523">
                  <c:v>37.710339160060954</c:v>
                </c:pt>
                <c:pt idx="1524">
                  <c:v>34.727656629934295</c:v>
                </c:pt>
                <c:pt idx="1525">
                  <c:v>32.433878130648075</c:v>
                </c:pt>
                <c:pt idx="1526">
                  <c:v>36.512444501732979</c:v>
                </c:pt>
                <c:pt idx="1527">
                  <c:v>32.883778242182878</c:v>
                </c:pt>
                <c:pt idx="1528">
                  <c:v>35.283423378084336</c:v>
                </c:pt>
                <c:pt idx="1529">
                  <c:v>35.012166027630698</c:v>
                </c:pt>
                <c:pt idx="1530">
                  <c:v>38.141004740017237</c:v>
                </c:pt>
                <c:pt idx="1531">
                  <c:v>33.485751946725998</c:v>
                </c:pt>
                <c:pt idx="1532">
                  <c:v>34.113745628728438</c:v>
                </c:pt>
                <c:pt idx="1533">
                  <c:v>33.695180372663586</c:v>
                </c:pt>
                <c:pt idx="1534">
                  <c:v>31.70581784336472</c:v>
                </c:pt>
                <c:pt idx="1535">
                  <c:v>34.766099640867239</c:v>
                </c:pt>
                <c:pt idx="1536">
                  <c:v>35.495917680604997</c:v>
                </c:pt>
                <c:pt idx="1537">
                  <c:v>38.76173792314917</c:v>
                </c:pt>
                <c:pt idx="1538">
                  <c:v>37.636543798996932</c:v>
                </c:pt>
                <c:pt idx="1539">
                  <c:v>35.27810190748491</c:v>
                </c:pt>
                <c:pt idx="1540">
                  <c:v>36.023104609311503</c:v>
                </c:pt>
                <c:pt idx="1541">
                  <c:v>34.768441650000717</c:v>
                </c:pt>
                <c:pt idx="1542">
                  <c:v>34.647027456149551</c:v>
                </c:pt>
                <c:pt idx="1543">
                  <c:v>34.895054851458163</c:v>
                </c:pt>
                <c:pt idx="1544">
                  <c:v>37.206167966211829</c:v>
                </c:pt>
                <c:pt idx="1545">
                  <c:v>37.651198146765068</c:v>
                </c:pt>
                <c:pt idx="1546">
                  <c:v>34.039069104836635</c:v>
                </c:pt>
                <c:pt idx="1547">
                  <c:v>35.165698315121418</c:v>
                </c:pt>
                <c:pt idx="1548">
                  <c:v>36.788031985288995</c:v>
                </c:pt>
                <c:pt idx="1549">
                  <c:v>36.473615427822509</c:v>
                </c:pt>
                <c:pt idx="1550">
                  <c:v>35.615516332585351</c:v>
                </c:pt>
                <c:pt idx="1551">
                  <c:v>36.431064286624085</c:v>
                </c:pt>
                <c:pt idx="1552">
                  <c:v>33.856224778046808</c:v>
                </c:pt>
                <c:pt idx="1553">
                  <c:v>25.890964105477028</c:v>
                </c:pt>
                <c:pt idx="1554">
                  <c:v>31.718984411732794</c:v>
                </c:pt>
                <c:pt idx="1555">
                  <c:v>31.219333071021051</c:v>
                </c:pt>
                <c:pt idx="1556">
                  <c:v>32.878313538910575</c:v>
                </c:pt>
                <c:pt idx="1557">
                  <c:v>34.334748389815211</c:v>
                </c:pt>
                <c:pt idx="1558">
                  <c:v>36.273761602439166</c:v>
                </c:pt>
                <c:pt idx="1559">
                  <c:v>32.377725784508669</c:v>
                </c:pt>
                <c:pt idx="1560">
                  <c:v>28.971027742749055</c:v>
                </c:pt>
                <c:pt idx="1561">
                  <c:v>31.628346468227232</c:v>
                </c:pt>
                <c:pt idx="1562">
                  <c:v>27.852702630310173</c:v>
                </c:pt>
                <c:pt idx="1563">
                  <c:v>30.912631010264722</c:v>
                </c:pt>
                <c:pt idx="1564">
                  <c:v>29.482985431615568</c:v>
                </c:pt>
                <c:pt idx="1565">
                  <c:v>28.981344150138089</c:v>
                </c:pt>
                <c:pt idx="1566">
                  <c:v>29.852111649069592</c:v>
                </c:pt>
                <c:pt idx="1567">
                  <c:v>27.612670306679593</c:v>
                </c:pt>
                <c:pt idx="1568">
                  <c:v>26.633704758915417</c:v>
                </c:pt>
                <c:pt idx="1569">
                  <c:v>31.195761450094935</c:v>
                </c:pt>
                <c:pt idx="1570">
                  <c:v>26.399760919303841</c:v>
                </c:pt>
                <c:pt idx="1571">
                  <c:v>25.392770162318918</c:v>
                </c:pt>
                <c:pt idx="1572">
                  <c:v>25.568562237609726</c:v>
                </c:pt>
                <c:pt idx="1573">
                  <c:v>30.02889004222132</c:v>
                </c:pt>
                <c:pt idx="1574">
                  <c:v>35.052331614123965</c:v>
                </c:pt>
                <c:pt idx="1575">
                  <c:v>29.139721948849548</c:v>
                </c:pt>
                <c:pt idx="1576">
                  <c:v>26.520441754539217</c:v>
                </c:pt>
                <c:pt idx="1577">
                  <c:v>26.559432875388676</c:v>
                </c:pt>
                <c:pt idx="1578">
                  <c:v>25.884434078075127</c:v>
                </c:pt>
                <c:pt idx="1579">
                  <c:v>22.101131097415319</c:v>
                </c:pt>
                <c:pt idx="1580">
                  <c:v>22.562857742782153</c:v>
                </c:pt>
                <c:pt idx="1581">
                  <c:v>17.777760498841221</c:v>
                </c:pt>
                <c:pt idx="1582">
                  <c:v>29.562034289482359</c:v>
                </c:pt>
                <c:pt idx="1583">
                  <c:v>28.609773202364629</c:v>
                </c:pt>
                <c:pt idx="1584">
                  <c:v>31.505332110737076</c:v>
                </c:pt>
                <c:pt idx="1585">
                  <c:v>31.698246645723394</c:v>
                </c:pt>
                <c:pt idx="1586">
                  <c:v>34.673793721028233</c:v>
                </c:pt>
                <c:pt idx="1587">
                  <c:v>32.267241054204199</c:v>
                </c:pt>
                <c:pt idx="1588">
                  <c:v>32.215438802465513</c:v>
                </c:pt>
                <c:pt idx="1589">
                  <c:v>28.424463869743764</c:v>
                </c:pt>
                <c:pt idx="1590">
                  <c:v>28.810739710997794</c:v>
                </c:pt>
                <c:pt idx="1591">
                  <c:v>28.316354821604428</c:v>
                </c:pt>
                <c:pt idx="1592">
                  <c:v>26.991020985224406</c:v>
                </c:pt>
                <c:pt idx="1593">
                  <c:v>27.12342534207486</c:v>
                </c:pt>
                <c:pt idx="1594">
                  <c:v>27.16476546637147</c:v>
                </c:pt>
                <c:pt idx="1595">
                  <c:v>36.062155839758688</c:v>
                </c:pt>
                <c:pt idx="1596">
                  <c:v>30.026798521208637</c:v>
                </c:pt>
                <c:pt idx="1597">
                  <c:v>28.202288164485587</c:v>
                </c:pt>
                <c:pt idx="1598">
                  <c:v>27.751607500359839</c:v>
                </c:pt>
                <c:pt idx="1599">
                  <c:v>28.851984916582023</c:v>
                </c:pt>
                <c:pt idx="1600">
                  <c:v>30.67107719640595</c:v>
                </c:pt>
                <c:pt idx="1601">
                  <c:v>28.868158897880022</c:v>
                </c:pt>
                <c:pt idx="1602">
                  <c:v>26.223760891638527</c:v>
                </c:pt>
                <c:pt idx="1603">
                  <c:v>26.503381956068733</c:v>
                </c:pt>
                <c:pt idx="1604">
                  <c:v>29.016816352158944</c:v>
                </c:pt>
                <c:pt idx="1605">
                  <c:v>28.070796940210109</c:v>
                </c:pt>
                <c:pt idx="1606">
                  <c:v>28.092111627238769</c:v>
                </c:pt>
                <c:pt idx="1607">
                  <c:v>30.259509788979258</c:v>
                </c:pt>
                <c:pt idx="1608">
                  <c:v>31.244862821373296</c:v>
                </c:pt>
                <c:pt idx="1609">
                  <c:v>29.084229852985697</c:v>
                </c:pt>
                <c:pt idx="1610">
                  <c:v>28.45254373666565</c:v>
                </c:pt>
                <c:pt idx="1611">
                  <c:v>29.426189520176674</c:v>
                </c:pt>
                <c:pt idx="1612">
                  <c:v>25.969556242332736</c:v>
                </c:pt>
                <c:pt idx="1613">
                  <c:v>25.271750148908193</c:v>
                </c:pt>
                <c:pt idx="1614">
                  <c:v>26.199121151206121</c:v>
                </c:pt>
                <c:pt idx="1615">
                  <c:v>27.770528681281384</c:v>
                </c:pt>
                <c:pt idx="1616">
                  <c:v>26.239592606398144</c:v>
                </c:pt>
                <c:pt idx="1617">
                  <c:v>25.792989212465596</c:v>
                </c:pt>
                <c:pt idx="1618">
                  <c:v>26.882988851863743</c:v>
                </c:pt>
                <c:pt idx="1619">
                  <c:v>27.686173637034223</c:v>
                </c:pt>
                <c:pt idx="1620">
                  <c:v>26.900859108489541</c:v>
                </c:pt>
                <c:pt idx="1621">
                  <c:v>27.410285268553601</c:v>
                </c:pt>
                <c:pt idx="1622">
                  <c:v>27.551523154627883</c:v>
                </c:pt>
                <c:pt idx="1623">
                  <c:v>27.180138485644498</c:v>
                </c:pt>
                <c:pt idx="1624">
                  <c:v>26.680951994057292</c:v>
                </c:pt>
                <c:pt idx="1625">
                  <c:v>26.794045179137409</c:v>
                </c:pt>
                <c:pt idx="1626">
                  <c:v>26.299693769005128</c:v>
                </c:pt>
                <c:pt idx="1627">
                  <c:v>25.139223126145538</c:v>
                </c:pt>
                <c:pt idx="1628">
                  <c:v>25.533540987081505</c:v>
                </c:pt>
                <c:pt idx="1629">
                  <c:v>28.212917160096993</c:v>
                </c:pt>
                <c:pt idx="1630">
                  <c:v>26.168588660563437</c:v>
                </c:pt>
                <c:pt idx="1631">
                  <c:v>25.676843771960257</c:v>
                </c:pt>
                <c:pt idx="1632">
                  <c:v>23.778694599976781</c:v>
                </c:pt>
                <c:pt idx="1633">
                  <c:v>24.667882728546957</c:v>
                </c:pt>
                <c:pt idx="1634">
                  <c:v>27.204019512421212</c:v>
                </c:pt>
                <c:pt idx="1635">
                  <c:v>25.33995981184637</c:v>
                </c:pt>
                <c:pt idx="1636">
                  <c:v>25.63663910008448</c:v>
                </c:pt>
                <c:pt idx="1637">
                  <c:v>25.648222005299122</c:v>
                </c:pt>
                <c:pt idx="1638">
                  <c:v>26.078275656143404</c:v>
                </c:pt>
                <c:pt idx="1639">
                  <c:v>24.568765072533672</c:v>
                </c:pt>
                <c:pt idx="1640">
                  <c:v>23.38872606862234</c:v>
                </c:pt>
                <c:pt idx="1641">
                  <c:v>21.385687102789511</c:v>
                </c:pt>
                <c:pt idx="1642">
                  <c:v>23.005778273607827</c:v>
                </c:pt>
                <c:pt idx="1643">
                  <c:v>25.792932813619895</c:v>
                </c:pt>
                <c:pt idx="1644">
                  <c:v>25.029428845338398</c:v>
                </c:pt>
                <c:pt idx="1645">
                  <c:v>25.477765418701392</c:v>
                </c:pt>
                <c:pt idx="1646">
                  <c:v>25.509060090153856</c:v>
                </c:pt>
                <c:pt idx="1647">
                  <c:v>28.147081587583333</c:v>
                </c:pt>
                <c:pt idx="1648">
                  <c:v>28.403055378061765</c:v>
                </c:pt>
                <c:pt idx="1649">
                  <c:v>29.209456348897465</c:v>
                </c:pt>
                <c:pt idx="1650">
                  <c:v>28.965671641791047</c:v>
                </c:pt>
                <c:pt idx="1651">
                  <c:v>27.07476364417705</c:v>
                </c:pt>
                <c:pt idx="1652">
                  <c:v>36.407063044311769</c:v>
                </c:pt>
                <c:pt idx="1653">
                  <c:v>27.258239983435136</c:v>
                </c:pt>
                <c:pt idx="1654">
                  <c:v>26.272318042813456</c:v>
                </c:pt>
                <c:pt idx="1655">
                  <c:v>25.926323328271568</c:v>
                </c:pt>
                <c:pt idx="1656">
                  <c:v>33.257614847223202</c:v>
                </c:pt>
                <c:pt idx="1657">
                  <c:v>33.362358529922354</c:v>
                </c:pt>
                <c:pt idx="1658">
                  <c:v>33.460095549409104</c:v>
                </c:pt>
                <c:pt idx="1659">
                  <c:v>35.230730552226156</c:v>
                </c:pt>
                <c:pt idx="1660">
                  <c:v>35.316514863656678</c:v>
                </c:pt>
                <c:pt idx="1661">
                  <c:v>35.366243039911588</c:v>
                </c:pt>
                <c:pt idx="1662">
                  <c:v>35.575700249079325</c:v>
                </c:pt>
                <c:pt idx="1663">
                  <c:v>37.756119378710252</c:v>
                </c:pt>
                <c:pt idx="1664">
                  <c:v>37.818228809864863</c:v>
                </c:pt>
                <c:pt idx="1665">
                  <c:v>36.76012132729133</c:v>
                </c:pt>
                <c:pt idx="1666">
                  <c:v>37.933977949154034</c:v>
                </c:pt>
                <c:pt idx="1667">
                  <c:v>37.63961181533417</c:v>
                </c:pt>
                <c:pt idx="1668">
                  <c:v>37.397993574766353</c:v>
                </c:pt>
                <c:pt idx="1669">
                  <c:v>37.297997780751281</c:v>
                </c:pt>
                <c:pt idx="1670">
                  <c:v>38.50520660034632</c:v>
                </c:pt>
                <c:pt idx="1671">
                  <c:v>39.718342626418</c:v>
                </c:pt>
                <c:pt idx="1672">
                  <c:v>39.102014838414675</c:v>
                </c:pt>
                <c:pt idx="1673">
                  <c:v>39.723256737859145</c:v>
                </c:pt>
                <c:pt idx="1674">
                  <c:v>41.033207758897085</c:v>
                </c:pt>
                <c:pt idx="1675">
                  <c:v>40.709896141180444</c:v>
                </c:pt>
                <c:pt idx="1676">
                  <c:v>40.973591289480787</c:v>
                </c:pt>
                <c:pt idx="1677">
                  <c:v>41.506309904153355</c:v>
                </c:pt>
                <c:pt idx="1678">
                  <c:v>40.331367072982566</c:v>
                </c:pt>
                <c:pt idx="1679">
                  <c:v>41.916718613639198</c:v>
                </c:pt>
                <c:pt idx="1680">
                  <c:v>35.914033494484364</c:v>
                </c:pt>
                <c:pt idx="1681">
                  <c:v>32.777771011719089</c:v>
                </c:pt>
                <c:pt idx="1682">
                  <c:v>35.556231612554249</c:v>
                </c:pt>
                <c:pt idx="1683">
                  <c:v>34.824717124584446</c:v>
                </c:pt>
                <c:pt idx="1684">
                  <c:v>40.797485152635709</c:v>
                </c:pt>
                <c:pt idx="1685">
                  <c:v>37.868429799932009</c:v>
                </c:pt>
                <c:pt idx="1686">
                  <c:v>35.685937852399448</c:v>
                </c:pt>
                <c:pt idx="1687">
                  <c:v>35.018170756438856</c:v>
                </c:pt>
                <c:pt idx="1688">
                  <c:v>38.791412308885441</c:v>
                </c:pt>
                <c:pt idx="1689">
                  <c:v>38.93600691890714</c:v>
                </c:pt>
                <c:pt idx="1690">
                  <c:v>37.512205843237716</c:v>
                </c:pt>
                <c:pt idx="1691">
                  <c:v>36.966337817245545</c:v>
                </c:pt>
                <c:pt idx="1692">
                  <c:v>37.032981001132057</c:v>
                </c:pt>
                <c:pt idx="1693">
                  <c:v>40.379531988094918</c:v>
                </c:pt>
                <c:pt idx="1694">
                  <c:v>33.368991454198742</c:v>
                </c:pt>
                <c:pt idx="1695">
                  <c:v>32.96467791984859</c:v>
                </c:pt>
                <c:pt idx="1696">
                  <c:v>39.038399537958028</c:v>
                </c:pt>
                <c:pt idx="1697">
                  <c:v>34.7010360662374</c:v>
                </c:pt>
                <c:pt idx="1698">
                  <c:v>40.826961404618793</c:v>
                </c:pt>
                <c:pt idx="1699">
                  <c:v>37.794615544688376</c:v>
                </c:pt>
                <c:pt idx="1700">
                  <c:v>42.297205349842308</c:v>
                </c:pt>
                <c:pt idx="1701">
                  <c:v>39.552276360107321</c:v>
                </c:pt>
                <c:pt idx="1702">
                  <c:v>41.958761729906158</c:v>
                </c:pt>
                <c:pt idx="1703">
                  <c:v>43.66446311528081</c:v>
                </c:pt>
                <c:pt idx="1704">
                  <c:v>40.205348496290696</c:v>
                </c:pt>
                <c:pt idx="1705">
                  <c:v>41.790682605295494</c:v>
                </c:pt>
                <c:pt idx="1706">
                  <c:v>43.593310121457492</c:v>
                </c:pt>
                <c:pt idx="1707">
                  <c:v>42.328160324112012</c:v>
                </c:pt>
                <c:pt idx="1708">
                  <c:v>45.272815957360898</c:v>
                </c:pt>
                <c:pt idx="1709">
                  <c:v>45.712473012446026</c:v>
                </c:pt>
                <c:pt idx="1710">
                  <c:v>42.81179592873881</c:v>
                </c:pt>
                <c:pt idx="1711">
                  <c:v>42.559153586621683</c:v>
                </c:pt>
                <c:pt idx="1712">
                  <c:v>42.964554759305841</c:v>
                </c:pt>
                <c:pt idx="1713">
                  <c:v>43.876071017390778</c:v>
                </c:pt>
                <c:pt idx="1714">
                  <c:v>43.95732853940698</c:v>
                </c:pt>
                <c:pt idx="1715">
                  <c:v>42.774522808152703</c:v>
                </c:pt>
                <c:pt idx="1716">
                  <c:v>42.328908818227269</c:v>
                </c:pt>
                <c:pt idx="1717">
                  <c:v>45.467731639798075</c:v>
                </c:pt>
                <c:pt idx="1718">
                  <c:v>44.186751158115548</c:v>
                </c:pt>
                <c:pt idx="1719">
                  <c:v>49.304407510003074</c:v>
                </c:pt>
                <c:pt idx="1720">
                  <c:v>50.288886849778756</c:v>
                </c:pt>
                <c:pt idx="1721">
                  <c:v>42.392951549029512</c:v>
                </c:pt>
                <c:pt idx="1722">
                  <c:v>43.99014917909826</c:v>
                </c:pt>
                <c:pt idx="1723">
                  <c:v>43.426297972419199</c:v>
                </c:pt>
                <c:pt idx="1724">
                  <c:v>44.101499405408198</c:v>
                </c:pt>
                <c:pt idx="1725">
                  <c:v>43.038851962724308</c:v>
                </c:pt>
                <c:pt idx="1726">
                  <c:v>46.471061397457376</c:v>
                </c:pt>
                <c:pt idx="1727">
                  <c:v>48.1844209585608</c:v>
                </c:pt>
                <c:pt idx="1728">
                  <c:v>44.081937696982365</c:v>
                </c:pt>
                <c:pt idx="1729">
                  <c:v>43.703671663474871</c:v>
                </c:pt>
                <c:pt idx="1730">
                  <c:v>41.954739603477556</c:v>
                </c:pt>
                <c:pt idx="1731">
                  <c:v>42.882296642669715</c:v>
                </c:pt>
                <c:pt idx="1732">
                  <c:v>42.517002658396102</c:v>
                </c:pt>
                <c:pt idx="1733">
                  <c:v>49.505087936915785</c:v>
                </c:pt>
                <c:pt idx="1734">
                  <c:v>51.335247964470767</c:v>
                </c:pt>
                <c:pt idx="1735">
                  <c:v>38.799821403612306</c:v>
                </c:pt>
                <c:pt idx="1736">
                  <c:v>39.599184453647652</c:v>
                </c:pt>
                <c:pt idx="1737">
                  <c:v>36.878401663695783</c:v>
                </c:pt>
                <c:pt idx="1738">
                  <c:v>39.801173358434227</c:v>
                </c:pt>
                <c:pt idx="1739">
                  <c:v>40.940858799186003</c:v>
                </c:pt>
                <c:pt idx="1740">
                  <c:v>41.102386333771356</c:v>
                </c:pt>
                <c:pt idx="1741">
                  <c:v>40.489633746418583</c:v>
                </c:pt>
                <c:pt idx="1742">
                  <c:v>39.144942737179171</c:v>
                </c:pt>
                <c:pt idx="1743">
                  <c:v>36.099144612205066</c:v>
                </c:pt>
                <c:pt idx="1744">
                  <c:v>36.886442200470817</c:v>
                </c:pt>
                <c:pt idx="1745">
                  <c:v>37.465755689554562</c:v>
                </c:pt>
                <c:pt idx="1746">
                  <c:v>34.761780155959414</c:v>
                </c:pt>
                <c:pt idx="1747">
                  <c:v>34.422154121388814</c:v>
                </c:pt>
                <c:pt idx="1748">
                  <c:v>37.534166808326503</c:v>
                </c:pt>
                <c:pt idx="1749">
                  <c:v>29.512640346033496</c:v>
                </c:pt>
                <c:pt idx="1750">
                  <c:v>36.4808719768929</c:v>
                </c:pt>
                <c:pt idx="1751">
                  <c:v>32.21472682627379</c:v>
                </c:pt>
                <c:pt idx="1752">
                  <c:v>31.853858486017359</c:v>
                </c:pt>
                <c:pt idx="1753">
                  <c:v>36.889673090426783</c:v>
                </c:pt>
                <c:pt idx="1754">
                  <c:v>34.719727522765815</c:v>
                </c:pt>
                <c:pt idx="1755">
                  <c:v>32.345528709600728</c:v>
                </c:pt>
                <c:pt idx="1756">
                  <c:v>31.219131836581006</c:v>
                </c:pt>
                <c:pt idx="1757">
                  <c:v>29.837602830805295</c:v>
                </c:pt>
                <c:pt idx="1758">
                  <c:v>30.777302238984102</c:v>
                </c:pt>
                <c:pt idx="1759">
                  <c:v>32.632318091237138</c:v>
                </c:pt>
                <c:pt idx="1760">
                  <c:v>34.946115192522107</c:v>
                </c:pt>
                <c:pt idx="1761">
                  <c:v>36.585218816768581</c:v>
                </c:pt>
                <c:pt idx="1762">
                  <c:v>34.890176972018033</c:v>
                </c:pt>
                <c:pt idx="1763">
                  <c:v>32.293848582606905</c:v>
                </c:pt>
                <c:pt idx="1764">
                  <c:v>31.949443590211359</c:v>
                </c:pt>
                <c:pt idx="1765">
                  <c:v>32.32175331132413</c:v>
                </c:pt>
                <c:pt idx="1766">
                  <c:v>37.425196924821975</c:v>
                </c:pt>
                <c:pt idx="1767">
                  <c:v>29.288510558178604</c:v>
                </c:pt>
                <c:pt idx="1768">
                  <c:v>32.750947323854213</c:v>
                </c:pt>
                <c:pt idx="1769">
                  <c:v>32.864113078595835</c:v>
                </c:pt>
                <c:pt idx="1770">
                  <c:v>31.954072307736244</c:v>
                </c:pt>
                <c:pt idx="1771">
                  <c:v>31.276953043478262</c:v>
                </c:pt>
                <c:pt idx="1772">
                  <c:v>35.970416189385261</c:v>
                </c:pt>
                <c:pt idx="1773">
                  <c:v>31.920281394204554</c:v>
                </c:pt>
                <c:pt idx="1774">
                  <c:v>30.399509204179502</c:v>
                </c:pt>
                <c:pt idx="1775">
                  <c:v>27.797794243723207</c:v>
                </c:pt>
                <c:pt idx="1776">
                  <c:v>30.949411381216855</c:v>
                </c:pt>
                <c:pt idx="1777">
                  <c:v>28.49753999161225</c:v>
                </c:pt>
                <c:pt idx="1778">
                  <c:v>30.660344872530107</c:v>
                </c:pt>
                <c:pt idx="1779">
                  <c:v>29.673058154514816</c:v>
                </c:pt>
                <c:pt idx="1780">
                  <c:v>30.114362710008841</c:v>
                </c:pt>
                <c:pt idx="1781">
                  <c:v>29.197522353012012</c:v>
                </c:pt>
                <c:pt idx="1782">
                  <c:v>30.23597641411974</c:v>
                </c:pt>
                <c:pt idx="1783">
                  <c:v>34.569234279753559</c:v>
                </c:pt>
                <c:pt idx="1784">
                  <c:v>31.233652900688298</c:v>
                </c:pt>
                <c:pt idx="1785">
                  <c:v>30.477566759721398</c:v>
                </c:pt>
                <c:pt idx="1786">
                  <c:v>30.323747065936409</c:v>
                </c:pt>
                <c:pt idx="1787">
                  <c:v>31.834388830654554</c:v>
                </c:pt>
                <c:pt idx="1788">
                  <c:v>28.749017794549765</c:v>
                </c:pt>
                <c:pt idx="1789">
                  <c:v>29.171011961469251</c:v>
                </c:pt>
                <c:pt idx="1790">
                  <c:v>30.352540467625897</c:v>
                </c:pt>
                <c:pt idx="1791">
                  <c:v>32.118368187905638</c:v>
                </c:pt>
                <c:pt idx="1792">
                  <c:v>32.454141021999177</c:v>
                </c:pt>
                <c:pt idx="1793">
                  <c:v>30.803860102485796</c:v>
                </c:pt>
                <c:pt idx="1794">
                  <c:v>29.213452082496502</c:v>
                </c:pt>
                <c:pt idx="1795">
                  <c:v>41.184784968281917</c:v>
                </c:pt>
                <c:pt idx="1796">
                  <c:v>32.31680207298303</c:v>
                </c:pt>
                <c:pt idx="1797">
                  <c:v>28.813879625997121</c:v>
                </c:pt>
                <c:pt idx="1798">
                  <c:v>28.264555974324246</c:v>
                </c:pt>
                <c:pt idx="1799">
                  <c:v>27.196686653279407</c:v>
                </c:pt>
                <c:pt idx="1800">
                  <c:v>29.781292019484965</c:v>
                </c:pt>
                <c:pt idx="1801">
                  <c:v>33.068236780927712</c:v>
                </c:pt>
                <c:pt idx="1802">
                  <c:v>28.839543902038866</c:v>
                </c:pt>
                <c:pt idx="1803">
                  <c:v>31.542451783792732</c:v>
                </c:pt>
                <c:pt idx="1804">
                  <c:v>33.058000162985905</c:v>
                </c:pt>
                <c:pt idx="1805">
                  <c:v>29.445830420711975</c:v>
                </c:pt>
                <c:pt idx="1806">
                  <c:v>30.926128694360841</c:v>
                </c:pt>
                <c:pt idx="1807">
                  <c:v>30.753513336215764</c:v>
                </c:pt>
                <c:pt idx="1808">
                  <c:v>30.649142986357127</c:v>
                </c:pt>
                <c:pt idx="1809">
                  <c:v>31.461365669416558</c:v>
                </c:pt>
                <c:pt idx="1810">
                  <c:v>30.984732836333013</c:v>
                </c:pt>
                <c:pt idx="1811">
                  <c:v>29.648442076199565</c:v>
                </c:pt>
                <c:pt idx="1812">
                  <c:v>28.746317854303953</c:v>
                </c:pt>
                <c:pt idx="1813">
                  <c:v>31.598116514027094</c:v>
                </c:pt>
                <c:pt idx="1814">
                  <c:v>32.487720641141436</c:v>
                </c:pt>
                <c:pt idx="1815">
                  <c:v>32.626770849806633</c:v>
                </c:pt>
                <c:pt idx="1816">
                  <c:v>31.737896218066815</c:v>
                </c:pt>
                <c:pt idx="1817">
                  <c:v>35.22555978448915</c:v>
                </c:pt>
                <c:pt idx="1818">
                  <c:v>35.320993843591296</c:v>
                </c:pt>
                <c:pt idx="1819">
                  <c:v>32.058369668246449</c:v>
                </c:pt>
                <c:pt idx="1820">
                  <c:v>29.449312443490815</c:v>
                </c:pt>
                <c:pt idx="1821">
                  <c:v>30.960664998789444</c:v>
                </c:pt>
                <c:pt idx="1822">
                  <c:v>34.616913280329804</c:v>
                </c:pt>
                <c:pt idx="1823">
                  <c:v>33.34538858308634</c:v>
                </c:pt>
                <c:pt idx="1824">
                  <c:v>45.311466137434877</c:v>
                </c:pt>
                <c:pt idx="1825">
                  <c:v>31.699986459955319</c:v>
                </c:pt>
                <c:pt idx="1826">
                  <c:v>43.393994573139281</c:v>
                </c:pt>
                <c:pt idx="1827">
                  <c:v>42.526950480588944</c:v>
                </c:pt>
                <c:pt idx="1828">
                  <c:v>30.743151565995529</c:v>
                </c:pt>
                <c:pt idx="1829">
                  <c:v>31.645606261999706</c:v>
                </c:pt>
                <c:pt idx="1830">
                  <c:v>32.498983582186028</c:v>
                </c:pt>
                <c:pt idx="1831">
                  <c:v>32.550981565927778</c:v>
                </c:pt>
                <c:pt idx="1832">
                  <c:v>31.650809625185474</c:v>
                </c:pt>
                <c:pt idx="1833">
                  <c:v>33.038844181971577</c:v>
                </c:pt>
                <c:pt idx="1834">
                  <c:v>32.563242542153048</c:v>
                </c:pt>
                <c:pt idx="1835">
                  <c:v>33.039048932771884</c:v>
                </c:pt>
                <c:pt idx="1836">
                  <c:v>32.708319710572155</c:v>
                </c:pt>
                <c:pt idx="1837">
                  <c:v>32.525975746752316</c:v>
                </c:pt>
                <c:pt idx="1838">
                  <c:v>33.984465225375367</c:v>
                </c:pt>
                <c:pt idx="1839">
                  <c:v>34.275329168668904</c:v>
                </c:pt>
                <c:pt idx="1840">
                  <c:v>31.496421885864041</c:v>
                </c:pt>
                <c:pt idx="1841">
                  <c:v>30.797944151419888</c:v>
                </c:pt>
                <c:pt idx="1842">
                  <c:v>29.158821187306732</c:v>
                </c:pt>
                <c:pt idx="1843">
                  <c:v>33.172134094034668</c:v>
                </c:pt>
                <c:pt idx="1844">
                  <c:v>27.84292087264285</c:v>
                </c:pt>
                <c:pt idx="1845">
                  <c:v>26.392362348640621</c:v>
                </c:pt>
                <c:pt idx="1846">
                  <c:v>32.468465528033626</c:v>
                </c:pt>
                <c:pt idx="1847">
                  <c:v>30.453099440378821</c:v>
                </c:pt>
                <c:pt idx="1848">
                  <c:v>30.148328855603658</c:v>
                </c:pt>
                <c:pt idx="1849">
                  <c:v>31.470214535173792</c:v>
                </c:pt>
                <c:pt idx="1850">
                  <c:v>31.252534640947225</c:v>
                </c:pt>
                <c:pt idx="1851">
                  <c:v>27.063461759631974</c:v>
                </c:pt>
                <c:pt idx="1852">
                  <c:v>28.313942445064288</c:v>
                </c:pt>
                <c:pt idx="1853">
                  <c:v>30.949604789427948</c:v>
                </c:pt>
                <c:pt idx="1854">
                  <c:v>33.213261688988695</c:v>
                </c:pt>
                <c:pt idx="1855">
                  <c:v>50.995799631411892</c:v>
                </c:pt>
                <c:pt idx="1856">
                  <c:v>45.309329128032445</c:v>
                </c:pt>
                <c:pt idx="1857">
                  <c:v>43.298271429227306</c:v>
                </c:pt>
                <c:pt idx="1858">
                  <c:v>46.807798438820662</c:v>
                </c:pt>
                <c:pt idx="1859">
                  <c:v>48.019561302115534</c:v>
                </c:pt>
                <c:pt idx="1860">
                  <c:v>29.944136833731104</c:v>
                </c:pt>
                <c:pt idx="1861">
                  <c:v>31.91231418744372</c:v>
                </c:pt>
                <c:pt idx="1862">
                  <c:v>33.52821490755327</c:v>
                </c:pt>
                <c:pt idx="1863">
                  <c:v>32.302077638053582</c:v>
                </c:pt>
                <c:pt idx="1864">
                  <c:v>33.638143147118527</c:v>
                </c:pt>
                <c:pt idx="1865">
                  <c:v>29.800744388124546</c:v>
                </c:pt>
                <c:pt idx="1866">
                  <c:v>32.019597531293464</c:v>
                </c:pt>
                <c:pt idx="1867">
                  <c:v>33.156556257101357</c:v>
                </c:pt>
                <c:pt idx="1868">
                  <c:v>32.838866195950281</c:v>
                </c:pt>
                <c:pt idx="1869">
                  <c:v>33.697536071032189</c:v>
                </c:pt>
                <c:pt idx="1870">
                  <c:v>31.198922939943127</c:v>
                </c:pt>
                <c:pt idx="1871">
                  <c:v>31.094864519347698</c:v>
                </c:pt>
                <c:pt idx="1872">
                  <c:v>27.863927101044023</c:v>
                </c:pt>
                <c:pt idx="1873">
                  <c:v>31.225410962225418</c:v>
                </c:pt>
                <c:pt idx="1874">
                  <c:v>30.688867095028744</c:v>
                </c:pt>
                <c:pt idx="1875">
                  <c:v>29.63456130372095</c:v>
                </c:pt>
                <c:pt idx="1876">
                  <c:v>30.363931679292577</c:v>
                </c:pt>
                <c:pt idx="1877">
                  <c:v>29.829962240329198</c:v>
                </c:pt>
                <c:pt idx="1878">
                  <c:v>31.725951552462529</c:v>
                </c:pt>
                <c:pt idx="1879">
                  <c:v>31.125821861233483</c:v>
                </c:pt>
                <c:pt idx="1880">
                  <c:v>28.888883209813443</c:v>
                </c:pt>
                <c:pt idx="1881">
                  <c:v>31.711047345767575</c:v>
                </c:pt>
                <c:pt idx="1882">
                  <c:v>30.858103910471893</c:v>
                </c:pt>
                <c:pt idx="1883">
                  <c:v>31.522053747362243</c:v>
                </c:pt>
                <c:pt idx="1884">
                  <c:v>32.697027054829753</c:v>
                </c:pt>
                <c:pt idx="1885">
                  <c:v>31.571460569805243</c:v>
                </c:pt>
                <c:pt idx="1886">
                  <c:v>27.887564817125586</c:v>
                </c:pt>
                <c:pt idx="1887">
                  <c:v>29.85077424480729</c:v>
                </c:pt>
                <c:pt idx="1888">
                  <c:v>29.465982920653992</c:v>
                </c:pt>
                <c:pt idx="1889">
                  <c:v>30.270591638941127</c:v>
                </c:pt>
                <c:pt idx="1890">
                  <c:v>33.322399537086383</c:v>
                </c:pt>
                <c:pt idx="1891">
                  <c:v>33.883172674853647</c:v>
                </c:pt>
                <c:pt idx="1892">
                  <c:v>33.018487635748876</c:v>
                </c:pt>
                <c:pt idx="1893">
                  <c:v>31.770057134591738</c:v>
                </c:pt>
                <c:pt idx="1894">
                  <c:v>33.935490507808851</c:v>
                </c:pt>
                <c:pt idx="1895">
                  <c:v>33.126234785801024</c:v>
                </c:pt>
                <c:pt idx="1896">
                  <c:v>35.244512888260772</c:v>
                </c:pt>
                <c:pt idx="1897">
                  <c:v>32.308739117757327</c:v>
                </c:pt>
                <c:pt idx="1898">
                  <c:v>29.869413921762213</c:v>
                </c:pt>
                <c:pt idx="1899">
                  <c:v>31.793030053761861</c:v>
                </c:pt>
                <c:pt idx="1900">
                  <c:v>27.62245408163265</c:v>
                </c:pt>
                <c:pt idx="1901">
                  <c:v>28.264920039912624</c:v>
                </c:pt>
                <c:pt idx="1902">
                  <c:v>31.60720685241705</c:v>
                </c:pt>
                <c:pt idx="1903">
                  <c:v>31.915035351470834</c:v>
                </c:pt>
                <c:pt idx="1904">
                  <c:v>31.538071229952532</c:v>
                </c:pt>
                <c:pt idx="1905">
                  <c:v>35.205844112857314</c:v>
                </c:pt>
                <c:pt idx="1906">
                  <c:v>28.58449223906997</c:v>
                </c:pt>
                <c:pt idx="1907">
                  <c:v>29.553002740035591</c:v>
                </c:pt>
                <c:pt idx="1908">
                  <c:v>29.979738219087164</c:v>
                </c:pt>
                <c:pt idx="1909">
                  <c:v>31.719986299772636</c:v>
                </c:pt>
                <c:pt idx="1910">
                  <c:v>28.507221585117229</c:v>
                </c:pt>
                <c:pt idx="1911">
                  <c:v>28.755955611304522</c:v>
                </c:pt>
                <c:pt idx="1912">
                  <c:v>30.184505099841974</c:v>
                </c:pt>
                <c:pt idx="1913">
                  <c:v>30.871893044714621</c:v>
                </c:pt>
                <c:pt idx="1914">
                  <c:v>28.524086739401834</c:v>
                </c:pt>
                <c:pt idx="1915">
                  <c:v>43.534330453090043</c:v>
                </c:pt>
                <c:pt idx="1916">
                  <c:v>30.597070401100428</c:v>
                </c:pt>
                <c:pt idx="1917">
                  <c:v>31.352485281343501</c:v>
                </c:pt>
                <c:pt idx="1918">
                  <c:v>30.731530985737727</c:v>
                </c:pt>
                <c:pt idx="1919">
                  <c:v>30.252522397028301</c:v>
                </c:pt>
                <c:pt idx="1920">
                  <c:v>29.480972007786804</c:v>
                </c:pt>
                <c:pt idx="1921">
                  <c:v>29.513196055271735</c:v>
                </c:pt>
                <c:pt idx="1922">
                  <c:v>28.66080691288925</c:v>
                </c:pt>
                <c:pt idx="1923">
                  <c:v>30.525196892083287</c:v>
                </c:pt>
                <c:pt idx="1924">
                  <c:v>28.745934157233354</c:v>
                </c:pt>
                <c:pt idx="1925">
                  <c:v>30.23382454923717</c:v>
                </c:pt>
                <c:pt idx="1926">
                  <c:v>28.831298419979611</c:v>
                </c:pt>
                <c:pt idx="1927">
                  <c:v>30.094476171581615</c:v>
                </c:pt>
                <c:pt idx="1928">
                  <c:v>31.026141825930395</c:v>
                </c:pt>
                <c:pt idx="1929">
                  <c:v>32.542755897365154</c:v>
                </c:pt>
                <c:pt idx="1930">
                  <c:v>32.399285826737845</c:v>
                </c:pt>
                <c:pt idx="1931">
                  <c:v>32.149406266325911</c:v>
                </c:pt>
                <c:pt idx="1932">
                  <c:v>31.798257561813607</c:v>
                </c:pt>
                <c:pt idx="1933">
                  <c:v>33.354651143936564</c:v>
                </c:pt>
                <c:pt idx="1934">
                  <c:v>33.69137281541407</c:v>
                </c:pt>
                <c:pt idx="1935">
                  <c:v>31.629545345508628</c:v>
                </c:pt>
                <c:pt idx="1936">
                  <c:v>54.045637949836426</c:v>
                </c:pt>
                <c:pt idx="1937">
                  <c:v>30.019251572882123</c:v>
                </c:pt>
                <c:pt idx="1938">
                  <c:v>28.856548014269798</c:v>
                </c:pt>
                <c:pt idx="1939">
                  <c:v>28.142347105891158</c:v>
                </c:pt>
                <c:pt idx="1940">
                  <c:v>39.579308997871138</c:v>
                </c:pt>
                <c:pt idx="1941">
                  <c:v>30.016190237502027</c:v>
                </c:pt>
                <c:pt idx="1942">
                  <c:v>31.155001833394447</c:v>
                </c:pt>
                <c:pt idx="1943">
                  <c:v>33.649539276664363</c:v>
                </c:pt>
                <c:pt idx="1944">
                  <c:v>33.117803928068284</c:v>
                </c:pt>
                <c:pt idx="1945">
                  <c:v>31.129529829068566</c:v>
                </c:pt>
                <c:pt idx="1946">
                  <c:v>31.230128383016638</c:v>
                </c:pt>
                <c:pt idx="1947">
                  <c:v>33.197796076531851</c:v>
                </c:pt>
                <c:pt idx="1948">
                  <c:v>31.651531130986232</c:v>
                </c:pt>
                <c:pt idx="1949">
                  <c:v>34.376310092804935</c:v>
                </c:pt>
                <c:pt idx="1950">
                  <c:v>37.105578949665087</c:v>
                </c:pt>
                <c:pt idx="1951">
                  <c:v>37.131290791130048</c:v>
                </c:pt>
                <c:pt idx="1952">
                  <c:v>33.940925723518511</c:v>
                </c:pt>
                <c:pt idx="1953">
                  <c:v>38.102146501996742</c:v>
                </c:pt>
                <c:pt idx="1954">
                  <c:v>38.634581003386629</c:v>
                </c:pt>
                <c:pt idx="1955">
                  <c:v>37.050616687287352</c:v>
                </c:pt>
                <c:pt idx="1956">
                  <c:v>40.851497500961166</c:v>
                </c:pt>
                <c:pt idx="1957">
                  <c:v>54.218183278021627</c:v>
                </c:pt>
                <c:pt idx="1958">
                  <c:v>39.557487646194652</c:v>
                </c:pt>
                <c:pt idx="1959">
                  <c:v>36.661795827272179</c:v>
                </c:pt>
                <c:pt idx="1960">
                  <c:v>35.132536483108922</c:v>
                </c:pt>
                <c:pt idx="1961">
                  <c:v>36.086064960032374</c:v>
                </c:pt>
                <c:pt idx="1962">
                  <c:v>49.540691323719635</c:v>
                </c:pt>
                <c:pt idx="1963">
                  <c:v>46.791514698555055</c:v>
                </c:pt>
                <c:pt idx="1964">
                  <c:v>55.035527143156571</c:v>
                </c:pt>
                <c:pt idx="1965">
                  <c:v>35.032887908912926</c:v>
                </c:pt>
                <c:pt idx="1966">
                  <c:v>32.450593176626633</c:v>
                </c:pt>
                <c:pt idx="1967">
                  <c:v>34.069720124872951</c:v>
                </c:pt>
                <c:pt idx="1968">
                  <c:v>34.147963640237187</c:v>
                </c:pt>
                <c:pt idx="1969">
                  <c:v>34.345020531166838</c:v>
                </c:pt>
                <c:pt idx="1970">
                  <c:v>37.760190833724387</c:v>
                </c:pt>
                <c:pt idx="1971">
                  <c:v>36.623977740595215</c:v>
                </c:pt>
                <c:pt idx="1972">
                  <c:v>38.319905371741932</c:v>
                </c:pt>
                <c:pt idx="1973">
                  <c:v>36.393881750494799</c:v>
                </c:pt>
                <c:pt idx="1974">
                  <c:v>34.580631607687287</c:v>
                </c:pt>
                <c:pt idx="1975">
                  <c:v>36.237120560310345</c:v>
                </c:pt>
                <c:pt idx="1976">
                  <c:v>33.618106788470627</c:v>
                </c:pt>
                <c:pt idx="1977">
                  <c:v>34.124276393124241</c:v>
                </c:pt>
                <c:pt idx="1978">
                  <c:v>33.626345536287737</c:v>
                </c:pt>
                <c:pt idx="1979">
                  <c:v>32.486690020393397</c:v>
                </c:pt>
                <c:pt idx="1980">
                  <c:v>32.217677628774709</c:v>
                </c:pt>
                <c:pt idx="1981">
                  <c:v>32.400521090625148</c:v>
                </c:pt>
                <c:pt idx="1982">
                  <c:v>32.970504466130521</c:v>
                </c:pt>
                <c:pt idx="1983">
                  <c:v>31.934250855527452</c:v>
                </c:pt>
                <c:pt idx="1984">
                  <c:v>30.902370644942668</c:v>
                </c:pt>
                <c:pt idx="1985">
                  <c:v>45.22002906272705</c:v>
                </c:pt>
                <c:pt idx="1986">
                  <c:v>34.072656153940734</c:v>
                </c:pt>
                <c:pt idx="1987">
                  <c:v>34.648280149812734</c:v>
                </c:pt>
                <c:pt idx="1988">
                  <c:v>34.755885848366646</c:v>
                </c:pt>
                <c:pt idx="1989">
                  <c:v>35.67385017168835</c:v>
                </c:pt>
                <c:pt idx="1990">
                  <c:v>35.307824008269804</c:v>
                </c:pt>
                <c:pt idx="1991">
                  <c:v>34.126672097336083</c:v>
                </c:pt>
                <c:pt idx="1992">
                  <c:v>52.810720789520062</c:v>
                </c:pt>
                <c:pt idx="1993">
                  <c:v>36.186312431282779</c:v>
                </c:pt>
                <c:pt idx="1994">
                  <c:v>35.856455097212219</c:v>
                </c:pt>
                <c:pt idx="1995">
                  <c:v>54.898863962361581</c:v>
                </c:pt>
                <c:pt idx="1996">
                  <c:v>35.284722526469515</c:v>
                </c:pt>
                <c:pt idx="1997">
                  <c:v>55.268162193698956</c:v>
                </c:pt>
                <c:pt idx="1998">
                  <c:v>55.766684909410372</c:v>
                </c:pt>
                <c:pt idx="1999">
                  <c:v>57.504909930986081</c:v>
                </c:pt>
                <c:pt idx="2000">
                  <c:v>38.462266148958697</c:v>
                </c:pt>
                <c:pt idx="2001">
                  <c:v>36.324504558693171</c:v>
                </c:pt>
                <c:pt idx="2002">
                  <c:v>35.403357460279715</c:v>
                </c:pt>
                <c:pt idx="2003">
                  <c:v>34.048699909170679</c:v>
                </c:pt>
                <c:pt idx="2004">
                  <c:v>35.288480467026439</c:v>
                </c:pt>
                <c:pt idx="2005">
                  <c:v>38.069290030211484</c:v>
                </c:pt>
                <c:pt idx="2006">
                  <c:v>37.304094651883254</c:v>
                </c:pt>
                <c:pt idx="2007">
                  <c:v>52.738888888888887</c:v>
                </c:pt>
                <c:pt idx="2008">
                  <c:v>37.520828255972823</c:v>
                </c:pt>
                <c:pt idx="2009">
                  <c:v>39.842191714567406</c:v>
                </c:pt>
                <c:pt idx="2010">
                  <c:v>40.430563146014023</c:v>
                </c:pt>
                <c:pt idx="2011">
                  <c:v>39.706716534816323</c:v>
                </c:pt>
                <c:pt idx="2012">
                  <c:v>39.807085272454103</c:v>
                </c:pt>
                <c:pt idx="2013">
                  <c:v>39.729902991107522</c:v>
                </c:pt>
                <c:pt idx="2014">
                  <c:v>38.64016384778013</c:v>
                </c:pt>
                <c:pt idx="2015">
                  <c:v>41.262840370364032</c:v>
                </c:pt>
                <c:pt idx="2016">
                  <c:v>39.338280229722287</c:v>
                </c:pt>
                <c:pt idx="2017">
                  <c:v>39.182800044025846</c:v>
                </c:pt>
                <c:pt idx="2018">
                  <c:v>38.299684107219527</c:v>
                </c:pt>
                <c:pt idx="2019">
                  <c:v>41.852638329389237</c:v>
                </c:pt>
                <c:pt idx="2020">
                  <c:v>49.427803802073861</c:v>
                </c:pt>
                <c:pt idx="2021">
                  <c:v>39.415653721207377</c:v>
                </c:pt>
                <c:pt idx="2022">
                  <c:v>39.859700475460357</c:v>
                </c:pt>
                <c:pt idx="2023">
                  <c:v>39.05606890914045</c:v>
                </c:pt>
                <c:pt idx="2024">
                  <c:v>35.921666806687391</c:v>
                </c:pt>
                <c:pt idx="2025">
                  <c:v>36.93690177557913</c:v>
                </c:pt>
                <c:pt idx="2026">
                  <c:v>37.282020332273738</c:v>
                </c:pt>
                <c:pt idx="2027">
                  <c:v>48.329755686968532</c:v>
                </c:pt>
                <c:pt idx="2028">
                  <c:v>36.012628741793655</c:v>
                </c:pt>
                <c:pt idx="2029">
                  <c:v>36.272131700026371</c:v>
                </c:pt>
                <c:pt idx="2030">
                  <c:v>38.08452139724784</c:v>
                </c:pt>
                <c:pt idx="2031">
                  <c:v>35.461084499461784</c:v>
                </c:pt>
                <c:pt idx="2032">
                  <c:v>36.677631006582956</c:v>
                </c:pt>
                <c:pt idx="2033">
                  <c:v>38.127739945009267</c:v>
                </c:pt>
                <c:pt idx="2034">
                  <c:v>39.445624629320108</c:v>
                </c:pt>
                <c:pt idx="2035">
                  <c:v>34.512901433334285</c:v>
                </c:pt>
                <c:pt idx="2036">
                  <c:v>35.490098468271334</c:v>
                </c:pt>
                <c:pt idx="2037">
                  <c:v>33.440302104873936</c:v>
                </c:pt>
                <c:pt idx="2038">
                  <c:v>35.010562919894845</c:v>
                </c:pt>
                <c:pt idx="2039">
                  <c:v>40.443870106337329</c:v>
                </c:pt>
                <c:pt idx="2040">
                  <c:v>53.791297095985563</c:v>
                </c:pt>
                <c:pt idx="2041">
                  <c:v>58.320454990694486</c:v>
                </c:pt>
                <c:pt idx="2042">
                  <c:v>41.11891487059998</c:v>
                </c:pt>
                <c:pt idx="2043">
                  <c:v>40.865079534862396</c:v>
                </c:pt>
                <c:pt idx="2044">
                  <c:v>37.030091738102072</c:v>
                </c:pt>
                <c:pt idx="2045">
                  <c:v>35.707332193523968</c:v>
                </c:pt>
                <c:pt idx="2046">
                  <c:v>37.131296844921977</c:v>
                </c:pt>
                <c:pt idx="2047">
                  <c:v>55.947874175785216</c:v>
                </c:pt>
                <c:pt idx="2048">
                  <c:v>57.306820709879666</c:v>
                </c:pt>
                <c:pt idx="2049">
                  <c:v>35.803505143844404</c:v>
                </c:pt>
                <c:pt idx="2050">
                  <c:v>34.681009182401027</c:v>
                </c:pt>
                <c:pt idx="2051">
                  <c:v>34.84898298959758</c:v>
                </c:pt>
                <c:pt idx="2052">
                  <c:v>35.12305496539409</c:v>
                </c:pt>
                <c:pt idx="2053">
                  <c:v>36.286669742323298</c:v>
                </c:pt>
                <c:pt idx="2054">
                  <c:v>53.000996449178871</c:v>
                </c:pt>
                <c:pt idx="2055">
                  <c:v>55.155239628899679</c:v>
                </c:pt>
                <c:pt idx="2056">
                  <c:v>37.810739825390094</c:v>
                </c:pt>
                <c:pt idx="2057">
                  <c:v>37.046260498969133</c:v>
                </c:pt>
                <c:pt idx="2058">
                  <c:v>37.135925755886404</c:v>
                </c:pt>
                <c:pt idx="2059">
                  <c:v>37.839002784450756</c:v>
                </c:pt>
                <c:pt idx="2060">
                  <c:v>38.627259021428074</c:v>
                </c:pt>
                <c:pt idx="2061">
                  <c:v>40.233352901976957</c:v>
                </c:pt>
                <c:pt idx="2062">
                  <c:v>41.580061061931808</c:v>
                </c:pt>
                <c:pt idx="2063">
                  <c:v>37.873733083367512</c:v>
                </c:pt>
                <c:pt idx="2064">
                  <c:v>38.10250464803422</c:v>
                </c:pt>
                <c:pt idx="2065">
                  <c:v>33.012827988338188</c:v>
                </c:pt>
                <c:pt idx="2066">
                  <c:v>37.65156087408949</c:v>
                </c:pt>
                <c:pt idx="2067">
                  <c:v>38.398952163300841</c:v>
                </c:pt>
                <c:pt idx="2068">
                  <c:v>41.845253596555708</c:v>
                </c:pt>
                <c:pt idx="2069">
                  <c:v>43.369156862745101</c:v>
                </c:pt>
                <c:pt idx="2070">
                  <c:v>39.769542931622809</c:v>
                </c:pt>
                <c:pt idx="2071">
                  <c:v>42.761373513539333</c:v>
                </c:pt>
                <c:pt idx="2072">
                  <c:v>31.735185751234422</c:v>
                </c:pt>
                <c:pt idx="2073">
                  <c:v>35.83057583946642</c:v>
                </c:pt>
                <c:pt idx="2074">
                  <c:v>43.162062731627948</c:v>
                </c:pt>
                <c:pt idx="2075">
                  <c:v>43.037786381617714</c:v>
                </c:pt>
                <c:pt idx="2076">
                  <c:v>43.043765605629375</c:v>
                </c:pt>
                <c:pt idx="2077">
                  <c:v>44.60140248510519</c:v>
                </c:pt>
                <c:pt idx="2078">
                  <c:v>36.817305672268908</c:v>
                </c:pt>
                <c:pt idx="2079">
                  <c:v>37.352132995287569</c:v>
                </c:pt>
                <c:pt idx="2080">
                  <c:v>35.788943749140422</c:v>
                </c:pt>
                <c:pt idx="2081">
                  <c:v>38.02775007703297</c:v>
                </c:pt>
                <c:pt idx="2082">
                  <c:v>43.205524852091969</c:v>
                </c:pt>
                <c:pt idx="2083">
                  <c:v>45.524443657276215</c:v>
                </c:pt>
                <c:pt idx="2084">
                  <c:v>48.481530583461712</c:v>
                </c:pt>
                <c:pt idx="2085">
                  <c:v>38.242150403364931</c:v>
                </c:pt>
                <c:pt idx="2086">
                  <c:v>38.394125920964505</c:v>
                </c:pt>
                <c:pt idx="2087">
                  <c:v>38.719123428626894</c:v>
                </c:pt>
                <c:pt idx="2088">
                  <c:v>38.539869419044678</c:v>
                </c:pt>
                <c:pt idx="2089">
                  <c:v>46.160389610389608</c:v>
                </c:pt>
                <c:pt idx="2090">
                  <c:v>46.756073602969472</c:v>
                </c:pt>
                <c:pt idx="2091">
                  <c:v>39.309150936990768</c:v>
                </c:pt>
                <c:pt idx="2092">
                  <c:v>35.193840412595918</c:v>
                </c:pt>
                <c:pt idx="2093">
                  <c:v>36.584261381320204</c:v>
                </c:pt>
                <c:pt idx="2094">
                  <c:v>38.876649632347053</c:v>
                </c:pt>
                <c:pt idx="2095">
                  <c:v>38.677079952912734</c:v>
                </c:pt>
                <c:pt idx="2096">
                  <c:v>41.568470733800318</c:v>
                </c:pt>
                <c:pt idx="2097">
                  <c:v>49.354809231590181</c:v>
                </c:pt>
                <c:pt idx="2098">
                  <c:v>42.871826989119043</c:v>
                </c:pt>
                <c:pt idx="2099">
                  <c:v>41.727538240598491</c:v>
                </c:pt>
                <c:pt idx="2100">
                  <c:v>42.145351818285739</c:v>
                </c:pt>
                <c:pt idx="2101">
                  <c:v>45.155607577612912</c:v>
                </c:pt>
                <c:pt idx="2102">
                  <c:v>44.661838480237691</c:v>
                </c:pt>
                <c:pt idx="2103">
                  <c:v>49.590919592298981</c:v>
                </c:pt>
                <c:pt idx="2104">
                  <c:v>49.272626455026455</c:v>
                </c:pt>
                <c:pt idx="2105">
                  <c:v>42.432423225895697</c:v>
                </c:pt>
                <c:pt idx="2106">
                  <c:v>41.0914296645836</c:v>
                </c:pt>
                <c:pt idx="2107">
                  <c:v>42.020797101449276</c:v>
                </c:pt>
                <c:pt idx="2108">
                  <c:v>47.999944709995006</c:v>
                </c:pt>
                <c:pt idx="2109">
                  <c:v>46.027866982695635</c:v>
                </c:pt>
                <c:pt idx="2110">
                  <c:v>44.929063703934311</c:v>
                </c:pt>
                <c:pt idx="2111">
                  <c:v>68.686769921582666</c:v>
                </c:pt>
                <c:pt idx="2112">
                  <c:v>43.192933611215018</c:v>
                </c:pt>
                <c:pt idx="2113">
                  <c:v>41.03976344425169</c:v>
                </c:pt>
                <c:pt idx="2114">
                  <c:v>38.517248140941518</c:v>
                </c:pt>
                <c:pt idx="2115">
                  <c:v>49.200281337918106</c:v>
                </c:pt>
                <c:pt idx="2116">
                  <c:v>56.989246762890424</c:v>
                </c:pt>
                <c:pt idx="2117">
                  <c:v>53.131799485861187</c:v>
                </c:pt>
                <c:pt idx="2118">
                  <c:v>54.008793515234856</c:v>
                </c:pt>
                <c:pt idx="2119">
                  <c:v>39.480733872120162</c:v>
                </c:pt>
                <c:pt idx="2120">
                  <c:v>38.913392444676255</c:v>
                </c:pt>
                <c:pt idx="2121">
                  <c:v>41.827478040723079</c:v>
                </c:pt>
                <c:pt idx="2122">
                  <c:v>41.055897836133816</c:v>
                </c:pt>
                <c:pt idx="2123">
                  <c:v>51.043084229911798</c:v>
                </c:pt>
                <c:pt idx="2124">
                  <c:v>54.947477473136416</c:v>
                </c:pt>
                <c:pt idx="2125">
                  <c:v>45.062598566308246</c:v>
                </c:pt>
                <c:pt idx="2126">
                  <c:v>40.751576185180042</c:v>
                </c:pt>
                <c:pt idx="2127">
                  <c:v>37.623800100566086</c:v>
                </c:pt>
                <c:pt idx="2128">
                  <c:v>38.781500488758553</c:v>
                </c:pt>
                <c:pt idx="2129">
                  <c:v>37.063018719727715</c:v>
                </c:pt>
                <c:pt idx="2130">
                  <c:v>36.908513897635785</c:v>
                </c:pt>
                <c:pt idx="2131">
                  <c:v>39.341326279992444</c:v>
                </c:pt>
                <c:pt idx="2132">
                  <c:v>43.972472920413203</c:v>
                </c:pt>
                <c:pt idx="2133">
                  <c:v>36.109522867598237</c:v>
                </c:pt>
                <c:pt idx="2134">
                  <c:v>34.030978764556551</c:v>
                </c:pt>
                <c:pt idx="2135">
                  <c:v>43.909540523888651</c:v>
                </c:pt>
                <c:pt idx="2136">
                  <c:v>31.280416069775992</c:v>
                </c:pt>
                <c:pt idx="2137">
                  <c:v>32.174079143682334</c:v>
                </c:pt>
                <c:pt idx="2138">
                  <c:v>32.08899929139438</c:v>
                </c:pt>
                <c:pt idx="2139">
                  <c:v>33.164162742789877</c:v>
                </c:pt>
                <c:pt idx="2140">
                  <c:v>30.007579071205562</c:v>
                </c:pt>
                <c:pt idx="2141">
                  <c:v>29.181881374127748</c:v>
                </c:pt>
                <c:pt idx="2142">
                  <c:v>30.407952941176472</c:v>
                </c:pt>
                <c:pt idx="2143">
                  <c:v>39.489390987480604</c:v>
                </c:pt>
                <c:pt idx="2144">
                  <c:v>31.121260870636352</c:v>
                </c:pt>
                <c:pt idx="2145">
                  <c:v>36.094860545283609</c:v>
                </c:pt>
                <c:pt idx="2146">
                  <c:v>35.705526775450487</c:v>
                </c:pt>
                <c:pt idx="2147">
                  <c:v>35.738710288979767</c:v>
                </c:pt>
                <c:pt idx="2148">
                  <c:v>33.217985767830953</c:v>
                </c:pt>
                <c:pt idx="2149">
                  <c:v>30.139436952040331</c:v>
                </c:pt>
                <c:pt idx="2150">
                  <c:v>28.064289428720006</c:v>
                </c:pt>
                <c:pt idx="2151">
                  <c:v>28.546851265822788</c:v>
                </c:pt>
                <c:pt idx="2152">
                  <c:v>32.101448157256058</c:v>
                </c:pt>
                <c:pt idx="2153">
                  <c:v>32.690984593926331</c:v>
                </c:pt>
                <c:pt idx="2154">
                  <c:v>29.63922268273269</c:v>
                </c:pt>
                <c:pt idx="2155">
                  <c:v>30.593008099804486</c:v>
                </c:pt>
                <c:pt idx="2156">
                  <c:v>27.906692191611686</c:v>
                </c:pt>
                <c:pt idx="2157">
                  <c:v>27.732357878385489</c:v>
                </c:pt>
                <c:pt idx="2158">
                  <c:v>28.978397762141245</c:v>
                </c:pt>
                <c:pt idx="2159">
                  <c:v>30.523694861567339</c:v>
                </c:pt>
                <c:pt idx="2160">
                  <c:v>31.532312670354017</c:v>
                </c:pt>
                <c:pt idx="2161">
                  <c:v>32.022882740666887</c:v>
                </c:pt>
                <c:pt idx="2162">
                  <c:v>30.147566483995679</c:v>
                </c:pt>
                <c:pt idx="2163">
                  <c:v>28.613117816091954</c:v>
                </c:pt>
                <c:pt idx="2164">
                  <c:v>42.676871501750355</c:v>
                </c:pt>
                <c:pt idx="2165">
                  <c:v>44.195956574488555</c:v>
                </c:pt>
                <c:pt idx="2166">
                  <c:v>30.622638048352201</c:v>
                </c:pt>
                <c:pt idx="2167">
                  <c:v>40.846438597636613</c:v>
                </c:pt>
                <c:pt idx="2168">
                  <c:v>35.103858861777127</c:v>
                </c:pt>
                <c:pt idx="2169">
                  <c:v>35.286325250235471</c:v>
                </c:pt>
                <c:pt idx="2170">
                  <c:v>31.425188125361778</c:v>
                </c:pt>
                <c:pt idx="2171">
                  <c:v>33.903638463262034</c:v>
                </c:pt>
                <c:pt idx="2172">
                  <c:v>41.536260899105429</c:v>
                </c:pt>
                <c:pt idx="2173">
                  <c:v>50.333170860616029</c:v>
                </c:pt>
                <c:pt idx="2174">
                  <c:v>49.678991142471105</c:v>
                </c:pt>
                <c:pt idx="2175">
                  <c:v>23.159214580813039</c:v>
                </c:pt>
                <c:pt idx="2176">
                  <c:v>23.058171487826481</c:v>
                </c:pt>
                <c:pt idx="2177">
                  <c:v>29.28150897338498</c:v>
                </c:pt>
                <c:pt idx="2178">
                  <c:v>30.158153157950796</c:v>
                </c:pt>
                <c:pt idx="2179">
                  <c:v>40.341293329880507</c:v>
                </c:pt>
                <c:pt idx="2180">
                  <c:v>42.314492561983471</c:v>
                </c:pt>
                <c:pt idx="2181">
                  <c:v>44.04320563746942</c:v>
                </c:pt>
                <c:pt idx="2182">
                  <c:v>27.3826103098672</c:v>
                </c:pt>
                <c:pt idx="2183">
                  <c:v>22.034322905272369</c:v>
                </c:pt>
                <c:pt idx="2184">
                  <c:v>22.839490295557784</c:v>
                </c:pt>
                <c:pt idx="2185">
                  <c:v>31.909322513996266</c:v>
                </c:pt>
                <c:pt idx="2186">
                  <c:v>32.380609250459116</c:v>
                </c:pt>
                <c:pt idx="2187">
                  <c:v>32.887123316948063</c:v>
                </c:pt>
                <c:pt idx="2188">
                  <c:v>29.958057682413823</c:v>
                </c:pt>
                <c:pt idx="2189">
                  <c:v>23.352068230745576</c:v>
                </c:pt>
                <c:pt idx="2190">
                  <c:v>22.480865897843255</c:v>
                </c:pt>
                <c:pt idx="2191">
                  <c:v>39.978752942202078</c:v>
                </c:pt>
                <c:pt idx="2192">
                  <c:v>29.837609495052167</c:v>
                </c:pt>
                <c:pt idx="2193">
                  <c:v>32.825512051400374</c:v>
                </c:pt>
                <c:pt idx="2194">
                  <c:v>39.079844734755206</c:v>
                </c:pt>
                <c:pt idx="2195">
                  <c:v>40.990529457329018</c:v>
                </c:pt>
                <c:pt idx="2196">
                  <c:v>30.226272676650744</c:v>
                </c:pt>
                <c:pt idx="2197">
                  <c:v>31.592786430223594</c:v>
                </c:pt>
                <c:pt idx="2198">
                  <c:v>30.037699823585292</c:v>
                </c:pt>
                <c:pt idx="2199">
                  <c:v>29.081219530302654</c:v>
                </c:pt>
                <c:pt idx="2200">
                  <c:v>33.106336536227325</c:v>
                </c:pt>
                <c:pt idx="2201">
                  <c:v>39.095953270133101</c:v>
                </c:pt>
                <c:pt idx="2202">
                  <c:v>39.851856531049251</c:v>
                </c:pt>
                <c:pt idx="2203">
                  <c:v>33.81893452668325</c:v>
                </c:pt>
                <c:pt idx="2204">
                  <c:v>33.808334997337596</c:v>
                </c:pt>
                <c:pt idx="2205">
                  <c:v>33.580023117993505</c:v>
                </c:pt>
                <c:pt idx="2206">
                  <c:v>38.760075837535673</c:v>
                </c:pt>
                <c:pt idx="2207">
                  <c:v>34.994329598733486</c:v>
                </c:pt>
                <c:pt idx="2208">
                  <c:v>38.008403453977586</c:v>
                </c:pt>
                <c:pt idx="2209">
                  <c:v>53.032285212470114</c:v>
                </c:pt>
                <c:pt idx="2210">
                  <c:v>50.071618406285076</c:v>
                </c:pt>
                <c:pt idx="2211">
                  <c:v>48.042854792459927</c:v>
                </c:pt>
                <c:pt idx="2212">
                  <c:v>43.241746759545016</c:v>
                </c:pt>
                <c:pt idx="2213">
                  <c:v>47.27846838824577</c:v>
                </c:pt>
                <c:pt idx="2214">
                  <c:v>47.60847517373351</c:v>
                </c:pt>
                <c:pt idx="2215">
                  <c:v>47.507272536467624</c:v>
                </c:pt>
                <c:pt idx="2216">
                  <c:v>42.436242322478016</c:v>
                </c:pt>
                <c:pt idx="2217">
                  <c:v>57.076698178632697</c:v>
                </c:pt>
                <c:pt idx="2218">
                  <c:v>49.617319521819873</c:v>
                </c:pt>
                <c:pt idx="2219">
                  <c:v>45.687540128410916</c:v>
                </c:pt>
                <c:pt idx="2220">
                  <c:v>44.04112032276317</c:v>
                </c:pt>
                <c:pt idx="2221">
                  <c:v>40.641683122557872</c:v>
                </c:pt>
                <c:pt idx="2222">
                  <c:v>50.939618423470328</c:v>
                </c:pt>
                <c:pt idx="2223">
                  <c:v>46.190723906657055</c:v>
                </c:pt>
                <c:pt idx="2224">
                  <c:v>41.662800880452536</c:v>
                </c:pt>
                <c:pt idx="2225">
                  <c:v>33.057210139656682</c:v>
                </c:pt>
                <c:pt idx="2226">
                  <c:v>34.642657518199314</c:v>
                </c:pt>
                <c:pt idx="2227">
                  <c:v>32.074436002508271</c:v>
                </c:pt>
                <c:pt idx="2228">
                  <c:v>40.348458519292251</c:v>
                </c:pt>
                <c:pt idx="2229">
                  <c:v>40.475855904986972</c:v>
                </c:pt>
                <c:pt idx="2230">
                  <c:v>36.3581360148466</c:v>
                </c:pt>
                <c:pt idx="2231">
                  <c:v>31.530587386186987</c:v>
                </c:pt>
                <c:pt idx="2232">
                  <c:v>30.812692383583268</c:v>
                </c:pt>
                <c:pt idx="2233">
                  <c:v>36.69400218909005</c:v>
                </c:pt>
                <c:pt idx="2234">
                  <c:v>40.802792166528661</c:v>
                </c:pt>
                <c:pt idx="2235">
                  <c:v>41.529066446658625</c:v>
                </c:pt>
                <c:pt idx="2236">
                  <c:v>44.772954679223069</c:v>
                </c:pt>
                <c:pt idx="2237">
                  <c:v>48.831352895822938</c:v>
                </c:pt>
                <c:pt idx="2238">
                  <c:v>45.639850992573898</c:v>
                </c:pt>
                <c:pt idx="2239">
                  <c:v>42.711809393653155</c:v>
                </c:pt>
                <c:pt idx="2240">
                  <c:v>40.170437042928363</c:v>
                </c:pt>
                <c:pt idx="2241">
                  <c:v>33.533980728902534</c:v>
                </c:pt>
                <c:pt idx="2242">
                  <c:v>31.116626330771066</c:v>
                </c:pt>
                <c:pt idx="2243">
                  <c:v>32.813715676787226</c:v>
                </c:pt>
                <c:pt idx="2244">
                  <c:v>38.791373450050322</c:v>
                </c:pt>
                <c:pt idx="2245">
                  <c:v>35.44903042194764</c:v>
                </c:pt>
                <c:pt idx="2246">
                  <c:v>28.11505710967538</c:v>
                </c:pt>
                <c:pt idx="2247">
                  <c:v>37.115574610867739</c:v>
                </c:pt>
                <c:pt idx="2248">
                  <c:v>41.751200937316924</c:v>
                </c:pt>
                <c:pt idx="2249">
                  <c:v>47.02044491292795</c:v>
                </c:pt>
                <c:pt idx="2250">
                  <c:v>40.506118172929185</c:v>
                </c:pt>
                <c:pt idx="2251">
                  <c:v>44.132791647753066</c:v>
                </c:pt>
                <c:pt idx="2252">
                  <c:v>46.527234479956014</c:v>
                </c:pt>
                <c:pt idx="2253">
                  <c:v>42.424186256781198</c:v>
                </c:pt>
                <c:pt idx="2254">
                  <c:v>33.859341460388357</c:v>
                </c:pt>
                <c:pt idx="2255">
                  <c:v>38.183721719649014</c:v>
                </c:pt>
                <c:pt idx="2256">
                  <c:v>33.070422851685933</c:v>
                </c:pt>
                <c:pt idx="2257">
                  <c:v>42.173909780536292</c:v>
                </c:pt>
                <c:pt idx="2258">
                  <c:v>41.162222500678737</c:v>
                </c:pt>
                <c:pt idx="2259">
                  <c:v>38.490106822247114</c:v>
                </c:pt>
                <c:pt idx="2260">
                  <c:v>43.391337599809795</c:v>
                </c:pt>
                <c:pt idx="2261">
                  <c:v>35.715825038809243</c:v>
                </c:pt>
                <c:pt idx="2262">
                  <c:v>35.181337499248933</c:v>
                </c:pt>
                <c:pt idx="2263">
                  <c:v>29.664418712832699</c:v>
                </c:pt>
                <c:pt idx="2264">
                  <c:v>40.259340101522845</c:v>
                </c:pt>
                <c:pt idx="2265">
                  <c:v>34.530312045066147</c:v>
                </c:pt>
                <c:pt idx="2266">
                  <c:v>42.804622456246356</c:v>
                </c:pt>
                <c:pt idx="2267">
                  <c:v>34.213749219237975</c:v>
                </c:pt>
                <c:pt idx="2268">
                  <c:v>35.861695901486833</c:v>
                </c:pt>
                <c:pt idx="2269">
                  <c:v>39.160882856444118</c:v>
                </c:pt>
                <c:pt idx="2270">
                  <c:v>36.84121892145717</c:v>
                </c:pt>
                <c:pt idx="2271">
                  <c:v>39.50730158730159</c:v>
                </c:pt>
                <c:pt idx="2272">
                  <c:v>38.335192648404494</c:v>
                </c:pt>
                <c:pt idx="2273">
                  <c:v>40.770100402863882</c:v>
                </c:pt>
                <c:pt idx="2274">
                  <c:v>37.26538823730845</c:v>
                </c:pt>
                <c:pt idx="2275">
                  <c:v>34.009452700462688</c:v>
                </c:pt>
                <c:pt idx="2276">
                  <c:v>30.061554797901529</c:v>
                </c:pt>
                <c:pt idx="2277">
                  <c:v>36.961413526411057</c:v>
                </c:pt>
                <c:pt idx="2278">
                  <c:v>36.641833034048098</c:v>
                </c:pt>
                <c:pt idx="2279">
                  <c:v>39.285415581660011</c:v>
                </c:pt>
                <c:pt idx="2280">
                  <c:v>33.934950151057407</c:v>
                </c:pt>
                <c:pt idx="2281">
                  <c:v>34.361246185017059</c:v>
                </c:pt>
                <c:pt idx="2282">
                  <c:v>38.202814990381974</c:v>
                </c:pt>
                <c:pt idx="2283">
                  <c:v>34.44713740762613</c:v>
                </c:pt>
                <c:pt idx="2284">
                  <c:v>32.447270853373645</c:v>
                </c:pt>
                <c:pt idx="2285">
                  <c:v>31.965724406760373</c:v>
                </c:pt>
                <c:pt idx="2286">
                  <c:v>32.63803911593466</c:v>
                </c:pt>
                <c:pt idx="2287">
                  <c:v>34.053585498260389</c:v>
                </c:pt>
                <c:pt idx="2288">
                  <c:v>31.89578793388656</c:v>
                </c:pt>
                <c:pt idx="2289">
                  <c:v>32.164700057993969</c:v>
                </c:pt>
                <c:pt idx="2290">
                  <c:v>38.419000647636125</c:v>
                </c:pt>
                <c:pt idx="2291">
                  <c:v>37.612519464862785</c:v>
                </c:pt>
                <c:pt idx="2292">
                  <c:v>33.372634813160552</c:v>
                </c:pt>
                <c:pt idx="2293">
                  <c:v>35.998451261382293</c:v>
                </c:pt>
                <c:pt idx="2294">
                  <c:v>32.0695384709555</c:v>
                </c:pt>
                <c:pt idx="2295">
                  <c:v>32.186310301898537</c:v>
                </c:pt>
                <c:pt idx="2296">
                  <c:v>32.59083922247823</c:v>
                </c:pt>
                <c:pt idx="2297">
                  <c:v>29.587792499612579</c:v>
                </c:pt>
                <c:pt idx="2298">
                  <c:v>30.292098869623036</c:v>
                </c:pt>
                <c:pt idx="2299">
                  <c:v>37.860363675918705</c:v>
                </c:pt>
                <c:pt idx="2300">
                  <c:v>34.092560495043408</c:v>
                </c:pt>
                <c:pt idx="2301">
                  <c:v>31.867904866985413</c:v>
                </c:pt>
                <c:pt idx="2302">
                  <c:v>31.378764294790344</c:v>
                </c:pt>
                <c:pt idx="2303">
                  <c:v>30.720884335756775</c:v>
                </c:pt>
                <c:pt idx="2304">
                  <c:v>28.748359201773837</c:v>
                </c:pt>
                <c:pt idx="2305">
                  <c:v>27.401319068815777</c:v>
                </c:pt>
                <c:pt idx="2306">
                  <c:v>31.744978435903853</c:v>
                </c:pt>
                <c:pt idx="2307">
                  <c:v>32.298287393146616</c:v>
                </c:pt>
                <c:pt idx="2308">
                  <c:v>31.88903198879051</c:v>
                </c:pt>
                <c:pt idx="2309">
                  <c:v>29.743526436669274</c:v>
                </c:pt>
                <c:pt idx="2310">
                  <c:v>30.775443140640743</c:v>
                </c:pt>
                <c:pt idx="2311">
                  <c:v>30.689110463502633</c:v>
                </c:pt>
                <c:pt idx="2312">
                  <c:v>30.452562278438275</c:v>
                </c:pt>
                <c:pt idx="2313">
                  <c:v>35.130651546771418</c:v>
                </c:pt>
                <c:pt idx="2314">
                  <c:v>34.542596062924439</c:v>
                </c:pt>
                <c:pt idx="2315">
                  <c:v>32.470595414908168</c:v>
                </c:pt>
                <c:pt idx="2316">
                  <c:v>30.511185046556228</c:v>
                </c:pt>
                <c:pt idx="2317">
                  <c:v>28.522485325193706</c:v>
                </c:pt>
                <c:pt idx="2318">
                  <c:v>32.706220890083898</c:v>
                </c:pt>
                <c:pt idx="2319">
                  <c:v>29.872866742427984</c:v>
                </c:pt>
                <c:pt idx="2320">
                  <c:v>31.838302005670485</c:v>
                </c:pt>
                <c:pt idx="2321">
                  <c:v>31.370482373243487</c:v>
                </c:pt>
                <c:pt idx="2322">
                  <c:v>33.13207951022207</c:v>
                </c:pt>
                <c:pt idx="2323">
                  <c:v>32.576997930246208</c:v>
                </c:pt>
                <c:pt idx="2324">
                  <c:v>31.24850888098198</c:v>
                </c:pt>
                <c:pt idx="2325">
                  <c:v>31.534448662856189</c:v>
                </c:pt>
                <c:pt idx="2326">
                  <c:v>30.088613288628636</c:v>
                </c:pt>
                <c:pt idx="2327">
                  <c:v>30.018560804843396</c:v>
                </c:pt>
                <c:pt idx="2328">
                  <c:v>37.980093726908571</c:v>
                </c:pt>
                <c:pt idx="2329">
                  <c:v>33.394321249668387</c:v>
                </c:pt>
                <c:pt idx="2330">
                  <c:v>33.043409657299421</c:v>
                </c:pt>
                <c:pt idx="2331">
                  <c:v>32.885529163298827</c:v>
                </c:pt>
                <c:pt idx="2332">
                  <c:v>31.708686761024218</c:v>
                </c:pt>
                <c:pt idx="2333">
                  <c:v>32.656409202395146</c:v>
                </c:pt>
                <c:pt idx="2334">
                  <c:v>33.255094440010637</c:v>
                </c:pt>
                <c:pt idx="2335">
                  <c:v>33.391358345909005</c:v>
                </c:pt>
                <c:pt idx="2336">
                  <c:v>31.231379432713997</c:v>
                </c:pt>
                <c:pt idx="2337">
                  <c:v>30.643658002996219</c:v>
                </c:pt>
                <c:pt idx="2338">
                  <c:v>28.826066837425092</c:v>
                </c:pt>
                <c:pt idx="2339">
                  <c:v>28.622024957729035</c:v>
                </c:pt>
                <c:pt idx="2340">
                  <c:v>30.759834109615262</c:v>
                </c:pt>
                <c:pt idx="2341">
                  <c:v>27.858663282373996</c:v>
                </c:pt>
                <c:pt idx="2342">
                  <c:v>29.96090011036042</c:v>
                </c:pt>
                <c:pt idx="2343">
                  <c:v>35.398713309207885</c:v>
                </c:pt>
                <c:pt idx="2344">
                  <c:v>30.704287745847758</c:v>
                </c:pt>
                <c:pt idx="2345">
                  <c:v>26.96361631753032</c:v>
                </c:pt>
                <c:pt idx="2346">
                  <c:v>29.855084012761431</c:v>
                </c:pt>
                <c:pt idx="2347">
                  <c:v>31.204326197288399</c:v>
                </c:pt>
                <c:pt idx="2348">
                  <c:v>30.105730358504957</c:v>
                </c:pt>
                <c:pt idx="2349">
                  <c:v>29.585937347397206</c:v>
                </c:pt>
                <c:pt idx="2350">
                  <c:v>28.927305633059348</c:v>
                </c:pt>
                <c:pt idx="2351">
                  <c:v>28.128485149233864</c:v>
                </c:pt>
                <c:pt idx="2352">
                  <c:v>29.983708059908441</c:v>
                </c:pt>
                <c:pt idx="2353">
                  <c:v>29.769055674817992</c:v>
                </c:pt>
                <c:pt idx="2354">
                  <c:v>31.25821326016208</c:v>
                </c:pt>
                <c:pt idx="2355">
                  <c:v>30.867111994250198</c:v>
                </c:pt>
                <c:pt idx="2356">
                  <c:v>31.286745229769544</c:v>
                </c:pt>
                <c:pt idx="2357">
                  <c:v>29.424622659533817</c:v>
                </c:pt>
                <c:pt idx="2358">
                  <c:v>29.698918499589304</c:v>
                </c:pt>
                <c:pt idx="2359">
                  <c:v>30.882039431346165</c:v>
                </c:pt>
                <c:pt idx="2360">
                  <c:v>32.557470883903392</c:v>
                </c:pt>
                <c:pt idx="2361">
                  <c:v>30.551740909622353</c:v>
                </c:pt>
                <c:pt idx="2362">
                  <c:v>31.592337821997312</c:v>
                </c:pt>
                <c:pt idx="2363">
                  <c:v>33.996409891759498</c:v>
                </c:pt>
                <c:pt idx="2364">
                  <c:v>27.11435690075519</c:v>
                </c:pt>
                <c:pt idx="2365">
                  <c:v>25.94514169382871</c:v>
                </c:pt>
                <c:pt idx="2366">
                  <c:v>29.26430199918293</c:v>
                </c:pt>
                <c:pt idx="2367">
                  <c:v>25.931752080844849</c:v>
                </c:pt>
                <c:pt idx="2368">
                  <c:v>28.697233201581028</c:v>
                </c:pt>
                <c:pt idx="2369">
                  <c:v>37.407269983199022</c:v>
                </c:pt>
                <c:pt idx="2370">
                  <c:v>37.011864884325206</c:v>
                </c:pt>
                <c:pt idx="2371">
                  <c:v>38.066999517801172</c:v>
                </c:pt>
                <c:pt idx="2372">
                  <c:v>32.787119641150085</c:v>
                </c:pt>
                <c:pt idx="2373">
                  <c:v>32.509362301565801</c:v>
                </c:pt>
                <c:pt idx="2374">
                  <c:v>32.73161283512772</c:v>
                </c:pt>
                <c:pt idx="2375">
                  <c:v>27.863573182449024</c:v>
                </c:pt>
                <c:pt idx="2376">
                  <c:v>29.815602702830411</c:v>
                </c:pt>
                <c:pt idx="2377">
                  <c:v>27.14440095033375</c:v>
                </c:pt>
                <c:pt idx="2378">
                  <c:v>25.9088493356731</c:v>
                </c:pt>
                <c:pt idx="2379">
                  <c:v>28.061749906120916</c:v>
                </c:pt>
                <c:pt idx="2380">
                  <c:v>26.743954561370987</c:v>
                </c:pt>
                <c:pt idx="2381">
                  <c:v>25.485078179788818</c:v>
                </c:pt>
                <c:pt idx="2382">
                  <c:v>25.964099487291371</c:v>
                </c:pt>
                <c:pt idx="2383">
                  <c:v>26.962223828309295</c:v>
                </c:pt>
                <c:pt idx="2384">
                  <c:v>26.635791856082683</c:v>
                </c:pt>
                <c:pt idx="2385">
                  <c:v>26.137893113988575</c:v>
                </c:pt>
                <c:pt idx="2386">
                  <c:v>26.419296684134522</c:v>
                </c:pt>
                <c:pt idx="2387">
                  <c:v>26.301336793128129</c:v>
                </c:pt>
                <c:pt idx="2388">
                  <c:v>35.991558750822129</c:v>
                </c:pt>
                <c:pt idx="2389">
                  <c:v>26.780115126319156</c:v>
                </c:pt>
                <c:pt idx="2390">
                  <c:v>29.455578495989833</c:v>
                </c:pt>
                <c:pt idx="2391">
                  <c:v>27.203139175847213</c:v>
                </c:pt>
                <c:pt idx="2392">
                  <c:v>27.901803137096</c:v>
                </c:pt>
                <c:pt idx="2393">
                  <c:v>26.780961245731682</c:v>
                </c:pt>
                <c:pt idx="2394">
                  <c:v>26.940872625304092</c:v>
                </c:pt>
                <c:pt idx="2395">
                  <c:v>26.32609573101843</c:v>
                </c:pt>
                <c:pt idx="2396">
                  <c:v>31.233075479566306</c:v>
                </c:pt>
                <c:pt idx="2397">
                  <c:v>36.163605890274603</c:v>
                </c:pt>
                <c:pt idx="2398">
                  <c:v>30.023173056288424</c:v>
                </c:pt>
                <c:pt idx="2399">
                  <c:v>27.665888349730668</c:v>
                </c:pt>
                <c:pt idx="2400">
                  <c:v>26.820772577837939</c:v>
                </c:pt>
                <c:pt idx="2401">
                  <c:v>25.210429513811562</c:v>
                </c:pt>
                <c:pt idx="2402">
                  <c:v>27.122951122527976</c:v>
                </c:pt>
                <c:pt idx="2403">
                  <c:v>28.000238038562248</c:v>
                </c:pt>
                <c:pt idx="2404">
                  <c:v>29.680961932586229</c:v>
                </c:pt>
                <c:pt idx="2405">
                  <c:v>29.434330893585972</c:v>
                </c:pt>
                <c:pt idx="2406">
                  <c:v>30.311185982296056</c:v>
                </c:pt>
                <c:pt idx="2407">
                  <c:v>31.810340082104869</c:v>
                </c:pt>
                <c:pt idx="2408">
                  <c:v>34.689129804014669</c:v>
                </c:pt>
                <c:pt idx="2409">
                  <c:v>30.723269778803093</c:v>
                </c:pt>
                <c:pt idx="2410">
                  <c:v>37.135943041375604</c:v>
                </c:pt>
                <c:pt idx="2411">
                  <c:v>36.700455192034141</c:v>
                </c:pt>
                <c:pt idx="2412">
                  <c:v>42.797760973489787</c:v>
                </c:pt>
                <c:pt idx="2413">
                  <c:v>38.313053504229977</c:v>
                </c:pt>
                <c:pt idx="2414">
                  <c:v>33.885494104889133</c:v>
                </c:pt>
                <c:pt idx="2415">
                  <c:v>34.403549861662455</c:v>
                </c:pt>
                <c:pt idx="2416">
                  <c:v>38.767250609676907</c:v>
                </c:pt>
                <c:pt idx="2417">
                  <c:v>44.25601162368325</c:v>
                </c:pt>
                <c:pt idx="2418">
                  <c:v>40.0947152952644</c:v>
                </c:pt>
                <c:pt idx="2419">
                  <c:v>46.621177656785648</c:v>
                </c:pt>
                <c:pt idx="2420">
                  <c:v>41.930171138457396</c:v>
                </c:pt>
                <c:pt idx="2421">
                  <c:v>45.045692310310208</c:v>
                </c:pt>
                <c:pt idx="2422">
                  <c:v>44.585000164978389</c:v>
                </c:pt>
                <c:pt idx="2423">
                  <c:v>36.977181077701843</c:v>
                </c:pt>
                <c:pt idx="2424">
                  <c:v>35.89454097019572</c:v>
                </c:pt>
                <c:pt idx="2425">
                  <c:v>34.548397431756818</c:v>
                </c:pt>
                <c:pt idx="2426">
                  <c:v>36.445050423090301</c:v>
                </c:pt>
                <c:pt idx="2427">
                  <c:v>33.538529038361006</c:v>
                </c:pt>
                <c:pt idx="2428">
                  <c:v>34.573266812432806</c:v>
                </c:pt>
                <c:pt idx="2429">
                  <c:v>33.852177115916405</c:v>
                </c:pt>
                <c:pt idx="2430">
                  <c:v>35.177629216960696</c:v>
                </c:pt>
                <c:pt idx="2431">
                  <c:v>36.97012103254319</c:v>
                </c:pt>
                <c:pt idx="2432">
                  <c:v>38.110424267551132</c:v>
                </c:pt>
                <c:pt idx="2433">
                  <c:v>37.494978035442131</c:v>
                </c:pt>
                <c:pt idx="2434">
                  <c:v>41.225986942254998</c:v>
                </c:pt>
                <c:pt idx="2435">
                  <c:v>37.568460248429552</c:v>
                </c:pt>
                <c:pt idx="2436">
                  <c:v>37.444367721176569</c:v>
                </c:pt>
                <c:pt idx="2437">
                  <c:v>36.889325038044937</c:v>
                </c:pt>
                <c:pt idx="2438">
                  <c:v>33.796159365460376</c:v>
                </c:pt>
                <c:pt idx="2439">
                  <c:v>35.009882013242397</c:v>
                </c:pt>
                <c:pt idx="2440">
                  <c:v>39.123880355437585</c:v>
                </c:pt>
                <c:pt idx="2441">
                  <c:v>37.173664654653329</c:v>
                </c:pt>
                <c:pt idx="2442">
                  <c:v>37.49758191379388</c:v>
                </c:pt>
                <c:pt idx="2443">
                  <c:v>36.955872385678838</c:v>
                </c:pt>
                <c:pt idx="2444">
                  <c:v>35.835507841475042</c:v>
                </c:pt>
                <c:pt idx="2445">
                  <c:v>37.185774526446259</c:v>
                </c:pt>
                <c:pt idx="2446">
                  <c:v>37.216472786186564</c:v>
                </c:pt>
                <c:pt idx="2447">
                  <c:v>40.71279443432168</c:v>
                </c:pt>
                <c:pt idx="2448">
                  <c:v>40.917995862304977</c:v>
                </c:pt>
                <c:pt idx="2449">
                  <c:v>34.871117250210453</c:v>
                </c:pt>
                <c:pt idx="2450">
                  <c:v>39.970346752250052</c:v>
                </c:pt>
                <c:pt idx="2451">
                  <c:v>37.37668030697224</c:v>
                </c:pt>
                <c:pt idx="2452">
                  <c:v>37.608565946485832</c:v>
                </c:pt>
                <c:pt idx="2453">
                  <c:v>32.097588062566416</c:v>
                </c:pt>
                <c:pt idx="2454">
                  <c:v>32.780216877170027</c:v>
                </c:pt>
                <c:pt idx="2455">
                  <c:v>29.824094831324256</c:v>
                </c:pt>
                <c:pt idx="2456">
                  <c:v>27.238088058196347</c:v>
                </c:pt>
                <c:pt idx="2457">
                  <c:v>28.13126928830723</c:v>
                </c:pt>
                <c:pt idx="2458">
                  <c:v>27.208960922214583</c:v>
                </c:pt>
                <c:pt idx="2459">
                  <c:v>32.016996557659205</c:v>
                </c:pt>
                <c:pt idx="2460">
                  <c:v>47.51912621359223</c:v>
                </c:pt>
                <c:pt idx="2461">
                  <c:v>41.901573089479008</c:v>
                </c:pt>
                <c:pt idx="2462">
                  <c:v>42.541673358271801</c:v>
                </c:pt>
                <c:pt idx="2463">
                  <c:v>35.660915896878585</c:v>
                </c:pt>
                <c:pt idx="2464">
                  <c:v>34.627318524970967</c:v>
                </c:pt>
                <c:pt idx="2465">
                  <c:v>29.532051225967326</c:v>
                </c:pt>
                <c:pt idx="2466">
                  <c:v>28.975565067937868</c:v>
                </c:pt>
                <c:pt idx="2467">
                  <c:v>30.320866587929327</c:v>
                </c:pt>
                <c:pt idx="2468">
                  <c:v>32.344425357648383</c:v>
                </c:pt>
                <c:pt idx="2469">
                  <c:v>31.31703052126656</c:v>
                </c:pt>
                <c:pt idx="2470">
                  <c:v>29.318233694440732</c:v>
                </c:pt>
                <c:pt idx="2471">
                  <c:v>29.945880601422349</c:v>
                </c:pt>
                <c:pt idx="2472">
                  <c:v>27.895788078006738</c:v>
                </c:pt>
                <c:pt idx="2473">
                  <c:v>29.349708869652193</c:v>
                </c:pt>
                <c:pt idx="2474">
                  <c:v>28.949221613959626</c:v>
                </c:pt>
                <c:pt idx="2475">
                  <c:v>29.107063661653832</c:v>
                </c:pt>
                <c:pt idx="2476">
                  <c:v>28.985462417257907</c:v>
                </c:pt>
                <c:pt idx="2477">
                  <c:v>34.388824990927112</c:v>
                </c:pt>
                <c:pt idx="2478">
                  <c:v>28.612260029827695</c:v>
                </c:pt>
                <c:pt idx="2479">
                  <c:v>27.560026735519788</c:v>
                </c:pt>
                <c:pt idx="2480">
                  <c:v>29.772654865389484</c:v>
                </c:pt>
                <c:pt idx="2481">
                  <c:v>30.185729268793175</c:v>
                </c:pt>
                <c:pt idx="2482">
                  <c:v>30.550050616774776</c:v>
                </c:pt>
                <c:pt idx="2483">
                  <c:v>31.076460466827257</c:v>
                </c:pt>
                <c:pt idx="2484">
                  <c:v>27.912401397810591</c:v>
                </c:pt>
                <c:pt idx="2485">
                  <c:v>28.227602517129313</c:v>
                </c:pt>
                <c:pt idx="2486">
                  <c:v>27.541265481000909</c:v>
                </c:pt>
                <c:pt idx="2487">
                  <c:v>26.377271534682578</c:v>
                </c:pt>
                <c:pt idx="2488">
                  <c:v>30.772993925831202</c:v>
                </c:pt>
                <c:pt idx="2489">
                  <c:v>31.700930878608069</c:v>
                </c:pt>
                <c:pt idx="2490">
                  <c:v>31.575966044743126</c:v>
                </c:pt>
                <c:pt idx="2491">
                  <c:v>27.512146218742547</c:v>
                </c:pt>
                <c:pt idx="2492">
                  <c:v>32.706252434748734</c:v>
                </c:pt>
                <c:pt idx="2493">
                  <c:v>32.538591616386157</c:v>
                </c:pt>
                <c:pt idx="2494">
                  <c:v>30.962478381736894</c:v>
                </c:pt>
                <c:pt idx="2495">
                  <c:v>30.928871408572761</c:v>
                </c:pt>
                <c:pt idx="2496">
                  <c:v>31.770835416426312</c:v>
                </c:pt>
                <c:pt idx="2497">
                  <c:v>25.763997394655423</c:v>
                </c:pt>
                <c:pt idx="2498">
                  <c:v>26.537381741343708</c:v>
                </c:pt>
                <c:pt idx="2499">
                  <c:v>28.876286330171094</c:v>
                </c:pt>
                <c:pt idx="2500">
                  <c:v>28.599391839554503</c:v>
                </c:pt>
                <c:pt idx="2501">
                  <c:v>26.965156841276247</c:v>
                </c:pt>
                <c:pt idx="2502">
                  <c:v>27.157935357370075</c:v>
                </c:pt>
                <c:pt idx="2503">
                  <c:v>26.738956561235447</c:v>
                </c:pt>
                <c:pt idx="2504">
                  <c:v>25.020689539720934</c:v>
                </c:pt>
                <c:pt idx="2505">
                  <c:v>23.514146872070608</c:v>
                </c:pt>
                <c:pt idx="2506">
                  <c:v>23.305232585071199</c:v>
                </c:pt>
                <c:pt idx="2507">
                  <c:v>25.55167698489262</c:v>
                </c:pt>
                <c:pt idx="2508">
                  <c:v>27.217744537614276</c:v>
                </c:pt>
                <c:pt idx="2509">
                  <c:v>24.131798009867968</c:v>
                </c:pt>
                <c:pt idx="2510">
                  <c:v>23.949608066121073</c:v>
                </c:pt>
                <c:pt idx="2511">
                  <c:v>24.766076500275844</c:v>
                </c:pt>
                <c:pt idx="2512">
                  <c:v>24.544325900132602</c:v>
                </c:pt>
                <c:pt idx="2513">
                  <c:v>23.376097840344364</c:v>
                </c:pt>
                <c:pt idx="2514">
                  <c:v>24.930990924208125</c:v>
                </c:pt>
                <c:pt idx="2515">
                  <c:v>23.001479830426991</c:v>
                </c:pt>
                <c:pt idx="2516">
                  <c:v>25.405819620378043</c:v>
                </c:pt>
                <c:pt idx="2517">
                  <c:v>28.109874925711814</c:v>
                </c:pt>
                <c:pt idx="2518">
                  <c:v>25.196810435658989</c:v>
                </c:pt>
                <c:pt idx="2519">
                  <c:v>24.219789697799211</c:v>
                </c:pt>
                <c:pt idx="2520">
                  <c:v>24.710787635328266</c:v>
                </c:pt>
                <c:pt idx="2521">
                  <c:v>24.477023062056258</c:v>
                </c:pt>
                <c:pt idx="2522">
                  <c:v>24.816126282893567</c:v>
                </c:pt>
                <c:pt idx="2523">
                  <c:v>29.568052951699464</c:v>
                </c:pt>
                <c:pt idx="2524">
                  <c:v>27.189817997408014</c:v>
                </c:pt>
                <c:pt idx="2525">
                  <c:v>23.973529777868304</c:v>
                </c:pt>
                <c:pt idx="2526">
                  <c:v>24.278332256125907</c:v>
                </c:pt>
                <c:pt idx="2527">
                  <c:v>23.245993775666168</c:v>
                </c:pt>
                <c:pt idx="2528">
                  <c:v>24.077353750892186</c:v>
                </c:pt>
                <c:pt idx="2529">
                  <c:v>23.605503414267886</c:v>
                </c:pt>
                <c:pt idx="2530">
                  <c:v>23.019849812508497</c:v>
                </c:pt>
                <c:pt idx="2531">
                  <c:v>24.701138139279529</c:v>
                </c:pt>
                <c:pt idx="2532">
                  <c:v>26.275365680852037</c:v>
                </c:pt>
                <c:pt idx="2533">
                  <c:v>25.110883937579153</c:v>
                </c:pt>
                <c:pt idx="2534">
                  <c:v>26.113923216161254</c:v>
                </c:pt>
                <c:pt idx="2535">
                  <c:v>25.705750817106296</c:v>
                </c:pt>
                <c:pt idx="2536">
                  <c:v>25.586112468351619</c:v>
                </c:pt>
                <c:pt idx="2537">
                  <c:v>23.733951319879175</c:v>
                </c:pt>
                <c:pt idx="2538">
                  <c:v>25.512915464617326</c:v>
                </c:pt>
                <c:pt idx="2539">
                  <c:v>24.405975300067283</c:v>
                </c:pt>
                <c:pt idx="2540">
                  <c:v>23.812239182739713</c:v>
                </c:pt>
                <c:pt idx="2541">
                  <c:v>24.043478702340458</c:v>
                </c:pt>
                <c:pt idx="2542">
                  <c:v>23.24573590161901</c:v>
                </c:pt>
                <c:pt idx="2543">
                  <c:v>24.176066352750784</c:v>
                </c:pt>
                <c:pt idx="2544">
                  <c:v>23.208991783470278</c:v>
                </c:pt>
                <c:pt idx="2545">
                  <c:v>24.198927408960834</c:v>
                </c:pt>
                <c:pt idx="2546">
                  <c:v>21.632687000993414</c:v>
                </c:pt>
                <c:pt idx="2547">
                  <c:v>22.709509028812953</c:v>
                </c:pt>
                <c:pt idx="2548">
                  <c:v>23.639532127582832</c:v>
                </c:pt>
                <c:pt idx="2549">
                  <c:v>23.504588096352251</c:v>
                </c:pt>
                <c:pt idx="2550">
                  <c:v>21.962689718755264</c:v>
                </c:pt>
                <c:pt idx="2551">
                  <c:v>22.453982521306894</c:v>
                </c:pt>
                <c:pt idx="2552">
                  <c:v>24.108528787206218</c:v>
                </c:pt>
                <c:pt idx="2553">
                  <c:v>21.864585485360124</c:v>
                </c:pt>
                <c:pt idx="2554">
                  <c:v>22.443168891248295</c:v>
                </c:pt>
                <c:pt idx="2555">
                  <c:v>23.60620579583151</c:v>
                </c:pt>
                <c:pt idx="2556">
                  <c:v>21.65386615650365</c:v>
                </c:pt>
                <c:pt idx="2557">
                  <c:v>23.188980271507916</c:v>
                </c:pt>
                <c:pt idx="2558">
                  <c:v>23.733030766733904</c:v>
                </c:pt>
                <c:pt idx="2559">
                  <c:v>23.676859781878104</c:v>
                </c:pt>
                <c:pt idx="2560">
                  <c:v>21.8962550659211</c:v>
                </c:pt>
                <c:pt idx="2561">
                  <c:v>22.120272351245369</c:v>
                </c:pt>
                <c:pt idx="2562">
                  <c:v>22.008616584992875</c:v>
                </c:pt>
                <c:pt idx="2563">
                  <c:v>26.126466884678997</c:v>
                </c:pt>
                <c:pt idx="2564">
                  <c:v>27.206383511509195</c:v>
                </c:pt>
                <c:pt idx="2565">
                  <c:v>37.026172383847161</c:v>
                </c:pt>
                <c:pt idx="2566">
                  <c:v>23.918055658469971</c:v>
                </c:pt>
                <c:pt idx="2567">
                  <c:v>24.772693495867077</c:v>
                </c:pt>
                <c:pt idx="2568">
                  <c:v>24.065968079042371</c:v>
                </c:pt>
                <c:pt idx="2569">
                  <c:v>25.032690671097424</c:v>
                </c:pt>
                <c:pt idx="2570">
                  <c:v>27.021177622575621</c:v>
                </c:pt>
                <c:pt idx="2571">
                  <c:v>23.612167819797151</c:v>
                </c:pt>
                <c:pt idx="2572">
                  <c:v>23.254510149130077</c:v>
                </c:pt>
                <c:pt idx="2573">
                  <c:v>24.787079323434831</c:v>
                </c:pt>
                <c:pt idx="2574">
                  <c:v>24.826158936732956</c:v>
                </c:pt>
                <c:pt idx="2575">
                  <c:v>24.145449820807936</c:v>
                </c:pt>
                <c:pt idx="2576">
                  <c:v>26.13183410813658</c:v>
                </c:pt>
                <c:pt idx="2577">
                  <c:v>25.330157952603333</c:v>
                </c:pt>
                <c:pt idx="2578">
                  <c:v>27.099867016364374</c:v>
                </c:pt>
                <c:pt idx="2579">
                  <c:v>26.355935558822132</c:v>
                </c:pt>
                <c:pt idx="2580">
                  <c:v>26.448124165100641</c:v>
                </c:pt>
                <c:pt idx="2581">
                  <c:v>28.837870569247755</c:v>
                </c:pt>
                <c:pt idx="2582">
                  <c:v>32.099383392093614</c:v>
                </c:pt>
                <c:pt idx="2583">
                  <c:v>31.478278522127486</c:v>
                </c:pt>
                <c:pt idx="2584">
                  <c:v>31.995350624399617</c:v>
                </c:pt>
                <c:pt idx="2585">
                  <c:v>31.104244778472101</c:v>
                </c:pt>
                <c:pt idx="2586">
                  <c:v>30.351832386764997</c:v>
                </c:pt>
                <c:pt idx="2587">
                  <c:v>29.27193862103211</c:v>
                </c:pt>
                <c:pt idx="2588">
                  <c:v>34.86902678469373</c:v>
                </c:pt>
                <c:pt idx="2589">
                  <c:v>33.438934500180444</c:v>
                </c:pt>
                <c:pt idx="2590">
                  <c:v>27.553998980189231</c:v>
                </c:pt>
                <c:pt idx="2591">
                  <c:v>28.444314129827728</c:v>
                </c:pt>
                <c:pt idx="2592">
                  <c:v>23.33407622854288</c:v>
                </c:pt>
                <c:pt idx="2593">
                  <c:v>26.350548723582708</c:v>
                </c:pt>
                <c:pt idx="2594">
                  <c:v>21.246173589649576</c:v>
                </c:pt>
                <c:pt idx="2595">
                  <c:v>24.204911907752763</c:v>
                </c:pt>
                <c:pt idx="2596">
                  <c:v>20.431301772901563</c:v>
                </c:pt>
                <c:pt idx="2597">
                  <c:v>18.87202934579172</c:v>
                </c:pt>
                <c:pt idx="2598">
                  <c:v>19.235772314554239</c:v>
                </c:pt>
                <c:pt idx="2599">
                  <c:v>20.081691301899266</c:v>
                </c:pt>
                <c:pt idx="2600">
                  <c:v>21.239444942431703</c:v>
                </c:pt>
                <c:pt idx="2601">
                  <c:v>21.898184815425367</c:v>
                </c:pt>
                <c:pt idx="2602">
                  <c:v>19.609684820484709</c:v>
                </c:pt>
                <c:pt idx="2603">
                  <c:v>24.617719883113143</c:v>
                </c:pt>
                <c:pt idx="2604">
                  <c:v>26.073413776024321</c:v>
                </c:pt>
                <c:pt idx="2605">
                  <c:v>25.808311917764215</c:v>
                </c:pt>
                <c:pt idx="2606">
                  <c:v>22.534873223128859</c:v>
                </c:pt>
                <c:pt idx="2607">
                  <c:v>20.228729117191961</c:v>
                </c:pt>
                <c:pt idx="2608">
                  <c:v>18.859391105471747</c:v>
                </c:pt>
                <c:pt idx="2609">
                  <c:v>21.056593619613778</c:v>
                </c:pt>
                <c:pt idx="2610">
                  <c:v>19.637082029522109</c:v>
                </c:pt>
                <c:pt idx="2611">
                  <c:v>20.337194214839659</c:v>
                </c:pt>
                <c:pt idx="2612">
                  <c:v>19.435933696371031</c:v>
                </c:pt>
                <c:pt idx="2613">
                  <c:v>19.405321380741157</c:v>
                </c:pt>
                <c:pt idx="2614">
                  <c:v>23.649703562934555</c:v>
                </c:pt>
                <c:pt idx="2615">
                  <c:v>23.564248228167838</c:v>
                </c:pt>
                <c:pt idx="2616">
                  <c:v>20.598670074831443</c:v>
                </c:pt>
                <c:pt idx="2617">
                  <c:v>20.069933817440166</c:v>
                </c:pt>
                <c:pt idx="2618">
                  <c:v>19.775817644088583</c:v>
                </c:pt>
                <c:pt idx="2619">
                  <c:v>22.069642560914918</c:v>
                </c:pt>
                <c:pt idx="2620">
                  <c:v>22.913965205729507</c:v>
                </c:pt>
                <c:pt idx="2621">
                  <c:v>20.475527868378492</c:v>
                </c:pt>
                <c:pt idx="2622">
                  <c:v>20.350148182200531</c:v>
                </c:pt>
                <c:pt idx="2623">
                  <c:v>20.715581811672035</c:v>
                </c:pt>
                <c:pt idx="2624">
                  <c:v>21.613059715323597</c:v>
                </c:pt>
                <c:pt idx="2625">
                  <c:v>21.734882068021481</c:v>
                </c:pt>
                <c:pt idx="2626">
                  <c:v>23.852503280104962</c:v>
                </c:pt>
                <c:pt idx="2627">
                  <c:v>21.532783144693322</c:v>
                </c:pt>
                <c:pt idx="2628">
                  <c:v>23.494318253253152</c:v>
                </c:pt>
                <c:pt idx="2629">
                  <c:v>21.423949704808688</c:v>
                </c:pt>
                <c:pt idx="2630">
                  <c:v>21.777737958483666</c:v>
                </c:pt>
                <c:pt idx="2631">
                  <c:v>20.667676895463856</c:v>
                </c:pt>
                <c:pt idx="2632">
                  <c:v>20.122759767623862</c:v>
                </c:pt>
                <c:pt idx="2633">
                  <c:v>18.842388247669071</c:v>
                </c:pt>
                <c:pt idx="2634">
                  <c:v>19.510504644494006</c:v>
                </c:pt>
                <c:pt idx="2635">
                  <c:v>22.177050109785892</c:v>
                </c:pt>
                <c:pt idx="2636">
                  <c:v>17.726797147196329</c:v>
                </c:pt>
                <c:pt idx="2637">
                  <c:v>17.486418437766353</c:v>
                </c:pt>
                <c:pt idx="2638">
                  <c:v>17.952067264472362</c:v>
                </c:pt>
                <c:pt idx="2639">
                  <c:v>18.838682636550871</c:v>
                </c:pt>
                <c:pt idx="2640">
                  <c:v>19.232436666887722</c:v>
                </c:pt>
                <c:pt idx="2641">
                  <c:v>20.191065259692948</c:v>
                </c:pt>
                <c:pt idx="2642">
                  <c:v>21.652578142610263</c:v>
                </c:pt>
                <c:pt idx="2643">
                  <c:v>21.671548180520098</c:v>
                </c:pt>
                <c:pt idx="2644">
                  <c:v>17.498423260067483</c:v>
                </c:pt>
                <c:pt idx="2645">
                  <c:v>17.06176756643524</c:v>
                </c:pt>
                <c:pt idx="2646">
                  <c:v>18.367028214200047</c:v>
                </c:pt>
                <c:pt idx="2647">
                  <c:v>17.712863506945226</c:v>
                </c:pt>
                <c:pt idx="2648">
                  <c:v>17.410087675562067</c:v>
                </c:pt>
                <c:pt idx="2649">
                  <c:v>16.13322956389101</c:v>
                </c:pt>
                <c:pt idx="2650">
                  <c:v>15.734599185347335</c:v>
                </c:pt>
                <c:pt idx="2651">
                  <c:v>16.781085689826579</c:v>
                </c:pt>
                <c:pt idx="2652">
                  <c:v>17.434256702213538</c:v>
                </c:pt>
                <c:pt idx="2653">
                  <c:v>18.546206004404102</c:v>
                </c:pt>
                <c:pt idx="2654">
                  <c:v>16.856435403274485</c:v>
                </c:pt>
                <c:pt idx="2655">
                  <c:v>17.056478008275825</c:v>
                </c:pt>
                <c:pt idx="2656">
                  <c:v>17.022314800162373</c:v>
                </c:pt>
                <c:pt idx="2657">
                  <c:v>16.371809519542392</c:v>
                </c:pt>
                <c:pt idx="2658">
                  <c:v>21.155460328846772</c:v>
                </c:pt>
                <c:pt idx="2659">
                  <c:v>17.938360034022896</c:v>
                </c:pt>
                <c:pt idx="2660">
                  <c:v>16.24645230789319</c:v>
                </c:pt>
                <c:pt idx="2661">
                  <c:v>15.847746002158345</c:v>
                </c:pt>
                <c:pt idx="2662">
                  <c:v>16.559889179918525</c:v>
                </c:pt>
                <c:pt idx="2663">
                  <c:v>17.152399601822314</c:v>
                </c:pt>
                <c:pt idx="2664">
                  <c:v>16.773040128502185</c:v>
                </c:pt>
                <c:pt idx="2665">
                  <c:v>16.188611857717461</c:v>
                </c:pt>
                <c:pt idx="2666">
                  <c:v>17.887831906708524</c:v>
                </c:pt>
                <c:pt idx="2667">
                  <c:v>16.630285191547603</c:v>
                </c:pt>
                <c:pt idx="2668">
                  <c:v>17.43101622046817</c:v>
                </c:pt>
                <c:pt idx="2669">
                  <c:v>18.864228340525585</c:v>
                </c:pt>
                <c:pt idx="2670">
                  <c:v>25.052041500366119</c:v>
                </c:pt>
                <c:pt idx="2671">
                  <c:v>19.504065434211075</c:v>
                </c:pt>
                <c:pt idx="2672">
                  <c:v>21.033761184971336</c:v>
                </c:pt>
                <c:pt idx="2673">
                  <c:v>20.793100364470842</c:v>
                </c:pt>
                <c:pt idx="2674">
                  <c:v>22.004251565919557</c:v>
                </c:pt>
                <c:pt idx="2675">
                  <c:v>19.680515252317928</c:v>
                </c:pt>
                <c:pt idx="2676">
                  <c:v>19.661094445360145</c:v>
                </c:pt>
                <c:pt idx="2677">
                  <c:v>20.950018240116737</c:v>
                </c:pt>
                <c:pt idx="2678">
                  <c:v>17.814397850282703</c:v>
                </c:pt>
                <c:pt idx="2679">
                  <c:v>16.537699468554369</c:v>
                </c:pt>
                <c:pt idx="2680">
                  <c:v>16.600460156687916</c:v>
                </c:pt>
                <c:pt idx="2681">
                  <c:v>17.062318402807744</c:v>
                </c:pt>
                <c:pt idx="2682">
                  <c:v>18.137491087376787</c:v>
                </c:pt>
                <c:pt idx="2683">
                  <c:v>17.674570695845443</c:v>
                </c:pt>
                <c:pt idx="2684">
                  <c:v>23.918317080088137</c:v>
                </c:pt>
                <c:pt idx="2685">
                  <c:v>17.934346803274881</c:v>
                </c:pt>
                <c:pt idx="2686">
                  <c:v>18.338563359388374</c:v>
                </c:pt>
                <c:pt idx="2687">
                  <c:v>18.105543598871023</c:v>
                </c:pt>
                <c:pt idx="2688">
                  <c:v>17.060424231081164</c:v>
                </c:pt>
                <c:pt idx="2689">
                  <c:v>16.863725753050549</c:v>
                </c:pt>
                <c:pt idx="2690">
                  <c:v>17.053871357470221</c:v>
                </c:pt>
                <c:pt idx="2691">
                  <c:v>24.212185842367028</c:v>
                </c:pt>
                <c:pt idx="2692">
                  <c:v>23.951820337730744</c:v>
                </c:pt>
                <c:pt idx="2693">
                  <c:v>20.321903283519262</c:v>
                </c:pt>
                <c:pt idx="2694">
                  <c:v>20.122189001838194</c:v>
                </c:pt>
                <c:pt idx="2695">
                  <c:v>20.722555589533005</c:v>
                </c:pt>
                <c:pt idx="2696">
                  <c:v>20.230580632732941</c:v>
                </c:pt>
                <c:pt idx="2697">
                  <c:v>22.148811333540905</c:v>
                </c:pt>
                <c:pt idx="2698">
                  <c:v>23.305345008922135</c:v>
                </c:pt>
                <c:pt idx="2699">
                  <c:v>23.994494529860386</c:v>
                </c:pt>
                <c:pt idx="2700">
                  <c:v>22.679427306710721</c:v>
                </c:pt>
                <c:pt idx="2701">
                  <c:v>21.602749241399479</c:v>
                </c:pt>
                <c:pt idx="2702">
                  <c:v>20.991019636101605</c:v>
                </c:pt>
                <c:pt idx="2703">
                  <c:v>20.868923482105068</c:v>
                </c:pt>
                <c:pt idx="2704">
                  <c:v>20.327778506880648</c:v>
                </c:pt>
                <c:pt idx="2705">
                  <c:v>19.922233593791717</c:v>
                </c:pt>
                <c:pt idx="2706">
                  <c:v>20.021170666068624</c:v>
                </c:pt>
                <c:pt idx="2707">
                  <c:v>19.871467963463886</c:v>
                </c:pt>
                <c:pt idx="2708">
                  <c:v>20.929220595797695</c:v>
                </c:pt>
                <c:pt idx="2709">
                  <c:v>20.947965977860793</c:v>
                </c:pt>
                <c:pt idx="2710">
                  <c:v>21.702520204493968</c:v>
                </c:pt>
                <c:pt idx="2711">
                  <c:v>19.565116690667161</c:v>
                </c:pt>
                <c:pt idx="2712">
                  <c:v>21.126099158091673</c:v>
                </c:pt>
                <c:pt idx="2713">
                  <c:v>21.072646146926054</c:v>
                </c:pt>
                <c:pt idx="2714">
                  <c:v>21.954595982457572</c:v>
                </c:pt>
                <c:pt idx="2715">
                  <c:v>21.506758748073146</c:v>
                </c:pt>
                <c:pt idx="2716">
                  <c:v>21.109688810922126</c:v>
                </c:pt>
                <c:pt idx="2717">
                  <c:v>21.118267491861914</c:v>
                </c:pt>
                <c:pt idx="2718">
                  <c:v>21.833129125992581</c:v>
                </c:pt>
                <c:pt idx="2719">
                  <c:v>21.640790194117344</c:v>
                </c:pt>
                <c:pt idx="2720">
                  <c:v>21.783327130628955</c:v>
                </c:pt>
                <c:pt idx="2721">
                  <c:v>21.643173372371745</c:v>
                </c:pt>
                <c:pt idx="2722">
                  <c:v>22.259862790433232</c:v>
                </c:pt>
                <c:pt idx="2723">
                  <c:v>23.232069825040483</c:v>
                </c:pt>
                <c:pt idx="2724">
                  <c:v>23.498461501574464</c:v>
                </c:pt>
                <c:pt idx="2725">
                  <c:v>21.85033958988825</c:v>
                </c:pt>
                <c:pt idx="2726">
                  <c:v>20.937735745441991</c:v>
                </c:pt>
                <c:pt idx="2727">
                  <c:v>23.223192059833483</c:v>
                </c:pt>
                <c:pt idx="2728">
                  <c:v>22.721216448757296</c:v>
                </c:pt>
                <c:pt idx="2729">
                  <c:v>22.720370433741124</c:v>
                </c:pt>
                <c:pt idx="2730">
                  <c:v>21.896839451660131</c:v>
                </c:pt>
                <c:pt idx="2731">
                  <c:v>22.12259586838676</c:v>
                </c:pt>
                <c:pt idx="2732">
                  <c:v>22.628036545501107</c:v>
                </c:pt>
                <c:pt idx="2733">
                  <c:v>22.434798853400093</c:v>
                </c:pt>
                <c:pt idx="2734">
                  <c:v>23.102590776834468</c:v>
                </c:pt>
                <c:pt idx="2735">
                  <c:v>23.684474815724815</c:v>
                </c:pt>
                <c:pt idx="2736">
                  <c:v>25.066059419426235</c:v>
                </c:pt>
                <c:pt idx="2737">
                  <c:v>23.035243505986056</c:v>
                </c:pt>
                <c:pt idx="2738">
                  <c:v>26.747066886225834</c:v>
                </c:pt>
                <c:pt idx="2739">
                  <c:v>26.011084382893177</c:v>
                </c:pt>
                <c:pt idx="2740">
                  <c:v>24.45398616672734</c:v>
                </c:pt>
                <c:pt idx="2741">
                  <c:v>26.933704281606655</c:v>
                </c:pt>
                <c:pt idx="2742">
                  <c:v>25.972087606118233</c:v>
                </c:pt>
                <c:pt idx="2743">
                  <c:v>25.252438541961006</c:v>
                </c:pt>
                <c:pt idx="2744">
                  <c:v>26.036965244561348</c:v>
                </c:pt>
                <c:pt idx="2745">
                  <c:v>26.025793472672223</c:v>
                </c:pt>
                <c:pt idx="2746">
                  <c:v>23.637673333621322</c:v>
                </c:pt>
                <c:pt idx="2747">
                  <c:v>23.429443117372724</c:v>
                </c:pt>
                <c:pt idx="2748">
                  <c:v>23.306451034777041</c:v>
                </c:pt>
                <c:pt idx="2749">
                  <c:v>23.54171147439374</c:v>
                </c:pt>
                <c:pt idx="2750">
                  <c:v>23.129218295503996</c:v>
                </c:pt>
                <c:pt idx="2751">
                  <c:v>23.252573705680309</c:v>
                </c:pt>
                <c:pt idx="2752">
                  <c:v>20.984751672218163</c:v>
                </c:pt>
                <c:pt idx="2753">
                  <c:v>21.160632082212089</c:v>
                </c:pt>
                <c:pt idx="2754">
                  <c:v>19.148386836152106</c:v>
                </c:pt>
                <c:pt idx="2755">
                  <c:v>18.681317347865576</c:v>
                </c:pt>
                <c:pt idx="2756">
                  <c:v>20.380061606298227</c:v>
                </c:pt>
                <c:pt idx="2757">
                  <c:v>20.39178157493361</c:v>
                </c:pt>
                <c:pt idx="2758">
                  <c:v>19.887262502114226</c:v>
                </c:pt>
                <c:pt idx="2759">
                  <c:v>19.927001122640345</c:v>
                </c:pt>
                <c:pt idx="2760">
                  <c:v>20.65820871512804</c:v>
                </c:pt>
                <c:pt idx="2761">
                  <c:v>17.000957772122035</c:v>
                </c:pt>
                <c:pt idx="2762">
                  <c:v>17.590192181471327</c:v>
                </c:pt>
                <c:pt idx="2763">
                  <c:v>18.940241482835138</c:v>
                </c:pt>
                <c:pt idx="2764">
                  <c:v>18.933170206274788</c:v>
                </c:pt>
                <c:pt idx="2765">
                  <c:v>18.849024956088552</c:v>
                </c:pt>
                <c:pt idx="2766">
                  <c:v>19.607559394002333</c:v>
                </c:pt>
                <c:pt idx="2767">
                  <c:v>18.878335953277354</c:v>
                </c:pt>
                <c:pt idx="2768">
                  <c:v>17.742228410823049</c:v>
                </c:pt>
                <c:pt idx="2769">
                  <c:v>17.792602435899887</c:v>
                </c:pt>
                <c:pt idx="2770">
                  <c:v>18.675875630293543</c:v>
                </c:pt>
                <c:pt idx="2771">
                  <c:v>19.942904977016958</c:v>
                </c:pt>
                <c:pt idx="2772">
                  <c:v>19.470742138725832</c:v>
                </c:pt>
                <c:pt idx="2773">
                  <c:v>19.264557263978627</c:v>
                </c:pt>
                <c:pt idx="2774">
                  <c:v>18.822270082154269</c:v>
                </c:pt>
                <c:pt idx="2775">
                  <c:v>19.805469842704365</c:v>
                </c:pt>
                <c:pt idx="2776">
                  <c:v>19.411135204742415</c:v>
                </c:pt>
                <c:pt idx="2777">
                  <c:v>19.35165073568897</c:v>
                </c:pt>
                <c:pt idx="2778">
                  <c:v>19.741727713630553</c:v>
                </c:pt>
                <c:pt idx="2779">
                  <c:v>19.533104371897803</c:v>
                </c:pt>
                <c:pt idx="2780">
                  <c:v>20.108909244748556</c:v>
                </c:pt>
                <c:pt idx="2781">
                  <c:v>21.300910849969323</c:v>
                </c:pt>
                <c:pt idx="2782">
                  <c:v>20.832451340460651</c:v>
                </c:pt>
                <c:pt idx="2783">
                  <c:v>25.114936647626845</c:v>
                </c:pt>
                <c:pt idx="2784">
                  <c:v>26.600636506741495</c:v>
                </c:pt>
                <c:pt idx="2785">
                  <c:v>31.826402545743836</c:v>
                </c:pt>
                <c:pt idx="2786">
                  <c:v>28.948658571565161</c:v>
                </c:pt>
                <c:pt idx="2787">
                  <c:v>33.354604944814398</c:v>
                </c:pt>
                <c:pt idx="2788">
                  <c:v>33.849542212049158</c:v>
                </c:pt>
                <c:pt idx="2789">
                  <c:v>35.047633836313885</c:v>
                </c:pt>
                <c:pt idx="2790">
                  <c:v>34.171805154213601</c:v>
                </c:pt>
                <c:pt idx="2791">
                  <c:v>34.202706549299144</c:v>
                </c:pt>
                <c:pt idx="2792">
                  <c:v>31.55062484847149</c:v>
                </c:pt>
                <c:pt idx="2793">
                  <c:v>30.543978702302031</c:v>
                </c:pt>
                <c:pt idx="2794">
                  <c:v>27.056929035827917</c:v>
                </c:pt>
                <c:pt idx="2795">
                  <c:v>25.753711448452599</c:v>
                </c:pt>
                <c:pt idx="2796">
                  <c:v>25.418061201496236</c:v>
                </c:pt>
                <c:pt idx="2797">
                  <c:v>26.242142401979159</c:v>
                </c:pt>
                <c:pt idx="2798">
                  <c:v>27.261536040589775</c:v>
                </c:pt>
                <c:pt idx="2799">
                  <c:v>25.963884820953858</c:v>
                </c:pt>
                <c:pt idx="2800">
                  <c:v>24.397028662724566</c:v>
                </c:pt>
                <c:pt idx="2801">
                  <c:v>25.649482466595568</c:v>
                </c:pt>
                <c:pt idx="2802">
                  <c:v>26.40963634771115</c:v>
                </c:pt>
                <c:pt idx="2803">
                  <c:v>23.514563735355143</c:v>
                </c:pt>
                <c:pt idx="2804">
                  <c:v>28.242228736247736</c:v>
                </c:pt>
                <c:pt idx="2805">
                  <c:v>27.973332632725398</c:v>
                </c:pt>
                <c:pt idx="2806">
                  <c:v>24.163883913792663</c:v>
                </c:pt>
                <c:pt idx="2807">
                  <c:v>24.191338122819932</c:v>
                </c:pt>
                <c:pt idx="2808">
                  <c:v>23.389680027704625</c:v>
                </c:pt>
                <c:pt idx="2809">
                  <c:v>23.489147135139731</c:v>
                </c:pt>
                <c:pt idx="2810">
                  <c:v>22.648541399686742</c:v>
                </c:pt>
                <c:pt idx="2811">
                  <c:v>25.763774882751434</c:v>
                </c:pt>
                <c:pt idx="2812">
                  <c:v>26.648286948176583</c:v>
                </c:pt>
                <c:pt idx="2813">
                  <c:v>23.16031854166177</c:v>
                </c:pt>
                <c:pt idx="2814">
                  <c:v>23.307195323040023</c:v>
                </c:pt>
                <c:pt idx="2815">
                  <c:v>24.845890432661079</c:v>
                </c:pt>
                <c:pt idx="2816">
                  <c:v>24.541293386919985</c:v>
                </c:pt>
                <c:pt idx="2817">
                  <c:v>22.941204199526172</c:v>
                </c:pt>
                <c:pt idx="2818">
                  <c:v>23.981501189111505</c:v>
                </c:pt>
                <c:pt idx="2819">
                  <c:v>23.266789197071422</c:v>
                </c:pt>
                <c:pt idx="2820">
                  <c:v>22.345159305346645</c:v>
                </c:pt>
                <c:pt idx="2821">
                  <c:v>24.796456853552719</c:v>
                </c:pt>
                <c:pt idx="2822">
                  <c:v>23.10607322175732</c:v>
                </c:pt>
                <c:pt idx="2823">
                  <c:v>22.80321121338693</c:v>
                </c:pt>
                <c:pt idx="2824">
                  <c:v>20.845533012423552</c:v>
                </c:pt>
                <c:pt idx="2825">
                  <c:v>21.241687768074001</c:v>
                </c:pt>
                <c:pt idx="2826">
                  <c:v>21.253214235042286</c:v>
                </c:pt>
                <c:pt idx="2827">
                  <c:v>22.225670848493284</c:v>
                </c:pt>
                <c:pt idx="2828">
                  <c:v>23.329038779636097</c:v>
                </c:pt>
                <c:pt idx="2829">
                  <c:v>23.292042594101115</c:v>
                </c:pt>
                <c:pt idx="2830">
                  <c:v>22.032812350374151</c:v>
                </c:pt>
                <c:pt idx="2831">
                  <c:v>20.251951650526614</c:v>
                </c:pt>
                <c:pt idx="2832">
                  <c:v>23.025208394495007</c:v>
                </c:pt>
                <c:pt idx="2833">
                  <c:v>23.999694034596207</c:v>
                </c:pt>
                <c:pt idx="2834">
                  <c:v>22.226571962736294</c:v>
                </c:pt>
                <c:pt idx="2835">
                  <c:v>22.819577923056066</c:v>
                </c:pt>
                <c:pt idx="2836">
                  <c:v>21.581127450980393</c:v>
                </c:pt>
                <c:pt idx="2837">
                  <c:v>22.064216366158114</c:v>
                </c:pt>
                <c:pt idx="2838">
                  <c:v>20.871487484116404</c:v>
                </c:pt>
                <c:pt idx="2839">
                  <c:v>24.170349080059673</c:v>
                </c:pt>
                <c:pt idx="2840">
                  <c:v>24.447250424188478</c:v>
                </c:pt>
                <c:pt idx="2841">
                  <c:v>23.249164723838916</c:v>
                </c:pt>
                <c:pt idx="2842">
                  <c:v>21.159119515438029</c:v>
                </c:pt>
                <c:pt idx="2843">
                  <c:v>22.774501808354202</c:v>
                </c:pt>
                <c:pt idx="2844">
                  <c:v>24.040025569997869</c:v>
                </c:pt>
                <c:pt idx="2845">
                  <c:v>24.411331936995747</c:v>
                </c:pt>
                <c:pt idx="2846">
                  <c:v>25.007745140881195</c:v>
                </c:pt>
                <c:pt idx="2847">
                  <c:v>25.848802864544659</c:v>
                </c:pt>
                <c:pt idx="2848">
                  <c:v>22.259841738197427</c:v>
                </c:pt>
                <c:pt idx="2849">
                  <c:v>23.909295561399315</c:v>
                </c:pt>
                <c:pt idx="2850">
                  <c:v>25.393774310595067</c:v>
                </c:pt>
                <c:pt idx="2851">
                  <c:v>24.125734045134678</c:v>
                </c:pt>
                <c:pt idx="2852">
                  <c:v>21.124815475816792</c:v>
                </c:pt>
                <c:pt idx="2853">
                  <c:v>24.878073994015629</c:v>
                </c:pt>
                <c:pt idx="2854">
                  <c:v>24.065561200529395</c:v>
                </c:pt>
                <c:pt idx="2855">
                  <c:v>23.639164272030651</c:v>
                </c:pt>
                <c:pt idx="2856">
                  <c:v>21.225214596934123</c:v>
                </c:pt>
                <c:pt idx="2857">
                  <c:v>21.794067763522644</c:v>
                </c:pt>
                <c:pt idx="2858">
                  <c:v>21.03825015099105</c:v>
                </c:pt>
                <c:pt idx="2859">
                  <c:v>23.268345076040678</c:v>
                </c:pt>
                <c:pt idx="2860">
                  <c:v>22.468420322383189</c:v>
                </c:pt>
                <c:pt idx="2861">
                  <c:v>26.16186683630195</c:v>
                </c:pt>
                <c:pt idx="2862">
                  <c:v>24.160352312273528</c:v>
                </c:pt>
                <c:pt idx="2863">
                  <c:v>22.651614434655009</c:v>
                </c:pt>
                <c:pt idx="2864">
                  <c:v>24.318516768292682</c:v>
                </c:pt>
                <c:pt idx="2865">
                  <c:v>22.343305773230941</c:v>
                </c:pt>
                <c:pt idx="2866">
                  <c:v>22.766649045909414</c:v>
                </c:pt>
                <c:pt idx="2867">
                  <c:v>23.347564411784596</c:v>
                </c:pt>
                <c:pt idx="2868">
                  <c:v>23.859810172893191</c:v>
                </c:pt>
                <c:pt idx="2869">
                  <c:v>23.993817515019192</c:v>
                </c:pt>
                <c:pt idx="2870">
                  <c:v>22.205368832437713</c:v>
                </c:pt>
                <c:pt idx="2871">
                  <c:v>20.680875430337949</c:v>
                </c:pt>
                <c:pt idx="2872">
                  <c:v>19.56252306672592</c:v>
                </c:pt>
                <c:pt idx="2873">
                  <c:v>19.678420858241115</c:v>
                </c:pt>
                <c:pt idx="2874">
                  <c:v>19.789969975542991</c:v>
                </c:pt>
                <c:pt idx="2875">
                  <c:v>22.817197121782868</c:v>
                </c:pt>
                <c:pt idx="2876">
                  <c:v>20.642282807099306</c:v>
                </c:pt>
                <c:pt idx="2877">
                  <c:v>21.308290839418262</c:v>
                </c:pt>
                <c:pt idx="2878">
                  <c:v>21.86393075603722</c:v>
                </c:pt>
                <c:pt idx="2879">
                  <c:v>21.34047917644434</c:v>
                </c:pt>
                <c:pt idx="2880">
                  <c:v>21.860776776246023</c:v>
                </c:pt>
                <c:pt idx="2881">
                  <c:v>21.107452946833355</c:v>
                </c:pt>
                <c:pt idx="2882">
                  <c:v>20.489451673217079</c:v>
                </c:pt>
                <c:pt idx="2883">
                  <c:v>21.174388577777112</c:v>
                </c:pt>
                <c:pt idx="2884">
                  <c:v>20.993141206263154</c:v>
                </c:pt>
                <c:pt idx="2885">
                  <c:v>21.08061224489796</c:v>
                </c:pt>
                <c:pt idx="2886">
                  <c:v>23.687242979932581</c:v>
                </c:pt>
                <c:pt idx="2887">
                  <c:v>22.466875859547727</c:v>
                </c:pt>
                <c:pt idx="2888">
                  <c:v>22.184449556473396</c:v>
                </c:pt>
                <c:pt idx="2889">
                  <c:v>22.593564915924677</c:v>
                </c:pt>
                <c:pt idx="2890">
                  <c:v>24.401717666975436</c:v>
                </c:pt>
                <c:pt idx="2891">
                  <c:v>22.152436094711721</c:v>
                </c:pt>
                <c:pt idx="2892">
                  <c:v>21.567586945629827</c:v>
                </c:pt>
                <c:pt idx="2893">
                  <c:v>21.991024604366409</c:v>
                </c:pt>
                <c:pt idx="2894">
                  <c:v>21.931414920855588</c:v>
                </c:pt>
                <c:pt idx="2895">
                  <c:v>23.057786521132122</c:v>
                </c:pt>
                <c:pt idx="2896">
                  <c:v>23.258979864650346</c:v>
                </c:pt>
                <c:pt idx="2897">
                  <c:v>22.37839330612918</c:v>
                </c:pt>
                <c:pt idx="2898">
                  <c:v>22.060843232417852</c:v>
                </c:pt>
                <c:pt idx="2899">
                  <c:v>21.570733287341621</c:v>
                </c:pt>
                <c:pt idx="2900">
                  <c:v>21.558351773459048</c:v>
                </c:pt>
                <c:pt idx="2901">
                  <c:v>22.032527078009004</c:v>
                </c:pt>
                <c:pt idx="2902">
                  <c:v>23.319946788098957</c:v>
                </c:pt>
                <c:pt idx="2903">
                  <c:v>21.048731691858304</c:v>
                </c:pt>
                <c:pt idx="2904">
                  <c:v>22.536159145433338</c:v>
                </c:pt>
                <c:pt idx="2905">
                  <c:v>21.786992404760479</c:v>
                </c:pt>
                <c:pt idx="2906">
                  <c:v>25.781347081830649</c:v>
                </c:pt>
                <c:pt idx="2907">
                  <c:v>23.654730461745366</c:v>
                </c:pt>
                <c:pt idx="2908">
                  <c:v>19.863846620380009</c:v>
                </c:pt>
                <c:pt idx="2909">
                  <c:v>23.788579741379312</c:v>
                </c:pt>
                <c:pt idx="2910">
                  <c:v>23.894506718582225</c:v>
                </c:pt>
                <c:pt idx="2911">
                  <c:v>26.378582895275269</c:v>
                </c:pt>
                <c:pt idx="2912">
                  <c:v>25.691064446831366</c:v>
                </c:pt>
                <c:pt idx="2913">
                  <c:v>22.490057550121911</c:v>
                </c:pt>
                <c:pt idx="2914">
                  <c:v>21.4011030478955</c:v>
                </c:pt>
                <c:pt idx="2915">
                  <c:v>24.01008897666221</c:v>
                </c:pt>
                <c:pt idx="2916">
                  <c:v>22.401688777899171</c:v>
                </c:pt>
                <c:pt idx="2917">
                  <c:v>23.867463598777636</c:v>
                </c:pt>
                <c:pt idx="2918">
                  <c:v>22.501621736024763</c:v>
                </c:pt>
                <c:pt idx="2919">
                  <c:v>22.403760305155654</c:v>
                </c:pt>
                <c:pt idx="2920">
                  <c:v>23.713878563728951</c:v>
                </c:pt>
                <c:pt idx="2921">
                  <c:v>22.959385034787264</c:v>
                </c:pt>
                <c:pt idx="2922">
                  <c:v>20.407184674353331</c:v>
                </c:pt>
                <c:pt idx="2923">
                  <c:v>25.235091282493503</c:v>
                </c:pt>
                <c:pt idx="2924">
                  <c:v>24.178747781686852</c:v>
                </c:pt>
                <c:pt idx="2925">
                  <c:v>24.432876736509503</c:v>
                </c:pt>
                <c:pt idx="2926">
                  <c:v>23.133355166864785</c:v>
                </c:pt>
                <c:pt idx="2927">
                  <c:v>23.150441899090385</c:v>
                </c:pt>
                <c:pt idx="2928">
                  <c:v>26.074522223909412</c:v>
                </c:pt>
                <c:pt idx="2929">
                  <c:v>24.46345189238486</c:v>
                </c:pt>
                <c:pt idx="2930">
                  <c:v>26.698779735963772</c:v>
                </c:pt>
                <c:pt idx="2931">
                  <c:v>28.464883137375221</c:v>
                </c:pt>
                <c:pt idx="2932">
                  <c:v>22.287024462204105</c:v>
                </c:pt>
                <c:pt idx="2933">
                  <c:v>25.687259726810989</c:v>
                </c:pt>
                <c:pt idx="2934">
                  <c:v>20.353575552739049</c:v>
                </c:pt>
                <c:pt idx="2935">
                  <c:v>19.858128506449717</c:v>
                </c:pt>
                <c:pt idx="2936">
                  <c:v>20.81818057162446</c:v>
                </c:pt>
                <c:pt idx="2937">
                  <c:v>21.978065397610827</c:v>
                </c:pt>
                <c:pt idx="2938">
                  <c:v>22.763127049737051</c:v>
                </c:pt>
                <c:pt idx="2939">
                  <c:v>21.229171768664983</c:v>
                </c:pt>
                <c:pt idx="2940">
                  <c:v>22.49055569639064</c:v>
                </c:pt>
                <c:pt idx="2941">
                  <c:v>19.304114262734238</c:v>
                </c:pt>
                <c:pt idx="2942">
                  <c:v>20.752665061636215</c:v>
                </c:pt>
                <c:pt idx="2943">
                  <c:v>17.542920991926181</c:v>
                </c:pt>
                <c:pt idx="2944">
                  <c:v>20.440059239093966</c:v>
                </c:pt>
                <c:pt idx="2945">
                  <c:v>20.719317720453532</c:v>
                </c:pt>
                <c:pt idx="2946">
                  <c:v>20.90143691158681</c:v>
                </c:pt>
                <c:pt idx="2947">
                  <c:v>19.30731887824777</c:v>
                </c:pt>
                <c:pt idx="2948">
                  <c:v>21.265386605346364</c:v>
                </c:pt>
                <c:pt idx="2949">
                  <c:v>23.458106255452702</c:v>
                </c:pt>
                <c:pt idx="2950">
                  <c:v>24.266915438618685</c:v>
                </c:pt>
                <c:pt idx="2951">
                  <c:v>21.445335699444438</c:v>
                </c:pt>
                <c:pt idx="2952">
                  <c:v>20.630946089764763</c:v>
                </c:pt>
                <c:pt idx="2953">
                  <c:v>22.689410778369648</c:v>
                </c:pt>
                <c:pt idx="2954">
                  <c:v>23.30161674125285</c:v>
                </c:pt>
                <c:pt idx="2955">
                  <c:v>23.725008319775181</c:v>
                </c:pt>
                <c:pt idx="2956">
                  <c:v>25.525624394027535</c:v>
                </c:pt>
                <c:pt idx="2957">
                  <c:v>23.170899692937564</c:v>
                </c:pt>
                <c:pt idx="2958">
                  <c:v>20.41045088606964</c:v>
                </c:pt>
                <c:pt idx="2959">
                  <c:v>22.432617329209148</c:v>
                </c:pt>
                <c:pt idx="2960">
                  <c:v>23.029847769028873</c:v>
                </c:pt>
                <c:pt idx="2961">
                  <c:v>20.987180715197958</c:v>
                </c:pt>
                <c:pt idx="2962">
                  <c:v>20.393220267118931</c:v>
                </c:pt>
                <c:pt idx="2963">
                  <c:v>18.809729292868255</c:v>
                </c:pt>
                <c:pt idx="2964">
                  <c:v>18.638805280584528</c:v>
                </c:pt>
                <c:pt idx="2965">
                  <c:v>16.978931901759914</c:v>
                </c:pt>
                <c:pt idx="2966">
                  <c:v>18.729516969550623</c:v>
                </c:pt>
                <c:pt idx="2967">
                  <c:v>19.843178685546018</c:v>
                </c:pt>
                <c:pt idx="2968">
                  <c:v>20.141212741942226</c:v>
                </c:pt>
                <c:pt idx="2969">
                  <c:v>21.067418703782796</c:v>
                </c:pt>
                <c:pt idx="2970">
                  <c:v>16.668837778128452</c:v>
                </c:pt>
                <c:pt idx="2971">
                  <c:v>16.309230250852679</c:v>
                </c:pt>
                <c:pt idx="2972">
                  <c:v>17.476461678279307</c:v>
                </c:pt>
                <c:pt idx="2973">
                  <c:v>15.866843008105596</c:v>
                </c:pt>
                <c:pt idx="2974">
                  <c:v>15.875414225130926</c:v>
                </c:pt>
                <c:pt idx="2975">
                  <c:v>18.886234692055012</c:v>
                </c:pt>
                <c:pt idx="2976">
                  <c:v>19.509492083208979</c:v>
                </c:pt>
                <c:pt idx="2977">
                  <c:v>18.55080914202173</c:v>
                </c:pt>
                <c:pt idx="2978">
                  <c:v>17.952924571596803</c:v>
                </c:pt>
                <c:pt idx="2979">
                  <c:v>19.15168871020995</c:v>
                </c:pt>
                <c:pt idx="2980">
                  <c:v>17.972340489393474</c:v>
                </c:pt>
                <c:pt idx="2981">
                  <c:v>19.794809457195122</c:v>
                </c:pt>
                <c:pt idx="2982">
                  <c:v>19.70287055409386</c:v>
                </c:pt>
                <c:pt idx="2983">
                  <c:v>18.964484096198603</c:v>
                </c:pt>
                <c:pt idx="2984">
                  <c:v>18.814108745642013</c:v>
                </c:pt>
                <c:pt idx="2985">
                  <c:v>17.391910602436116</c:v>
                </c:pt>
                <c:pt idx="2986">
                  <c:v>16.966139772456732</c:v>
                </c:pt>
                <c:pt idx="2987">
                  <c:v>18.208335783963637</c:v>
                </c:pt>
                <c:pt idx="2988">
                  <c:v>17.445785265909748</c:v>
                </c:pt>
                <c:pt idx="2989">
                  <c:v>16.221432082015212</c:v>
                </c:pt>
                <c:pt idx="2990">
                  <c:v>16.49199075912356</c:v>
                </c:pt>
                <c:pt idx="2991">
                  <c:v>18.565323399230778</c:v>
                </c:pt>
                <c:pt idx="2992">
                  <c:v>19.96662212372075</c:v>
                </c:pt>
                <c:pt idx="2993">
                  <c:v>19.237842531139194</c:v>
                </c:pt>
                <c:pt idx="2994">
                  <c:v>17.802513723490417</c:v>
                </c:pt>
                <c:pt idx="2995">
                  <c:v>19.022365292402974</c:v>
                </c:pt>
                <c:pt idx="2996">
                  <c:v>16.664489705275848</c:v>
                </c:pt>
                <c:pt idx="2997">
                  <c:v>16.615277521598951</c:v>
                </c:pt>
                <c:pt idx="2998">
                  <c:v>16.808003971008652</c:v>
                </c:pt>
                <c:pt idx="2999">
                  <c:v>16.00134054177262</c:v>
                </c:pt>
                <c:pt idx="3000">
                  <c:v>16.241838626162355</c:v>
                </c:pt>
                <c:pt idx="3001">
                  <c:v>15.817841508926469</c:v>
                </c:pt>
                <c:pt idx="3002">
                  <c:v>15.626753149331334</c:v>
                </c:pt>
                <c:pt idx="3003">
                  <c:v>16.773269682044404</c:v>
                </c:pt>
                <c:pt idx="3004">
                  <c:v>17.567287913102437</c:v>
                </c:pt>
                <c:pt idx="3005">
                  <c:v>18.570535040815301</c:v>
                </c:pt>
                <c:pt idx="3006">
                  <c:v>17.445921276515293</c:v>
                </c:pt>
                <c:pt idx="3007">
                  <c:v>16.661856089844182</c:v>
                </c:pt>
                <c:pt idx="3008">
                  <c:v>16.55743923353571</c:v>
                </c:pt>
                <c:pt idx="3009">
                  <c:v>16.521292871169567</c:v>
                </c:pt>
                <c:pt idx="3010">
                  <c:v>16.503156163033395</c:v>
                </c:pt>
                <c:pt idx="3011">
                  <c:v>16.064102130317661</c:v>
                </c:pt>
                <c:pt idx="3012">
                  <c:v>17.496022497432868</c:v>
                </c:pt>
                <c:pt idx="3013">
                  <c:v>15.929196746576604</c:v>
                </c:pt>
                <c:pt idx="3014">
                  <c:v>15.949481005507696</c:v>
                </c:pt>
                <c:pt idx="3015">
                  <c:v>18.629136834870266</c:v>
                </c:pt>
                <c:pt idx="3016">
                  <c:v>19.535511145803831</c:v>
                </c:pt>
                <c:pt idx="3017">
                  <c:v>17.098381634121527</c:v>
                </c:pt>
                <c:pt idx="3018">
                  <c:v>15.594812760226839</c:v>
                </c:pt>
                <c:pt idx="3019">
                  <c:v>15.769971132397323</c:v>
                </c:pt>
                <c:pt idx="3020">
                  <c:v>16.406028735475797</c:v>
                </c:pt>
                <c:pt idx="3021">
                  <c:v>20.354597444894633</c:v>
                </c:pt>
                <c:pt idx="3022">
                  <c:v>17.436871178376997</c:v>
                </c:pt>
                <c:pt idx="3023">
                  <c:v>15.749841464852356</c:v>
                </c:pt>
                <c:pt idx="3024">
                  <c:v>14.901679627493291</c:v>
                </c:pt>
                <c:pt idx="3025">
                  <c:v>17.335499745584066</c:v>
                </c:pt>
                <c:pt idx="3026">
                  <c:v>15.729048525275049</c:v>
                </c:pt>
                <c:pt idx="3027">
                  <c:v>16.399808485562758</c:v>
                </c:pt>
                <c:pt idx="3028">
                  <c:v>17.737441411861276</c:v>
                </c:pt>
                <c:pt idx="3029">
                  <c:v>18.080931158427493</c:v>
                </c:pt>
                <c:pt idx="3030">
                  <c:v>16.042128105558767</c:v>
                </c:pt>
                <c:pt idx="3031">
                  <c:v>15.742162848663074</c:v>
                </c:pt>
                <c:pt idx="3032">
                  <c:v>15.206959016888018</c:v>
                </c:pt>
                <c:pt idx="3033">
                  <c:v>13.458422827899044</c:v>
                </c:pt>
                <c:pt idx="3034">
                  <c:v>14.208676328882422</c:v>
                </c:pt>
                <c:pt idx="3035">
                  <c:v>15.478691828124017</c:v>
                </c:pt>
                <c:pt idx="3036">
                  <c:v>19.453270866766751</c:v>
                </c:pt>
                <c:pt idx="3037">
                  <c:v>14.047489365085676</c:v>
                </c:pt>
                <c:pt idx="3038">
                  <c:v>12.789979813084113</c:v>
                </c:pt>
                <c:pt idx="3039">
                  <c:v>13.035957155043029</c:v>
                </c:pt>
                <c:pt idx="3040">
                  <c:v>13.953027067001923</c:v>
                </c:pt>
                <c:pt idx="3041">
                  <c:v>13.098554260256389</c:v>
                </c:pt>
                <c:pt idx="3042">
                  <c:v>13.932071319382215</c:v>
                </c:pt>
                <c:pt idx="3043">
                  <c:v>15.910662153435663</c:v>
                </c:pt>
                <c:pt idx="3044">
                  <c:v>13.88479190761041</c:v>
                </c:pt>
                <c:pt idx="3045">
                  <c:v>12.991154289254839</c:v>
                </c:pt>
                <c:pt idx="3046">
                  <c:v>14.448292700292512</c:v>
                </c:pt>
                <c:pt idx="3047">
                  <c:v>13.740802997168169</c:v>
                </c:pt>
                <c:pt idx="3048">
                  <c:v>13.10999493726478</c:v>
                </c:pt>
                <c:pt idx="3049">
                  <c:v>15.45747497030375</c:v>
                </c:pt>
                <c:pt idx="3050">
                  <c:v>16.076265131672759</c:v>
                </c:pt>
                <c:pt idx="3051">
                  <c:v>14.283310382007725</c:v>
                </c:pt>
                <c:pt idx="3052">
                  <c:v>13.59458960570865</c:v>
                </c:pt>
                <c:pt idx="3053">
                  <c:v>12.638170512864473</c:v>
                </c:pt>
                <c:pt idx="3054">
                  <c:v>14.213385256414517</c:v>
                </c:pt>
                <c:pt idx="3055">
                  <c:v>14.063081315400028</c:v>
                </c:pt>
                <c:pt idx="3056">
                  <c:v>15.138779685955353</c:v>
                </c:pt>
                <c:pt idx="3057">
                  <c:v>15.671309286413891</c:v>
                </c:pt>
                <c:pt idx="3058">
                  <c:v>13.04035098079215</c:v>
                </c:pt>
                <c:pt idx="3059">
                  <c:v>14.503092606344783</c:v>
                </c:pt>
                <c:pt idx="3060">
                  <c:v>13.877667492353673</c:v>
                </c:pt>
                <c:pt idx="3061">
                  <c:v>15.197066274827726</c:v>
                </c:pt>
                <c:pt idx="3062">
                  <c:v>12.774335894477369</c:v>
                </c:pt>
                <c:pt idx="3063">
                  <c:v>14.061806170781219</c:v>
                </c:pt>
                <c:pt idx="3064">
                  <c:v>15.970094246838434</c:v>
                </c:pt>
                <c:pt idx="3065">
                  <c:v>16.85263512258544</c:v>
                </c:pt>
                <c:pt idx="3066">
                  <c:v>16.326240538915695</c:v>
                </c:pt>
                <c:pt idx="3067">
                  <c:v>16.660414264203606</c:v>
                </c:pt>
                <c:pt idx="3068">
                  <c:v>16.374449947513401</c:v>
                </c:pt>
                <c:pt idx="3069">
                  <c:v>14.799805075556726</c:v>
                </c:pt>
                <c:pt idx="3070">
                  <c:v>16.150141555307425</c:v>
                </c:pt>
                <c:pt idx="3071">
                  <c:v>17.903428046420206</c:v>
                </c:pt>
                <c:pt idx="3072">
                  <c:v>14.044193848605934</c:v>
                </c:pt>
                <c:pt idx="3073">
                  <c:v>15.544204247317634</c:v>
                </c:pt>
                <c:pt idx="3074">
                  <c:v>16.673036711732628</c:v>
                </c:pt>
                <c:pt idx="3075">
                  <c:v>17.11868262494335</c:v>
                </c:pt>
                <c:pt idx="3076">
                  <c:v>16.399419672258166</c:v>
                </c:pt>
                <c:pt idx="3077">
                  <c:v>16.324004533769919</c:v>
                </c:pt>
                <c:pt idx="3078">
                  <c:v>16.519736344365381</c:v>
                </c:pt>
                <c:pt idx="3079">
                  <c:v>15.620916504142723</c:v>
                </c:pt>
                <c:pt idx="3080">
                  <c:v>16.945601449180586</c:v>
                </c:pt>
                <c:pt idx="3081">
                  <c:v>17.068068173333003</c:v>
                </c:pt>
                <c:pt idx="3082">
                  <c:v>18.182415871421394</c:v>
                </c:pt>
                <c:pt idx="3083">
                  <c:v>19.838055785694557</c:v>
                </c:pt>
                <c:pt idx="3084">
                  <c:v>21.668804505813952</c:v>
                </c:pt>
                <c:pt idx="3085">
                  <c:v>20.880077539946765</c:v>
                </c:pt>
                <c:pt idx="3086">
                  <c:v>20.319607220537574</c:v>
                </c:pt>
                <c:pt idx="3087">
                  <c:v>20.51648850695172</c:v>
                </c:pt>
                <c:pt idx="3088">
                  <c:v>18.20231762120088</c:v>
                </c:pt>
                <c:pt idx="3089">
                  <c:v>17.343458032352576</c:v>
                </c:pt>
                <c:pt idx="3090">
                  <c:v>17.143657530924084</c:v>
                </c:pt>
                <c:pt idx="3091">
                  <c:v>17.342292721214839</c:v>
                </c:pt>
                <c:pt idx="3092">
                  <c:v>16.370602415884701</c:v>
                </c:pt>
                <c:pt idx="3093">
                  <c:v>16.393469207191835</c:v>
                </c:pt>
                <c:pt idx="3094">
                  <c:v>17.575059520983267</c:v>
                </c:pt>
                <c:pt idx="3095">
                  <c:v>16.835615517820685</c:v>
                </c:pt>
                <c:pt idx="3096">
                  <c:v>17.714850012276319</c:v>
                </c:pt>
                <c:pt idx="3097">
                  <c:v>17.039018447615732</c:v>
                </c:pt>
                <c:pt idx="3098">
                  <c:v>17.430195196099088</c:v>
                </c:pt>
                <c:pt idx="3099">
                  <c:v>17.7418120471437</c:v>
                </c:pt>
                <c:pt idx="3100">
                  <c:v>18.620673912040949</c:v>
                </c:pt>
                <c:pt idx="3101">
                  <c:v>19.685616449127224</c:v>
                </c:pt>
                <c:pt idx="3102">
                  <c:v>21.738165746809248</c:v>
                </c:pt>
                <c:pt idx="3103">
                  <c:v>22.936344153100034</c:v>
                </c:pt>
                <c:pt idx="3104">
                  <c:v>21.388219257084437</c:v>
                </c:pt>
                <c:pt idx="3105">
                  <c:v>21.402205696450835</c:v>
                </c:pt>
                <c:pt idx="3106">
                  <c:v>23.038355590253524</c:v>
                </c:pt>
                <c:pt idx="3107">
                  <c:v>22.696808106396453</c:v>
                </c:pt>
                <c:pt idx="3108">
                  <c:v>21.66101368119044</c:v>
                </c:pt>
                <c:pt idx="3109">
                  <c:v>23.159834372249268</c:v>
                </c:pt>
                <c:pt idx="3110">
                  <c:v>24.899369306876473</c:v>
                </c:pt>
                <c:pt idx="3111">
                  <c:v>23.945517952662311</c:v>
                </c:pt>
                <c:pt idx="3112">
                  <c:v>20.787424410154454</c:v>
                </c:pt>
                <c:pt idx="3113">
                  <c:v>22.194791369980063</c:v>
                </c:pt>
                <c:pt idx="3114">
                  <c:v>21.743839163932613</c:v>
                </c:pt>
                <c:pt idx="3115">
                  <c:v>22.10578351871369</c:v>
                </c:pt>
                <c:pt idx="3116">
                  <c:v>20.663755659228276</c:v>
                </c:pt>
                <c:pt idx="3117">
                  <c:v>19.170398613518199</c:v>
                </c:pt>
                <c:pt idx="3118">
                  <c:v>19.044961975859902</c:v>
                </c:pt>
                <c:pt idx="3119">
                  <c:v>19.444445722643572</c:v>
                </c:pt>
                <c:pt idx="3120">
                  <c:v>22.60776676334358</c:v>
                </c:pt>
                <c:pt idx="3121">
                  <c:v>23.170280000000002</c:v>
                </c:pt>
                <c:pt idx="3122">
                  <c:v>22.526183678418057</c:v>
                </c:pt>
                <c:pt idx="3123">
                  <c:v>24.156033149804063</c:v>
                </c:pt>
                <c:pt idx="3124">
                  <c:v>20.933903076613717</c:v>
                </c:pt>
                <c:pt idx="3125">
                  <c:v>20.302782760977276</c:v>
                </c:pt>
                <c:pt idx="3126">
                  <c:v>24.500839437319147</c:v>
                </c:pt>
                <c:pt idx="3127">
                  <c:v>25.212471163410868</c:v>
                </c:pt>
                <c:pt idx="3128">
                  <c:v>23.776378389559593</c:v>
                </c:pt>
                <c:pt idx="3129">
                  <c:v>21.445226151114877</c:v>
                </c:pt>
                <c:pt idx="3130">
                  <c:v>21.626509173242766</c:v>
                </c:pt>
                <c:pt idx="3131">
                  <c:v>22.854761713341372</c:v>
                </c:pt>
                <c:pt idx="3132">
                  <c:v>21.827115710289203</c:v>
                </c:pt>
                <c:pt idx="3133">
                  <c:v>23.451964110529758</c:v>
                </c:pt>
                <c:pt idx="3134">
                  <c:v>24.56006877912019</c:v>
                </c:pt>
                <c:pt idx="3135">
                  <c:v>23.559450991946569</c:v>
                </c:pt>
                <c:pt idx="3136">
                  <c:v>22.566356189780112</c:v>
                </c:pt>
                <c:pt idx="3137">
                  <c:v>21.165240170707346</c:v>
                </c:pt>
                <c:pt idx="3138">
                  <c:v>24.210169328458726</c:v>
                </c:pt>
                <c:pt idx="3139">
                  <c:v>24.136734097640588</c:v>
                </c:pt>
                <c:pt idx="3140">
                  <c:v>23.063935851096531</c:v>
                </c:pt>
                <c:pt idx="3141">
                  <c:v>25.258662569929562</c:v>
                </c:pt>
                <c:pt idx="3142">
                  <c:v>24.435012709847211</c:v>
                </c:pt>
                <c:pt idx="3143">
                  <c:v>24.312828899015138</c:v>
                </c:pt>
                <c:pt idx="3144">
                  <c:v>24.46938745264406</c:v>
                </c:pt>
                <c:pt idx="3145">
                  <c:v>23.503519483186768</c:v>
                </c:pt>
                <c:pt idx="3146">
                  <c:v>22.486064560503397</c:v>
                </c:pt>
                <c:pt idx="3147">
                  <c:v>22.408324286935724</c:v>
                </c:pt>
                <c:pt idx="3148">
                  <c:v>22.42563897469844</c:v>
                </c:pt>
                <c:pt idx="3149">
                  <c:v>21.517467689663061</c:v>
                </c:pt>
                <c:pt idx="3150">
                  <c:v>20.769081967457051</c:v>
                </c:pt>
                <c:pt idx="3151">
                  <c:v>21.829792036362505</c:v>
                </c:pt>
                <c:pt idx="3152">
                  <c:v>21.879837406965684</c:v>
                </c:pt>
                <c:pt idx="3153">
                  <c:v>21.233838216464566</c:v>
                </c:pt>
                <c:pt idx="3154">
                  <c:v>22.762428943843009</c:v>
                </c:pt>
                <c:pt idx="3155">
                  <c:v>24.588802549042747</c:v>
                </c:pt>
                <c:pt idx="3156">
                  <c:v>22.901748761294083</c:v>
                </c:pt>
                <c:pt idx="3157">
                  <c:v>23.19970055982294</c:v>
                </c:pt>
                <c:pt idx="3158">
                  <c:v>22.371276294059751</c:v>
                </c:pt>
                <c:pt idx="3159">
                  <c:v>22.903942522743705</c:v>
                </c:pt>
                <c:pt idx="3160">
                  <c:v>20.601377650698886</c:v>
                </c:pt>
                <c:pt idx="3161">
                  <c:v>20.27689041993159</c:v>
                </c:pt>
                <c:pt idx="3162">
                  <c:v>24.099103955259316</c:v>
                </c:pt>
                <c:pt idx="3163">
                  <c:v>22.221146423585449</c:v>
                </c:pt>
                <c:pt idx="3164">
                  <c:v>20.843254334988487</c:v>
                </c:pt>
                <c:pt idx="3165">
                  <c:v>20.169482113159994</c:v>
                </c:pt>
                <c:pt idx="3166">
                  <c:v>22.358162043818616</c:v>
                </c:pt>
                <c:pt idx="3167">
                  <c:v>25.172657917151309</c:v>
                </c:pt>
                <c:pt idx="3168">
                  <c:v>26.35949572522647</c:v>
                </c:pt>
                <c:pt idx="3169">
                  <c:v>22.998475903362223</c:v>
                </c:pt>
                <c:pt idx="3170">
                  <c:v>25.530221251409245</c:v>
                </c:pt>
                <c:pt idx="3171">
                  <c:v>24.196991437528268</c:v>
                </c:pt>
                <c:pt idx="3172">
                  <c:v>21.461396770709047</c:v>
                </c:pt>
                <c:pt idx="3173">
                  <c:v>22.197845228408696</c:v>
                </c:pt>
                <c:pt idx="3174">
                  <c:v>24.050541136998458</c:v>
                </c:pt>
                <c:pt idx="3175">
                  <c:v>22.817113307058754</c:v>
                </c:pt>
                <c:pt idx="3176">
                  <c:v>24.104590839495717</c:v>
                </c:pt>
                <c:pt idx="3177">
                  <c:v>23.500309814600421</c:v>
                </c:pt>
                <c:pt idx="3178">
                  <c:v>28.266000679248947</c:v>
                </c:pt>
                <c:pt idx="3179">
                  <c:v>29.447188548377138</c:v>
                </c:pt>
                <c:pt idx="3180">
                  <c:v>25.559997059823406</c:v>
                </c:pt>
                <c:pt idx="3181">
                  <c:v>25.732987177013349</c:v>
                </c:pt>
                <c:pt idx="3182">
                  <c:v>25.611189376650916</c:v>
                </c:pt>
                <c:pt idx="3183">
                  <c:v>26.398889634443393</c:v>
                </c:pt>
                <c:pt idx="3184">
                  <c:v>27.08173186763797</c:v>
                </c:pt>
                <c:pt idx="3185">
                  <c:v>26.629156844292464</c:v>
                </c:pt>
                <c:pt idx="3186">
                  <c:v>26.577520729036298</c:v>
                </c:pt>
                <c:pt idx="3187">
                  <c:v>25.726883683929817</c:v>
                </c:pt>
                <c:pt idx="3188">
                  <c:v>27.014528996158173</c:v>
                </c:pt>
                <c:pt idx="3189">
                  <c:v>27.381424154684201</c:v>
                </c:pt>
                <c:pt idx="3190">
                  <c:v>26.613153602174897</c:v>
                </c:pt>
                <c:pt idx="3191">
                  <c:v>24.935414941195958</c:v>
                </c:pt>
                <c:pt idx="3192">
                  <c:v>24.766780045351474</c:v>
                </c:pt>
                <c:pt idx="3193">
                  <c:v>24.601639741029832</c:v>
                </c:pt>
                <c:pt idx="3194">
                  <c:v>23.060457679703553</c:v>
                </c:pt>
                <c:pt idx="3195">
                  <c:v>24.179353726595682</c:v>
                </c:pt>
                <c:pt idx="3196">
                  <c:v>24.315236321488364</c:v>
                </c:pt>
                <c:pt idx="3197">
                  <c:v>23.687108224678994</c:v>
                </c:pt>
                <c:pt idx="3198">
                  <c:v>24.68106119041353</c:v>
                </c:pt>
                <c:pt idx="3199">
                  <c:v>23.700031537578237</c:v>
                </c:pt>
                <c:pt idx="3200">
                  <c:v>23.847415301809537</c:v>
                </c:pt>
                <c:pt idx="3201">
                  <c:v>22.919374043631318</c:v>
                </c:pt>
                <c:pt idx="3202">
                  <c:v>26.928743569045839</c:v>
                </c:pt>
                <c:pt idx="3203">
                  <c:v>25.682169796035932</c:v>
                </c:pt>
                <c:pt idx="3204">
                  <c:v>23.95597860668283</c:v>
                </c:pt>
                <c:pt idx="3205">
                  <c:v>23.754889698829849</c:v>
                </c:pt>
                <c:pt idx="3206">
                  <c:v>23.727301797906915</c:v>
                </c:pt>
                <c:pt idx="3207">
                  <c:v>24.953057031960277</c:v>
                </c:pt>
                <c:pt idx="3208">
                  <c:v>26.238978976191579</c:v>
                </c:pt>
                <c:pt idx="3209">
                  <c:v>25.672826545482437</c:v>
                </c:pt>
                <c:pt idx="3210">
                  <c:v>24.84506466263808</c:v>
                </c:pt>
                <c:pt idx="3211">
                  <c:v>24.696340771791395</c:v>
                </c:pt>
                <c:pt idx="3212">
                  <c:v>23.121964544378347</c:v>
                </c:pt>
                <c:pt idx="3213">
                  <c:v>22.009678315340143</c:v>
                </c:pt>
                <c:pt idx="3214">
                  <c:v>21.62266612811321</c:v>
                </c:pt>
                <c:pt idx="3215">
                  <c:v>21.535320109976432</c:v>
                </c:pt>
                <c:pt idx="3216">
                  <c:v>21.176419050216481</c:v>
                </c:pt>
                <c:pt idx="3217">
                  <c:v>23.015716328536957</c:v>
                </c:pt>
                <c:pt idx="3218">
                  <c:v>21.620034827647792</c:v>
                </c:pt>
                <c:pt idx="3219">
                  <c:v>22.058036979159063</c:v>
                </c:pt>
                <c:pt idx="3220">
                  <c:v>21.962160287306073</c:v>
                </c:pt>
                <c:pt idx="3221">
                  <c:v>20.426344978342712</c:v>
                </c:pt>
                <c:pt idx="3222">
                  <c:v>21.871644926009257</c:v>
                </c:pt>
                <c:pt idx="3223">
                  <c:v>20.453106688521544</c:v>
                </c:pt>
                <c:pt idx="3224">
                  <c:v>21.306837582993918</c:v>
                </c:pt>
                <c:pt idx="3225">
                  <c:v>20.367411529255858</c:v>
                </c:pt>
                <c:pt idx="3226">
                  <c:v>20.267551661077125</c:v>
                </c:pt>
                <c:pt idx="3227">
                  <c:v>21.287915242189349</c:v>
                </c:pt>
                <c:pt idx="3228">
                  <c:v>22.537548148039662</c:v>
                </c:pt>
                <c:pt idx="3229">
                  <c:v>20.858799681621054</c:v>
                </c:pt>
                <c:pt idx="3230">
                  <c:v>20.015449625060473</c:v>
                </c:pt>
                <c:pt idx="3231">
                  <c:v>21.302259289681928</c:v>
                </c:pt>
                <c:pt idx="3232">
                  <c:v>21.241049602222922</c:v>
                </c:pt>
                <c:pt idx="3233">
                  <c:v>19.491482672130569</c:v>
                </c:pt>
                <c:pt idx="3234">
                  <c:v>19.344530999630223</c:v>
                </c:pt>
                <c:pt idx="3235">
                  <c:v>20.752518091172842</c:v>
                </c:pt>
                <c:pt idx="3236">
                  <c:v>20.455422710203951</c:v>
                </c:pt>
                <c:pt idx="3237">
                  <c:v>20.496757408683667</c:v>
                </c:pt>
                <c:pt idx="3238">
                  <c:v>20.105330635519177</c:v>
                </c:pt>
                <c:pt idx="3239">
                  <c:v>22.042097922394127</c:v>
                </c:pt>
                <c:pt idx="3240">
                  <c:v>21.043521460737885</c:v>
                </c:pt>
                <c:pt idx="3241">
                  <c:v>20.215684237500607</c:v>
                </c:pt>
                <c:pt idx="3242">
                  <c:v>19.853254714709344</c:v>
                </c:pt>
                <c:pt idx="3243">
                  <c:v>20.613778276844791</c:v>
                </c:pt>
                <c:pt idx="3244">
                  <c:v>18.992219700972925</c:v>
                </c:pt>
                <c:pt idx="3245">
                  <c:v>17.755230350806954</c:v>
                </c:pt>
                <c:pt idx="3246">
                  <c:v>19.406931749849672</c:v>
                </c:pt>
                <c:pt idx="3247">
                  <c:v>20.078335707050318</c:v>
                </c:pt>
                <c:pt idx="3248">
                  <c:v>20.670665175672749</c:v>
                </c:pt>
                <c:pt idx="3249">
                  <c:v>20.148234122593493</c:v>
                </c:pt>
                <c:pt idx="3250">
                  <c:v>18.321095621946771</c:v>
                </c:pt>
                <c:pt idx="3251">
                  <c:v>18.863806067920695</c:v>
                </c:pt>
                <c:pt idx="3252">
                  <c:v>21.059424502755501</c:v>
                </c:pt>
                <c:pt idx="3253">
                  <c:v>21.62768091304385</c:v>
                </c:pt>
                <c:pt idx="3254">
                  <c:v>20.320448576374378</c:v>
                </c:pt>
                <c:pt idx="3255">
                  <c:v>18.70348963264858</c:v>
                </c:pt>
                <c:pt idx="3256">
                  <c:v>17.417829366475164</c:v>
                </c:pt>
                <c:pt idx="3257">
                  <c:v>20.377029791829873</c:v>
                </c:pt>
                <c:pt idx="3258">
                  <c:v>19.08059045651585</c:v>
                </c:pt>
                <c:pt idx="3259">
                  <c:v>23.532464169641433</c:v>
                </c:pt>
                <c:pt idx="3260">
                  <c:v>21.17240659813017</c:v>
                </c:pt>
                <c:pt idx="3261">
                  <c:v>20.302790739632112</c:v>
                </c:pt>
                <c:pt idx="3262">
                  <c:v>20.937224328684557</c:v>
                </c:pt>
                <c:pt idx="3263">
                  <c:v>18.969060234923862</c:v>
                </c:pt>
                <c:pt idx="3264">
                  <c:v>18.12148003170795</c:v>
                </c:pt>
                <c:pt idx="3265">
                  <c:v>20.090835134458224</c:v>
                </c:pt>
                <c:pt idx="3266">
                  <c:v>19.444469965638266</c:v>
                </c:pt>
                <c:pt idx="3267">
                  <c:v>21.217053846153846</c:v>
                </c:pt>
                <c:pt idx="3268">
                  <c:v>21.335985802303778</c:v>
                </c:pt>
                <c:pt idx="3269">
                  <c:v>22.292562774069211</c:v>
                </c:pt>
                <c:pt idx="3270">
                  <c:v>20.642425903254278</c:v>
                </c:pt>
                <c:pt idx="3271">
                  <c:v>19.557244202494751</c:v>
                </c:pt>
                <c:pt idx="3272">
                  <c:v>19.147320261437908</c:v>
                </c:pt>
                <c:pt idx="3273">
                  <c:v>19.670383328782087</c:v>
                </c:pt>
                <c:pt idx="3274">
                  <c:v>21.111463948568414</c:v>
                </c:pt>
                <c:pt idx="3275">
                  <c:v>19.575886712157899</c:v>
                </c:pt>
                <c:pt idx="3276">
                  <c:v>17.27941223866166</c:v>
                </c:pt>
                <c:pt idx="3277">
                  <c:v>18.553176854398085</c:v>
                </c:pt>
                <c:pt idx="3278">
                  <c:v>18.577038624899394</c:v>
                </c:pt>
                <c:pt idx="3279">
                  <c:v>17.297215871916251</c:v>
                </c:pt>
                <c:pt idx="3280">
                  <c:v>19.28005915979216</c:v>
                </c:pt>
                <c:pt idx="3281">
                  <c:v>19.523383856365392</c:v>
                </c:pt>
                <c:pt idx="3282">
                  <c:v>18.552469932730855</c:v>
                </c:pt>
                <c:pt idx="3283">
                  <c:v>21.084224832298446</c:v>
                </c:pt>
                <c:pt idx="3284">
                  <c:v>23.149877724614566</c:v>
                </c:pt>
                <c:pt idx="3285">
                  <c:v>21.532848411375461</c:v>
                </c:pt>
                <c:pt idx="3286">
                  <c:v>19.329627313548205</c:v>
                </c:pt>
                <c:pt idx="3287">
                  <c:v>20.649513034635167</c:v>
                </c:pt>
                <c:pt idx="3288">
                  <c:v>21.988979332385739</c:v>
                </c:pt>
                <c:pt idx="3289">
                  <c:v>22.023635241126243</c:v>
                </c:pt>
                <c:pt idx="3290">
                  <c:v>21.312777946339562</c:v>
                </c:pt>
                <c:pt idx="3291">
                  <c:v>20.85955614337561</c:v>
                </c:pt>
                <c:pt idx="3292">
                  <c:v>19.876884020342395</c:v>
                </c:pt>
                <c:pt idx="3293">
                  <c:v>21.277480634119978</c:v>
                </c:pt>
                <c:pt idx="3294">
                  <c:v>21.049488754371328</c:v>
                </c:pt>
                <c:pt idx="3295">
                  <c:v>20.694009115858844</c:v>
                </c:pt>
                <c:pt idx="3296">
                  <c:v>18.527499609939422</c:v>
                </c:pt>
                <c:pt idx="3297">
                  <c:v>20.998427322830263</c:v>
                </c:pt>
                <c:pt idx="3298">
                  <c:v>23.823665451672561</c:v>
                </c:pt>
                <c:pt idx="3299">
                  <c:v>23.130457082789622</c:v>
                </c:pt>
                <c:pt idx="3300">
                  <c:v>21.035330497232511</c:v>
                </c:pt>
                <c:pt idx="3301">
                  <c:v>19.587294667785756</c:v>
                </c:pt>
                <c:pt idx="3302">
                  <c:v>20.981346739842067</c:v>
                </c:pt>
                <c:pt idx="3303">
                  <c:v>21.354816382154642</c:v>
                </c:pt>
                <c:pt idx="3304">
                  <c:v>21.27678894362684</c:v>
                </c:pt>
                <c:pt idx="3305">
                  <c:v>21.768638466622601</c:v>
                </c:pt>
                <c:pt idx="3306">
                  <c:v>21.60582936536138</c:v>
                </c:pt>
                <c:pt idx="3307">
                  <c:v>21.516766964100434</c:v>
                </c:pt>
                <c:pt idx="3308">
                  <c:v>22.410409334694808</c:v>
                </c:pt>
                <c:pt idx="3309">
                  <c:v>21.9265030744169</c:v>
                </c:pt>
                <c:pt idx="3310">
                  <c:v>20.26409359186859</c:v>
                </c:pt>
                <c:pt idx="3311">
                  <c:v>21.018411745145656</c:v>
                </c:pt>
                <c:pt idx="3312">
                  <c:v>22.794643802608402</c:v>
                </c:pt>
                <c:pt idx="3313">
                  <c:v>20.281481856602245</c:v>
                </c:pt>
                <c:pt idx="3314">
                  <c:v>19.757200938810961</c:v>
                </c:pt>
                <c:pt idx="3315">
                  <c:v>22.142132122730121</c:v>
                </c:pt>
                <c:pt idx="3316">
                  <c:v>21.295298414100156</c:v>
                </c:pt>
                <c:pt idx="3317">
                  <c:v>22.843324913655341</c:v>
                </c:pt>
                <c:pt idx="3318">
                  <c:v>21.411919798527702</c:v>
                </c:pt>
                <c:pt idx="3319">
                  <c:v>21.066026424005535</c:v>
                </c:pt>
                <c:pt idx="3320">
                  <c:v>19.9952244233898</c:v>
                </c:pt>
                <c:pt idx="3321">
                  <c:v>20.086376355672972</c:v>
                </c:pt>
                <c:pt idx="3322">
                  <c:v>20.180178932887024</c:v>
                </c:pt>
                <c:pt idx="3323">
                  <c:v>22.301326837961124</c:v>
                </c:pt>
                <c:pt idx="3324">
                  <c:v>20.548385130541469</c:v>
                </c:pt>
                <c:pt idx="3325">
                  <c:v>20.882084148230007</c:v>
                </c:pt>
                <c:pt idx="3326">
                  <c:v>17.501566663411506</c:v>
                </c:pt>
                <c:pt idx="3327">
                  <c:v>17.348032713971811</c:v>
                </c:pt>
                <c:pt idx="3328">
                  <c:v>19.507241913980987</c:v>
                </c:pt>
                <c:pt idx="3329">
                  <c:v>19.283552335667931</c:v>
                </c:pt>
                <c:pt idx="3330">
                  <c:v>20.413290765597811</c:v>
                </c:pt>
                <c:pt idx="3331">
                  <c:v>18.772660942624462</c:v>
                </c:pt>
                <c:pt idx="3332">
                  <c:v>18.312255112057407</c:v>
                </c:pt>
                <c:pt idx="3333">
                  <c:v>17.091839695904522</c:v>
                </c:pt>
                <c:pt idx="3334">
                  <c:v>16.89289123889256</c:v>
                </c:pt>
                <c:pt idx="3335">
                  <c:v>17.207733918128653</c:v>
                </c:pt>
                <c:pt idx="3336">
                  <c:v>20.192670901179113</c:v>
                </c:pt>
                <c:pt idx="3337">
                  <c:v>20.892487120523381</c:v>
                </c:pt>
                <c:pt idx="3338">
                  <c:v>18.835024000964058</c:v>
                </c:pt>
                <c:pt idx="3339">
                  <c:v>18.805975205564408</c:v>
                </c:pt>
                <c:pt idx="3340">
                  <c:v>19.296489575289574</c:v>
                </c:pt>
                <c:pt idx="3341">
                  <c:v>20.971616722947523</c:v>
                </c:pt>
                <c:pt idx="3342">
                  <c:v>19.11775133597925</c:v>
                </c:pt>
                <c:pt idx="3343">
                  <c:v>20.690237204219972</c:v>
                </c:pt>
                <c:pt idx="3344">
                  <c:v>20.12180618627367</c:v>
                </c:pt>
                <c:pt idx="3345">
                  <c:v>17.855212188386467</c:v>
                </c:pt>
                <c:pt idx="3346">
                  <c:v>18.940992730234381</c:v>
                </c:pt>
                <c:pt idx="3347">
                  <c:v>17.709126077017761</c:v>
                </c:pt>
                <c:pt idx="3348">
                  <c:v>18.451145389402225</c:v>
                </c:pt>
                <c:pt idx="3349">
                  <c:v>20.62930975274725</c:v>
                </c:pt>
                <c:pt idx="3350">
                  <c:v>18.164000119175306</c:v>
                </c:pt>
                <c:pt idx="3351">
                  <c:v>17.22373868089608</c:v>
                </c:pt>
                <c:pt idx="3352">
                  <c:v>16.920681539751111</c:v>
                </c:pt>
                <c:pt idx="3353">
                  <c:v>17.425933806978051</c:v>
                </c:pt>
                <c:pt idx="3354">
                  <c:v>19.15274357035765</c:v>
                </c:pt>
                <c:pt idx="3355">
                  <c:v>18.165289155649283</c:v>
                </c:pt>
                <c:pt idx="3356">
                  <c:v>17.616929723255915</c:v>
                </c:pt>
                <c:pt idx="3357">
                  <c:v>15.31552486257028</c:v>
                </c:pt>
                <c:pt idx="3358">
                  <c:v>17.470786762137617</c:v>
                </c:pt>
                <c:pt idx="3359">
                  <c:v>17.55431928500926</c:v>
                </c:pt>
                <c:pt idx="3360">
                  <c:v>17.187428932822989</c:v>
                </c:pt>
                <c:pt idx="3361">
                  <c:v>17.720613596332417</c:v>
                </c:pt>
                <c:pt idx="3362">
                  <c:v>18.333291015747143</c:v>
                </c:pt>
                <c:pt idx="3363">
                  <c:v>16.884120177525684</c:v>
                </c:pt>
                <c:pt idx="3364">
                  <c:v>17.057870448000582</c:v>
                </c:pt>
                <c:pt idx="3365">
                  <c:v>17.63154906510168</c:v>
                </c:pt>
                <c:pt idx="3366">
                  <c:v>17.049217488715364</c:v>
                </c:pt>
                <c:pt idx="3367">
                  <c:v>17.897278751387535</c:v>
                </c:pt>
                <c:pt idx="3368">
                  <c:v>19.046529539391319</c:v>
                </c:pt>
                <c:pt idx="3369">
                  <c:v>20.099519969404643</c:v>
                </c:pt>
                <c:pt idx="3370">
                  <c:v>19.643644549446144</c:v>
                </c:pt>
                <c:pt idx="3371">
                  <c:v>18.213508333039709</c:v>
                </c:pt>
                <c:pt idx="3372">
                  <c:v>17.480770403136052</c:v>
                </c:pt>
                <c:pt idx="3373">
                  <c:v>18.860111050583146</c:v>
                </c:pt>
                <c:pt idx="3374">
                  <c:v>17.954819589626776</c:v>
                </c:pt>
                <c:pt idx="3375">
                  <c:v>18.970742616033753</c:v>
                </c:pt>
                <c:pt idx="3376">
                  <c:v>17.930200491706774</c:v>
                </c:pt>
                <c:pt idx="3377">
                  <c:v>17.69888372814129</c:v>
                </c:pt>
                <c:pt idx="3378">
                  <c:v>17.538912191909038</c:v>
                </c:pt>
                <c:pt idx="3379">
                  <c:v>17.38472969646979</c:v>
                </c:pt>
                <c:pt idx="3380">
                  <c:v>16.999113325451781</c:v>
                </c:pt>
                <c:pt idx="3381">
                  <c:v>16.163071730242169</c:v>
                </c:pt>
                <c:pt idx="3382">
                  <c:v>17.346673299340878</c:v>
                </c:pt>
                <c:pt idx="3383">
                  <c:v>17.74740243447598</c:v>
                </c:pt>
                <c:pt idx="3384">
                  <c:v>17.249439868204284</c:v>
                </c:pt>
                <c:pt idx="3385">
                  <c:v>17.544310473106044</c:v>
                </c:pt>
                <c:pt idx="3386">
                  <c:v>17.502980692919799</c:v>
                </c:pt>
                <c:pt idx="3387">
                  <c:v>17.84583300361847</c:v>
                </c:pt>
                <c:pt idx="3388">
                  <c:v>15.967314809046167</c:v>
                </c:pt>
                <c:pt idx="3389">
                  <c:v>15.512101753377408</c:v>
                </c:pt>
                <c:pt idx="3390">
                  <c:v>16.10781640939236</c:v>
                </c:pt>
                <c:pt idx="3391">
                  <c:v>16.506300147983222</c:v>
                </c:pt>
                <c:pt idx="3392">
                  <c:v>17.20597110822413</c:v>
                </c:pt>
                <c:pt idx="3393">
                  <c:v>17.181889662560259</c:v>
                </c:pt>
                <c:pt idx="3394">
                  <c:v>17.739759212220328</c:v>
                </c:pt>
                <c:pt idx="3395">
                  <c:v>16.727682251944483</c:v>
                </c:pt>
                <c:pt idx="3396">
                  <c:v>16.246932690052603</c:v>
                </c:pt>
                <c:pt idx="3397">
                  <c:v>15.889412334633141</c:v>
                </c:pt>
                <c:pt idx="3398">
                  <c:v>15.738210551143958</c:v>
                </c:pt>
                <c:pt idx="3399">
                  <c:v>16.106904560810811</c:v>
                </c:pt>
                <c:pt idx="3400">
                  <c:v>15.210843333627459</c:v>
                </c:pt>
                <c:pt idx="3401">
                  <c:v>16.198617613547388</c:v>
                </c:pt>
                <c:pt idx="3402">
                  <c:v>16.998996896836076</c:v>
                </c:pt>
                <c:pt idx="3403">
                  <c:v>15.815009314200729</c:v>
                </c:pt>
                <c:pt idx="3404">
                  <c:v>15.921649643661214</c:v>
                </c:pt>
                <c:pt idx="3405">
                  <c:v>17.445996362691609</c:v>
                </c:pt>
                <c:pt idx="3406">
                  <c:v>17.045816801918242</c:v>
                </c:pt>
                <c:pt idx="3407">
                  <c:v>15.390134177561047</c:v>
                </c:pt>
                <c:pt idx="3408">
                  <c:v>16.258007075625645</c:v>
                </c:pt>
                <c:pt idx="3409">
                  <c:v>14.924421981033582</c:v>
                </c:pt>
                <c:pt idx="3410">
                  <c:v>16.185219088477197</c:v>
                </c:pt>
                <c:pt idx="3411">
                  <c:v>16.707159357463109</c:v>
                </c:pt>
                <c:pt idx="3412">
                  <c:v>16.92993627047337</c:v>
                </c:pt>
                <c:pt idx="3413">
                  <c:v>19.14268792602126</c:v>
                </c:pt>
                <c:pt idx="3414">
                  <c:v>16.693273276100477</c:v>
                </c:pt>
                <c:pt idx="3415">
                  <c:v>21.067382880496478</c:v>
                </c:pt>
                <c:pt idx="3416">
                  <c:v>20.429309340948791</c:v>
                </c:pt>
                <c:pt idx="3417">
                  <c:v>18.424879692709087</c:v>
                </c:pt>
                <c:pt idx="3418">
                  <c:v>20.523260919427244</c:v>
                </c:pt>
                <c:pt idx="3419">
                  <c:v>18.699581596026249</c:v>
                </c:pt>
                <c:pt idx="3420">
                  <c:v>18.504746854041912</c:v>
                </c:pt>
                <c:pt idx="3421">
                  <c:v>18.501980654436352</c:v>
                </c:pt>
                <c:pt idx="3422">
                  <c:v>18.447345530458986</c:v>
                </c:pt>
                <c:pt idx="3423">
                  <c:v>18.571923899891306</c:v>
                </c:pt>
                <c:pt idx="3424">
                  <c:v>15.9606945996177</c:v>
                </c:pt>
                <c:pt idx="3425">
                  <c:v>18.728697899838448</c:v>
                </c:pt>
                <c:pt idx="3426">
                  <c:v>19.690769802660288</c:v>
                </c:pt>
                <c:pt idx="3427">
                  <c:v>18.961051956865997</c:v>
                </c:pt>
                <c:pt idx="3428">
                  <c:v>18.439938150004345</c:v>
                </c:pt>
                <c:pt idx="3429">
                  <c:v>18.47708978537522</c:v>
                </c:pt>
                <c:pt idx="3430">
                  <c:v>16.383377567087859</c:v>
                </c:pt>
                <c:pt idx="3431">
                  <c:v>18.532035290746073</c:v>
                </c:pt>
                <c:pt idx="3432">
                  <c:v>17.435584397833605</c:v>
                </c:pt>
                <c:pt idx="3433">
                  <c:v>17.697097018938248</c:v>
                </c:pt>
                <c:pt idx="3434">
                  <c:v>18.976516535656113</c:v>
                </c:pt>
                <c:pt idx="3435">
                  <c:v>16.74743677611459</c:v>
                </c:pt>
                <c:pt idx="3436">
                  <c:v>17.600376222723852</c:v>
                </c:pt>
                <c:pt idx="3437">
                  <c:v>17.644974178069027</c:v>
                </c:pt>
                <c:pt idx="3438">
                  <c:v>18.835772164127825</c:v>
                </c:pt>
                <c:pt idx="3439">
                  <c:v>17.032303632236093</c:v>
                </c:pt>
                <c:pt idx="3440">
                  <c:v>18.43238824799386</c:v>
                </c:pt>
                <c:pt idx="3441">
                  <c:v>18.269941544179762</c:v>
                </c:pt>
                <c:pt idx="3442">
                  <c:v>19.042898642287298</c:v>
                </c:pt>
                <c:pt idx="3443">
                  <c:v>18.028799585694557</c:v>
                </c:pt>
                <c:pt idx="3444">
                  <c:v>19.244265845951375</c:v>
                </c:pt>
                <c:pt idx="3445">
                  <c:v>17.187854612741212</c:v>
                </c:pt>
                <c:pt idx="3446">
                  <c:v>16.849380073331499</c:v>
                </c:pt>
                <c:pt idx="3447">
                  <c:v>17.757433563614249</c:v>
                </c:pt>
                <c:pt idx="3448">
                  <c:v>18.97668216840102</c:v>
                </c:pt>
                <c:pt idx="3449">
                  <c:v>17.903477103948521</c:v>
                </c:pt>
                <c:pt idx="3450">
                  <c:v>17.477061746442192</c:v>
                </c:pt>
                <c:pt idx="3451">
                  <c:v>17.308852259181549</c:v>
                </c:pt>
                <c:pt idx="3452">
                  <c:v>17.679597004343346</c:v>
                </c:pt>
                <c:pt idx="3453">
                  <c:v>18.138092832578835</c:v>
                </c:pt>
                <c:pt idx="3454">
                  <c:v>22.22573435153646</c:v>
                </c:pt>
                <c:pt idx="3455">
                  <c:v>22.166667563206026</c:v>
                </c:pt>
                <c:pt idx="3456">
                  <c:v>20.479273771653425</c:v>
                </c:pt>
                <c:pt idx="3457">
                  <c:v>18.758911432539048</c:v>
                </c:pt>
                <c:pt idx="3458">
                  <c:v>19.188371431342755</c:v>
                </c:pt>
                <c:pt idx="3459">
                  <c:v>18.220137088800406</c:v>
                </c:pt>
                <c:pt idx="3460">
                  <c:v>17.955153214264708</c:v>
                </c:pt>
                <c:pt idx="3461">
                  <c:v>18.95141926976536</c:v>
                </c:pt>
                <c:pt idx="3462">
                  <c:v>20.231932797222363</c:v>
                </c:pt>
                <c:pt idx="3463">
                  <c:v>21.700696908693871</c:v>
                </c:pt>
                <c:pt idx="3464">
                  <c:v>22.863784834618667</c:v>
                </c:pt>
                <c:pt idx="3465">
                  <c:v>21.84751240243941</c:v>
                </c:pt>
                <c:pt idx="3466">
                  <c:v>19.150160402132876</c:v>
                </c:pt>
                <c:pt idx="3467">
                  <c:v>21.531942385256745</c:v>
                </c:pt>
                <c:pt idx="3468">
                  <c:v>22.036525157763304</c:v>
                </c:pt>
                <c:pt idx="3469">
                  <c:v>23.113270375468311</c:v>
                </c:pt>
                <c:pt idx="3470">
                  <c:v>24.040751578350001</c:v>
                </c:pt>
                <c:pt idx="3471">
                  <c:v>23.527168589486767</c:v>
                </c:pt>
                <c:pt idx="3472">
                  <c:v>24.089714761947562</c:v>
                </c:pt>
                <c:pt idx="3473">
                  <c:v>24.066758843271995</c:v>
                </c:pt>
                <c:pt idx="3474">
                  <c:v>24.113138236652468</c:v>
                </c:pt>
                <c:pt idx="3475">
                  <c:v>22.073571560745933</c:v>
                </c:pt>
                <c:pt idx="3476">
                  <c:v>23.046839906073313</c:v>
                </c:pt>
                <c:pt idx="3477">
                  <c:v>22.083972816083818</c:v>
                </c:pt>
                <c:pt idx="3478">
                  <c:v>21.154210067217406</c:v>
                </c:pt>
                <c:pt idx="3479">
                  <c:v>26.008440637035864</c:v>
                </c:pt>
                <c:pt idx="3480">
                  <c:v>22.529020138978691</c:v>
                </c:pt>
                <c:pt idx="3481">
                  <c:v>23.46346950187402</c:v>
                </c:pt>
                <c:pt idx="3482">
                  <c:v>21.381168926218937</c:v>
                </c:pt>
                <c:pt idx="3483">
                  <c:v>21.273257066422612</c:v>
                </c:pt>
                <c:pt idx="3484">
                  <c:v>21.066782523023029</c:v>
                </c:pt>
                <c:pt idx="3485">
                  <c:v>19.877314768122734</c:v>
                </c:pt>
                <c:pt idx="3486">
                  <c:v>19.229415411152736</c:v>
                </c:pt>
                <c:pt idx="3487">
                  <c:v>20.044041167604387</c:v>
                </c:pt>
                <c:pt idx="3488">
                  <c:v>21.984688588721099</c:v>
                </c:pt>
                <c:pt idx="3489">
                  <c:v>21.757217805101526</c:v>
                </c:pt>
                <c:pt idx="3490">
                  <c:v>20.158160885746934</c:v>
                </c:pt>
                <c:pt idx="3491">
                  <c:v>20.750212071366899</c:v>
                </c:pt>
                <c:pt idx="3492">
                  <c:v>22.908813711442473</c:v>
                </c:pt>
                <c:pt idx="3493">
                  <c:v>23.906913356947271</c:v>
                </c:pt>
                <c:pt idx="3494">
                  <c:v>22.495166044409508</c:v>
                </c:pt>
                <c:pt idx="3495">
                  <c:v>22.378381880302285</c:v>
                </c:pt>
                <c:pt idx="3496">
                  <c:v>20.006144719804873</c:v>
                </c:pt>
                <c:pt idx="3497">
                  <c:v>19.170513589243914</c:v>
                </c:pt>
                <c:pt idx="3498">
                  <c:v>19.316859333480021</c:v>
                </c:pt>
                <c:pt idx="3499">
                  <c:v>20.61609741172871</c:v>
                </c:pt>
                <c:pt idx="3500">
                  <c:v>20.331037134035729</c:v>
                </c:pt>
                <c:pt idx="3501">
                  <c:v>20.712703280607339</c:v>
                </c:pt>
                <c:pt idx="3502">
                  <c:v>22.031188937214861</c:v>
                </c:pt>
                <c:pt idx="3503">
                  <c:v>22.377995615310269</c:v>
                </c:pt>
                <c:pt idx="3504">
                  <c:v>24.109622115865417</c:v>
                </c:pt>
                <c:pt idx="3505">
                  <c:v>21.330135298597735</c:v>
                </c:pt>
                <c:pt idx="3506">
                  <c:v>19.824951605595903</c:v>
                </c:pt>
                <c:pt idx="3507">
                  <c:v>18.870158891142662</c:v>
                </c:pt>
                <c:pt idx="3508">
                  <c:v>19.356790539255897</c:v>
                </c:pt>
                <c:pt idx="3509">
                  <c:v>18.748193681125109</c:v>
                </c:pt>
                <c:pt idx="3510">
                  <c:v>19.435500856362541</c:v>
                </c:pt>
                <c:pt idx="3511">
                  <c:v>18.646611659834054</c:v>
                </c:pt>
                <c:pt idx="3512">
                  <c:v>17.820571821523977</c:v>
                </c:pt>
                <c:pt idx="3513">
                  <c:v>18.213678900351791</c:v>
                </c:pt>
                <c:pt idx="3514">
                  <c:v>17.81253856465031</c:v>
                </c:pt>
                <c:pt idx="3515">
                  <c:v>19.105244989278233</c:v>
                </c:pt>
                <c:pt idx="3516">
                  <c:v>18.127992216522202</c:v>
                </c:pt>
                <c:pt idx="3517">
                  <c:v>19.910307131702236</c:v>
                </c:pt>
                <c:pt idx="3518">
                  <c:v>20.117417727798909</c:v>
                </c:pt>
                <c:pt idx="3519">
                  <c:v>21.50222524672817</c:v>
                </c:pt>
                <c:pt idx="3520">
                  <c:v>20.145026228372817</c:v>
                </c:pt>
                <c:pt idx="3521">
                  <c:v>20.216542707648479</c:v>
                </c:pt>
                <c:pt idx="3522">
                  <c:v>22.068628852758657</c:v>
                </c:pt>
                <c:pt idx="3523">
                  <c:v>20.884468165958477</c:v>
                </c:pt>
                <c:pt idx="3524">
                  <c:v>18.267063371740448</c:v>
                </c:pt>
                <c:pt idx="3525">
                  <c:v>18.397434685973622</c:v>
                </c:pt>
                <c:pt idx="3526">
                  <c:v>22.48497373226127</c:v>
                </c:pt>
                <c:pt idx="3527">
                  <c:v>20.863000390029431</c:v>
                </c:pt>
                <c:pt idx="3528">
                  <c:v>18.451396751418148</c:v>
                </c:pt>
                <c:pt idx="3529">
                  <c:v>18.36537548294805</c:v>
                </c:pt>
                <c:pt idx="3530">
                  <c:v>21.413829016163877</c:v>
                </c:pt>
                <c:pt idx="3531">
                  <c:v>20.552431067597997</c:v>
                </c:pt>
                <c:pt idx="3532">
                  <c:v>20.440552084846722</c:v>
                </c:pt>
                <c:pt idx="3533">
                  <c:v>19.580702700543306</c:v>
                </c:pt>
                <c:pt idx="3534">
                  <c:v>19.499512056276178</c:v>
                </c:pt>
                <c:pt idx="3535">
                  <c:v>18.878302569769151</c:v>
                </c:pt>
                <c:pt idx="3536">
                  <c:v>21.261412508387632</c:v>
                </c:pt>
                <c:pt idx="3537">
                  <c:v>20.201584662999377</c:v>
                </c:pt>
                <c:pt idx="3538">
                  <c:v>20.008101285280173</c:v>
                </c:pt>
                <c:pt idx="3539">
                  <c:v>18.543784166327676</c:v>
                </c:pt>
                <c:pt idx="3540">
                  <c:v>19.263840396239271</c:v>
                </c:pt>
                <c:pt idx="3541">
                  <c:v>20.009136443384268</c:v>
                </c:pt>
                <c:pt idx="3542">
                  <c:v>22.284229286481704</c:v>
                </c:pt>
                <c:pt idx="3543">
                  <c:v>20.772475323170958</c:v>
                </c:pt>
                <c:pt idx="3544">
                  <c:v>23.598772618185972</c:v>
                </c:pt>
                <c:pt idx="3545">
                  <c:v>24.720095385618784</c:v>
                </c:pt>
                <c:pt idx="3546">
                  <c:v>21.963533279336797</c:v>
                </c:pt>
                <c:pt idx="3547">
                  <c:v>25.244261454142933</c:v>
                </c:pt>
                <c:pt idx="3548">
                  <c:v>23.035434105471438</c:v>
                </c:pt>
                <c:pt idx="3549">
                  <c:v>24.793555353392794</c:v>
                </c:pt>
                <c:pt idx="3550">
                  <c:v>24.59637467559514</c:v>
                </c:pt>
                <c:pt idx="3551">
                  <c:v>23.422755957786137</c:v>
                </c:pt>
                <c:pt idx="3552">
                  <c:v>23.008602291111728</c:v>
                </c:pt>
                <c:pt idx="3553">
                  <c:v>24.777752647837602</c:v>
                </c:pt>
                <c:pt idx="3554">
                  <c:v>26.139859459249021</c:v>
                </c:pt>
                <c:pt idx="3555">
                  <c:v>24.661591189352386</c:v>
                </c:pt>
                <c:pt idx="3556">
                  <c:v>26.504215660734978</c:v>
                </c:pt>
                <c:pt idx="3557">
                  <c:v>25.634030043558191</c:v>
                </c:pt>
                <c:pt idx="3558">
                  <c:v>22.43929967119448</c:v>
                </c:pt>
                <c:pt idx="3559">
                  <c:v>21.478693087257351</c:v>
                </c:pt>
                <c:pt idx="3560">
                  <c:v>23.102681178872704</c:v>
                </c:pt>
                <c:pt idx="3561">
                  <c:v>21.085144145657541</c:v>
                </c:pt>
                <c:pt idx="3562">
                  <c:v>18.413922577417146</c:v>
                </c:pt>
                <c:pt idx="3563">
                  <c:v>19.649717345271178</c:v>
                </c:pt>
                <c:pt idx="3564">
                  <c:v>19.983558116072849</c:v>
                </c:pt>
                <c:pt idx="3565">
                  <c:v>20.114584228843992</c:v>
                </c:pt>
                <c:pt idx="3566">
                  <c:v>21.316918383050304</c:v>
                </c:pt>
                <c:pt idx="3567">
                  <c:v>20.148908013926782</c:v>
                </c:pt>
                <c:pt idx="3568">
                  <c:v>19.001533259703962</c:v>
                </c:pt>
                <c:pt idx="3569">
                  <c:v>19.126428298622812</c:v>
                </c:pt>
                <c:pt idx="3570">
                  <c:v>19.980701089770303</c:v>
                </c:pt>
                <c:pt idx="3571">
                  <c:v>21.226440886882401</c:v>
                </c:pt>
                <c:pt idx="3572">
                  <c:v>23.990683405784914</c:v>
                </c:pt>
                <c:pt idx="3573">
                  <c:v>20.681427456337204</c:v>
                </c:pt>
                <c:pt idx="3574">
                  <c:v>22.071911617312072</c:v>
                </c:pt>
                <c:pt idx="3575">
                  <c:v>23.218053810096045</c:v>
                </c:pt>
                <c:pt idx="3576">
                  <c:v>23.167161290874997</c:v>
                </c:pt>
                <c:pt idx="3577">
                  <c:v>21.665484724905202</c:v>
                </c:pt>
                <c:pt idx="3578">
                  <c:v>20.608888680916007</c:v>
                </c:pt>
                <c:pt idx="3579">
                  <c:v>21.019196728947776</c:v>
                </c:pt>
                <c:pt idx="3580">
                  <c:v>19.528414277920877</c:v>
                </c:pt>
                <c:pt idx="3581">
                  <c:v>18.714359385299399</c:v>
                </c:pt>
                <c:pt idx="3582">
                  <c:v>19.157605455254654</c:v>
                </c:pt>
                <c:pt idx="3583">
                  <c:v>21.700823665430768</c:v>
                </c:pt>
                <c:pt idx="3584">
                  <c:v>21.860441947798023</c:v>
                </c:pt>
                <c:pt idx="3585">
                  <c:v>21.461298621035962</c:v>
                </c:pt>
                <c:pt idx="3586">
                  <c:v>21.24862851608863</c:v>
                </c:pt>
                <c:pt idx="3587">
                  <c:v>18.310665836963285</c:v>
                </c:pt>
                <c:pt idx="3588">
                  <c:v>17.95127507105969</c:v>
                </c:pt>
                <c:pt idx="3589">
                  <c:v>18.548795715633499</c:v>
                </c:pt>
                <c:pt idx="3590">
                  <c:v>19.377737387593356</c:v>
                </c:pt>
                <c:pt idx="3591">
                  <c:v>21.4836588996817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7644384"/>
        <c:axId val="427642424"/>
      </c:scatterChart>
      <c:valAx>
        <c:axId val="427644384"/>
        <c:scaling>
          <c:orientation val="minMax"/>
          <c:max val="44075"/>
          <c:min val="4051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7642424"/>
        <c:crosses val="autoZero"/>
        <c:crossBetween val="midCat"/>
      </c:valAx>
      <c:valAx>
        <c:axId val="427642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50" dirty="0"/>
                  <a:t>Average</a:t>
                </a:r>
                <a:r>
                  <a:rPr lang="en-US" sz="1050" baseline="0" dirty="0"/>
                  <a:t> QTY (MW/hr)</a:t>
                </a:r>
                <a:endParaRPr lang="en-US" sz="105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76443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PTP Quantity vs Intervals Dec 2010 - Sep 2020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1"/>
          <c:tx>
            <c:strRef>
              <c:f>'Select select'!$K$1</c:f>
              <c:strCache>
                <c:ptCount val="1"/>
                <c:pt idx="0">
                  <c:v>TOTAL_QTY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25400" cap="rnd">
                <a:solidFill>
                  <a:schemeClr val="bg1">
                    <a:lumMod val="65000"/>
                  </a:schemeClr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'Select select'!$I$2:$I$3593</c:f>
              <c:numCache>
                <c:formatCode>m/d/yyyy</c:formatCode>
                <c:ptCount val="3592"/>
                <c:pt idx="0">
                  <c:v>40513</c:v>
                </c:pt>
                <c:pt idx="1">
                  <c:v>40514</c:v>
                </c:pt>
                <c:pt idx="2">
                  <c:v>40515</c:v>
                </c:pt>
                <c:pt idx="3">
                  <c:v>40516</c:v>
                </c:pt>
                <c:pt idx="4">
                  <c:v>40517</c:v>
                </c:pt>
                <c:pt idx="5">
                  <c:v>40518</c:v>
                </c:pt>
                <c:pt idx="6">
                  <c:v>40519</c:v>
                </c:pt>
                <c:pt idx="7">
                  <c:v>40520</c:v>
                </c:pt>
                <c:pt idx="8">
                  <c:v>40521</c:v>
                </c:pt>
                <c:pt idx="9">
                  <c:v>40522</c:v>
                </c:pt>
                <c:pt idx="10">
                  <c:v>40523</c:v>
                </c:pt>
                <c:pt idx="11">
                  <c:v>40524</c:v>
                </c:pt>
                <c:pt idx="12">
                  <c:v>40525</c:v>
                </c:pt>
                <c:pt idx="13">
                  <c:v>40526</c:v>
                </c:pt>
                <c:pt idx="14">
                  <c:v>40527</c:v>
                </c:pt>
                <c:pt idx="15">
                  <c:v>40528</c:v>
                </c:pt>
                <c:pt idx="16">
                  <c:v>40529</c:v>
                </c:pt>
                <c:pt idx="17">
                  <c:v>40530</c:v>
                </c:pt>
                <c:pt idx="18">
                  <c:v>40531</c:v>
                </c:pt>
                <c:pt idx="19">
                  <c:v>40532</c:v>
                </c:pt>
                <c:pt idx="20">
                  <c:v>40533</c:v>
                </c:pt>
                <c:pt idx="21">
                  <c:v>40534</c:v>
                </c:pt>
                <c:pt idx="22">
                  <c:v>40535</c:v>
                </c:pt>
                <c:pt idx="23">
                  <c:v>40536</c:v>
                </c:pt>
                <c:pt idx="24">
                  <c:v>40537</c:v>
                </c:pt>
                <c:pt idx="25">
                  <c:v>40538</c:v>
                </c:pt>
                <c:pt idx="26">
                  <c:v>40539</c:v>
                </c:pt>
                <c:pt idx="27">
                  <c:v>40540</c:v>
                </c:pt>
                <c:pt idx="28">
                  <c:v>40541</c:v>
                </c:pt>
                <c:pt idx="29">
                  <c:v>40542</c:v>
                </c:pt>
                <c:pt idx="30">
                  <c:v>40543</c:v>
                </c:pt>
                <c:pt idx="31">
                  <c:v>40544</c:v>
                </c:pt>
                <c:pt idx="32">
                  <c:v>40545</c:v>
                </c:pt>
                <c:pt idx="33">
                  <c:v>40546</c:v>
                </c:pt>
                <c:pt idx="34">
                  <c:v>40547</c:v>
                </c:pt>
                <c:pt idx="35">
                  <c:v>40548</c:v>
                </c:pt>
                <c:pt idx="36">
                  <c:v>40549</c:v>
                </c:pt>
                <c:pt idx="37">
                  <c:v>40550</c:v>
                </c:pt>
                <c:pt idx="38">
                  <c:v>40551</c:v>
                </c:pt>
                <c:pt idx="39">
                  <c:v>40552</c:v>
                </c:pt>
                <c:pt idx="40">
                  <c:v>40553</c:v>
                </c:pt>
                <c:pt idx="41">
                  <c:v>40554</c:v>
                </c:pt>
                <c:pt idx="42">
                  <c:v>40555</c:v>
                </c:pt>
                <c:pt idx="43">
                  <c:v>40556</c:v>
                </c:pt>
                <c:pt idx="44">
                  <c:v>40557</c:v>
                </c:pt>
                <c:pt idx="45">
                  <c:v>40558</c:v>
                </c:pt>
                <c:pt idx="46">
                  <c:v>40559</c:v>
                </c:pt>
                <c:pt idx="47">
                  <c:v>40560</c:v>
                </c:pt>
                <c:pt idx="48">
                  <c:v>40561</c:v>
                </c:pt>
                <c:pt idx="49">
                  <c:v>40562</c:v>
                </c:pt>
                <c:pt idx="50">
                  <c:v>40563</c:v>
                </c:pt>
                <c:pt idx="51">
                  <c:v>40564</c:v>
                </c:pt>
                <c:pt idx="52">
                  <c:v>40565</c:v>
                </c:pt>
                <c:pt idx="53">
                  <c:v>40566</c:v>
                </c:pt>
                <c:pt idx="54">
                  <c:v>40567</c:v>
                </c:pt>
                <c:pt idx="55">
                  <c:v>40568</c:v>
                </c:pt>
                <c:pt idx="56">
                  <c:v>40569</c:v>
                </c:pt>
                <c:pt idx="57">
                  <c:v>40570</c:v>
                </c:pt>
                <c:pt idx="58">
                  <c:v>40571</c:v>
                </c:pt>
                <c:pt idx="59">
                  <c:v>40572</c:v>
                </c:pt>
                <c:pt idx="60">
                  <c:v>40573</c:v>
                </c:pt>
                <c:pt idx="61">
                  <c:v>40574</c:v>
                </c:pt>
                <c:pt idx="62">
                  <c:v>40575</c:v>
                </c:pt>
                <c:pt idx="63">
                  <c:v>40576</c:v>
                </c:pt>
                <c:pt idx="64">
                  <c:v>40577</c:v>
                </c:pt>
                <c:pt idx="65">
                  <c:v>40578</c:v>
                </c:pt>
                <c:pt idx="66">
                  <c:v>40579</c:v>
                </c:pt>
                <c:pt idx="67">
                  <c:v>40580</c:v>
                </c:pt>
                <c:pt idx="68">
                  <c:v>40581</c:v>
                </c:pt>
                <c:pt idx="69">
                  <c:v>40582</c:v>
                </c:pt>
                <c:pt idx="70">
                  <c:v>40583</c:v>
                </c:pt>
                <c:pt idx="71">
                  <c:v>40584</c:v>
                </c:pt>
                <c:pt idx="72">
                  <c:v>40585</c:v>
                </c:pt>
                <c:pt idx="73">
                  <c:v>40586</c:v>
                </c:pt>
                <c:pt idx="74">
                  <c:v>40587</c:v>
                </c:pt>
                <c:pt idx="75">
                  <c:v>40588</c:v>
                </c:pt>
                <c:pt idx="76">
                  <c:v>40589</c:v>
                </c:pt>
                <c:pt idx="77">
                  <c:v>40590</c:v>
                </c:pt>
                <c:pt idx="78">
                  <c:v>40591</c:v>
                </c:pt>
                <c:pt idx="79">
                  <c:v>40592</c:v>
                </c:pt>
                <c:pt idx="80">
                  <c:v>40593</c:v>
                </c:pt>
                <c:pt idx="81">
                  <c:v>40594</c:v>
                </c:pt>
                <c:pt idx="82">
                  <c:v>40595</c:v>
                </c:pt>
                <c:pt idx="83">
                  <c:v>40596</c:v>
                </c:pt>
                <c:pt idx="84">
                  <c:v>40597</c:v>
                </c:pt>
                <c:pt idx="85">
                  <c:v>40598</c:v>
                </c:pt>
                <c:pt idx="86">
                  <c:v>40599</c:v>
                </c:pt>
                <c:pt idx="87">
                  <c:v>40600</c:v>
                </c:pt>
                <c:pt idx="88">
                  <c:v>40601</c:v>
                </c:pt>
                <c:pt idx="89">
                  <c:v>40602</c:v>
                </c:pt>
                <c:pt idx="90">
                  <c:v>40603</c:v>
                </c:pt>
                <c:pt idx="91">
                  <c:v>40604</c:v>
                </c:pt>
                <c:pt idx="92">
                  <c:v>40605</c:v>
                </c:pt>
                <c:pt idx="93">
                  <c:v>40606</c:v>
                </c:pt>
                <c:pt idx="94">
                  <c:v>40607</c:v>
                </c:pt>
                <c:pt idx="95">
                  <c:v>40608</c:v>
                </c:pt>
                <c:pt idx="96">
                  <c:v>40609</c:v>
                </c:pt>
                <c:pt idx="97">
                  <c:v>40610</c:v>
                </c:pt>
                <c:pt idx="98">
                  <c:v>40611</c:v>
                </c:pt>
                <c:pt idx="99">
                  <c:v>40612</c:v>
                </c:pt>
                <c:pt idx="100">
                  <c:v>40613</c:v>
                </c:pt>
                <c:pt idx="101">
                  <c:v>40614</c:v>
                </c:pt>
                <c:pt idx="102">
                  <c:v>40615</c:v>
                </c:pt>
                <c:pt idx="103">
                  <c:v>40616</c:v>
                </c:pt>
                <c:pt idx="104">
                  <c:v>40617</c:v>
                </c:pt>
                <c:pt idx="105">
                  <c:v>40618</c:v>
                </c:pt>
                <c:pt idx="106">
                  <c:v>40619</c:v>
                </c:pt>
                <c:pt idx="107">
                  <c:v>40620</c:v>
                </c:pt>
                <c:pt idx="108">
                  <c:v>40621</c:v>
                </c:pt>
                <c:pt idx="109">
                  <c:v>40622</c:v>
                </c:pt>
                <c:pt idx="110">
                  <c:v>40623</c:v>
                </c:pt>
                <c:pt idx="111">
                  <c:v>40624</c:v>
                </c:pt>
                <c:pt idx="112">
                  <c:v>40625</c:v>
                </c:pt>
                <c:pt idx="113">
                  <c:v>40626</c:v>
                </c:pt>
                <c:pt idx="114">
                  <c:v>40627</c:v>
                </c:pt>
                <c:pt idx="115">
                  <c:v>40628</c:v>
                </c:pt>
                <c:pt idx="116">
                  <c:v>40629</c:v>
                </c:pt>
                <c:pt idx="117">
                  <c:v>40630</c:v>
                </c:pt>
                <c:pt idx="118">
                  <c:v>40631</c:v>
                </c:pt>
                <c:pt idx="119">
                  <c:v>40632</c:v>
                </c:pt>
                <c:pt idx="120">
                  <c:v>40633</c:v>
                </c:pt>
                <c:pt idx="121">
                  <c:v>40634</c:v>
                </c:pt>
                <c:pt idx="122">
                  <c:v>40635</c:v>
                </c:pt>
                <c:pt idx="123">
                  <c:v>40636</c:v>
                </c:pt>
                <c:pt idx="124">
                  <c:v>40637</c:v>
                </c:pt>
                <c:pt idx="125">
                  <c:v>40638</c:v>
                </c:pt>
                <c:pt idx="126">
                  <c:v>40639</c:v>
                </c:pt>
                <c:pt idx="127">
                  <c:v>40640</c:v>
                </c:pt>
                <c:pt idx="128">
                  <c:v>40641</c:v>
                </c:pt>
                <c:pt idx="129">
                  <c:v>40642</c:v>
                </c:pt>
                <c:pt idx="130">
                  <c:v>40643</c:v>
                </c:pt>
                <c:pt idx="131">
                  <c:v>40644</c:v>
                </c:pt>
                <c:pt idx="132">
                  <c:v>40645</c:v>
                </c:pt>
                <c:pt idx="133">
                  <c:v>40646</c:v>
                </c:pt>
                <c:pt idx="134">
                  <c:v>40647</c:v>
                </c:pt>
                <c:pt idx="135">
                  <c:v>40648</c:v>
                </c:pt>
                <c:pt idx="136">
                  <c:v>40649</c:v>
                </c:pt>
                <c:pt idx="137">
                  <c:v>40650</c:v>
                </c:pt>
                <c:pt idx="138">
                  <c:v>40651</c:v>
                </c:pt>
                <c:pt idx="139">
                  <c:v>40652</c:v>
                </c:pt>
                <c:pt idx="140">
                  <c:v>40653</c:v>
                </c:pt>
                <c:pt idx="141">
                  <c:v>40654</c:v>
                </c:pt>
                <c:pt idx="142">
                  <c:v>40655</c:v>
                </c:pt>
                <c:pt idx="143">
                  <c:v>40656</c:v>
                </c:pt>
                <c:pt idx="144">
                  <c:v>40657</c:v>
                </c:pt>
                <c:pt idx="145">
                  <c:v>40658</c:v>
                </c:pt>
                <c:pt idx="146">
                  <c:v>40659</c:v>
                </c:pt>
                <c:pt idx="147">
                  <c:v>40660</c:v>
                </c:pt>
                <c:pt idx="148">
                  <c:v>40661</c:v>
                </c:pt>
                <c:pt idx="149">
                  <c:v>40662</c:v>
                </c:pt>
                <c:pt idx="150">
                  <c:v>40663</c:v>
                </c:pt>
                <c:pt idx="151">
                  <c:v>40664</c:v>
                </c:pt>
                <c:pt idx="152">
                  <c:v>40665</c:v>
                </c:pt>
                <c:pt idx="153">
                  <c:v>40666</c:v>
                </c:pt>
                <c:pt idx="154">
                  <c:v>40667</c:v>
                </c:pt>
                <c:pt idx="155">
                  <c:v>40668</c:v>
                </c:pt>
                <c:pt idx="156">
                  <c:v>40669</c:v>
                </c:pt>
                <c:pt idx="157">
                  <c:v>40670</c:v>
                </c:pt>
                <c:pt idx="158">
                  <c:v>40671</c:v>
                </c:pt>
                <c:pt idx="159">
                  <c:v>40672</c:v>
                </c:pt>
                <c:pt idx="160">
                  <c:v>40673</c:v>
                </c:pt>
                <c:pt idx="161">
                  <c:v>40674</c:v>
                </c:pt>
                <c:pt idx="162">
                  <c:v>40675</c:v>
                </c:pt>
                <c:pt idx="163">
                  <c:v>40676</c:v>
                </c:pt>
                <c:pt idx="164">
                  <c:v>40677</c:v>
                </c:pt>
                <c:pt idx="165">
                  <c:v>40678</c:v>
                </c:pt>
                <c:pt idx="166">
                  <c:v>40679</c:v>
                </c:pt>
                <c:pt idx="167">
                  <c:v>40680</c:v>
                </c:pt>
                <c:pt idx="168">
                  <c:v>40681</c:v>
                </c:pt>
                <c:pt idx="169">
                  <c:v>40682</c:v>
                </c:pt>
                <c:pt idx="170">
                  <c:v>40683</c:v>
                </c:pt>
                <c:pt idx="171">
                  <c:v>40684</c:v>
                </c:pt>
                <c:pt idx="172">
                  <c:v>40685</c:v>
                </c:pt>
                <c:pt idx="173">
                  <c:v>40686</c:v>
                </c:pt>
                <c:pt idx="174">
                  <c:v>40687</c:v>
                </c:pt>
                <c:pt idx="175">
                  <c:v>40688</c:v>
                </c:pt>
                <c:pt idx="176">
                  <c:v>40689</c:v>
                </c:pt>
                <c:pt idx="177">
                  <c:v>40690</c:v>
                </c:pt>
                <c:pt idx="178">
                  <c:v>40691</c:v>
                </c:pt>
                <c:pt idx="179">
                  <c:v>40692</c:v>
                </c:pt>
                <c:pt idx="180">
                  <c:v>40693</c:v>
                </c:pt>
                <c:pt idx="181">
                  <c:v>40694</c:v>
                </c:pt>
                <c:pt idx="182">
                  <c:v>40695</c:v>
                </c:pt>
                <c:pt idx="183">
                  <c:v>40696</c:v>
                </c:pt>
                <c:pt idx="184">
                  <c:v>40697</c:v>
                </c:pt>
                <c:pt idx="185">
                  <c:v>40698</c:v>
                </c:pt>
                <c:pt idx="186">
                  <c:v>40699</c:v>
                </c:pt>
                <c:pt idx="187">
                  <c:v>40700</c:v>
                </c:pt>
                <c:pt idx="188">
                  <c:v>40701</c:v>
                </c:pt>
                <c:pt idx="189">
                  <c:v>40702</c:v>
                </c:pt>
                <c:pt idx="190">
                  <c:v>40703</c:v>
                </c:pt>
                <c:pt idx="191">
                  <c:v>40704</c:v>
                </c:pt>
                <c:pt idx="192">
                  <c:v>40705</c:v>
                </c:pt>
                <c:pt idx="193">
                  <c:v>40706</c:v>
                </c:pt>
                <c:pt idx="194">
                  <c:v>40707</c:v>
                </c:pt>
                <c:pt idx="195">
                  <c:v>40708</c:v>
                </c:pt>
                <c:pt idx="196">
                  <c:v>40709</c:v>
                </c:pt>
                <c:pt idx="197">
                  <c:v>40710</c:v>
                </c:pt>
                <c:pt idx="198">
                  <c:v>40711</c:v>
                </c:pt>
                <c:pt idx="199">
                  <c:v>40712</c:v>
                </c:pt>
                <c:pt idx="200">
                  <c:v>40713</c:v>
                </c:pt>
                <c:pt idx="201">
                  <c:v>40714</c:v>
                </c:pt>
                <c:pt idx="202">
                  <c:v>40715</c:v>
                </c:pt>
                <c:pt idx="203">
                  <c:v>40716</c:v>
                </c:pt>
                <c:pt idx="204">
                  <c:v>40717</c:v>
                </c:pt>
                <c:pt idx="205">
                  <c:v>40718</c:v>
                </c:pt>
                <c:pt idx="206">
                  <c:v>40719</c:v>
                </c:pt>
                <c:pt idx="207">
                  <c:v>40720</c:v>
                </c:pt>
                <c:pt idx="208">
                  <c:v>40721</c:v>
                </c:pt>
                <c:pt idx="209">
                  <c:v>40722</c:v>
                </c:pt>
                <c:pt idx="210">
                  <c:v>40723</c:v>
                </c:pt>
                <c:pt idx="211">
                  <c:v>40724</c:v>
                </c:pt>
                <c:pt idx="212">
                  <c:v>40725</c:v>
                </c:pt>
                <c:pt idx="213">
                  <c:v>40726</c:v>
                </c:pt>
                <c:pt idx="214">
                  <c:v>40727</c:v>
                </c:pt>
                <c:pt idx="215">
                  <c:v>40728</c:v>
                </c:pt>
                <c:pt idx="216">
                  <c:v>40729</c:v>
                </c:pt>
                <c:pt idx="217">
                  <c:v>40730</c:v>
                </c:pt>
                <c:pt idx="218">
                  <c:v>40731</c:v>
                </c:pt>
                <c:pt idx="219">
                  <c:v>40732</c:v>
                </c:pt>
                <c:pt idx="220">
                  <c:v>40733</c:v>
                </c:pt>
                <c:pt idx="221">
                  <c:v>40734</c:v>
                </c:pt>
                <c:pt idx="222">
                  <c:v>40735</c:v>
                </c:pt>
                <c:pt idx="223">
                  <c:v>40736</c:v>
                </c:pt>
                <c:pt idx="224">
                  <c:v>40737</c:v>
                </c:pt>
                <c:pt idx="225">
                  <c:v>40738</c:v>
                </c:pt>
                <c:pt idx="226">
                  <c:v>40739</c:v>
                </c:pt>
                <c:pt idx="227">
                  <c:v>40740</c:v>
                </c:pt>
                <c:pt idx="228">
                  <c:v>40741</c:v>
                </c:pt>
                <c:pt idx="229">
                  <c:v>40742</c:v>
                </c:pt>
                <c:pt idx="230">
                  <c:v>40743</c:v>
                </c:pt>
                <c:pt idx="231">
                  <c:v>40744</c:v>
                </c:pt>
                <c:pt idx="232">
                  <c:v>40745</c:v>
                </c:pt>
                <c:pt idx="233">
                  <c:v>40746</c:v>
                </c:pt>
                <c:pt idx="234">
                  <c:v>40747</c:v>
                </c:pt>
                <c:pt idx="235">
                  <c:v>40748</c:v>
                </c:pt>
                <c:pt idx="236">
                  <c:v>40749</c:v>
                </c:pt>
                <c:pt idx="237">
                  <c:v>40750</c:v>
                </c:pt>
                <c:pt idx="238">
                  <c:v>40751</c:v>
                </c:pt>
                <c:pt idx="239">
                  <c:v>40752</c:v>
                </c:pt>
                <c:pt idx="240">
                  <c:v>40753</c:v>
                </c:pt>
                <c:pt idx="241">
                  <c:v>40754</c:v>
                </c:pt>
                <c:pt idx="242">
                  <c:v>40755</c:v>
                </c:pt>
                <c:pt idx="243">
                  <c:v>40756</c:v>
                </c:pt>
                <c:pt idx="244">
                  <c:v>40757</c:v>
                </c:pt>
                <c:pt idx="245">
                  <c:v>40758</c:v>
                </c:pt>
                <c:pt idx="246">
                  <c:v>40759</c:v>
                </c:pt>
                <c:pt idx="247">
                  <c:v>40760</c:v>
                </c:pt>
                <c:pt idx="248">
                  <c:v>40761</c:v>
                </c:pt>
                <c:pt idx="249">
                  <c:v>40762</c:v>
                </c:pt>
                <c:pt idx="250">
                  <c:v>40763</c:v>
                </c:pt>
                <c:pt idx="251">
                  <c:v>40764</c:v>
                </c:pt>
                <c:pt idx="252">
                  <c:v>40765</c:v>
                </c:pt>
                <c:pt idx="253">
                  <c:v>40766</c:v>
                </c:pt>
                <c:pt idx="254">
                  <c:v>40767</c:v>
                </c:pt>
                <c:pt idx="255">
                  <c:v>40768</c:v>
                </c:pt>
                <c:pt idx="256">
                  <c:v>40769</c:v>
                </c:pt>
                <c:pt idx="257">
                  <c:v>40770</c:v>
                </c:pt>
                <c:pt idx="258">
                  <c:v>40771</c:v>
                </c:pt>
                <c:pt idx="259">
                  <c:v>40772</c:v>
                </c:pt>
                <c:pt idx="260">
                  <c:v>40773</c:v>
                </c:pt>
                <c:pt idx="261">
                  <c:v>40774</c:v>
                </c:pt>
                <c:pt idx="262">
                  <c:v>40775</c:v>
                </c:pt>
                <c:pt idx="263">
                  <c:v>40776</c:v>
                </c:pt>
                <c:pt idx="264">
                  <c:v>40777</c:v>
                </c:pt>
                <c:pt idx="265">
                  <c:v>40778</c:v>
                </c:pt>
                <c:pt idx="266">
                  <c:v>40779</c:v>
                </c:pt>
                <c:pt idx="267">
                  <c:v>40780</c:v>
                </c:pt>
                <c:pt idx="268">
                  <c:v>40781</c:v>
                </c:pt>
                <c:pt idx="269">
                  <c:v>40782</c:v>
                </c:pt>
                <c:pt idx="270">
                  <c:v>40783</c:v>
                </c:pt>
                <c:pt idx="271">
                  <c:v>40784</c:v>
                </c:pt>
                <c:pt idx="272">
                  <c:v>40785</c:v>
                </c:pt>
                <c:pt idx="273">
                  <c:v>40786</c:v>
                </c:pt>
                <c:pt idx="274">
                  <c:v>40787</c:v>
                </c:pt>
                <c:pt idx="275">
                  <c:v>40788</c:v>
                </c:pt>
                <c:pt idx="276">
                  <c:v>40789</c:v>
                </c:pt>
                <c:pt idx="277">
                  <c:v>40790</c:v>
                </c:pt>
                <c:pt idx="278">
                  <c:v>40791</c:v>
                </c:pt>
                <c:pt idx="279">
                  <c:v>40792</c:v>
                </c:pt>
                <c:pt idx="280">
                  <c:v>40793</c:v>
                </c:pt>
                <c:pt idx="281">
                  <c:v>40794</c:v>
                </c:pt>
                <c:pt idx="282">
                  <c:v>40795</c:v>
                </c:pt>
                <c:pt idx="283">
                  <c:v>40796</c:v>
                </c:pt>
                <c:pt idx="284">
                  <c:v>40797</c:v>
                </c:pt>
                <c:pt idx="285">
                  <c:v>40798</c:v>
                </c:pt>
                <c:pt idx="286">
                  <c:v>40799</c:v>
                </c:pt>
                <c:pt idx="287">
                  <c:v>40800</c:v>
                </c:pt>
                <c:pt idx="288">
                  <c:v>40801</c:v>
                </c:pt>
                <c:pt idx="289">
                  <c:v>40802</c:v>
                </c:pt>
                <c:pt idx="290">
                  <c:v>40803</c:v>
                </c:pt>
                <c:pt idx="291">
                  <c:v>40804</c:v>
                </c:pt>
                <c:pt idx="292">
                  <c:v>40805</c:v>
                </c:pt>
                <c:pt idx="293">
                  <c:v>40806</c:v>
                </c:pt>
                <c:pt idx="294">
                  <c:v>40807</c:v>
                </c:pt>
                <c:pt idx="295">
                  <c:v>40808</c:v>
                </c:pt>
                <c:pt idx="296">
                  <c:v>40809</c:v>
                </c:pt>
                <c:pt idx="297">
                  <c:v>40810</c:v>
                </c:pt>
                <c:pt idx="298">
                  <c:v>40811</c:v>
                </c:pt>
                <c:pt idx="299">
                  <c:v>40812</c:v>
                </c:pt>
                <c:pt idx="300">
                  <c:v>40813</c:v>
                </c:pt>
                <c:pt idx="301">
                  <c:v>40814</c:v>
                </c:pt>
                <c:pt idx="302">
                  <c:v>40815</c:v>
                </c:pt>
                <c:pt idx="303">
                  <c:v>40816</c:v>
                </c:pt>
                <c:pt idx="304">
                  <c:v>40817</c:v>
                </c:pt>
                <c:pt idx="305">
                  <c:v>40818</c:v>
                </c:pt>
                <c:pt idx="306">
                  <c:v>40819</c:v>
                </c:pt>
                <c:pt idx="307">
                  <c:v>40820</c:v>
                </c:pt>
                <c:pt idx="308">
                  <c:v>40821</c:v>
                </c:pt>
                <c:pt idx="309">
                  <c:v>40822</c:v>
                </c:pt>
                <c:pt idx="310">
                  <c:v>40823</c:v>
                </c:pt>
                <c:pt idx="311">
                  <c:v>40824</c:v>
                </c:pt>
                <c:pt idx="312">
                  <c:v>40825</c:v>
                </c:pt>
                <c:pt idx="313">
                  <c:v>40826</c:v>
                </c:pt>
                <c:pt idx="314">
                  <c:v>40827</c:v>
                </c:pt>
                <c:pt idx="315">
                  <c:v>40828</c:v>
                </c:pt>
                <c:pt idx="316">
                  <c:v>40829</c:v>
                </c:pt>
                <c:pt idx="317">
                  <c:v>40830</c:v>
                </c:pt>
                <c:pt idx="318">
                  <c:v>40831</c:v>
                </c:pt>
                <c:pt idx="319">
                  <c:v>40832</c:v>
                </c:pt>
                <c:pt idx="320">
                  <c:v>40833</c:v>
                </c:pt>
                <c:pt idx="321">
                  <c:v>40834</c:v>
                </c:pt>
                <c:pt idx="322">
                  <c:v>40835</c:v>
                </c:pt>
                <c:pt idx="323">
                  <c:v>40836</c:v>
                </c:pt>
                <c:pt idx="324">
                  <c:v>40837</c:v>
                </c:pt>
                <c:pt idx="325">
                  <c:v>40838</c:v>
                </c:pt>
                <c:pt idx="326">
                  <c:v>40839</c:v>
                </c:pt>
                <c:pt idx="327">
                  <c:v>40840</c:v>
                </c:pt>
                <c:pt idx="328">
                  <c:v>40841</c:v>
                </c:pt>
                <c:pt idx="329">
                  <c:v>40842</c:v>
                </c:pt>
                <c:pt idx="330">
                  <c:v>40843</c:v>
                </c:pt>
                <c:pt idx="331">
                  <c:v>40844</c:v>
                </c:pt>
                <c:pt idx="332">
                  <c:v>40845</c:v>
                </c:pt>
                <c:pt idx="333">
                  <c:v>40846</c:v>
                </c:pt>
                <c:pt idx="334">
                  <c:v>40847</c:v>
                </c:pt>
                <c:pt idx="335">
                  <c:v>40848</c:v>
                </c:pt>
                <c:pt idx="336">
                  <c:v>40849</c:v>
                </c:pt>
                <c:pt idx="337">
                  <c:v>40850</c:v>
                </c:pt>
                <c:pt idx="338">
                  <c:v>40851</c:v>
                </c:pt>
                <c:pt idx="339">
                  <c:v>40852</c:v>
                </c:pt>
                <c:pt idx="340">
                  <c:v>40853</c:v>
                </c:pt>
                <c:pt idx="341">
                  <c:v>40854</c:v>
                </c:pt>
                <c:pt idx="342">
                  <c:v>40855</c:v>
                </c:pt>
                <c:pt idx="343">
                  <c:v>40856</c:v>
                </c:pt>
                <c:pt idx="344">
                  <c:v>40857</c:v>
                </c:pt>
                <c:pt idx="345">
                  <c:v>40858</c:v>
                </c:pt>
                <c:pt idx="346">
                  <c:v>40859</c:v>
                </c:pt>
                <c:pt idx="347">
                  <c:v>40860</c:v>
                </c:pt>
                <c:pt idx="348">
                  <c:v>40861</c:v>
                </c:pt>
                <c:pt idx="349">
                  <c:v>40862</c:v>
                </c:pt>
                <c:pt idx="350">
                  <c:v>40863</c:v>
                </c:pt>
                <c:pt idx="351">
                  <c:v>40864</c:v>
                </c:pt>
                <c:pt idx="352">
                  <c:v>40865</c:v>
                </c:pt>
                <c:pt idx="353">
                  <c:v>40866</c:v>
                </c:pt>
                <c:pt idx="354">
                  <c:v>40867</c:v>
                </c:pt>
                <c:pt idx="355">
                  <c:v>40868</c:v>
                </c:pt>
                <c:pt idx="356">
                  <c:v>40869</c:v>
                </c:pt>
                <c:pt idx="357">
                  <c:v>40870</c:v>
                </c:pt>
                <c:pt idx="358">
                  <c:v>40871</c:v>
                </c:pt>
                <c:pt idx="359">
                  <c:v>40872</c:v>
                </c:pt>
                <c:pt idx="360">
                  <c:v>40873</c:v>
                </c:pt>
                <c:pt idx="361">
                  <c:v>40874</c:v>
                </c:pt>
                <c:pt idx="362">
                  <c:v>40875</c:v>
                </c:pt>
                <c:pt idx="363">
                  <c:v>40876</c:v>
                </c:pt>
                <c:pt idx="364">
                  <c:v>40877</c:v>
                </c:pt>
                <c:pt idx="365">
                  <c:v>40878</c:v>
                </c:pt>
                <c:pt idx="366">
                  <c:v>40879</c:v>
                </c:pt>
                <c:pt idx="367">
                  <c:v>40880</c:v>
                </c:pt>
                <c:pt idx="368">
                  <c:v>40881</c:v>
                </c:pt>
                <c:pt idx="369">
                  <c:v>40882</c:v>
                </c:pt>
                <c:pt idx="370">
                  <c:v>40883</c:v>
                </c:pt>
                <c:pt idx="371">
                  <c:v>40884</c:v>
                </c:pt>
                <c:pt idx="372">
                  <c:v>40885</c:v>
                </c:pt>
                <c:pt idx="373">
                  <c:v>40886</c:v>
                </c:pt>
                <c:pt idx="374">
                  <c:v>40887</c:v>
                </c:pt>
                <c:pt idx="375">
                  <c:v>40888</c:v>
                </c:pt>
                <c:pt idx="376">
                  <c:v>40889</c:v>
                </c:pt>
                <c:pt idx="377">
                  <c:v>40890</c:v>
                </c:pt>
                <c:pt idx="378">
                  <c:v>40891</c:v>
                </c:pt>
                <c:pt idx="379">
                  <c:v>40892</c:v>
                </c:pt>
                <c:pt idx="380">
                  <c:v>40893</c:v>
                </c:pt>
                <c:pt idx="381">
                  <c:v>40894</c:v>
                </c:pt>
                <c:pt idx="382">
                  <c:v>40895</c:v>
                </c:pt>
                <c:pt idx="383">
                  <c:v>40896</c:v>
                </c:pt>
                <c:pt idx="384">
                  <c:v>40897</c:v>
                </c:pt>
                <c:pt idx="385">
                  <c:v>40898</c:v>
                </c:pt>
                <c:pt idx="386">
                  <c:v>40899</c:v>
                </c:pt>
                <c:pt idx="387">
                  <c:v>40900</c:v>
                </c:pt>
                <c:pt idx="388">
                  <c:v>40901</c:v>
                </c:pt>
                <c:pt idx="389">
                  <c:v>40902</c:v>
                </c:pt>
                <c:pt idx="390">
                  <c:v>40903</c:v>
                </c:pt>
                <c:pt idx="391">
                  <c:v>40904</c:v>
                </c:pt>
                <c:pt idx="392">
                  <c:v>40905</c:v>
                </c:pt>
                <c:pt idx="393">
                  <c:v>40906</c:v>
                </c:pt>
                <c:pt idx="394">
                  <c:v>40907</c:v>
                </c:pt>
                <c:pt idx="395">
                  <c:v>40908</c:v>
                </c:pt>
                <c:pt idx="396">
                  <c:v>40909</c:v>
                </c:pt>
                <c:pt idx="397">
                  <c:v>40910</c:v>
                </c:pt>
                <c:pt idx="398">
                  <c:v>40911</c:v>
                </c:pt>
                <c:pt idx="399">
                  <c:v>40912</c:v>
                </c:pt>
                <c:pt idx="400">
                  <c:v>40913</c:v>
                </c:pt>
                <c:pt idx="401">
                  <c:v>40914</c:v>
                </c:pt>
                <c:pt idx="402">
                  <c:v>40915</c:v>
                </c:pt>
                <c:pt idx="403">
                  <c:v>40916</c:v>
                </c:pt>
                <c:pt idx="404">
                  <c:v>40917</c:v>
                </c:pt>
                <c:pt idx="405">
                  <c:v>40918</c:v>
                </c:pt>
                <c:pt idx="406">
                  <c:v>40919</c:v>
                </c:pt>
                <c:pt idx="407">
                  <c:v>40920</c:v>
                </c:pt>
                <c:pt idx="408">
                  <c:v>40921</c:v>
                </c:pt>
                <c:pt idx="409">
                  <c:v>40922</c:v>
                </c:pt>
                <c:pt idx="410">
                  <c:v>40923</c:v>
                </c:pt>
                <c:pt idx="411">
                  <c:v>40924</c:v>
                </c:pt>
                <c:pt idx="412">
                  <c:v>40925</c:v>
                </c:pt>
                <c:pt idx="413">
                  <c:v>40926</c:v>
                </c:pt>
                <c:pt idx="414">
                  <c:v>40927</c:v>
                </c:pt>
                <c:pt idx="415">
                  <c:v>40928</c:v>
                </c:pt>
                <c:pt idx="416">
                  <c:v>40929</c:v>
                </c:pt>
                <c:pt idx="417">
                  <c:v>40930</c:v>
                </c:pt>
                <c:pt idx="418">
                  <c:v>40931</c:v>
                </c:pt>
                <c:pt idx="419">
                  <c:v>40932</c:v>
                </c:pt>
                <c:pt idx="420">
                  <c:v>40933</c:v>
                </c:pt>
                <c:pt idx="421">
                  <c:v>40934</c:v>
                </c:pt>
                <c:pt idx="422">
                  <c:v>40935</c:v>
                </c:pt>
                <c:pt idx="423">
                  <c:v>40936</c:v>
                </c:pt>
                <c:pt idx="424">
                  <c:v>40937</c:v>
                </c:pt>
                <c:pt idx="425">
                  <c:v>40938</c:v>
                </c:pt>
                <c:pt idx="426">
                  <c:v>40939</c:v>
                </c:pt>
                <c:pt idx="427">
                  <c:v>40940</c:v>
                </c:pt>
                <c:pt idx="428">
                  <c:v>40941</c:v>
                </c:pt>
                <c:pt idx="429">
                  <c:v>40942</c:v>
                </c:pt>
                <c:pt idx="430">
                  <c:v>40943</c:v>
                </c:pt>
                <c:pt idx="431">
                  <c:v>40944</c:v>
                </c:pt>
                <c:pt idx="432">
                  <c:v>40945</c:v>
                </c:pt>
                <c:pt idx="433">
                  <c:v>40946</c:v>
                </c:pt>
                <c:pt idx="434">
                  <c:v>40947</c:v>
                </c:pt>
                <c:pt idx="435">
                  <c:v>40948</c:v>
                </c:pt>
                <c:pt idx="436">
                  <c:v>40949</c:v>
                </c:pt>
                <c:pt idx="437">
                  <c:v>40950</c:v>
                </c:pt>
                <c:pt idx="438">
                  <c:v>40951</c:v>
                </c:pt>
                <c:pt idx="439">
                  <c:v>40952</c:v>
                </c:pt>
                <c:pt idx="440">
                  <c:v>40953</c:v>
                </c:pt>
                <c:pt idx="441">
                  <c:v>40954</c:v>
                </c:pt>
                <c:pt idx="442">
                  <c:v>40955</c:v>
                </c:pt>
                <c:pt idx="443">
                  <c:v>40956</c:v>
                </c:pt>
                <c:pt idx="444">
                  <c:v>40957</c:v>
                </c:pt>
                <c:pt idx="445">
                  <c:v>40958</c:v>
                </c:pt>
                <c:pt idx="446">
                  <c:v>40959</c:v>
                </c:pt>
                <c:pt idx="447">
                  <c:v>40960</c:v>
                </c:pt>
                <c:pt idx="448">
                  <c:v>40961</c:v>
                </c:pt>
                <c:pt idx="449">
                  <c:v>40962</c:v>
                </c:pt>
                <c:pt idx="450">
                  <c:v>40963</c:v>
                </c:pt>
                <c:pt idx="451">
                  <c:v>40964</c:v>
                </c:pt>
                <c:pt idx="452">
                  <c:v>40965</c:v>
                </c:pt>
                <c:pt idx="453">
                  <c:v>40966</c:v>
                </c:pt>
                <c:pt idx="454">
                  <c:v>40967</c:v>
                </c:pt>
                <c:pt idx="455">
                  <c:v>40968</c:v>
                </c:pt>
                <c:pt idx="456">
                  <c:v>40969</c:v>
                </c:pt>
                <c:pt idx="457">
                  <c:v>40970</c:v>
                </c:pt>
                <c:pt idx="458">
                  <c:v>40971</c:v>
                </c:pt>
                <c:pt idx="459">
                  <c:v>40972</c:v>
                </c:pt>
                <c:pt idx="460">
                  <c:v>40973</c:v>
                </c:pt>
                <c:pt idx="461">
                  <c:v>40974</c:v>
                </c:pt>
                <c:pt idx="462">
                  <c:v>40975</c:v>
                </c:pt>
                <c:pt idx="463">
                  <c:v>40976</c:v>
                </c:pt>
                <c:pt idx="464">
                  <c:v>40977</c:v>
                </c:pt>
                <c:pt idx="465">
                  <c:v>40978</c:v>
                </c:pt>
                <c:pt idx="466">
                  <c:v>40979</c:v>
                </c:pt>
                <c:pt idx="467">
                  <c:v>40980</c:v>
                </c:pt>
                <c:pt idx="468">
                  <c:v>40981</c:v>
                </c:pt>
                <c:pt idx="469">
                  <c:v>40982</c:v>
                </c:pt>
                <c:pt idx="470">
                  <c:v>40983</c:v>
                </c:pt>
                <c:pt idx="471">
                  <c:v>40984</c:v>
                </c:pt>
                <c:pt idx="472">
                  <c:v>40985</c:v>
                </c:pt>
                <c:pt idx="473">
                  <c:v>40986</c:v>
                </c:pt>
                <c:pt idx="474">
                  <c:v>40987</c:v>
                </c:pt>
                <c:pt idx="475">
                  <c:v>40988</c:v>
                </c:pt>
                <c:pt idx="476">
                  <c:v>40989</c:v>
                </c:pt>
                <c:pt idx="477">
                  <c:v>40990</c:v>
                </c:pt>
                <c:pt idx="478">
                  <c:v>40991</c:v>
                </c:pt>
                <c:pt idx="479">
                  <c:v>40992</c:v>
                </c:pt>
                <c:pt idx="480">
                  <c:v>40993</c:v>
                </c:pt>
                <c:pt idx="481">
                  <c:v>40994</c:v>
                </c:pt>
                <c:pt idx="482">
                  <c:v>40995</c:v>
                </c:pt>
                <c:pt idx="483">
                  <c:v>40996</c:v>
                </c:pt>
                <c:pt idx="484">
                  <c:v>40997</c:v>
                </c:pt>
                <c:pt idx="485">
                  <c:v>40998</c:v>
                </c:pt>
                <c:pt idx="486">
                  <c:v>40999</c:v>
                </c:pt>
                <c:pt idx="487">
                  <c:v>41000</c:v>
                </c:pt>
                <c:pt idx="488">
                  <c:v>41001</c:v>
                </c:pt>
                <c:pt idx="489">
                  <c:v>41002</c:v>
                </c:pt>
                <c:pt idx="490">
                  <c:v>41003</c:v>
                </c:pt>
                <c:pt idx="491">
                  <c:v>41004</c:v>
                </c:pt>
                <c:pt idx="492">
                  <c:v>41005</c:v>
                </c:pt>
                <c:pt idx="493">
                  <c:v>41006</c:v>
                </c:pt>
                <c:pt idx="494">
                  <c:v>41007</c:v>
                </c:pt>
                <c:pt idx="495">
                  <c:v>41008</c:v>
                </c:pt>
                <c:pt idx="496">
                  <c:v>41009</c:v>
                </c:pt>
                <c:pt idx="497">
                  <c:v>41010</c:v>
                </c:pt>
                <c:pt idx="498">
                  <c:v>41011</c:v>
                </c:pt>
                <c:pt idx="499">
                  <c:v>41012</c:v>
                </c:pt>
                <c:pt idx="500">
                  <c:v>41013</c:v>
                </c:pt>
                <c:pt idx="501">
                  <c:v>41014</c:v>
                </c:pt>
                <c:pt idx="502">
                  <c:v>41015</c:v>
                </c:pt>
                <c:pt idx="503">
                  <c:v>41016</c:v>
                </c:pt>
                <c:pt idx="504">
                  <c:v>41017</c:v>
                </c:pt>
                <c:pt idx="505">
                  <c:v>41018</c:v>
                </c:pt>
                <c:pt idx="506">
                  <c:v>41019</c:v>
                </c:pt>
                <c:pt idx="507">
                  <c:v>41020</c:v>
                </c:pt>
                <c:pt idx="508">
                  <c:v>41021</c:v>
                </c:pt>
                <c:pt idx="509">
                  <c:v>41022</c:v>
                </c:pt>
                <c:pt idx="510">
                  <c:v>41023</c:v>
                </c:pt>
                <c:pt idx="511">
                  <c:v>41024</c:v>
                </c:pt>
                <c:pt idx="512">
                  <c:v>41025</c:v>
                </c:pt>
                <c:pt idx="513">
                  <c:v>41026</c:v>
                </c:pt>
                <c:pt idx="514">
                  <c:v>41027</c:v>
                </c:pt>
                <c:pt idx="515">
                  <c:v>41028</c:v>
                </c:pt>
                <c:pt idx="516">
                  <c:v>41029</c:v>
                </c:pt>
                <c:pt idx="517">
                  <c:v>41030</c:v>
                </c:pt>
                <c:pt idx="518">
                  <c:v>41031</c:v>
                </c:pt>
                <c:pt idx="519">
                  <c:v>41032</c:v>
                </c:pt>
                <c:pt idx="520">
                  <c:v>41033</c:v>
                </c:pt>
                <c:pt idx="521">
                  <c:v>41034</c:v>
                </c:pt>
                <c:pt idx="522">
                  <c:v>41035</c:v>
                </c:pt>
                <c:pt idx="523">
                  <c:v>41036</c:v>
                </c:pt>
                <c:pt idx="524">
                  <c:v>41037</c:v>
                </c:pt>
                <c:pt idx="525">
                  <c:v>41038</c:v>
                </c:pt>
                <c:pt idx="526">
                  <c:v>41039</c:v>
                </c:pt>
                <c:pt idx="527">
                  <c:v>41040</c:v>
                </c:pt>
                <c:pt idx="528">
                  <c:v>41041</c:v>
                </c:pt>
                <c:pt idx="529">
                  <c:v>41042</c:v>
                </c:pt>
                <c:pt idx="530">
                  <c:v>41043</c:v>
                </c:pt>
                <c:pt idx="531">
                  <c:v>41044</c:v>
                </c:pt>
                <c:pt idx="532">
                  <c:v>41045</c:v>
                </c:pt>
                <c:pt idx="533">
                  <c:v>41046</c:v>
                </c:pt>
                <c:pt idx="534">
                  <c:v>41047</c:v>
                </c:pt>
                <c:pt idx="535">
                  <c:v>41048</c:v>
                </c:pt>
                <c:pt idx="536">
                  <c:v>41049</c:v>
                </c:pt>
                <c:pt idx="537">
                  <c:v>41050</c:v>
                </c:pt>
                <c:pt idx="538">
                  <c:v>41051</c:v>
                </c:pt>
                <c:pt idx="539">
                  <c:v>41052</c:v>
                </c:pt>
                <c:pt idx="540">
                  <c:v>41053</c:v>
                </c:pt>
                <c:pt idx="541">
                  <c:v>41054</c:v>
                </c:pt>
                <c:pt idx="542">
                  <c:v>41055</c:v>
                </c:pt>
                <c:pt idx="543">
                  <c:v>41056</c:v>
                </c:pt>
                <c:pt idx="544">
                  <c:v>41057</c:v>
                </c:pt>
                <c:pt idx="545">
                  <c:v>41058</c:v>
                </c:pt>
                <c:pt idx="546">
                  <c:v>41059</c:v>
                </c:pt>
                <c:pt idx="547">
                  <c:v>41060</c:v>
                </c:pt>
                <c:pt idx="548">
                  <c:v>41061</c:v>
                </c:pt>
                <c:pt idx="549">
                  <c:v>41062</c:v>
                </c:pt>
                <c:pt idx="550">
                  <c:v>41063</c:v>
                </c:pt>
                <c:pt idx="551">
                  <c:v>41064</c:v>
                </c:pt>
                <c:pt idx="552">
                  <c:v>41065</c:v>
                </c:pt>
                <c:pt idx="553">
                  <c:v>41066</c:v>
                </c:pt>
                <c:pt idx="554">
                  <c:v>41067</c:v>
                </c:pt>
                <c:pt idx="555">
                  <c:v>41068</c:v>
                </c:pt>
                <c:pt idx="556">
                  <c:v>41069</c:v>
                </c:pt>
                <c:pt idx="557">
                  <c:v>41070</c:v>
                </c:pt>
                <c:pt idx="558">
                  <c:v>41071</c:v>
                </c:pt>
                <c:pt idx="559">
                  <c:v>41072</c:v>
                </c:pt>
                <c:pt idx="560">
                  <c:v>41073</c:v>
                </c:pt>
                <c:pt idx="561">
                  <c:v>41074</c:v>
                </c:pt>
                <c:pt idx="562">
                  <c:v>41075</c:v>
                </c:pt>
                <c:pt idx="563">
                  <c:v>41076</c:v>
                </c:pt>
                <c:pt idx="564">
                  <c:v>41077</c:v>
                </c:pt>
                <c:pt idx="565">
                  <c:v>41078</c:v>
                </c:pt>
                <c:pt idx="566">
                  <c:v>41079</c:v>
                </c:pt>
                <c:pt idx="567">
                  <c:v>41080</c:v>
                </c:pt>
                <c:pt idx="568">
                  <c:v>41081</c:v>
                </c:pt>
                <c:pt idx="569">
                  <c:v>41082</c:v>
                </c:pt>
                <c:pt idx="570">
                  <c:v>41083</c:v>
                </c:pt>
                <c:pt idx="571">
                  <c:v>41084</c:v>
                </c:pt>
                <c:pt idx="572">
                  <c:v>41085</c:v>
                </c:pt>
                <c:pt idx="573">
                  <c:v>41086</c:v>
                </c:pt>
                <c:pt idx="574">
                  <c:v>41087</c:v>
                </c:pt>
                <c:pt idx="575">
                  <c:v>41088</c:v>
                </c:pt>
                <c:pt idx="576">
                  <c:v>41089</c:v>
                </c:pt>
                <c:pt idx="577">
                  <c:v>41090</c:v>
                </c:pt>
                <c:pt idx="578">
                  <c:v>41091</c:v>
                </c:pt>
                <c:pt idx="579">
                  <c:v>41092</c:v>
                </c:pt>
                <c:pt idx="580">
                  <c:v>41093</c:v>
                </c:pt>
                <c:pt idx="581">
                  <c:v>41094</c:v>
                </c:pt>
                <c:pt idx="582">
                  <c:v>41095</c:v>
                </c:pt>
                <c:pt idx="583">
                  <c:v>41096</c:v>
                </c:pt>
                <c:pt idx="584">
                  <c:v>41097</c:v>
                </c:pt>
                <c:pt idx="585">
                  <c:v>41098</c:v>
                </c:pt>
                <c:pt idx="586">
                  <c:v>41099</c:v>
                </c:pt>
                <c:pt idx="587">
                  <c:v>41100</c:v>
                </c:pt>
                <c:pt idx="588">
                  <c:v>41101</c:v>
                </c:pt>
                <c:pt idx="589">
                  <c:v>41102</c:v>
                </c:pt>
                <c:pt idx="590">
                  <c:v>41103</c:v>
                </c:pt>
                <c:pt idx="591">
                  <c:v>41104</c:v>
                </c:pt>
                <c:pt idx="592">
                  <c:v>41105</c:v>
                </c:pt>
                <c:pt idx="593">
                  <c:v>41106</c:v>
                </c:pt>
                <c:pt idx="594">
                  <c:v>41107</c:v>
                </c:pt>
                <c:pt idx="595">
                  <c:v>41108</c:v>
                </c:pt>
                <c:pt idx="596">
                  <c:v>41109</c:v>
                </c:pt>
                <c:pt idx="597">
                  <c:v>41110</c:v>
                </c:pt>
                <c:pt idx="598">
                  <c:v>41111</c:v>
                </c:pt>
                <c:pt idx="599">
                  <c:v>41112</c:v>
                </c:pt>
                <c:pt idx="600">
                  <c:v>41113</c:v>
                </c:pt>
                <c:pt idx="601">
                  <c:v>41114</c:v>
                </c:pt>
                <c:pt idx="602">
                  <c:v>41115</c:v>
                </c:pt>
                <c:pt idx="603">
                  <c:v>41116</c:v>
                </c:pt>
                <c:pt idx="604">
                  <c:v>41117</c:v>
                </c:pt>
                <c:pt idx="605">
                  <c:v>41118</c:v>
                </c:pt>
                <c:pt idx="606">
                  <c:v>41119</c:v>
                </c:pt>
                <c:pt idx="607">
                  <c:v>41120</c:v>
                </c:pt>
                <c:pt idx="608">
                  <c:v>41121</c:v>
                </c:pt>
                <c:pt idx="609">
                  <c:v>41122</c:v>
                </c:pt>
                <c:pt idx="610">
                  <c:v>41123</c:v>
                </c:pt>
                <c:pt idx="611">
                  <c:v>41124</c:v>
                </c:pt>
                <c:pt idx="612">
                  <c:v>41125</c:v>
                </c:pt>
                <c:pt idx="613">
                  <c:v>41126</c:v>
                </c:pt>
                <c:pt idx="614">
                  <c:v>41127</c:v>
                </c:pt>
                <c:pt idx="615">
                  <c:v>41128</c:v>
                </c:pt>
                <c:pt idx="616">
                  <c:v>41129</c:v>
                </c:pt>
                <c:pt idx="617">
                  <c:v>41130</c:v>
                </c:pt>
                <c:pt idx="618">
                  <c:v>41131</c:v>
                </c:pt>
                <c:pt idx="619">
                  <c:v>41132</c:v>
                </c:pt>
                <c:pt idx="620">
                  <c:v>41133</c:v>
                </c:pt>
                <c:pt idx="621">
                  <c:v>41134</c:v>
                </c:pt>
                <c:pt idx="622">
                  <c:v>41135</c:v>
                </c:pt>
                <c:pt idx="623">
                  <c:v>41136</c:v>
                </c:pt>
                <c:pt idx="624">
                  <c:v>41137</c:v>
                </c:pt>
                <c:pt idx="625">
                  <c:v>41138</c:v>
                </c:pt>
                <c:pt idx="626">
                  <c:v>41139</c:v>
                </c:pt>
                <c:pt idx="627">
                  <c:v>41140</c:v>
                </c:pt>
                <c:pt idx="628">
                  <c:v>41141</c:v>
                </c:pt>
                <c:pt idx="629">
                  <c:v>41142</c:v>
                </c:pt>
                <c:pt idx="630">
                  <c:v>41143</c:v>
                </c:pt>
                <c:pt idx="631">
                  <c:v>41144</c:v>
                </c:pt>
                <c:pt idx="632">
                  <c:v>41145</c:v>
                </c:pt>
                <c:pt idx="633">
                  <c:v>41146</c:v>
                </c:pt>
                <c:pt idx="634">
                  <c:v>41147</c:v>
                </c:pt>
                <c:pt idx="635">
                  <c:v>41148</c:v>
                </c:pt>
                <c:pt idx="636">
                  <c:v>41149</c:v>
                </c:pt>
                <c:pt idx="637">
                  <c:v>41150</c:v>
                </c:pt>
                <c:pt idx="638">
                  <c:v>41151</c:v>
                </c:pt>
                <c:pt idx="639">
                  <c:v>41152</c:v>
                </c:pt>
                <c:pt idx="640">
                  <c:v>41153</c:v>
                </c:pt>
                <c:pt idx="641">
                  <c:v>41154</c:v>
                </c:pt>
                <c:pt idx="642">
                  <c:v>41155</c:v>
                </c:pt>
                <c:pt idx="643">
                  <c:v>41156</c:v>
                </c:pt>
                <c:pt idx="644">
                  <c:v>41157</c:v>
                </c:pt>
                <c:pt idx="645">
                  <c:v>41158</c:v>
                </c:pt>
                <c:pt idx="646">
                  <c:v>41159</c:v>
                </c:pt>
                <c:pt idx="647">
                  <c:v>41160</c:v>
                </c:pt>
                <c:pt idx="648">
                  <c:v>41161</c:v>
                </c:pt>
                <c:pt idx="649">
                  <c:v>41162</c:v>
                </c:pt>
                <c:pt idx="650">
                  <c:v>41163</c:v>
                </c:pt>
                <c:pt idx="651">
                  <c:v>41164</c:v>
                </c:pt>
                <c:pt idx="652">
                  <c:v>41165</c:v>
                </c:pt>
                <c:pt idx="653">
                  <c:v>41166</c:v>
                </c:pt>
                <c:pt idx="654">
                  <c:v>41167</c:v>
                </c:pt>
                <c:pt idx="655">
                  <c:v>41168</c:v>
                </c:pt>
                <c:pt idx="656">
                  <c:v>41169</c:v>
                </c:pt>
                <c:pt idx="657">
                  <c:v>41170</c:v>
                </c:pt>
                <c:pt idx="658">
                  <c:v>41171</c:v>
                </c:pt>
                <c:pt idx="659">
                  <c:v>41172</c:v>
                </c:pt>
                <c:pt idx="660">
                  <c:v>41173</c:v>
                </c:pt>
                <c:pt idx="661">
                  <c:v>41174</c:v>
                </c:pt>
                <c:pt idx="662">
                  <c:v>41175</c:v>
                </c:pt>
                <c:pt idx="663">
                  <c:v>41176</c:v>
                </c:pt>
                <c:pt idx="664">
                  <c:v>41177</c:v>
                </c:pt>
                <c:pt idx="665">
                  <c:v>41178</c:v>
                </c:pt>
                <c:pt idx="666">
                  <c:v>41179</c:v>
                </c:pt>
                <c:pt idx="667">
                  <c:v>41180</c:v>
                </c:pt>
                <c:pt idx="668">
                  <c:v>41181</c:v>
                </c:pt>
                <c:pt idx="669">
                  <c:v>41182</c:v>
                </c:pt>
                <c:pt idx="670">
                  <c:v>41183</c:v>
                </c:pt>
                <c:pt idx="671">
                  <c:v>41184</c:v>
                </c:pt>
                <c:pt idx="672">
                  <c:v>41185</c:v>
                </c:pt>
                <c:pt idx="673">
                  <c:v>41186</c:v>
                </c:pt>
                <c:pt idx="674">
                  <c:v>41187</c:v>
                </c:pt>
                <c:pt idx="675">
                  <c:v>41188</c:v>
                </c:pt>
                <c:pt idx="676">
                  <c:v>41189</c:v>
                </c:pt>
                <c:pt idx="677">
                  <c:v>41190</c:v>
                </c:pt>
                <c:pt idx="678">
                  <c:v>41191</c:v>
                </c:pt>
                <c:pt idx="679">
                  <c:v>41192</c:v>
                </c:pt>
                <c:pt idx="680">
                  <c:v>41193</c:v>
                </c:pt>
                <c:pt idx="681">
                  <c:v>41194</c:v>
                </c:pt>
                <c:pt idx="682">
                  <c:v>41195</c:v>
                </c:pt>
                <c:pt idx="683">
                  <c:v>41196</c:v>
                </c:pt>
                <c:pt idx="684">
                  <c:v>41197</c:v>
                </c:pt>
                <c:pt idx="685">
                  <c:v>41198</c:v>
                </c:pt>
                <c:pt idx="686">
                  <c:v>41199</c:v>
                </c:pt>
                <c:pt idx="687">
                  <c:v>41200</c:v>
                </c:pt>
                <c:pt idx="688">
                  <c:v>41201</c:v>
                </c:pt>
                <c:pt idx="689">
                  <c:v>41202</c:v>
                </c:pt>
                <c:pt idx="690">
                  <c:v>41203</c:v>
                </c:pt>
                <c:pt idx="691">
                  <c:v>41204</c:v>
                </c:pt>
                <c:pt idx="692">
                  <c:v>41205</c:v>
                </c:pt>
                <c:pt idx="693">
                  <c:v>41206</c:v>
                </c:pt>
                <c:pt idx="694">
                  <c:v>41207</c:v>
                </c:pt>
                <c:pt idx="695">
                  <c:v>41208</c:v>
                </c:pt>
                <c:pt idx="696">
                  <c:v>41209</c:v>
                </c:pt>
                <c:pt idx="697">
                  <c:v>41210</c:v>
                </c:pt>
                <c:pt idx="698">
                  <c:v>41211</c:v>
                </c:pt>
                <c:pt idx="699">
                  <c:v>41212</c:v>
                </c:pt>
                <c:pt idx="700">
                  <c:v>41213</c:v>
                </c:pt>
                <c:pt idx="701">
                  <c:v>41214</c:v>
                </c:pt>
                <c:pt idx="702">
                  <c:v>41215</c:v>
                </c:pt>
                <c:pt idx="703">
                  <c:v>41216</c:v>
                </c:pt>
                <c:pt idx="704">
                  <c:v>41217</c:v>
                </c:pt>
                <c:pt idx="705">
                  <c:v>41218</c:v>
                </c:pt>
                <c:pt idx="706">
                  <c:v>41219</c:v>
                </c:pt>
                <c:pt idx="707">
                  <c:v>41220</c:v>
                </c:pt>
                <c:pt idx="708">
                  <c:v>41221</c:v>
                </c:pt>
                <c:pt idx="709">
                  <c:v>41222</c:v>
                </c:pt>
                <c:pt idx="710">
                  <c:v>41223</c:v>
                </c:pt>
                <c:pt idx="711">
                  <c:v>41224</c:v>
                </c:pt>
                <c:pt idx="712">
                  <c:v>41225</c:v>
                </c:pt>
                <c:pt idx="713">
                  <c:v>41226</c:v>
                </c:pt>
                <c:pt idx="714">
                  <c:v>41227</c:v>
                </c:pt>
                <c:pt idx="715">
                  <c:v>41228</c:v>
                </c:pt>
                <c:pt idx="716">
                  <c:v>41229</c:v>
                </c:pt>
                <c:pt idx="717">
                  <c:v>41230</c:v>
                </c:pt>
                <c:pt idx="718">
                  <c:v>41231</c:v>
                </c:pt>
                <c:pt idx="719">
                  <c:v>41232</c:v>
                </c:pt>
                <c:pt idx="720">
                  <c:v>41233</c:v>
                </c:pt>
                <c:pt idx="721">
                  <c:v>41234</c:v>
                </c:pt>
                <c:pt idx="722">
                  <c:v>41235</c:v>
                </c:pt>
                <c:pt idx="723">
                  <c:v>41236</c:v>
                </c:pt>
                <c:pt idx="724">
                  <c:v>41237</c:v>
                </c:pt>
                <c:pt idx="725">
                  <c:v>41238</c:v>
                </c:pt>
                <c:pt idx="726">
                  <c:v>41239</c:v>
                </c:pt>
                <c:pt idx="727">
                  <c:v>41240</c:v>
                </c:pt>
                <c:pt idx="728">
                  <c:v>41241</c:v>
                </c:pt>
                <c:pt idx="729">
                  <c:v>41242</c:v>
                </c:pt>
                <c:pt idx="730">
                  <c:v>41243</c:v>
                </c:pt>
                <c:pt idx="731">
                  <c:v>41244</c:v>
                </c:pt>
                <c:pt idx="732">
                  <c:v>41245</c:v>
                </c:pt>
                <c:pt idx="733">
                  <c:v>41246</c:v>
                </c:pt>
                <c:pt idx="734">
                  <c:v>41247</c:v>
                </c:pt>
                <c:pt idx="735">
                  <c:v>41248</c:v>
                </c:pt>
                <c:pt idx="736">
                  <c:v>41249</c:v>
                </c:pt>
                <c:pt idx="737">
                  <c:v>41250</c:v>
                </c:pt>
                <c:pt idx="738">
                  <c:v>41251</c:v>
                </c:pt>
                <c:pt idx="739">
                  <c:v>41252</c:v>
                </c:pt>
                <c:pt idx="740">
                  <c:v>41253</c:v>
                </c:pt>
                <c:pt idx="741">
                  <c:v>41254</c:v>
                </c:pt>
                <c:pt idx="742">
                  <c:v>41255</c:v>
                </c:pt>
                <c:pt idx="743">
                  <c:v>41256</c:v>
                </c:pt>
                <c:pt idx="744">
                  <c:v>41257</c:v>
                </c:pt>
                <c:pt idx="745">
                  <c:v>41258</c:v>
                </c:pt>
                <c:pt idx="746">
                  <c:v>41259</c:v>
                </c:pt>
                <c:pt idx="747">
                  <c:v>41260</c:v>
                </c:pt>
                <c:pt idx="748">
                  <c:v>41261</c:v>
                </c:pt>
                <c:pt idx="749">
                  <c:v>41262</c:v>
                </c:pt>
                <c:pt idx="750">
                  <c:v>41263</c:v>
                </c:pt>
                <c:pt idx="751">
                  <c:v>41264</c:v>
                </c:pt>
                <c:pt idx="752">
                  <c:v>41265</c:v>
                </c:pt>
                <c:pt idx="753">
                  <c:v>41266</c:v>
                </c:pt>
                <c:pt idx="754">
                  <c:v>41267</c:v>
                </c:pt>
                <c:pt idx="755">
                  <c:v>41268</c:v>
                </c:pt>
                <c:pt idx="756">
                  <c:v>41269</c:v>
                </c:pt>
                <c:pt idx="757">
                  <c:v>41270</c:v>
                </c:pt>
                <c:pt idx="758">
                  <c:v>41271</c:v>
                </c:pt>
                <c:pt idx="759">
                  <c:v>41272</c:v>
                </c:pt>
                <c:pt idx="760">
                  <c:v>41273</c:v>
                </c:pt>
                <c:pt idx="761">
                  <c:v>41274</c:v>
                </c:pt>
                <c:pt idx="762">
                  <c:v>41275</c:v>
                </c:pt>
                <c:pt idx="763">
                  <c:v>41276</c:v>
                </c:pt>
                <c:pt idx="764">
                  <c:v>41277</c:v>
                </c:pt>
                <c:pt idx="765">
                  <c:v>41278</c:v>
                </c:pt>
                <c:pt idx="766">
                  <c:v>41279</c:v>
                </c:pt>
                <c:pt idx="767">
                  <c:v>41280</c:v>
                </c:pt>
                <c:pt idx="768">
                  <c:v>41281</c:v>
                </c:pt>
                <c:pt idx="769">
                  <c:v>41282</c:v>
                </c:pt>
                <c:pt idx="770">
                  <c:v>41283</c:v>
                </c:pt>
                <c:pt idx="771">
                  <c:v>41284</c:v>
                </c:pt>
                <c:pt idx="772">
                  <c:v>41285</c:v>
                </c:pt>
                <c:pt idx="773">
                  <c:v>41286</c:v>
                </c:pt>
                <c:pt idx="774">
                  <c:v>41287</c:v>
                </c:pt>
                <c:pt idx="775">
                  <c:v>41288</c:v>
                </c:pt>
                <c:pt idx="776">
                  <c:v>41289</c:v>
                </c:pt>
                <c:pt idx="777">
                  <c:v>41290</c:v>
                </c:pt>
                <c:pt idx="778">
                  <c:v>41291</c:v>
                </c:pt>
                <c:pt idx="779">
                  <c:v>41292</c:v>
                </c:pt>
                <c:pt idx="780">
                  <c:v>41293</c:v>
                </c:pt>
                <c:pt idx="781">
                  <c:v>41294</c:v>
                </c:pt>
                <c:pt idx="782">
                  <c:v>41295</c:v>
                </c:pt>
                <c:pt idx="783">
                  <c:v>41296</c:v>
                </c:pt>
                <c:pt idx="784">
                  <c:v>41297</c:v>
                </c:pt>
                <c:pt idx="785">
                  <c:v>41298</c:v>
                </c:pt>
                <c:pt idx="786">
                  <c:v>41299</c:v>
                </c:pt>
                <c:pt idx="787">
                  <c:v>41300</c:v>
                </c:pt>
                <c:pt idx="788">
                  <c:v>41301</c:v>
                </c:pt>
                <c:pt idx="789">
                  <c:v>41302</c:v>
                </c:pt>
                <c:pt idx="790">
                  <c:v>41303</c:v>
                </c:pt>
                <c:pt idx="791">
                  <c:v>41304</c:v>
                </c:pt>
                <c:pt idx="792">
                  <c:v>41305</c:v>
                </c:pt>
                <c:pt idx="793">
                  <c:v>41306</c:v>
                </c:pt>
                <c:pt idx="794">
                  <c:v>41307</c:v>
                </c:pt>
                <c:pt idx="795">
                  <c:v>41308</c:v>
                </c:pt>
                <c:pt idx="796">
                  <c:v>41309</c:v>
                </c:pt>
                <c:pt idx="797">
                  <c:v>41310</c:v>
                </c:pt>
                <c:pt idx="798">
                  <c:v>41311</c:v>
                </c:pt>
                <c:pt idx="799">
                  <c:v>41312</c:v>
                </c:pt>
                <c:pt idx="800">
                  <c:v>41313</c:v>
                </c:pt>
                <c:pt idx="801">
                  <c:v>41314</c:v>
                </c:pt>
                <c:pt idx="802">
                  <c:v>41315</c:v>
                </c:pt>
                <c:pt idx="803">
                  <c:v>41316</c:v>
                </c:pt>
                <c:pt idx="804">
                  <c:v>41317</c:v>
                </c:pt>
                <c:pt idx="805">
                  <c:v>41318</c:v>
                </c:pt>
                <c:pt idx="806">
                  <c:v>41319</c:v>
                </c:pt>
                <c:pt idx="807">
                  <c:v>41320</c:v>
                </c:pt>
                <c:pt idx="808">
                  <c:v>41321</c:v>
                </c:pt>
                <c:pt idx="809">
                  <c:v>41322</c:v>
                </c:pt>
                <c:pt idx="810">
                  <c:v>41323</c:v>
                </c:pt>
                <c:pt idx="811">
                  <c:v>41324</c:v>
                </c:pt>
                <c:pt idx="812">
                  <c:v>41325</c:v>
                </c:pt>
                <c:pt idx="813">
                  <c:v>41326</c:v>
                </c:pt>
                <c:pt idx="814">
                  <c:v>41327</c:v>
                </c:pt>
                <c:pt idx="815">
                  <c:v>41328</c:v>
                </c:pt>
                <c:pt idx="816">
                  <c:v>41329</c:v>
                </c:pt>
                <c:pt idx="817">
                  <c:v>41330</c:v>
                </c:pt>
                <c:pt idx="818">
                  <c:v>41331</c:v>
                </c:pt>
                <c:pt idx="819">
                  <c:v>41332</c:v>
                </c:pt>
                <c:pt idx="820">
                  <c:v>41333</c:v>
                </c:pt>
                <c:pt idx="821">
                  <c:v>41334</c:v>
                </c:pt>
                <c:pt idx="822">
                  <c:v>41335</c:v>
                </c:pt>
                <c:pt idx="823">
                  <c:v>41336</c:v>
                </c:pt>
                <c:pt idx="824">
                  <c:v>41337</c:v>
                </c:pt>
                <c:pt idx="825">
                  <c:v>41338</c:v>
                </c:pt>
                <c:pt idx="826">
                  <c:v>41339</c:v>
                </c:pt>
                <c:pt idx="827">
                  <c:v>41340</c:v>
                </c:pt>
                <c:pt idx="828">
                  <c:v>41341</c:v>
                </c:pt>
                <c:pt idx="829">
                  <c:v>41342</c:v>
                </c:pt>
                <c:pt idx="830">
                  <c:v>41343</c:v>
                </c:pt>
                <c:pt idx="831">
                  <c:v>41344</c:v>
                </c:pt>
                <c:pt idx="832">
                  <c:v>41345</c:v>
                </c:pt>
                <c:pt idx="833">
                  <c:v>41346</c:v>
                </c:pt>
                <c:pt idx="834">
                  <c:v>41347</c:v>
                </c:pt>
                <c:pt idx="835">
                  <c:v>41348</c:v>
                </c:pt>
                <c:pt idx="836">
                  <c:v>41349</c:v>
                </c:pt>
                <c:pt idx="837">
                  <c:v>41350</c:v>
                </c:pt>
                <c:pt idx="838">
                  <c:v>41351</c:v>
                </c:pt>
                <c:pt idx="839">
                  <c:v>41352</c:v>
                </c:pt>
                <c:pt idx="840">
                  <c:v>41353</c:v>
                </c:pt>
                <c:pt idx="841">
                  <c:v>41354</c:v>
                </c:pt>
                <c:pt idx="842">
                  <c:v>41355</c:v>
                </c:pt>
                <c:pt idx="843">
                  <c:v>41356</c:v>
                </c:pt>
                <c:pt idx="844">
                  <c:v>41357</c:v>
                </c:pt>
                <c:pt idx="845">
                  <c:v>41358</c:v>
                </c:pt>
                <c:pt idx="846">
                  <c:v>41359</c:v>
                </c:pt>
                <c:pt idx="847">
                  <c:v>41360</c:v>
                </c:pt>
                <c:pt idx="848">
                  <c:v>41361</c:v>
                </c:pt>
                <c:pt idx="849">
                  <c:v>41362</c:v>
                </c:pt>
                <c:pt idx="850">
                  <c:v>41363</c:v>
                </c:pt>
                <c:pt idx="851">
                  <c:v>41364</c:v>
                </c:pt>
                <c:pt idx="852">
                  <c:v>41365</c:v>
                </c:pt>
                <c:pt idx="853">
                  <c:v>41366</c:v>
                </c:pt>
                <c:pt idx="854">
                  <c:v>41367</c:v>
                </c:pt>
                <c:pt idx="855">
                  <c:v>41368</c:v>
                </c:pt>
                <c:pt idx="856">
                  <c:v>41369</c:v>
                </c:pt>
                <c:pt idx="857">
                  <c:v>41370</c:v>
                </c:pt>
                <c:pt idx="858">
                  <c:v>41371</c:v>
                </c:pt>
                <c:pt idx="859">
                  <c:v>41372</c:v>
                </c:pt>
                <c:pt idx="860">
                  <c:v>41373</c:v>
                </c:pt>
                <c:pt idx="861">
                  <c:v>41374</c:v>
                </c:pt>
                <c:pt idx="862">
                  <c:v>41375</c:v>
                </c:pt>
                <c:pt idx="863">
                  <c:v>41376</c:v>
                </c:pt>
                <c:pt idx="864">
                  <c:v>41377</c:v>
                </c:pt>
                <c:pt idx="865">
                  <c:v>41378</c:v>
                </c:pt>
                <c:pt idx="866">
                  <c:v>41379</c:v>
                </c:pt>
                <c:pt idx="867">
                  <c:v>41380</c:v>
                </c:pt>
                <c:pt idx="868">
                  <c:v>41381</c:v>
                </c:pt>
                <c:pt idx="869">
                  <c:v>41382</c:v>
                </c:pt>
                <c:pt idx="870">
                  <c:v>41383</c:v>
                </c:pt>
                <c:pt idx="871">
                  <c:v>41384</c:v>
                </c:pt>
                <c:pt idx="872">
                  <c:v>41385</c:v>
                </c:pt>
                <c:pt idx="873">
                  <c:v>41386</c:v>
                </c:pt>
                <c:pt idx="874">
                  <c:v>41387</c:v>
                </c:pt>
                <c:pt idx="875">
                  <c:v>41388</c:v>
                </c:pt>
                <c:pt idx="876">
                  <c:v>41389</c:v>
                </c:pt>
                <c:pt idx="877">
                  <c:v>41390</c:v>
                </c:pt>
                <c:pt idx="878">
                  <c:v>41391</c:v>
                </c:pt>
                <c:pt idx="879">
                  <c:v>41392</c:v>
                </c:pt>
                <c:pt idx="880">
                  <c:v>41393</c:v>
                </c:pt>
                <c:pt idx="881">
                  <c:v>41394</c:v>
                </c:pt>
                <c:pt idx="882">
                  <c:v>41395</c:v>
                </c:pt>
                <c:pt idx="883">
                  <c:v>41396</c:v>
                </c:pt>
                <c:pt idx="884">
                  <c:v>41397</c:v>
                </c:pt>
                <c:pt idx="885">
                  <c:v>41398</c:v>
                </c:pt>
                <c:pt idx="886">
                  <c:v>41399</c:v>
                </c:pt>
                <c:pt idx="887">
                  <c:v>41400</c:v>
                </c:pt>
                <c:pt idx="888">
                  <c:v>41401</c:v>
                </c:pt>
                <c:pt idx="889">
                  <c:v>41402</c:v>
                </c:pt>
                <c:pt idx="890">
                  <c:v>41403</c:v>
                </c:pt>
                <c:pt idx="891">
                  <c:v>41404</c:v>
                </c:pt>
                <c:pt idx="892">
                  <c:v>41405</c:v>
                </c:pt>
                <c:pt idx="893">
                  <c:v>41406</c:v>
                </c:pt>
                <c:pt idx="894">
                  <c:v>41407</c:v>
                </c:pt>
                <c:pt idx="895">
                  <c:v>41408</c:v>
                </c:pt>
                <c:pt idx="896">
                  <c:v>41409</c:v>
                </c:pt>
                <c:pt idx="897">
                  <c:v>41410</c:v>
                </c:pt>
                <c:pt idx="898">
                  <c:v>41411</c:v>
                </c:pt>
                <c:pt idx="899">
                  <c:v>41412</c:v>
                </c:pt>
                <c:pt idx="900">
                  <c:v>41413</c:v>
                </c:pt>
                <c:pt idx="901">
                  <c:v>41414</c:v>
                </c:pt>
                <c:pt idx="902">
                  <c:v>41415</c:v>
                </c:pt>
                <c:pt idx="903">
                  <c:v>41416</c:v>
                </c:pt>
                <c:pt idx="904">
                  <c:v>41417</c:v>
                </c:pt>
                <c:pt idx="905">
                  <c:v>41418</c:v>
                </c:pt>
                <c:pt idx="906">
                  <c:v>41419</c:v>
                </c:pt>
                <c:pt idx="907">
                  <c:v>41420</c:v>
                </c:pt>
                <c:pt idx="908">
                  <c:v>41421</c:v>
                </c:pt>
                <c:pt idx="909">
                  <c:v>41422</c:v>
                </c:pt>
                <c:pt idx="910">
                  <c:v>41423</c:v>
                </c:pt>
                <c:pt idx="911">
                  <c:v>41424</c:v>
                </c:pt>
                <c:pt idx="912">
                  <c:v>41425</c:v>
                </c:pt>
                <c:pt idx="913">
                  <c:v>41426</c:v>
                </c:pt>
                <c:pt idx="914">
                  <c:v>41427</c:v>
                </c:pt>
                <c:pt idx="915">
                  <c:v>41428</c:v>
                </c:pt>
                <c:pt idx="916">
                  <c:v>41429</c:v>
                </c:pt>
                <c:pt idx="917">
                  <c:v>41430</c:v>
                </c:pt>
                <c:pt idx="918">
                  <c:v>41431</c:v>
                </c:pt>
                <c:pt idx="919">
                  <c:v>41432</c:v>
                </c:pt>
                <c:pt idx="920">
                  <c:v>41433</c:v>
                </c:pt>
                <c:pt idx="921">
                  <c:v>41434</c:v>
                </c:pt>
                <c:pt idx="922">
                  <c:v>41435</c:v>
                </c:pt>
                <c:pt idx="923">
                  <c:v>41436</c:v>
                </c:pt>
                <c:pt idx="924">
                  <c:v>41437</c:v>
                </c:pt>
                <c:pt idx="925">
                  <c:v>41438</c:v>
                </c:pt>
                <c:pt idx="926">
                  <c:v>41439</c:v>
                </c:pt>
                <c:pt idx="927">
                  <c:v>41440</c:v>
                </c:pt>
                <c:pt idx="928">
                  <c:v>41441</c:v>
                </c:pt>
                <c:pt idx="929">
                  <c:v>41442</c:v>
                </c:pt>
                <c:pt idx="930">
                  <c:v>41443</c:v>
                </c:pt>
                <c:pt idx="931">
                  <c:v>41444</c:v>
                </c:pt>
                <c:pt idx="932">
                  <c:v>41445</c:v>
                </c:pt>
                <c:pt idx="933">
                  <c:v>41446</c:v>
                </c:pt>
                <c:pt idx="934">
                  <c:v>41447</c:v>
                </c:pt>
                <c:pt idx="935">
                  <c:v>41448</c:v>
                </c:pt>
                <c:pt idx="936">
                  <c:v>41449</c:v>
                </c:pt>
                <c:pt idx="937">
                  <c:v>41450</c:v>
                </c:pt>
                <c:pt idx="938">
                  <c:v>41451</c:v>
                </c:pt>
                <c:pt idx="939">
                  <c:v>41452</c:v>
                </c:pt>
                <c:pt idx="940">
                  <c:v>41453</c:v>
                </c:pt>
                <c:pt idx="941">
                  <c:v>41454</c:v>
                </c:pt>
                <c:pt idx="942">
                  <c:v>41455</c:v>
                </c:pt>
                <c:pt idx="943">
                  <c:v>41456</c:v>
                </c:pt>
                <c:pt idx="944">
                  <c:v>41457</c:v>
                </c:pt>
                <c:pt idx="945">
                  <c:v>41458</c:v>
                </c:pt>
                <c:pt idx="946">
                  <c:v>41459</c:v>
                </c:pt>
                <c:pt idx="947">
                  <c:v>41460</c:v>
                </c:pt>
                <c:pt idx="948">
                  <c:v>41461</c:v>
                </c:pt>
                <c:pt idx="949">
                  <c:v>41462</c:v>
                </c:pt>
                <c:pt idx="950">
                  <c:v>41463</c:v>
                </c:pt>
                <c:pt idx="951">
                  <c:v>41464</c:v>
                </c:pt>
                <c:pt idx="952">
                  <c:v>41465</c:v>
                </c:pt>
                <c:pt idx="953">
                  <c:v>41466</c:v>
                </c:pt>
                <c:pt idx="954">
                  <c:v>41467</c:v>
                </c:pt>
                <c:pt idx="955">
                  <c:v>41468</c:v>
                </c:pt>
                <c:pt idx="956">
                  <c:v>41469</c:v>
                </c:pt>
                <c:pt idx="957">
                  <c:v>41470</c:v>
                </c:pt>
                <c:pt idx="958">
                  <c:v>41471</c:v>
                </c:pt>
                <c:pt idx="959">
                  <c:v>41472</c:v>
                </c:pt>
                <c:pt idx="960">
                  <c:v>41473</c:v>
                </c:pt>
                <c:pt idx="961">
                  <c:v>41474</c:v>
                </c:pt>
                <c:pt idx="962">
                  <c:v>41475</c:v>
                </c:pt>
                <c:pt idx="963">
                  <c:v>41476</c:v>
                </c:pt>
                <c:pt idx="964">
                  <c:v>41477</c:v>
                </c:pt>
                <c:pt idx="965">
                  <c:v>41478</c:v>
                </c:pt>
                <c:pt idx="966">
                  <c:v>41479</c:v>
                </c:pt>
                <c:pt idx="967">
                  <c:v>41480</c:v>
                </c:pt>
                <c:pt idx="968">
                  <c:v>41481</c:v>
                </c:pt>
                <c:pt idx="969">
                  <c:v>41482</c:v>
                </c:pt>
                <c:pt idx="970">
                  <c:v>41483</c:v>
                </c:pt>
                <c:pt idx="971">
                  <c:v>41484</c:v>
                </c:pt>
                <c:pt idx="972">
                  <c:v>41485</c:v>
                </c:pt>
                <c:pt idx="973">
                  <c:v>41486</c:v>
                </c:pt>
                <c:pt idx="974">
                  <c:v>41487</c:v>
                </c:pt>
                <c:pt idx="975">
                  <c:v>41488</c:v>
                </c:pt>
                <c:pt idx="976">
                  <c:v>41489</c:v>
                </c:pt>
                <c:pt idx="977">
                  <c:v>41490</c:v>
                </c:pt>
                <c:pt idx="978">
                  <c:v>41491</c:v>
                </c:pt>
                <c:pt idx="979">
                  <c:v>41492</c:v>
                </c:pt>
                <c:pt idx="980">
                  <c:v>41493</c:v>
                </c:pt>
                <c:pt idx="981">
                  <c:v>41494</c:v>
                </c:pt>
                <c:pt idx="982">
                  <c:v>41495</c:v>
                </c:pt>
                <c:pt idx="983">
                  <c:v>41496</c:v>
                </c:pt>
                <c:pt idx="984">
                  <c:v>41497</c:v>
                </c:pt>
                <c:pt idx="985">
                  <c:v>41498</c:v>
                </c:pt>
                <c:pt idx="986">
                  <c:v>41499</c:v>
                </c:pt>
                <c:pt idx="987">
                  <c:v>41500</c:v>
                </c:pt>
                <c:pt idx="988">
                  <c:v>41501</c:v>
                </c:pt>
                <c:pt idx="989">
                  <c:v>41502</c:v>
                </c:pt>
                <c:pt idx="990">
                  <c:v>41503</c:v>
                </c:pt>
                <c:pt idx="991">
                  <c:v>41504</c:v>
                </c:pt>
                <c:pt idx="992">
                  <c:v>41505</c:v>
                </c:pt>
                <c:pt idx="993">
                  <c:v>41506</c:v>
                </c:pt>
                <c:pt idx="994">
                  <c:v>41507</c:v>
                </c:pt>
                <c:pt idx="995">
                  <c:v>41508</c:v>
                </c:pt>
                <c:pt idx="996">
                  <c:v>41509</c:v>
                </c:pt>
                <c:pt idx="997">
                  <c:v>41510</c:v>
                </c:pt>
                <c:pt idx="998">
                  <c:v>41511</c:v>
                </c:pt>
                <c:pt idx="999">
                  <c:v>41512</c:v>
                </c:pt>
                <c:pt idx="1000">
                  <c:v>41513</c:v>
                </c:pt>
                <c:pt idx="1001">
                  <c:v>41514</c:v>
                </c:pt>
                <c:pt idx="1002">
                  <c:v>41515</c:v>
                </c:pt>
                <c:pt idx="1003">
                  <c:v>41516</c:v>
                </c:pt>
                <c:pt idx="1004">
                  <c:v>41517</c:v>
                </c:pt>
                <c:pt idx="1005">
                  <c:v>41518</c:v>
                </c:pt>
                <c:pt idx="1006">
                  <c:v>41519</c:v>
                </c:pt>
                <c:pt idx="1007">
                  <c:v>41520</c:v>
                </c:pt>
                <c:pt idx="1008">
                  <c:v>41521</c:v>
                </c:pt>
                <c:pt idx="1009">
                  <c:v>41522</c:v>
                </c:pt>
                <c:pt idx="1010">
                  <c:v>41523</c:v>
                </c:pt>
                <c:pt idx="1011">
                  <c:v>41524</c:v>
                </c:pt>
                <c:pt idx="1012">
                  <c:v>41525</c:v>
                </c:pt>
                <c:pt idx="1013">
                  <c:v>41526</c:v>
                </c:pt>
                <c:pt idx="1014">
                  <c:v>41527</c:v>
                </c:pt>
                <c:pt idx="1015">
                  <c:v>41528</c:v>
                </c:pt>
                <c:pt idx="1016">
                  <c:v>41529</c:v>
                </c:pt>
                <c:pt idx="1017">
                  <c:v>41530</c:v>
                </c:pt>
                <c:pt idx="1018">
                  <c:v>41531</c:v>
                </c:pt>
                <c:pt idx="1019">
                  <c:v>41532</c:v>
                </c:pt>
                <c:pt idx="1020">
                  <c:v>41533</c:v>
                </c:pt>
                <c:pt idx="1021">
                  <c:v>41534</c:v>
                </c:pt>
                <c:pt idx="1022">
                  <c:v>41535</c:v>
                </c:pt>
                <c:pt idx="1023">
                  <c:v>41536</c:v>
                </c:pt>
                <c:pt idx="1024">
                  <c:v>41537</c:v>
                </c:pt>
                <c:pt idx="1025">
                  <c:v>41538</c:v>
                </c:pt>
                <c:pt idx="1026">
                  <c:v>41539</c:v>
                </c:pt>
                <c:pt idx="1027">
                  <c:v>41540</c:v>
                </c:pt>
                <c:pt idx="1028">
                  <c:v>41541</c:v>
                </c:pt>
                <c:pt idx="1029">
                  <c:v>41542</c:v>
                </c:pt>
                <c:pt idx="1030">
                  <c:v>41543</c:v>
                </c:pt>
                <c:pt idx="1031">
                  <c:v>41544</c:v>
                </c:pt>
                <c:pt idx="1032">
                  <c:v>41545</c:v>
                </c:pt>
                <c:pt idx="1033">
                  <c:v>41546</c:v>
                </c:pt>
                <c:pt idx="1034">
                  <c:v>41547</c:v>
                </c:pt>
                <c:pt idx="1035">
                  <c:v>41548</c:v>
                </c:pt>
                <c:pt idx="1036">
                  <c:v>41549</c:v>
                </c:pt>
                <c:pt idx="1037">
                  <c:v>41550</c:v>
                </c:pt>
                <c:pt idx="1038">
                  <c:v>41551</c:v>
                </c:pt>
                <c:pt idx="1039">
                  <c:v>41552</c:v>
                </c:pt>
                <c:pt idx="1040">
                  <c:v>41553</c:v>
                </c:pt>
                <c:pt idx="1041">
                  <c:v>41554</c:v>
                </c:pt>
                <c:pt idx="1042">
                  <c:v>41555</c:v>
                </c:pt>
                <c:pt idx="1043">
                  <c:v>41556</c:v>
                </c:pt>
                <c:pt idx="1044">
                  <c:v>41557</c:v>
                </c:pt>
                <c:pt idx="1045">
                  <c:v>41558</c:v>
                </c:pt>
                <c:pt idx="1046">
                  <c:v>41559</c:v>
                </c:pt>
                <c:pt idx="1047">
                  <c:v>41560</c:v>
                </c:pt>
                <c:pt idx="1048">
                  <c:v>41561</c:v>
                </c:pt>
                <c:pt idx="1049">
                  <c:v>41562</c:v>
                </c:pt>
                <c:pt idx="1050">
                  <c:v>41563</c:v>
                </c:pt>
                <c:pt idx="1051">
                  <c:v>41564</c:v>
                </c:pt>
                <c:pt idx="1052">
                  <c:v>41565</c:v>
                </c:pt>
                <c:pt idx="1053">
                  <c:v>41566</c:v>
                </c:pt>
                <c:pt idx="1054">
                  <c:v>41567</c:v>
                </c:pt>
                <c:pt idx="1055">
                  <c:v>41568</c:v>
                </c:pt>
                <c:pt idx="1056">
                  <c:v>41569</c:v>
                </c:pt>
                <c:pt idx="1057">
                  <c:v>41570</c:v>
                </c:pt>
                <c:pt idx="1058">
                  <c:v>41571</c:v>
                </c:pt>
                <c:pt idx="1059">
                  <c:v>41572</c:v>
                </c:pt>
                <c:pt idx="1060">
                  <c:v>41573</c:v>
                </c:pt>
                <c:pt idx="1061">
                  <c:v>41574</c:v>
                </c:pt>
                <c:pt idx="1062">
                  <c:v>41575</c:v>
                </c:pt>
                <c:pt idx="1063">
                  <c:v>41576</c:v>
                </c:pt>
                <c:pt idx="1064">
                  <c:v>41577</c:v>
                </c:pt>
                <c:pt idx="1065">
                  <c:v>41578</c:v>
                </c:pt>
                <c:pt idx="1066">
                  <c:v>41579</c:v>
                </c:pt>
                <c:pt idx="1067">
                  <c:v>41580</c:v>
                </c:pt>
                <c:pt idx="1068">
                  <c:v>41581</c:v>
                </c:pt>
                <c:pt idx="1069">
                  <c:v>41582</c:v>
                </c:pt>
                <c:pt idx="1070">
                  <c:v>41583</c:v>
                </c:pt>
                <c:pt idx="1071">
                  <c:v>41584</c:v>
                </c:pt>
                <c:pt idx="1072">
                  <c:v>41585</c:v>
                </c:pt>
                <c:pt idx="1073">
                  <c:v>41586</c:v>
                </c:pt>
                <c:pt idx="1074">
                  <c:v>41587</c:v>
                </c:pt>
                <c:pt idx="1075">
                  <c:v>41588</c:v>
                </c:pt>
                <c:pt idx="1076">
                  <c:v>41589</c:v>
                </c:pt>
                <c:pt idx="1077">
                  <c:v>41590</c:v>
                </c:pt>
                <c:pt idx="1078">
                  <c:v>41591</c:v>
                </c:pt>
                <c:pt idx="1079">
                  <c:v>41592</c:v>
                </c:pt>
                <c:pt idx="1080">
                  <c:v>41593</c:v>
                </c:pt>
                <c:pt idx="1081">
                  <c:v>41594</c:v>
                </c:pt>
                <c:pt idx="1082">
                  <c:v>41595</c:v>
                </c:pt>
                <c:pt idx="1083">
                  <c:v>41596</c:v>
                </c:pt>
                <c:pt idx="1084">
                  <c:v>41597</c:v>
                </c:pt>
                <c:pt idx="1085">
                  <c:v>41598</c:v>
                </c:pt>
                <c:pt idx="1086">
                  <c:v>41599</c:v>
                </c:pt>
                <c:pt idx="1087">
                  <c:v>41600</c:v>
                </c:pt>
                <c:pt idx="1088">
                  <c:v>41601</c:v>
                </c:pt>
                <c:pt idx="1089">
                  <c:v>41602</c:v>
                </c:pt>
                <c:pt idx="1090">
                  <c:v>41603</c:v>
                </c:pt>
                <c:pt idx="1091">
                  <c:v>41604</c:v>
                </c:pt>
                <c:pt idx="1092">
                  <c:v>41605</c:v>
                </c:pt>
                <c:pt idx="1093">
                  <c:v>41606</c:v>
                </c:pt>
                <c:pt idx="1094">
                  <c:v>41607</c:v>
                </c:pt>
                <c:pt idx="1095">
                  <c:v>41608</c:v>
                </c:pt>
                <c:pt idx="1096">
                  <c:v>41609</c:v>
                </c:pt>
                <c:pt idx="1097">
                  <c:v>41610</c:v>
                </c:pt>
                <c:pt idx="1098">
                  <c:v>41611</c:v>
                </c:pt>
                <c:pt idx="1099">
                  <c:v>41612</c:v>
                </c:pt>
                <c:pt idx="1100">
                  <c:v>41613</c:v>
                </c:pt>
                <c:pt idx="1101">
                  <c:v>41614</c:v>
                </c:pt>
                <c:pt idx="1102">
                  <c:v>41615</c:v>
                </c:pt>
                <c:pt idx="1103">
                  <c:v>41616</c:v>
                </c:pt>
                <c:pt idx="1104">
                  <c:v>41617</c:v>
                </c:pt>
                <c:pt idx="1105">
                  <c:v>41618</c:v>
                </c:pt>
                <c:pt idx="1106">
                  <c:v>41619</c:v>
                </c:pt>
                <c:pt idx="1107">
                  <c:v>41620</c:v>
                </c:pt>
                <c:pt idx="1108">
                  <c:v>41621</c:v>
                </c:pt>
                <c:pt idx="1109">
                  <c:v>41622</c:v>
                </c:pt>
                <c:pt idx="1110">
                  <c:v>41623</c:v>
                </c:pt>
                <c:pt idx="1111">
                  <c:v>41624</c:v>
                </c:pt>
                <c:pt idx="1112">
                  <c:v>41625</c:v>
                </c:pt>
                <c:pt idx="1113">
                  <c:v>41626</c:v>
                </c:pt>
                <c:pt idx="1114">
                  <c:v>41627</c:v>
                </c:pt>
                <c:pt idx="1115">
                  <c:v>41628</c:v>
                </c:pt>
                <c:pt idx="1116">
                  <c:v>41629</c:v>
                </c:pt>
                <c:pt idx="1117">
                  <c:v>41630</c:v>
                </c:pt>
                <c:pt idx="1118">
                  <c:v>41631</c:v>
                </c:pt>
                <c:pt idx="1119">
                  <c:v>41632</c:v>
                </c:pt>
                <c:pt idx="1120">
                  <c:v>41633</c:v>
                </c:pt>
                <c:pt idx="1121">
                  <c:v>41634</c:v>
                </c:pt>
                <c:pt idx="1122">
                  <c:v>41635</c:v>
                </c:pt>
                <c:pt idx="1123">
                  <c:v>41636</c:v>
                </c:pt>
                <c:pt idx="1124">
                  <c:v>41637</c:v>
                </c:pt>
                <c:pt idx="1125">
                  <c:v>41638</c:v>
                </c:pt>
                <c:pt idx="1126">
                  <c:v>41639</c:v>
                </c:pt>
                <c:pt idx="1127">
                  <c:v>41640</c:v>
                </c:pt>
                <c:pt idx="1128">
                  <c:v>41641</c:v>
                </c:pt>
                <c:pt idx="1129">
                  <c:v>41642</c:v>
                </c:pt>
                <c:pt idx="1130">
                  <c:v>41643</c:v>
                </c:pt>
                <c:pt idx="1131">
                  <c:v>41644</c:v>
                </c:pt>
                <c:pt idx="1132">
                  <c:v>41645</c:v>
                </c:pt>
                <c:pt idx="1133">
                  <c:v>41646</c:v>
                </c:pt>
                <c:pt idx="1134">
                  <c:v>41647</c:v>
                </c:pt>
                <c:pt idx="1135">
                  <c:v>41648</c:v>
                </c:pt>
                <c:pt idx="1136">
                  <c:v>41649</c:v>
                </c:pt>
                <c:pt idx="1137">
                  <c:v>41650</c:v>
                </c:pt>
                <c:pt idx="1138">
                  <c:v>41651</c:v>
                </c:pt>
                <c:pt idx="1139">
                  <c:v>41652</c:v>
                </c:pt>
                <c:pt idx="1140">
                  <c:v>41653</c:v>
                </c:pt>
                <c:pt idx="1141">
                  <c:v>41654</c:v>
                </c:pt>
                <c:pt idx="1142">
                  <c:v>41655</c:v>
                </c:pt>
                <c:pt idx="1143">
                  <c:v>41656</c:v>
                </c:pt>
                <c:pt idx="1144">
                  <c:v>41657</c:v>
                </c:pt>
                <c:pt idx="1145">
                  <c:v>41658</c:v>
                </c:pt>
                <c:pt idx="1146">
                  <c:v>41659</c:v>
                </c:pt>
                <c:pt idx="1147">
                  <c:v>41660</c:v>
                </c:pt>
                <c:pt idx="1148">
                  <c:v>41661</c:v>
                </c:pt>
                <c:pt idx="1149">
                  <c:v>41662</c:v>
                </c:pt>
                <c:pt idx="1150">
                  <c:v>41663</c:v>
                </c:pt>
                <c:pt idx="1151">
                  <c:v>41664</c:v>
                </c:pt>
                <c:pt idx="1152">
                  <c:v>41665</c:v>
                </c:pt>
                <c:pt idx="1153">
                  <c:v>41666</c:v>
                </c:pt>
                <c:pt idx="1154">
                  <c:v>41667</c:v>
                </c:pt>
                <c:pt idx="1155">
                  <c:v>41668</c:v>
                </c:pt>
                <c:pt idx="1156">
                  <c:v>41669</c:v>
                </c:pt>
                <c:pt idx="1157">
                  <c:v>41670</c:v>
                </c:pt>
                <c:pt idx="1158">
                  <c:v>41671</c:v>
                </c:pt>
                <c:pt idx="1159">
                  <c:v>41672</c:v>
                </c:pt>
                <c:pt idx="1160">
                  <c:v>41673</c:v>
                </c:pt>
                <c:pt idx="1161">
                  <c:v>41674</c:v>
                </c:pt>
                <c:pt idx="1162">
                  <c:v>41675</c:v>
                </c:pt>
                <c:pt idx="1163">
                  <c:v>41676</c:v>
                </c:pt>
                <c:pt idx="1164">
                  <c:v>41677</c:v>
                </c:pt>
                <c:pt idx="1165">
                  <c:v>41678</c:v>
                </c:pt>
                <c:pt idx="1166">
                  <c:v>41679</c:v>
                </c:pt>
                <c:pt idx="1167">
                  <c:v>41680</c:v>
                </c:pt>
                <c:pt idx="1168">
                  <c:v>41681</c:v>
                </c:pt>
                <c:pt idx="1169">
                  <c:v>41682</c:v>
                </c:pt>
                <c:pt idx="1170">
                  <c:v>41683</c:v>
                </c:pt>
                <c:pt idx="1171">
                  <c:v>41684</c:v>
                </c:pt>
                <c:pt idx="1172">
                  <c:v>41685</c:v>
                </c:pt>
                <c:pt idx="1173">
                  <c:v>41686</c:v>
                </c:pt>
                <c:pt idx="1174">
                  <c:v>41687</c:v>
                </c:pt>
                <c:pt idx="1175">
                  <c:v>41688</c:v>
                </c:pt>
                <c:pt idx="1176">
                  <c:v>41689</c:v>
                </c:pt>
                <c:pt idx="1177">
                  <c:v>41690</c:v>
                </c:pt>
                <c:pt idx="1178">
                  <c:v>41691</c:v>
                </c:pt>
                <c:pt idx="1179">
                  <c:v>41692</c:v>
                </c:pt>
                <c:pt idx="1180">
                  <c:v>41693</c:v>
                </c:pt>
                <c:pt idx="1181">
                  <c:v>41694</c:v>
                </c:pt>
                <c:pt idx="1182">
                  <c:v>41695</c:v>
                </c:pt>
                <c:pt idx="1183">
                  <c:v>41696</c:v>
                </c:pt>
                <c:pt idx="1184">
                  <c:v>41697</c:v>
                </c:pt>
                <c:pt idx="1185">
                  <c:v>41698</c:v>
                </c:pt>
                <c:pt idx="1186">
                  <c:v>41699</c:v>
                </c:pt>
                <c:pt idx="1187">
                  <c:v>41700</c:v>
                </c:pt>
                <c:pt idx="1188">
                  <c:v>41701</c:v>
                </c:pt>
                <c:pt idx="1189">
                  <c:v>41702</c:v>
                </c:pt>
                <c:pt idx="1190">
                  <c:v>41703</c:v>
                </c:pt>
                <c:pt idx="1191">
                  <c:v>41704</c:v>
                </c:pt>
                <c:pt idx="1192">
                  <c:v>41705</c:v>
                </c:pt>
                <c:pt idx="1193">
                  <c:v>41706</c:v>
                </c:pt>
                <c:pt idx="1194">
                  <c:v>41707</c:v>
                </c:pt>
                <c:pt idx="1195">
                  <c:v>41708</c:v>
                </c:pt>
                <c:pt idx="1196">
                  <c:v>41709</c:v>
                </c:pt>
                <c:pt idx="1197">
                  <c:v>41710</c:v>
                </c:pt>
                <c:pt idx="1198">
                  <c:v>41711</c:v>
                </c:pt>
                <c:pt idx="1199">
                  <c:v>41712</c:v>
                </c:pt>
                <c:pt idx="1200">
                  <c:v>41713</c:v>
                </c:pt>
                <c:pt idx="1201">
                  <c:v>41714</c:v>
                </c:pt>
                <c:pt idx="1202">
                  <c:v>41715</c:v>
                </c:pt>
                <c:pt idx="1203">
                  <c:v>41716</c:v>
                </c:pt>
                <c:pt idx="1204">
                  <c:v>41717</c:v>
                </c:pt>
                <c:pt idx="1205">
                  <c:v>41718</c:v>
                </c:pt>
                <c:pt idx="1206">
                  <c:v>41719</c:v>
                </c:pt>
                <c:pt idx="1207">
                  <c:v>41720</c:v>
                </c:pt>
                <c:pt idx="1208">
                  <c:v>41721</c:v>
                </c:pt>
                <c:pt idx="1209">
                  <c:v>41722</c:v>
                </c:pt>
                <c:pt idx="1210">
                  <c:v>41723</c:v>
                </c:pt>
                <c:pt idx="1211">
                  <c:v>41724</c:v>
                </c:pt>
                <c:pt idx="1212">
                  <c:v>41725</c:v>
                </c:pt>
                <c:pt idx="1213">
                  <c:v>41726</c:v>
                </c:pt>
                <c:pt idx="1214">
                  <c:v>41727</c:v>
                </c:pt>
                <c:pt idx="1215">
                  <c:v>41728</c:v>
                </c:pt>
                <c:pt idx="1216">
                  <c:v>41729</c:v>
                </c:pt>
                <c:pt idx="1217">
                  <c:v>41730</c:v>
                </c:pt>
                <c:pt idx="1218">
                  <c:v>41731</c:v>
                </c:pt>
                <c:pt idx="1219">
                  <c:v>41732</c:v>
                </c:pt>
                <c:pt idx="1220">
                  <c:v>41733</c:v>
                </c:pt>
                <c:pt idx="1221">
                  <c:v>41734</c:v>
                </c:pt>
                <c:pt idx="1222">
                  <c:v>41735</c:v>
                </c:pt>
                <c:pt idx="1223">
                  <c:v>41736</c:v>
                </c:pt>
                <c:pt idx="1224">
                  <c:v>41737</c:v>
                </c:pt>
                <c:pt idx="1225">
                  <c:v>41738</c:v>
                </c:pt>
                <c:pt idx="1226">
                  <c:v>41739</c:v>
                </c:pt>
                <c:pt idx="1227">
                  <c:v>41740</c:v>
                </c:pt>
                <c:pt idx="1228">
                  <c:v>41741</c:v>
                </c:pt>
                <c:pt idx="1229">
                  <c:v>41742</c:v>
                </c:pt>
                <c:pt idx="1230">
                  <c:v>41743</c:v>
                </c:pt>
                <c:pt idx="1231">
                  <c:v>41744</c:v>
                </c:pt>
                <c:pt idx="1232">
                  <c:v>41745</c:v>
                </c:pt>
                <c:pt idx="1233">
                  <c:v>41746</c:v>
                </c:pt>
                <c:pt idx="1234">
                  <c:v>41747</c:v>
                </c:pt>
                <c:pt idx="1235">
                  <c:v>41748</c:v>
                </c:pt>
                <c:pt idx="1236">
                  <c:v>41749</c:v>
                </c:pt>
                <c:pt idx="1237">
                  <c:v>41750</c:v>
                </c:pt>
                <c:pt idx="1238">
                  <c:v>41751</c:v>
                </c:pt>
                <c:pt idx="1239">
                  <c:v>41752</c:v>
                </c:pt>
                <c:pt idx="1240">
                  <c:v>41753</c:v>
                </c:pt>
                <c:pt idx="1241">
                  <c:v>41754</c:v>
                </c:pt>
                <c:pt idx="1242">
                  <c:v>41755</c:v>
                </c:pt>
                <c:pt idx="1243">
                  <c:v>41756</c:v>
                </c:pt>
                <c:pt idx="1244">
                  <c:v>41757</c:v>
                </c:pt>
                <c:pt idx="1245">
                  <c:v>41758</c:v>
                </c:pt>
                <c:pt idx="1246">
                  <c:v>41759</c:v>
                </c:pt>
                <c:pt idx="1247">
                  <c:v>41760</c:v>
                </c:pt>
                <c:pt idx="1248">
                  <c:v>41761</c:v>
                </c:pt>
                <c:pt idx="1249">
                  <c:v>41762</c:v>
                </c:pt>
                <c:pt idx="1250">
                  <c:v>41763</c:v>
                </c:pt>
                <c:pt idx="1251">
                  <c:v>41764</c:v>
                </c:pt>
                <c:pt idx="1252">
                  <c:v>41765</c:v>
                </c:pt>
                <c:pt idx="1253">
                  <c:v>41766</c:v>
                </c:pt>
                <c:pt idx="1254">
                  <c:v>41767</c:v>
                </c:pt>
                <c:pt idx="1255">
                  <c:v>41768</c:v>
                </c:pt>
                <c:pt idx="1256">
                  <c:v>41769</c:v>
                </c:pt>
                <c:pt idx="1257">
                  <c:v>41770</c:v>
                </c:pt>
                <c:pt idx="1258">
                  <c:v>41771</c:v>
                </c:pt>
                <c:pt idx="1259">
                  <c:v>41772</c:v>
                </c:pt>
                <c:pt idx="1260">
                  <c:v>41773</c:v>
                </c:pt>
                <c:pt idx="1261">
                  <c:v>41774</c:v>
                </c:pt>
                <c:pt idx="1262">
                  <c:v>41775</c:v>
                </c:pt>
                <c:pt idx="1263">
                  <c:v>41776</c:v>
                </c:pt>
                <c:pt idx="1264">
                  <c:v>41777</c:v>
                </c:pt>
                <c:pt idx="1265">
                  <c:v>41778</c:v>
                </c:pt>
                <c:pt idx="1266">
                  <c:v>41779</c:v>
                </c:pt>
                <c:pt idx="1267">
                  <c:v>41780</c:v>
                </c:pt>
                <c:pt idx="1268">
                  <c:v>41781</c:v>
                </c:pt>
                <c:pt idx="1269">
                  <c:v>41782</c:v>
                </c:pt>
                <c:pt idx="1270">
                  <c:v>41783</c:v>
                </c:pt>
                <c:pt idx="1271">
                  <c:v>41784</c:v>
                </c:pt>
                <c:pt idx="1272">
                  <c:v>41785</c:v>
                </c:pt>
                <c:pt idx="1273">
                  <c:v>41786</c:v>
                </c:pt>
                <c:pt idx="1274">
                  <c:v>41787</c:v>
                </c:pt>
                <c:pt idx="1275">
                  <c:v>41788</c:v>
                </c:pt>
                <c:pt idx="1276">
                  <c:v>41789</c:v>
                </c:pt>
                <c:pt idx="1277">
                  <c:v>41790</c:v>
                </c:pt>
                <c:pt idx="1278">
                  <c:v>41791</c:v>
                </c:pt>
                <c:pt idx="1279">
                  <c:v>41792</c:v>
                </c:pt>
                <c:pt idx="1280">
                  <c:v>41793</c:v>
                </c:pt>
                <c:pt idx="1281">
                  <c:v>41794</c:v>
                </c:pt>
                <c:pt idx="1282">
                  <c:v>41795</c:v>
                </c:pt>
                <c:pt idx="1283">
                  <c:v>41796</c:v>
                </c:pt>
                <c:pt idx="1284">
                  <c:v>41797</c:v>
                </c:pt>
                <c:pt idx="1285">
                  <c:v>41798</c:v>
                </c:pt>
                <c:pt idx="1286">
                  <c:v>41799</c:v>
                </c:pt>
                <c:pt idx="1287">
                  <c:v>41800</c:v>
                </c:pt>
                <c:pt idx="1288">
                  <c:v>41801</c:v>
                </c:pt>
                <c:pt idx="1289">
                  <c:v>41802</c:v>
                </c:pt>
                <c:pt idx="1290">
                  <c:v>41803</c:v>
                </c:pt>
                <c:pt idx="1291">
                  <c:v>41804</c:v>
                </c:pt>
                <c:pt idx="1292">
                  <c:v>41805</c:v>
                </c:pt>
                <c:pt idx="1293">
                  <c:v>41806</c:v>
                </c:pt>
                <c:pt idx="1294">
                  <c:v>41807</c:v>
                </c:pt>
                <c:pt idx="1295">
                  <c:v>41808</c:v>
                </c:pt>
                <c:pt idx="1296">
                  <c:v>41809</c:v>
                </c:pt>
                <c:pt idx="1297">
                  <c:v>41810</c:v>
                </c:pt>
                <c:pt idx="1298">
                  <c:v>41811</c:v>
                </c:pt>
                <c:pt idx="1299">
                  <c:v>41812</c:v>
                </c:pt>
                <c:pt idx="1300">
                  <c:v>41813</c:v>
                </c:pt>
                <c:pt idx="1301">
                  <c:v>41814</c:v>
                </c:pt>
                <c:pt idx="1302">
                  <c:v>41815</c:v>
                </c:pt>
                <c:pt idx="1303">
                  <c:v>41816</c:v>
                </c:pt>
                <c:pt idx="1304">
                  <c:v>41817</c:v>
                </c:pt>
                <c:pt idx="1305">
                  <c:v>41818</c:v>
                </c:pt>
                <c:pt idx="1306">
                  <c:v>41819</c:v>
                </c:pt>
                <c:pt idx="1307">
                  <c:v>41820</c:v>
                </c:pt>
                <c:pt idx="1308">
                  <c:v>41821</c:v>
                </c:pt>
                <c:pt idx="1309">
                  <c:v>41822</c:v>
                </c:pt>
                <c:pt idx="1310">
                  <c:v>41823</c:v>
                </c:pt>
                <c:pt idx="1311">
                  <c:v>41824</c:v>
                </c:pt>
                <c:pt idx="1312">
                  <c:v>41825</c:v>
                </c:pt>
                <c:pt idx="1313">
                  <c:v>41826</c:v>
                </c:pt>
                <c:pt idx="1314">
                  <c:v>41827</c:v>
                </c:pt>
                <c:pt idx="1315">
                  <c:v>41828</c:v>
                </c:pt>
                <c:pt idx="1316">
                  <c:v>41829</c:v>
                </c:pt>
                <c:pt idx="1317">
                  <c:v>41830</c:v>
                </c:pt>
                <c:pt idx="1318">
                  <c:v>41831</c:v>
                </c:pt>
                <c:pt idx="1319">
                  <c:v>41832</c:v>
                </c:pt>
                <c:pt idx="1320">
                  <c:v>41833</c:v>
                </c:pt>
                <c:pt idx="1321">
                  <c:v>41834</c:v>
                </c:pt>
                <c:pt idx="1322">
                  <c:v>41835</c:v>
                </c:pt>
                <c:pt idx="1323">
                  <c:v>41836</c:v>
                </c:pt>
                <c:pt idx="1324">
                  <c:v>41837</c:v>
                </c:pt>
                <c:pt idx="1325">
                  <c:v>41838</c:v>
                </c:pt>
                <c:pt idx="1326">
                  <c:v>41839</c:v>
                </c:pt>
                <c:pt idx="1327">
                  <c:v>41840</c:v>
                </c:pt>
                <c:pt idx="1328">
                  <c:v>41841</c:v>
                </c:pt>
                <c:pt idx="1329">
                  <c:v>41842</c:v>
                </c:pt>
                <c:pt idx="1330">
                  <c:v>41843</c:v>
                </c:pt>
                <c:pt idx="1331">
                  <c:v>41844</c:v>
                </c:pt>
                <c:pt idx="1332">
                  <c:v>41845</c:v>
                </c:pt>
                <c:pt idx="1333">
                  <c:v>41846</c:v>
                </c:pt>
                <c:pt idx="1334">
                  <c:v>41847</c:v>
                </c:pt>
                <c:pt idx="1335">
                  <c:v>41848</c:v>
                </c:pt>
                <c:pt idx="1336">
                  <c:v>41849</c:v>
                </c:pt>
                <c:pt idx="1337">
                  <c:v>41850</c:v>
                </c:pt>
                <c:pt idx="1338">
                  <c:v>41851</c:v>
                </c:pt>
                <c:pt idx="1339">
                  <c:v>41852</c:v>
                </c:pt>
                <c:pt idx="1340">
                  <c:v>41853</c:v>
                </c:pt>
                <c:pt idx="1341">
                  <c:v>41854</c:v>
                </c:pt>
                <c:pt idx="1342">
                  <c:v>41855</c:v>
                </c:pt>
                <c:pt idx="1343">
                  <c:v>41856</c:v>
                </c:pt>
                <c:pt idx="1344">
                  <c:v>41857</c:v>
                </c:pt>
                <c:pt idx="1345">
                  <c:v>41858</c:v>
                </c:pt>
                <c:pt idx="1346">
                  <c:v>41859</c:v>
                </c:pt>
                <c:pt idx="1347">
                  <c:v>41860</c:v>
                </c:pt>
                <c:pt idx="1348">
                  <c:v>41861</c:v>
                </c:pt>
                <c:pt idx="1349">
                  <c:v>41862</c:v>
                </c:pt>
                <c:pt idx="1350">
                  <c:v>41863</c:v>
                </c:pt>
                <c:pt idx="1351">
                  <c:v>41864</c:v>
                </c:pt>
                <c:pt idx="1352">
                  <c:v>41865</c:v>
                </c:pt>
                <c:pt idx="1353">
                  <c:v>41866</c:v>
                </c:pt>
                <c:pt idx="1354">
                  <c:v>41867</c:v>
                </c:pt>
                <c:pt idx="1355">
                  <c:v>41868</c:v>
                </c:pt>
                <c:pt idx="1356">
                  <c:v>41869</c:v>
                </c:pt>
                <c:pt idx="1357">
                  <c:v>41870</c:v>
                </c:pt>
                <c:pt idx="1358">
                  <c:v>41871</c:v>
                </c:pt>
                <c:pt idx="1359">
                  <c:v>41872</c:v>
                </c:pt>
                <c:pt idx="1360">
                  <c:v>41873</c:v>
                </c:pt>
                <c:pt idx="1361">
                  <c:v>41874</c:v>
                </c:pt>
                <c:pt idx="1362">
                  <c:v>41875</c:v>
                </c:pt>
                <c:pt idx="1363">
                  <c:v>41876</c:v>
                </c:pt>
                <c:pt idx="1364">
                  <c:v>41877</c:v>
                </c:pt>
                <c:pt idx="1365">
                  <c:v>41878</c:v>
                </c:pt>
                <c:pt idx="1366">
                  <c:v>41879</c:v>
                </c:pt>
                <c:pt idx="1367">
                  <c:v>41880</c:v>
                </c:pt>
                <c:pt idx="1368">
                  <c:v>41881</c:v>
                </c:pt>
                <c:pt idx="1369">
                  <c:v>41882</c:v>
                </c:pt>
                <c:pt idx="1370">
                  <c:v>41883</c:v>
                </c:pt>
                <c:pt idx="1371">
                  <c:v>41884</c:v>
                </c:pt>
                <c:pt idx="1372">
                  <c:v>41885</c:v>
                </c:pt>
                <c:pt idx="1373">
                  <c:v>41886</c:v>
                </c:pt>
                <c:pt idx="1374">
                  <c:v>41887</c:v>
                </c:pt>
                <c:pt idx="1375">
                  <c:v>41888</c:v>
                </c:pt>
                <c:pt idx="1376">
                  <c:v>41889</c:v>
                </c:pt>
                <c:pt idx="1377">
                  <c:v>41890</c:v>
                </c:pt>
                <c:pt idx="1378">
                  <c:v>41891</c:v>
                </c:pt>
                <c:pt idx="1379">
                  <c:v>41892</c:v>
                </c:pt>
                <c:pt idx="1380">
                  <c:v>41893</c:v>
                </c:pt>
                <c:pt idx="1381">
                  <c:v>41894</c:v>
                </c:pt>
                <c:pt idx="1382">
                  <c:v>41895</c:v>
                </c:pt>
                <c:pt idx="1383">
                  <c:v>41896</c:v>
                </c:pt>
                <c:pt idx="1384">
                  <c:v>41897</c:v>
                </c:pt>
                <c:pt idx="1385">
                  <c:v>41898</c:v>
                </c:pt>
                <c:pt idx="1386">
                  <c:v>41899</c:v>
                </c:pt>
                <c:pt idx="1387">
                  <c:v>41900</c:v>
                </c:pt>
                <c:pt idx="1388">
                  <c:v>41901</c:v>
                </c:pt>
                <c:pt idx="1389">
                  <c:v>41902</c:v>
                </c:pt>
                <c:pt idx="1390">
                  <c:v>41903</c:v>
                </c:pt>
                <c:pt idx="1391">
                  <c:v>41904</c:v>
                </c:pt>
                <c:pt idx="1392">
                  <c:v>41905</c:v>
                </c:pt>
                <c:pt idx="1393">
                  <c:v>41906</c:v>
                </c:pt>
                <c:pt idx="1394">
                  <c:v>41907</c:v>
                </c:pt>
                <c:pt idx="1395">
                  <c:v>41908</c:v>
                </c:pt>
                <c:pt idx="1396">
                  <c:v>41909</c:v>
                </c:pt>
                <c:pt idx="1397">
                  <c:v>41910</c:v>
                </c:pt>
                <c:pt idx="1398">
                  <c:v>41911</c:v>
                </c:pt>
                <c:pt idx="1399">
                  <c:v>41912</c:v>
                </c:pt>
                <c:pt idx="1400">
                  <c:v>41913</c:v>
                </c:pt>
                <c:pt idx="1401">
                  <c:v>41914</c:v>
                </c:pt>
                <c:pt idx="1402">
                  <c:v>41915</c:v>
                </c:pt>
                <c:pt idx="1403">
                  <c:v>41916</c:v>
                </c:pt>
                <c:pt idx="1404">
                  <c:v>41917</c:v>
                </c:pt>
                <c:pt idx="1405">
                  <c:v>41918</c:v>
                </c:pt>
                <c:pt idx="1406">
                  <c:v>41919</c:v>
                </c:pt>
                <c:pt idx="1407">
                  <c:v>41920</c:v>
                </c:pt>
                <c:pt idx="1408">
                  <c:v>41921</c:v>
                </c:pt>
                <c:pt idx="1409">
                  <c:v>41922</c:v>
                </c:pt>
                <c:pt idx="1410">
                  <c:v>41923</c:v>
                </c:pt>
                <c:pt idx="1411">
                  <c:v>41924</c:v>
                </c:pt>
                <c:pt idx="1412">
                  <c:v>41925</c:v>
                </c:pt>
                <c:pt idx="1413">
                  <c:v>41926</c:v>
                </c:pt>
                <c:pt idx="1414">
                  <c:v>41927</c:v>
                </c:pt>
                <c:pt idx="1415">
                  <c:v>41928</c:v>
                </c:pt>
                <c:pt idx="1416">
                  <c:v>41929</c:v>
                </c:pt>
                <c:pt idx="1417">
                  <c:v>41930</c:v>
                </c:pt>
                <c:pt idx="1418">
                  <c:v>41931</c:v>
                </c:pt>
                <c:pt idx="1419">
                  <c:v>41932</c:v>
                </c:pt>
                <c:pt idx="1420">
                  <c:v>41933</c:v>
                </c:pt>
                <c:pt idx="1421">
                  <c:v>41934</c:v>
                </c:pt>
                <c:pt idx="1422">
                  <c:v>41935</c:v>
                </c:pt>
                <c:pt idx="1423">
                  <c:v>41936</c:v>
                </c:pt>
                <c:pt idx="1424">
                  <c:v>41937</c:v>
                </c:pt>
                <c:pt idx="1425">
                  <c:v>41938</c:v>
                </c:pt>
                <c:pt idx="1426">
                  <c:v>41939</c:v>
                </c:pt>
                <c:pt idx="1427">
                  <c:v>41940</c:v>
                </c:pt>
                <c:pt idx="1428">
                  <c:v>41941</c:v>
                </c:pt>
                <c:pt idx="1429">
                  <c:v>41942</c:v>
                </c:pt>
                <c:pt idx="1430">
                  <c:v>41943</c:v>
                </c:pt>
                <c:pt idx="1431">
                  <c:v>41944</c:v>
                </c:pt>
                <c:pt idx="1432">
                  <c:v>41945</c:v>
                </c:pt>
                <c:pt idx="1433">
                  <c:v>41946</c:v>
                </c:pt>
                <c:pt idx="1434">
                  <c:v>41947</c:v>
                </c:pt>
                <c:pt idx="1435">
                  <c:v>41948</c:v>
                </c:pt>
                <c:pt idx="1436">
                  <c:v>41949</c:v>
                </c:pt>
                <c:pt idx="1437">
                  <c:v>41950</c:v>
                </c:pt>
                <c:pt idx="1438">
                  <c:v>41951</c:v>
                </c:pt>
                <c:pt idx="1439">
                  <c:v>41952</c:v>
                </c:pt>
                <c:pt idx="1440">
                  <c:v>41953</c:v>
                </c:pt>
                <c:pt idx="1441">
                  <c:v>41954</c:v>
                </c:pt>
                <c:pt idx="1442">
                  <c:v>41955</c:v>
                </c:pt>
                <c:pt idx="1443">
                  <c:v>41956</c:v>
                </c:pt>
                <c:pt idx="1444">
                  <c:v>41957</c:v>
                </c:pt>
                <c:pt idx="1445">
                  <c:v>41958</c:v>
                </c:pt>
                <c:pt idx="1446">
                  <c:v>41959</c:v>
                </c:pt>
                <c:pt idx="1447">
                  <c:v>41960</c:v>
                </c:pt>
                <c:pt idx="1448">
                  <c:v>41961</c:v>
                </c:pt>
                <c:pt idx="1449">
                  <c:v>41962</c:v>
                </c:pt>
                <c:pt idx="1450">
                  <c:v>41963</c:v>
                </c:pt>
                <c:pt idx="1451">
                  <c:v>41964</c:v>
                </c:pt>
                <c:pt idx="1452">
                  <c:v>41965</c:v>
                </c:pt>
                <c:pt idx="1453">
                  <c:v>41966</c:v>
                </c:pt>
                <c:pt idx="1454">
                  <c:v>41967</c:v>
                </c:pt>
                <c:pt idx="1455">
                  <c:v>41968</c:v>
                </c:pt>
                <c:pt idx="1456">
                  <c:v>41969</c:v>
                </c:pt>
                <c:pt idx="1457">
                  <c:v>41970</c:v>
                </c:pt>
                <c:pt idx="1458">
                  <c:v>41971</c:v>
                </c:pt>
                <c:pt idx="1459">
                  <c:v>41972</c:v>
                </c:pt>
                <c:pt idx="1460">
                  <c:v>41973</c:v>
                </c:pt>
                <c:pt idx="1461">
                  <c:v>41974</c:v>
                </c:pt>
                <c:pt idx="1462">
                  <c:v>41975</c:v>
                </c:pt>
                <c:pt idx="1463">
                  <c:v>41976</c:v>
                </c:pt>
                <c:pt idx="1464">
                  <c:v>41977</c:v>
                </c:pt>
                <c:pt idx="1465">
                  <c:v>41978</c:v>
                </c:pt>
                <c:pt idx="1466">
                  <c:v>41979</c:v>
                </c:pt>
                <c:pt idx="1467">
                  <c:v>41980</c:v>
                </c:pt>
                <c:pt idx="1468">
                  <c:v>41981</c:v>
                </c:pt>
                <c:pt idx="1469">
                  <c:v>41982</c:v>
                </c:pt>
                <c:pt idx="1470">
                  <c:v>41983</c:v>
                </c:pt>
                <c:pt idx="1471">
                  <c:v>41984</c:v>
                </c:pt>
                <c:pt idx="1472">
                  <c:v>41985</c:v>
                </c:pt>
                <c:pt idx="1473">
                  <c:v>41986</c:v>
                </c:pt>
                <c:pt idx="1474">
                  <c:v>41987</c:v>
                </c:pt>
                <c:pt idx="1475">
                  <c:v>41988</c:v>
                </c:pt>
                <c:pt idx="1476">
                  <c:v>41989</c:v>
                </c:pt>
                <c:pt idx="1477">
                  <c:v>41990</c:v>
                </c:pt>
                <c:pt idx="1478">
                  <c:v>41991</c:v>
                </c:pt>
                <c:pt idx="1479">
                  <c:v>41992</c:v>
                </c:pt>
                <c:pt idx="1480">
                  <c:v>41993</c:v>
                </c:pt>
                <c:pt idx="1481">
                  <c:v>41994</c:v>
                </c:pt>
                <c:pt idx="1482">
                  <c:v>41995</c:v>
                </c:pt>
                <c:pt idx="1483">
                  <c:v>41996</c:v>
                </c:pt>
                <c:pt idx="1484">
                  <c:v>41997</c:v>
                </c:pt>
                <c:pt idx="1485">
                  <c:v>41998</c:v>
                </c:pt>
                <c:pt idx="1486">
                  <c:v>41999</c:v>
                </c:pt>
                <c:pt idx="1487">
                  <c:v>42000</c:v>
                </c:pt>
                <c:pt idx="1488">
                  <c:v>42001</c:v>
                </c:pt>
                <c:pt idx="1489">
                  <c:v>42002</c:v>
                </c:pt>
                <c:pt idx="1490">
                  <c:v>42003</c:v>
                </c:pt>
                <c:pt idx="1491">
                  <c:v>42004</c:v>
                </c:pt>
                <c:pt idx="1492">
                  <c:v>42005</c:v>
                </c:pt>
                <c:pt idx="1493">
                  <c:v>42006</c:v>
                </c:pt>
                <c:pt idx="1494">
                  <c:v>42007</c:v>
                </c:pt>
                <c:pt idx="1495">
                  <c:v>42008</c:v>
                </c:pt>
                <c:pt idx="1496">
                  <c:v>42009</c:v>
                </c:pt>
                <c:pt idx="1497">
                  <c:v>42010</c:v>
                </c:pt>
                <c:pt idx="1498">
                  <c:v>42011</c:v>
                </c:pt>
                <c:pt idx="1499">
                  <c:v>42012</c:v>
                </c:pt>
                <c:pt idx="1500">
                  <c:v>42013</c:v>
                </c:pt>
                <c:pt idx="1501">
                  <c:v>42014</c:v>
                </c:pt>
                <c:pt idx="1502">
                  <c:v>42015</c:v>
                </c:pt>
                <c:pt idx="1503">
                  <c:v>42016</c:v>
                </c:pt>
                <c:pt idx="1504">
                  <c:v>42017</c:v>
                </c:pt>
                <c:pt idx="1505">
                  <c:v>42018</c:v>
                </c:pt>
                <c:pt idx="1506">
                  <c:v>42019</c:v>
                </c:pt>
                <c:pt idx="1507">
                  <c:v>42020</c:v>
                </c:pt>
                <c:pt idx="1508">
                  <c:v>42021</c:v>
                </c:pt>
                <c:pt idx="1509">
                  <c:v>42022</c:v>
                </c:pt>
                <c:pt idx="1510">
                  <c:v>42023</c:v>
                </c:pt>
                <c:pt idx="1511">
                  <c:v>42024</c:v>
                </c:pt>
                <c:pt idx="1512">
                  <c:v>42025</c:v>
                </c:pt>
                <c:pt idx="1513">
                  <c:v>42026</c:v>
                </c:pt>
                <c:pt idx="1514">
                  <c:v>42027</c:v>
                </c:pt>
                <c:pt idx="1515">
                  <c:v>42028</c:v>
                </c:pt>
                <c:pt idx="1516">
                  <c:v>42029</c:v>
                </c:pt>
                <c:pt idx="1517">
                  <c:v>42030</c:v>
                </c:pt>
                <c:pt idx="1518">
                  <c:v>42031</c:v>
                </c:pt>
                <c:pt idx="1519">
                  <c:v>42032</c:v>
                </c:pt>
                <c:pt idx="1520">
                  <c:v>42033</c:v>
                </c:pt>
                <c:pt idx="1521">
                  <c:v>42034</c:v>
                </c:pt>
                <c:pt idx="1522">
                  <c:v>42035</c:v>
                </c:pt>
                <c:pt idx="1523">
                  <c:v>42036</c:v>
                </c:pt>
                <c:pt idx="1524">
                  <c:v>42037</c:v>
                </c:pt>
                <c:pt idx="1525">
                  <c:v>42038</c:v>
                </c:pt>
                <c:pt idx="1526">
                  <c:v>42039</c:v>
                </c:pt>
                <c:pt idx="1527">
                  <c:v>42040</c:v>
                </c:pt>
                <c:pt idx="1528">
                  <c:v>42041</c:v>
                </c:pt>
                <c:pt idx="1529">
                  <c:v>42042</c:v>
                </c:pt>
                <c:pt idx="1530">
                  <c:v>42043</c:v>
                </c:pt>
                <c:pt idx="1531">
                  <c:v>42044</c:v>
                </c:pt>
                <c:pt idx="1532">
                  <c:v>42045</c:v>
                </c:pt>
                <c:pt idx="1533">
                  <c:v>42046</c:v>
                </c:pt>
                <c:pt idx="1534">
                  <c:v>42047</c:v>
                </c:pt>
                <c:pt idx="1535">
                  <c:v>42048</c:v>
                </c:pt>
                <c:pt idx="1536">
                  <c:v>42049</c:v>
                </c:pt>
                <c:pt idx="1537">
                  <c:v>42050</c:v>
                </c:pt>
                <c:pt idx="1538">
                  <c:v>42051</c:v>
                </c:pt>
                <c:pt idx="1539">
                  <c:v>42052</c:v>
                </c:pt>
                <c:pt idx="1540">
                  <c:v>42053</c:v>
                </c:pt>
                <c:pt idx="1541">
                  <c:v>42054</c:v>
                </c:pt>
                <c:pt idx="1542">
                  <c:v>42055</c:v>
                </c:pt>
                <c:pt idx="1543">
                  <c:v>42056</c:v>
                </c:pt>
                <c:pt idx="1544">
                  <c:v>42057</c:v>
                </c:pt>
                <c:pt idx="1545">
                  <c:v>42058</c:v>
                </c:pt>
                <c:pt idx="1546">
                  <c:v>42059</c:v>
                </c:pt>
                <c:pt idx="1547">
                  <c:v>42060</c:v>
                </c:pt>
                <c:pt idx="1548">
                  <c:v>42061</c:v>
                </c:pt>
                <c:pt idx="1549">
                  <c:v>42062</c:v>
                </c:pt>
                <c:pt idx="1550">
                  <c:v>42063</c:v>
                </c:pt>
                <c:pt idx="1551">
                  <c:v>42064</c:v>
                </c:pt>
                <c:pt idx="1552">
                  <c:v>42065</c:v>
                </c:pt>
                <c:pt idx="1553">
                  <c:v>42066</c:v>
                </c:pt>
                <c:pt idx="1554">
                  <c:v>42067</c:v>
                </c:pt>
                <c:pt idx="1555">
                  <c:v>42068</c:v>
                </c:pt>
                <c:pt idx="1556">
                  <c:v>42069</c:v>
                </c:pt>
                <c:pt idx="1557">
                  <c:v>42070</c:v>
                </c:pt>
                <c:pt idx="1558">
                  <c:v>42071</c:v>
                </c:pt>
                <c:pt idx="1559">
                  <c:v>42072</c:v>
                </c:pt>
                <c:pt idx="1560">
                  <c:v>42073</c:v>
                </c:pt>
                <c:pt idx="1561">
                  <c:v>42074</c:v>
                </c:pt>
                <c:pt idx="1562">
                  <c:v>42075</c:v>
                </c:pt>
                <c:pt idx="1563">
                  <c:v>42076</c:v>
                </c:pt>
                <c:pt idx="1564">
                  <c:v>42077</c:v>
                </c:pt>
                <c:pt idx="1565">
                  <c:v>42078</c:v>
                </c:pt>
                <c:pt idx="1566">
                  <c:v>42079</c:v>
                </c:pt>
                <c:pt idx="1567">
                  <c:v>42080</c:v>
                </c:pt>
                <c:pt idx="1568">
                  <c:v>42081</c:v>
                </c:pt>
                <c:pt idx="1569">
                  <c:v>42082</c:v>
                </c:pt>
                <c:pt idx="1570">
                  <c:v>42083</c:v>
                </c:pt>
                <c:pt idx="1571">
                  <c:v>42084</c:v>
                </c:pt>
                <c:pt idx="1572">
                  <c:v>42085</c:v>
                </c:pt>
                <c:pt idx="1573">
                  <c:v>42086</c:v>
                </c:pt>
                <c:pt idx="1574">
                  <c:v>42087</c:v>
                </c:pt>
                <c:pt idx="1575">
                  <c:v>42088</c:v>
                </c:pt>
                <c:pt idx="1576">
                  <c:v>42089</c:v>
                </c:pt>
                <c:pt idx="1577">
                  <c:v>42090</c:v>
                </c:pt>
                <c:pt idx="1578">
                  <c:v>42091</c:v>
                </c:pt>
                <c:pt idx="1579">
                  <c:v>42092</c:v>
                </c:pt>
                <c:pt idx="1580">
                  <c:v>42093</c:v>
                </c:pt>
                <c:pt idx="1581">
                  <c:v>42094</c:v>
                </c:pt>
                <c:pt idx="1582">
                  <c:v>42095</c:v>
                </c:pt>
                <c:pt idx="1583">
                  <c:v>42096</c:v>
                </c:pt>
                <c:pt idx="1584">
                  <c:v>42097</c:v>
                </c:pt>
                <c:pt idx="1585">
                  <c:v>42098</c:v>
                </c:pt>
                <c:pt idx="1586">
                  <c:v>42099</c:v>
                </c:pt>
                <c:pt idx="1587">
                  <c:v>42100</c:v>
                </c:pt>
                <c:pt idx="1588">
                  <c:v>42101</c:v>
                </c:pt>
                <c:pt idx="1589">
                  <c:v>42102</c:v>
                </c:pt>
                <c:pt idx="1590">
                  <c:v>42103</c:v>
                </c:pt>
                <c:pt idx="1591">
                  <c:v>42104</c:v>
                </c:pt>
                <c:pt idx="1592">
                  <c:v>42105</c:v>
                </c:pt>
                <c:pt idx="1593">
                  <c:v>42106</c:v>
                </c:pt>
                <c:pt idx="1594">
                  <c:v>42107</c:v>
                </c:pt>
                <c:pt idx="1595">
                  <c:v>42108</c:v>
                </c:pt>
                <c:pt idx="1596">
                  <c:v>42109</c:v>
                </c:pt>
                <c:pt idx="1597">
                  <c:v>42110</c:v>
                </c:pt>
                <c:pt idx="1598">
                  <c:v>42111</c:v>
                </c:pt>
                <c:pt idx="1599">
                  <c:v>42112</c:v>
                </c:pt>
                <c:pt idx="1600">
                  <c:v>42113</c:v>
                </c:pt>
                <c:pt idx="1601">
                  <c:v>42114</c:v>
                </c:pt>
                <c:pt idx="1602">
                  <c:v>42115</c:v>
                </c:pt>
                <c:pt idx="1603">
                  <c:v>42116</c:v>
                </c:pt>
                <c:pt idx="1604">
                  <c:v>42117</c:v>
                </c:pt>
                <c:pt idx="1605">
                  <c:v>42118</c:v>
                </c:pt>
                <c:pt idx="1606">
                  <c:v>42119</c:v>
                </c:pt>
                <c:pt idx="1607">
                  <c:v>42120</c:v>
                </c:pt>
                <c:pt idx="1608">
                  <c:v>42121</c:v>
                </c:pt>
                <c:pt idx="1609">
                  <c:v>42122</c:v>
                </c:pt>
                <c:pt idx="1610">
                  <c:v>42123</c:v>
                </c:pt>
                <c:pt idx="1611">
                  <c:v>42124</c:v>
                </c:pt>
                <c:pt idx="1612">
                  <c:v>42125</c:v>
                </c:pt>
                <c:pt idx="1613">
                  <c:v>42126</c:v>
                </c:pt>
                <c:pt idx="1614">
                  <c:v>42127</c:v>
                </c:pt>
                <c:pt idx="1615">
                  <c:v>42128</c:v>
                </c:pt>
                <c:pt idx="1616">
                  <c:v>42129</c:v>
                </c:pt>
                <c:pt idx="1617">
                  <c:v>42130</c:v>
                </c:pt>
                <c:pt idx="1618">
                  <c:v>42131</c:v>
                </c:pt>
                <c:pt idx="1619">
                  <c:v>42132</c:v>
                </c:pt>
                <c:pt idx="1620">
                  <c:v>42133</c:v>
                </c:pt>
                <c:pt idx="1621">
                  <c:v>42134</c:v>
                </c:pt>
                <c:pt idx="1622">
                  <c:v>42135</c:v>
                </c:pt>
                <c:pt idx="1623">
                  <c:v>42136</c:v>
                </c:pt>
                <c:pt idx="1624">
                  <c:v>42137</c:v>
                </c:pt>
                <c:pt idx="1625">
                  <c:v>42138</c:v>
                </c:pt>
                <c:pt idx="1626">
                  <c:v>42139</c:v>
                </c:pt>
                <c:pt idx="1627">
                  <c:v>42140</c:v>
                </c:pt>
                <c:pt idx="1628">
                  <c:v>42141</c:v>
                </c:pt>
                <c:pt idx="1629">
                  <c:v>42142</c:v>
                </c:pt>
                <c:pt idx="1630">
                  <c:v>42143</c:v>
                </c:pt>
                <c:pt idx="1631">
                  <c:v>42144</c:v>
                </c:pt>
                <c:pt idx="1632">
                  <c:v>42145</c:v>
                </c:pt>
                <c:pt idx="1633">
                  <c:v>42146</c:v>
                </c:pt>
                <c:pt idx="1634">
                  <c:v>42147</c:v>
                </c:pt>
                <c:pt idx="1635">
                  <c:v>42148</c:v>
                </c:pt>
                <c:pt idx="1636">
                  <c:v>42149</c:v>
                </c:pt>
                <c:pt idx="1637">
                  <c:v>42150</c:v>
                </c:pt>
                <c:pt idx="1638">
                  <c:v>42151</c:v>
                </c:pt>
                <c:pt idx="1639">
                  <c:v>42152</c:v>
                </c:pt>
                <c:pt idx="1640">
                  <c:v>42153</c:v>
                </c:pt>
                <c:pt idx="1641">
                  <c:v>42154</c:v>
                </c:pt>
                <c:pt idx="1642">
                  <c:v>42155</c:v>
                </c:pt>
                <c:pt idx="1643">
                  <c:v>42156</c:v>
                </c:pt>
                <c:pt idx="1644">
                  <c:v>42157</c:v>
                </c:pt>
                <c:pt idx="1645">
                  <c:v>42158</c:v>
                </c:pt>
                <c:pt idx="1646">
                  <c:v>42159</c:v>
                </c:pt>
                <c:pt idx="1647">
                  <c:v>42160</c:v>
                </c:pt>
                <c:pt idx="1648">
                  <c:v>42161</c:v>
                </c:pt>
                <c:pt idx="1649">
                  <c:v>42162</c:v>
                </c:pt>
                <c:pt idx="1650">
                  <c:v>42163</c:v>
                </c:pt>
                <c:pt idx="1651">
                  <c:v>42164</c:v>
                </c:pt>
                <c:pt idx="1652">
                  <c:v>42165</c:v>
                </c:pt>
                <c:pt idx="1653">
                  <c:v>42166</c:v>
                </c:pt>
                <c:pt idx="1654">
                  <c:v>42167</c:v>
                </c:pt>
                <c:pt idx="1655">
                  <c:v>42168</c:v>
                </c:pt>
                <c:pt idx="1656">
                  <c:v>42169</c:v>
                </c:pt>
                <c:pt idx="1657">
                  <c:v>42170</c:v>
                </c:pt>
                <c:pt idx="1658">
                  <c:v>42171</c:v>
                </c:pt>
                <c:pt idx="1659">
                  <c:v>42172</c:v>
                </c:pt>
                <c:pt idx="1660">
                  <c:v>42173</c:v>
                </c:pt>
                <c:pt idx="1661">
                  <c:v>42174</c:v>
                </c:pt>
                <c:pt idx="1662">
                  <c:v>42175</c:v>
                </c:pt>
                <c:pt idx="1663">
                  <c:v>42176</c:v>
                </c:pt>
                <c:pt idx="1664">
                  <c:v>42177</c:v>
                </c:pt>
                <c:pt idx="1665">
                  <c:v>42178</c:v>
                </c:pt>
                <c:pt idx="1666">
                  <c:v>42179</c:v>
                </c:pt>
                <c:pt idx="1667">
                  <c:v>42180</c:v>
                </c:pt>
                <c:pt idx="1668">
                  <c:v>42181</c:v>
                </c:pt>
                <c:pt idx="1669">
                  <c:v>42182</c:v>
                </c:pt>
                <c:pt idx="1670">
                  <c:v>42183</c:v>
                </c:pt>
                <c:pt idx="1671">
                  <c:v>42184</c:v>
                </c:pt>
                <c:pt idx="1672">
                  <c:v>42185</c:v>
                </c:pt>
                <c:pt idx="1673">
                  <c:v>42186</c:v>
                </c:pt>
                <c:pt idx="1674">
                  <c:v>42187</c:v>
                </c:pt>
                <c:pt idx="1675">
                  <c:v>42188</c:v>
                </c:pt>
                <c:pt idx="1676">
                  <c:v>42189</c:v>
                </c:pt>
                <c:pt idx="1677">
                  <c:v>42190</c:v>
                </c:pt>
                <c:pt idx="1678">
                  <c:v>42191</c:v>
                </c:pt>
                <c:pt idx="1679">
                  <c:v>42192</c:v>
                </c:pt>
                <c:pt idx="1680">
                  <c:v>42193</c:v>
                </c:pt>
                <c:pt idx="1681">
                  <c:v>42194</c:v>
                </c:pt>
                <c:pt idx="1682">
                  <c:v>42195</c:v>
                </c:pt>
                <c:pt idx="1683">
                  <c:v>42196</c:v>
                </c:pt>
                <c:pt idx="1684">
                  <c:v>42197</c:v>
                </c:pt>
                <c:pt idx="1685">
                  <c:v>42198</c:v>
                </c:pt>
                <c:pt idx="1686">
                  <c:v>42199</c:v>
                </c:pt>
                <c:pt idx="1687">
                  <c:v>42200</c:v>
                </c:pt>
                <c:pt idx="1688">
                  <c:v>42201</c:v>
                </c:pt>
                <c:pt idx="1689">
                  <c:v>42202</c:v>
                </c:pt>
                <c:pt idx="1690">
                  <c:v>42203</c:v>
                </c:pt>
                <c:pt idx="1691">
                  <c:v>42204</c:v>
                </c:pt>
                <c:pt idx="1692">
                  <c:v>42205</c:v>
                </c:pt>
                <c:pt idx="1693">
                  <c:v>42206</c:v>
                </c:pt>
                <c:pt idx="1694">
                  <c:v>42207</c:v>
                </c:pt>
                <c:pt idx="1695">
                  <c:v>42208</c:v>
                </c:pt>
                <c:pt idx="1696">
                  <c:v>42209</c:v>
                </c:pt>
                <c:pt idx="1697">
                  <c:v>42210</c:v>
                </c:pt>
                <c:pt idx="1698">
                  <c:v>42211</c:v>
                </c:pt>
                <c:pt idx="1699">
                  <c:v>42212</c:v>
                </c:pt>
                <c:pt idx="1700">
                  <c:v>42213</c:v>
                </c:pt>
                <c:pt idx="1701">
                  <c:v>42214</c:v>
                </c:pt>
                <c:pt idx="1702">
                  <c:v>42215</c:v>
                </c:pt>
                <c:pt idx="1703">
                  <c:v>42216</c:v>
                </c:pt>
                <c:pt idx="1704">
                  <c:v>42217</c:v>
                </c:pt>
                <c:pt idx="1705">
                  <c:v>42218</c:v>
                </c:pt>
                <c:pt idx="1706">
                  <c:v>42219</c:v>
                </c:pt>
                <c:pt idx="1707">
                  <c:v>42220</c:v>
                </c:pt>
                <c:pt idx="1708">
                  <c:v>42221</c:v>
                </c:pt>
                <c:pt idx="1709">
                  <c:v>42222</c:v>
                </c:pt>
                <c:pt idx="1710">
                  <c:v>42223</c:v>
                </c:pt>
                <c:pt idx="1711">
                  <c:v>42224</c:v>
                </c:pt>
                <c:pt idx="1712">
                  <c:v>42225</c:v>
                </c:pt>
                <c:pt idx="1713">
                  <c:v>42226</c:v>
                </c:pt>
                <c:pt idx="1714">
                  <c:v>42227</c:v>
                </c:pt>
                <c:pt idx="1715">
                  <c:v>42228</c:v>
                </c:pt>
                <c:pt idx="1716">
                  <c:v>42229</c:v>
                </c:pt>
                <c:pt idx="1717">
                  <c:v>42230</c:v>
                </c:pt>
                <c:pt idx="1718">
                  <c:v>42231</c:v>
                </c:pt>
                <c:pt idx="1719">
                  <c:v>42232</c:v>
                </c:pt>
                <c:pt idx="1720">
                  <c:v>42233</c:v>
                </c:pt>
                <c:pt idx="1721">
                  <c:v>42234</c:v>
                </c:pt>
                <c:pt idx="1722">
                  <c:v>42235</c:v>
                </c:pt>
                <c:pt idx="1723">
                  <c:v>42236</c:v>
                </c:pt>
                <c:pt idx="1724">
                  <c:v>42237</c:v>
                </c:pt>
                <c:pt idx="1725">
                  <c:v>42238</c:v>
                </c:pt>
                <c:pt idx="1726">
                  <c:v>42239</c:v>
                </c:pt>
                <c:pt idx="1727">
                  <c:v>42240</c:v>
                </c:pt>
                <c:pt idx="1728">
                  <c:v>42241</c:v>
                </c:pt>
                <c:pt idx="1729">
                  <c:v>42242</c:v>
                </c:pt>
                <c:pt idx="1730">
                  <c:v>42243</c:v>
                </c:pt>
                <c:pt idx="1731">
                  <c:v>42244</c:v>
                </c:pt>
                <c:pt idx="1732">
                  <c:v>42245</c:v>
                </c:pt>
                <c:pt idx="1733">
                  <c:v>42246</c:v>
                </c:pt>
                <c:pt idx="1734">
                  <c:v>42247</c:v>
                </c:pt>
                <c:pt idx="1735">
                  <c:v>42248</c:v>
                </c:pt>
                <c:pt idx="1736">
                  <c:v>42249</c:v>
                </c:pt>
                <c:pt idx="1737">
                  <c:v>42250</c:v>
                </c:pt>
                <c:pt idx="1738">
                  <c:v>42251</c:v>
                </c:pt>
                <c:pt idx="1739">
                  <c:v>42252</c:v>
                </c:pt>
                <c:pt idx="1740">
                  <c:v>42253</c:v>
                </c:pt>
                <c:pt idx="1741">
                  <c:v>42254</c:v>
                </c:pt>
                <c:pt idx="1742">
                  <c:v>42255</c:v>
                </c:pt>
                <c:pt idx="1743">
                  <c:v>42256</c:v>
                </c:pt>
                <c:pt idx="1744">
                  <c:v>42257</c:v>
                </c:pt>
                <c:pt idx="1745">
                  <c:v>42258</c:v>
                </c:pt>
                <c:pt idx="1746">
                  <c:v>42259</c:v>
                </c:pt>
                <c:pt idx="1747">
                  <c:v>42260</c:v>
                </c:pt>
                <c:pt idx="1748">
                  <c:v>42261</c:v>
                </c:pt>
                <c:pt idx="1749">
                  <c:v>42262</c:v>
                </c:pt>
                <c:pt idx="1750">
                  <c:v>42263</c:v>
                </c:pt>
                <c:pt idx="1751">
                  <c:v>42264</c:v>
                </c:pt>
                <c:pt idx="1752">
                  <c:v>42265</c:v>
                </c:pt>
                <c:pt idx="1753">
                  <c:v>42266</c:v>
                </c:pt>
                <c:pt idx="1754">
                  <c:v>42267</c:v>
                </c:pt>
                <c:pt idx="1755">
                  <c:v>42268</c:v>
                </c:pt>
                <c:pt idx="1756">
                  <c:v>42269</c:v>
                </c:pt>
                <c:pt idx="1757">
                  <c:v>42270</c:v>
                </c:pt>
                <c:pt idx="1758">
                  <c:v>42271</c:v>
                </c:pt>
                <c:pt idx="1759">
                  <c:v>42272</c:v>
                </c:pt>
                <c:pt idx="1760">
                  <c:v>42273</c:v>
                </c:pt>
                <c:pt idx="1761">
                  <c:v>42274</c:v>
                </c:pt>
                <c:pt idx="1762">
                  <c:v>42275</c:v>
                </c:pt>
                <c:pt idx="1763">
                  <c:v>42276</c:v>
                </c:pt>
                <c:pt idx="1764">
                  <c:v>42277</c:v>
                </c:pt>
                <c:pt idx="1765">
                  <c:v>42278</c:v>
                </c:pt>
                <c:pt idx="1766">
                  <c:v>42279</c:v>
                </c:pt>
                <c:pt idx="1767">
                  <c:v>42280</c:v>
                </c:pt>
                <c:pt idx="1768">
                  <c:v>42281</c:v>
                </c:pt>
                <c:pt idx="1769">
                  <c:v>42282</c:v>
                </c:pt>
                <c:pt idx="1770">
                  <c:v>42283</c:v>
                </c:pt>
                <c:pt idx="1771">
                  <c:v>42284</c:v>
                </c:pt>
                <c:pt idx="1772">
                  <c:v>42285</c:v>
                </c:pt>
                <c:pt idx="1773">
                  <c:v>42286</c:v>
                </c:pt>
                <c:pt idx="1774">
                  <c:v>42287</c:v>
                </c:pt>
                <c:pt idx="1775">
                  <c:v>42288</c:v>
                </c:pt>
                <c:pt idx="1776">
                  <c:v>42289</c:v>
                </c:pt>
                <c:pt idx="1777">
                  <c:v>42290</c:v>
                </c:pt>
                <c:pt idx="1778">
                  <c:v>42291</c:v>
                </c:pt>
                <c:pt idx="1779">
                  <c:v>42292</c:v>
                </c:pt>
                <c:pt idx="1780">
                  <c:v>42293</c:v>
                </c:pt>
                <c:pt idx="1781">
                  <c:v>42294</c:v>
                </c:pt>
                <c:pt idx="1782">
                  <c:v>42295</c:v>
                </c:pt>
                <c:pt idx="1783">
                  <c:v>42296</c:v>
                </c:pt>
                <c:pt idx="1784">
                  <c:v>42297</c:v>
                </c:pt>
                <c:pt idx="1785">
                  <c:v>42298</c:v>
                </c:pt>
                <c:pt idx="1786">
                  <c:v>42299</c:v>
                </c:pt>
                <c:pt idx="1787">
                  <c:v>42300</c:v>
                </c:pt>
                <c:pt idx="1788">
                  <c:v>42301</c:v>
                </c:pt>
                <c:pt idx="1789">
                  <c:v>42302</c:v>
                </c:pt>
                <c:pt idx="1790">
                  <c:v>42303</c:v>
                </c:pt>
                <c:pt idx="1791">
                  <c:v>42304</c:v>
                </c:pt>
                <c:pt idx="1792">
                  <c:v>42305</c:v>
                </c:pt>
                <c:pt idx="1793">
                  <c:v>42306</c:v>
                </c:pt>
                <c:pt idx="1794">
                  <c:v>42307</c:v>
                </c:pt>
                <c:pt idx="1795">
                  <c:v>42308</c:v>
                </c:pt>
                <c:pt idx="1796">
                  <c:v>42309</c:v>
                </c:pt>
                <c:pt idx="1797">
                  <c:v>42310</c:v>
                </c:pt>
                <c:pt idx="1798">
                  <c:v>42311</c:v>
                </c:pt>
                <c:pt idx="1799">
                  <c:v>42312</c:v>
                </c:pt>
                <c:pt idx="1800">
                  <c:v>42313</c:v>
                </c:pt>
                <c:pt idx="1801">
                  <c:v>42314</c:v>
                </c:pt>
                <c:pt idx="1802">
                  <c:v>42315</c:v>
                </c:pt>
                <c:pt idx="1803">
                  <c:v>42316</c:v>
                </c:pt>
                <c:pt idx="1804">
                  <c:v>42317</c:v>
                </c:pt>
                <c:pt idx="1805">
                  <c:v>42318</c:v>
                </c:pt>
                <c:pt idx="1806">
                  <c:v>42319</c:v>
                </c:pt>
                <c:pt idx="1807">
                  <c:v>42320</c:v>
                </c:pt>
                <c:pt idx="1808">
                  <c:v>42321</c:v>
                </c:pt>
                <c:pt idx="1809">
                  <c:v>42322</c:v>
                </c:pt>
                <c:pt idx="1810">
                  <c:v>42323</c:v>
                </c:pt>
                <c:pt idx="1811">
                  <c:v>42324</c:v>
                </c:pt>
                <c:pt idx="1812">
                  <c:v>42325</c:v>
                </c:pt>
                <c:pt idx="1813">
                  <c:v>42326</c:v>
                </c:pt>
                <c:pt idx="1814">
                  <c:v>42327</c:v>
                </c:pt>
                <c:pt idx="1815">
                  <c:v>42328</c:v>
                </c:pt>
                <c:pt idx="1816">
                  <c:v>42329</c:v>
                </c:pt>
                <c:pt idx="1817">
                  <c:v>42330</c:v>
                </c:pt>
                <c:pt idx="1818">
                  <c:v>42331</c:v>
                </c:pt>
                <c:pt idx="1819">
                  <c:v>42332</c:v>
                </c:pt>
                <c:pt idx="1820">
                  <c:v>42333</c:v>
                </c:pt>
                <c:pt idx="1821">
                  <c:v>42334</c:v>
                </c:pt>
                <c:pt idx="1822">
                  <c:v>42335</c:v>
                </c:pt>
                <c:pt idx="1823">
                  <c:v>42336</c:v>
                </c:pt>
                <c:pt idx="1824">
                  <c:v>42337</c:v>
                </c:pt>
                <c:pt idx="1825">
                  <c:v>42338</c:v>
                </c:pt>
                <c:pt idx="1826">
                  <c:v>42339</c:v>
                </c:pt>
                <c:pt idx="1827">
                  <c:v>42340</c:v>
                </c:pt>
                <c:pt idx="1828">
                  <c:v>42341</c:v>
                </c:pt>
                <c:pt idx="1829">
                  <c:v>42342</c:v>
                </c:pt>
                <c:pt idx="1830">
                  <c:v>42343</c:v>
                </c:pt>
                <c:pt idx="1831">
                  <c:v>42344</c:v>
                </c:pt>
                <c:pt idx="1832">
                  <c:v>42345</c:v>
                </c:pt>
                <c:pt idx="1833">
                  <c:v>42346</c:v>
                </c:pt>
                <c:pt idx="1834">
                  <c:v>42347</c:v>
                </c:pt>
                <c:pt idx="1835">
                  <c:v>42348</c:v>
                </c:pt>
                <c:pt idx="1836">
                  <c:v>42349</c:v>
                </c:pt>
                <c:pt idx="1837">
                  <c:v>42350</c:v>
                </c:pt>
                <c:pt idx="1838">
                  <c:v>42351</c:v>
                </c:pt>
                <c:pt idx="1839">
                  <c:v>42352</c:v>
                </c:pt>
                <c:pt idx="1840">
                  <c:v>42353</c:v>
                </c:pt>
                <c:pt idx="1841">
                  <c:v>42354</c:v>
                </c:pt>
                <c:pt idx="1842">
                  <c:v>42355</c:v>
                </c:pt>
                <c:pt idx="1843">
                  <c:v>42356</c:v>
                </c:pt>
                <c:pt idx="1844">
                  <c:v>42357</c:v>
                </c:pt>
                <c:pt idx="1845">
                  <c:v>42358</c:v>
                </c:pt>
                <c:pt idx="1846">
                  <c:v>42359</c:v>
                </c:pt>
                <c:pt idx="1847">
                  <c:v>42360</c:v>
                </c:pt>
                <c:pt idx="1848">
                  <c:v>42361</c:v>
                </c:pt>
                <c:pt idx="1849">
                  <c:v>42362</c:v>
                </c:pt>
                <c:pt idx="1850">
                  <c:v>42363</c:v>
                </c:pt>
                <c:pt idx="1851">
                  <c:v>42364</c:v>
                </c:pt>
                <c:pt idx="1852">
                  <c:v>42365</c:v>
                </c:pt>
                <c:pt idx="1853">
                  <c:v>42366</c:v>
                </c:pt>
                <c:pt idx="1854">
                  <c:v>42367</c:v>
                </c:pt>
                <c:pt idx="1855">
                  <c:v>42368</c:v>
                </c:pt>
                <c:pt idx="1856">
                  <c:v>42369</c:v>
                </c:pt>
                <c:pt idx="1857">
                  <c:v>42370</c:v>
                </c:pt>
                <c:pt idx="1858">
                  <c:v>42371</c:v>
                </c:pt>
                <c:pt idx="1859">
                  <c:v>42372</c:v>
                </c:pt>
                <c:pt idx="1860">
                  <c:v>42373</c:v>
                </c:pt>
                <c:pt idx="1861">
                  <c:v>42374</c:v>
                </c:pt>
                <c:pt idx="1862">
                  <c:v>42375</c:v>
                </c:pt>
                <c:pt idx="1863">
                  <c:v>42376</c:v>
                </c:pt>
                <c:pt idx="1864">
                  <c:v>42377</c:v>
                </c:pt>
                <c:pt idx="1865">
                  <c:v>42378</c:v>
                </c:pt>
                <c:pt idx="1866">
                  <c:v>42379</c:v>
                </c:pt>
                <c:pt idx="1867">
                  <c:v>42380</c:v>
                </c:pt>
                <c:pt idx="1868">
                  <c:v>42381</c:v>
                </c:pt>
                <c:pt idx="1869">
                  <c:v>42382</c:v>
                </c:pt>
                <c:pt idx="1870">
                  <c:v>42383</c:v>
                </c:pt>
                <c:pt idx="1871">
                  <c:v>42384</c:v>
                </c:pt>
                <c:pt idx="1872">
                  <c:v>42385</c:v>
                </c:pt>
                <c:pt idx="1873">
                  <c:v>42386</c:v>
                </c:pt>
                <c:pt idx="1874">
                  <c:v>42387</c:v>
                </c:pt>
                <c:pt idx="1875">
                  <c:v>42388</c:v>
                </c:pt>
                <c:pt idx="1876">
                  <c:v>42389</c:v>
                </c:pt>
                <c:pt idx="1877">
                  <c:v>42390</c:v>
                </c:pt>
                <c:pt idx="1878">
                  <c:v>42391</c:v>
                </c:pt>
                <c:pt idx="1879">
                  <c:v>42392</c:v>
                </c:pt>
                <c:pt idx="1880">
                  <c:v>42393</c:v>
                </c:pt>
                <c:pt idx="1881">
                  <c:v>42394</c:v>
                </c:pt>
                <c:pt idx="1882">
                  <c:v>42395</c:v>
                </c:pt>
                <c:pt idx="1883">
                  <c:v>42396</c:v>
                </c:pt>
                <c:pt idx="1884">
                  <c:v>42397</c:v>
                </c:pt>
                <c:pt idx="1885">
                  <c:v>42398</c:v>
                </c:pt>
                <c:pt idx="1886">
                  <c:v>42399</c:v>
                </c:pt>
                <c:pt idx="1887">
                  <c:v>42400</c:v>
                </c:pt>
                <c:pt idx="1888">
                  <c:v>42401</c:v>
                </c:pt>
                <c:pt idx="1889">
                  <c:v>42402</c:v>
                </c:pt>
                <c:pt idx="1890">
                  <c:v>42403</c:v>
                </c:pt>
                <c:pt idx="1891">
                  <c:v>42404</c:v>
                </c:pt>
                <c:pt idx="1892">
                  <c:v>42405</c:v>
                </c:pt>
                <c:pt idx="1893">
                  <c:v>42406</c:v>
                </c:pt>
                <c:pt idx="1894">
                  <c:v>42407</c:v>
                </c:pt>
                <c:pt idx="1895">
                  <c:v>42408</c:v>
                </c:pt>
                <c:pt idx="1896">
                  <c:v>42409</c:v>
                </c:pt>
                <c:pt idx="1897">
                  <c:v>42410</c:v>
                </c:pt>
                <c:pt idx="1898">
                  <c:v>42411</c:v>
                </c:pt>
                <c:pt idx="1899">
                  <c:v>42412</c:v>
                </c:pt>
                <c:pt idx="1900">
                  <c:v>42413</c:v>
                </c:pt>
                <c:pt idx="1901">
                  <c:v>42414</c:v>
                </c:pt>
                <c:pt idx="1902">
                  <c:v>42415</c:v>
                </c:pt>
                <c:pt idx="1903">
                  <c:v>42416</c:v>
                </c:pt>
                <c:pt idx="1904">
                  <c:v>42417</c:v>
                </c:pt>
                <c:pt idx="1905">
                  <c:v>42418</c:v>
                </c:pt>
                <c:pt idx="1906">
                  <c:v>42419</c:v>
                </c:pt>
                <c:pt idx="1907">
                  <c:v>42420</c:v>
                </c:pt>
                <c:pt idx="1908">
                  <c:v>42421</c:v>
                </c:pt>
                <c:pt idx="1909">
                  <c:v>42422</c:v>
                </c:pt>
                <c:pt idx="1910">
                  <c:v>42423</c:v>
                </c:pt>
                <c:pt idx="1911">
                  <c:v>42424</c:v>
                </c:pt>
                <c:pt idx="1912">
                  <c:v>42425</c:v>
                </c:pt>
                <c:pt idx="1913">
                  <c:v>42426</c:v>
                </c:pt>
                <c:pt idx="1914">
                  <c:v>42427</c:v>
                </c:pt>
                <c:pt idx="1915">
                  <c:v>42428</c:v>
                </c:pt>
                <c:pt idx="1916">
                  <c:v>42429</c:v>
                </c:pt>
                <c:pt idx="1917">
                  <c:v>42430</c:v>
                </c:pt>
                <c:pt idx="1918">
                  <c:v>42431</c:v>
                </c:pt>
                <c:pt idx="1919">
                  <c:v>42432</c:v>
                </c:pt>
                <c:pt idx="1920">
                  <c:v>42433</c:v>
                </c:pt>
                <c:pt idx="1921">
                  <c:v>42434</c:v>
                </c:pt>
                <c:pt idx="1922">
                  <c:v>42435</c:v>
                </c:pt>
                <c:pt idx="1923">
                  <c:v>42436</c:v>
                </c:pt>
                <c:pt idx="1924">
                  <c:v>42437</c:v>
                </c:pt>
                <c:pt idx="1925">
                  <c:v>42438</c:v>
                </c:pt>
                <c:pt idx="1926">
                  <c:v>42439</c:v>
                </c:pt>
                <c:pt idx="1927">
                  <c:v>42440</c:v>
                </c:pt>
                <c:pt idx="1928">
                  <c:v>42441</c:v>
                </c:pt>
                <c:pt idx="1929">
                  <c:v>42442</c:v>
                </c:pt>
                <c:pt idx="1930">
                  <c:v>42443</c:v>
                </c:pt>
                <c:pt idx="1931">
                  <c:v>42444</c:v>
                </c:pt>
                <c:pt idx="1932">
                  <c:v>42445</c:v>
                </c:pt>
                <c:pt idx="1933">
                  <c:v>42446</c:v>
                </c:pt>
                <c:pt idx="1934">
                  <c:v>42447</c:v>
                </c:pt>
                <c:pt idx="1935">
                  <c:v>42448</c:v>
                </c:pt>
                <c:pt idx="1936">
                  <c:v>42449</c:v>
                </c:pt>
                <c:pt idx="1937">
                  <c:v>42450</c:v>
                </c:pt>
                <c:pt idx="1938">
                  <c:v>42451</c:v>
                </c:pt>
                <c:pt idx="1939">
                  <c:v>42452</c:v>
                </c:pt>
                <c:pt idx="1940">
                  <c:v>42453</c:v>
                </c:pt>
                <c:pt idx="1941">
                  <c:v>42454</c:v>
                </c:pt>
                <c:pt idx="1942">
                  <c:v>42455</c:v>
                </c:pt>
                <c:pt idx="1943">
                  <c:v>42456</c:v>
                </c:pt>
                <c:pt idx="1944">
                  <c:v>42457</c:v>
                </c:pt>
                <c:pt idx="1945">
                  <c:v>42458</c:v>
                </c:pt>
                <c:pt idx="1946">
                  <c:v>42459</c:v>
                </c:pt>
                <c:pt idx="1947">
                  <c:v>42460</c:v>
                </c:pt>
                <c:pt idx="1948">
                  <c:v>42461</c:v>
                </c:pt>
                <c:pt idx="1949">
                  <c:v>42462</c:v>
                </c:pt>
                <c:pt idx="1950">
                  <c:v>42463</c:v>
                </c:pt>
                <c:pt idx="1951">
                  <c:v>42464</c:v>
                </c:pt>
                <c:pt idx="1952">
                  <c:v>42465</c:v>
                </c:pt>
                <c:pt idx="1953">
                  <c:v>42466</c:v>
                </c:pt>
                <c:pt idx="1954">
                  <c:v>42467</c:v>
                </c:pt>
                <c:pt idx="1955">
                  <c:v>42468</c:v>
                </c:pt>
                <c:pt idx="1956">
                  <c:v>42469</c:v>
                </c:pt>
                <c:pt idx="1957">
                  <c:v>42470</c:v>
                </c:pt>
                <c:pt idx="1958">
                  <c:v>42471</c:v>
                </c:pt>
                <c:pt idx="1959">
                  <c:v>42472</c:v>
                </c:pt>
                <c:pt idx="1960">
                  <c:v>42473</c:v>
                </c:pt>
                <c:pt idx="1961">
                  <c:v>42474</c:v>
                </c:pt>
                <c:pt idx="1962">
                  <c:v>42475</c:v>
                </c:pt>
                <c:pt idx="1963">
                  <c:v>42476</c:v>
                </c:pt>
                <c:pt idx="1964">
                  <c:v>42477</c:v>
                </c:pt>
                <c:pt idx="1965">
                  <c:v>42478</c:v>
                </c:pt>
                <c:pt idx="1966">
                  <c:v>42479</c:v>
                </c:pt>
                <c:pt idx="1967">
                  <c:v>42480</c:v>
                </c:pt>
                <c:pt idx="1968">
                  <c:v>42481</c:v>
                </c:pt>
                <c:pt idx="1969">
                  <c:v>42482</c:v>
                </c:pt>
                <c:pt idx="1970">
                  <c:v>42483</c:v>
                </c:pt>
                <c:pt idx="1971">
                  <c:v>42484</c:v>
                </c:pt>
                <c:pt idx="1972">
                  <c:v>42485</c:v>
                </c:pt>
                <c:pt idx="1973">
                  <c:v>42486</c:v>
                </c:pt>
                <c:pt idx="1974">
                  <c:v>42487</c:v>
                </c:pt>
                <c:pt idx="1975">
                  <c:v>42488</c:v>
                </c:pt>
                <c:pt idx="1976">
                  <c:v>42489</c:v>
                </c:pt>
                <c:pt idx="1977">
                  <c:v>42490</c:v>
                </c:pt>
                <c:pt idx="1978">
                  <c:v>42491</c:v>
                </c:pt>
                <c:pt idx="1979">
                  <c:v>42492</c:v>
                </c:pt>
                <c:pt idx="1980">
                  <c:v>42493</c:v>
                </c:pt>
                <c:pt idx="1981">
                  <c:v>42494</c:v>
                </c:pt>
                <c:pt idx="1982">
                  <c:v>42495</c:v>
                </c:pt>
                <c:pt idx="1983">
                  <c:v>42496</c:v>
                </c:pt>
                <c:pt idx="1984">
                  <c:v>42497</c:v>
                </c:pt>
                <c:pt idx="1985">
                  <c:v>42498</c:v>
                </c:pt>
                <c:pt idx="1986">
                  <c:v>42499</c:v>
                </c:pt>
                <c:pt idx="1987">
                  <c:v>42500</c:v>
                </c:pt>
                <c:pt idx="1988">
                  <c:v>42501</c:v>
                </c:pt>
                <c:pt idx="1989">
                  <c:v>42502</c:v>
                </c:pt>
                <c:pt idx="1990">
                  <c:v>42503</c:v>
                </c:pt>
                <c:pt idx="1991">
                  <c:v>42504</c:v>
                </c:pt>
                <c:pt idx="1992">
                  <c:v>42505</c:v>
                </c:pt>
                <c:pt idx="1993">
                  <c:v>42506</c:v>
                </c:pt>
                <c:pt idx="1994">
                  <c:v>42507</c:v>
                </c:pt>
                <c:pt idx="1995">
                  <c:v>42508</c:v>
                </c:pt>
                <c:pt idx="1996">
                  <c:v>42509</c:v>
                </c:pt>
                <c:pt idx="1997">
                  <c:v>42510</c:v>
                </c:pt>
                <c:pt idx="1998">
                  <c:v>42511</c:v>
                </c:pt>
                <c:pt idx="1999">
                  <c:v>42512</c:v>
                </c:pt>
                <c:pt idx="2000">
                  <c:v>42513</c:v>
                </c:pt>
                <c:pt idx="2001">
                  <c:v>42514</c:v>
                </c:pt>
                <c:pt idx="2002">
                  <c:v>42515</c:v>
                </c:pt>
                <c:pt idx="2003">
                  <c:v>42516</c:v>
                </c:pt>
                <c:pt idx="2004">
                  <c:v>42517</c:v>
                </c:pt>
                <c:pt idx="2005">
                  <c:v>42518</c:v>
                </c:pt>
                <c:pt idx="2006">
                  <c:v>42519</c:v>
                </c:pt>
                <c:pt idx="2007">
                  <c:v>42520</c:v>
                </c:pt>
                <c:pt idx="2008">
                  <c:v>42521</c:v>
                </c:pt>
                <c:pt idx="2009">
                  <c:v>42522</c:v>
                </c:pt>
                <c:pt idx="2010">
                  <c:v>42523</c:v>
                </c:pt>
                <c:pt idx="2011">
                  <c:v>42524</c:v>
                </c:pt>
                <c:pt idx="2012">
                  <c:v>42525</c:v>
                </c:pt>
                <c:pt idx="2013">
                  <c:v>42526</c:v>
                </c:pt>
                <c:pt idx="2014">
                  <c:v>42527</c:v>
                </c:pt>
                <c:pt idx="2015">
                  <c:v>42528</c:v>
                </c:pt>
                <c:pt idx="2016">
                  <c:v>42529</c:v>
                </c:pt>
                <c:pt idx="2017">
                  <c:v>42530</c:v>
                </c:pt>
                <c:pt idx="2018">
                  <c:v>42531</c:v>
                </c:pt>
                <c:pt idx="2019">
                  <c:v>42532</c:v>
                </c:pt>
                <c:pt idx="2020">
                  <c:v>42533</c:v>
                </c:pt>
                <c:pt idx="2021">
                  <c:v>42534</c:v>
                </c:pt>
                <c:pt idx="2022">
                  <c:v>42535</c:v>
                </c:pt>
                <c:pt idx="2023">
                  <c:v>42536</c:v>
                </c:pt>
                <c:pt idx="2024">
                  <c:v>42537</c:v>
                </c:pt>
                <c:pt idx="2025">
                  <c:v>42538</c:v>
                </c:pt>
                <c:pt idx="2026">
                  <c:v>42539</c:v>
                </c:pt>
                <c:pt idx="2027">
                  <c:v>42540</c:v>
                </c:pt>
                <c:pt idx="2028">
                  <c:v>42541</c:v>
                </c:pt>
                <c:pt idx="2029">
                  <c:v>42542</c:v>
                </c:pt>
                <c:pt idx="2030">
                  <c:v>42543</c:v>
                </c:pt>
                <c:pt idx="2031">
                  <c:v>42544</c:v>
                </c:pt>
                <c:pt idx="2032">
                  <c:v>42545</c:v>
                </c:pt>
                <c:pt idx="2033">
                  <c:v>42546</c:v>
                </c:pt>
                <c:pt idx="2034">
                  <c:v>42547</c:v>
                </c:pt>
                <c:pt idx="2035">
                  <c:v>42548</c:v>
                </c:pt>
                <c:pt idx="2036">
                  <c:v>42549</c:v>
                </c:pt>
                <c:pt idx="2037">
                  <c:v>42550</c:v>
                </c:pt>
                <c:pt idx="2038">
                  <c:v>42551</c:v>
                </c:pt>
                <c:pt idx="2039">
                  <c:v>42552</c:v>
                </c:pt>
                <c:pt idx="2040">
                  <c:v>42553</c:v>
                </c:pt>
                <c:pt idx="2041">
                  <c:v>42554</c:v>
                </c:pt>
                <c:pt idx="2042">
                  <c:v>42555</c:v>
                </c:pt>
                <c:pt idx="2043">
                  <c:v>42556</c:v>
                </c:pt>
                <c:pt idx="2044">
                  <c:v>42557</c:v>
                </c:pt>
                <c:pt idx="2045">
                  <c:v>42558</c:v>
                </c:pt>
                <c:pt idx="2046">
                  <c:v>42559</c:v>
                </c:pt>
                <c:pt idx="2047">
                  <c:v>42560</c:v>
                </c:pt>
                <c:pt idx="2048">
                  <c:v>42561</c:v>
                </c:pt>
                <c:pt idx="2049">
                  <c:v>42562</c:v>
                </c:pt>
                <c:pt idx="2050">
                  <c:v>42563</c:v>
                </c:pt>
                <c:pt idx="2051">
                  <c:v>42564</c:v>
                </c:pt>
                <c:pt idx="2052">
                  <c:v>42565</c:v>
                </c:pt>
                <c:pt idx="2053">
                  <c:v>42566</c:v>
                </c:pt>
                <c:pt idx="2054">
                  <c:v>42567</c:v>
                </c:pt>
                <c:pt idx="2055">
                  <c:v>42568</c:v>
                </c:pt>
                <c:pt idx="2056">
                  <c:v>42569</c:v>
                </c:pt>
                <c:pt idx="2057">
                  <c:v>42570</c:v>
                </c:pt>
                <c:pt idx="2058">
                  <c:v>42571</c:v>
                </c:pt>
                <c:pt idx="2059">
                  <c:v>42572</c:v>
                </c:pt>
                <c:pt idx="2060">
                  <c:v>42573</c:v>
                </c:pt>
                <c:pt idx="2061">
                  <c:v>42574</c:v>
                </c:pt>
                <c:pt idx="2062">
                  <c:v>42575</c:v>
                </c:pt>
                <c:pt idx="2063">
                  <c:v>42576</c:v>
                </c:pt>
                <c:pt idx="2064">
                  <c:v>42577</c:v>
                </c:pt>
                <c:pt idx="2065">
                  <c:v>42578</c:v>
                </c:pt>
                <c:pt idx="2066">
                  <c:v>42579</c:v>
                </c:pt>
                <c:pt idx="2067">
                  <c:v>42580</c:v>
                </c:pt>
                <c:pt idx="2068">
                  <c:v>42581</c:v>
                </c:pt>
                <c:pt idx="2069">
                  <c:v>42582</c:v>
                </c:pt>
                <c:pt idx="2070">
                  <c:v>42583</c:v>
                </c:pt>
                <c:pt idx="2071">
                  <c:v>42584</c:v>
                </c:pt>
                <c:pt idx="2072">
                  <c:v>42585</c:v>
                </c:pt>
                <c:pt idx="2073">
                  <c:v>42586</c:v>
                </c:pt>
                <c:pt idx="2074">
                  <c:v>42587</c:v>
                </c:pt>
                <c:pt idx="2075">
                  <c:v>42588</c:v>
                </c:pt>
                <c:pt idx="2076">
                  <c:v>42589</c:v>
                </c:pt>
                <c:pt idx="2077">
                  <c:v>42590</c:v>
                </c:pt>
                <c:pt idx="2078">
                  <c:v>42591</c:v>
                </c:pt>
                <c:pt idx="2079">
                  <c:v>42592</c:v>
                </c:pt>
                <c:pt idx="2080">
                  <c:v>42593</c:v>
                </c:pt>
                <c:pt idx="2081">
                  <c:v>42594</c:v>
                </c:pt>
                <c:pt idx="2082">
                  <c:v>42595</c:v>
                </c:pt>
                <c:pt idx="2083">
                  <c:v>42596</c:v>
                </c:pt>
                <c:pt idx="2084">
                  <c:v>42597</c:v>
                </c:pt>
                <c:pt idx="2085">
                  <c:v>42598</c:v>
                </c:pt>
                <c:pt idx="2086">
                  <c:v>42599</c:v>
                </c:pt>
                <c:pt idx="2087">
                  <c:v>42600</c:v>
                </c:pt>
                <c:pt idx="2088">
                  <c:v>42601</c:v>
                </c:pt>
                <c:pt idx="2089">
                  <c:v>42602</c:v>
                </c:pt>
                <c:pt idx="2090">
                  <c:v>42603</c:v>
                </c:pt>
                <c:pt idx="2091">
                  <c:v>42604</c:v>
                </c:pt>
                <c:pt idx="2092">
                  <c:v>42605</c:v>
                </c:pt>
                <c:pt idx="2093">
                  <c:v>42606</c:v>
                </c:pt>
                <c:pt idx="2094">
                  <c:v>42607</c:v>
                </c:pt>
                <c:pt idx="2095">
                  <c:v>42608</c:v>
                </c:pt>
                <c:pt idx="2096">
                  <c:v>42609</c:v>
                </c:pt>
                <c:pt idx="2097">
                  <c:v>42610</c:v>
                </c:pt>
                <c:pt idx="2098">
                  <c:v>42611</c:v>
                </c:pt>
                <c:pt idx="2099">
                  <c:v>42612</c:v>
                </c:pt>
                <c:pt idx="2100">
                  <c:v>42613</c:v>
                </c:pt>
                <c:pt idx="2101">
                  <c:v>42614</c:v>
                </c:pt>
                <c:pt idx="2102">
                  <c:v>42615</c:v>
                </c:pt>
                <c:pt idx="2103">
                  <c:v>42616</c:v>
                </c:pt>
                <c:pt idx="2104">
                  <c:v>42617</c:v>
                </c:pt>
                <c:pt idx="2105">
                  <c:v>42618</c:v>
                </c:pt>
                <c:pt idx="2106">
                  <c:v>42619</c:v>
                </c:pt>
                <c:pt idx="2107">
                  <c:v>42620</c:v>
                </c:pt>
                <c:pt idx="2108">
                  <c:v>42621</c:v>
                </c:pt>
                <c:pt idx="2109">
                  <c:v>42622</c:v>
                </c:pt>
                <c:pt idx="2110">
                  <c:v>42623</c:v>
                </c:pt>
                <c:pt idx="2111">
                  <c:v>42624</c:v>
                </c:pt>
                <c:pt idx="2112">
                  <c:v>42625</c:v>
                </c:pt>
                <c:pt idx="2113">
                  <c:v>42626</c:v>
                </c:pt>
                <c:pt idx="2114">
                  <c:v>42627</c:v>
                </c:pt>
                <c:pt idx="2115">
                  <c:v>42628</c:v>
                </c:pt>
                <c:pt idx="2116">
                  <c:v>42629</c:v>
                </c:pt>
                <c:pt idx="2117">
                  <c:v>42630</c:v>
                </c:pt>
                <c:pt idx="2118">
                  <c:v>42631</c:v>
                </c:pt>
                <c:pt idx="2119">
                  <c:v>42632</c:v>
                </c:pt>
                <c:pt idx="2120">
                  <c:v>42633</c:v>
                </c:pt>
                <c:pt idx="2121">
                  <c:v>42634</c:v>
                </c:pt>
                <c:pt idx="2122">
                  <c:v>42635</c:v>
                </c:pt>
                <c:pt idx="2123">
                  <c:v>42636</c:v>
                </c:pt>
                <c:pt idx="2124">
                  <c:v>42637</c:v>
                </c:pt>
                <c:pt idx="2125">
                  <c:v>42638</c:v>
                </c:pt>
                <c:pt idx="2126">
                  <c:v>42639</c:v>
                </c:pt>
                <c:pt idx="2127">
                  <c:v>42640</c:v>
                </c:pt>
                <c:pt idx="2128">
                  <c:v>42641</c:v>
                </c:pt>
                <c:pt idx="2129">
                  <c:v>42642</c:v>
                </c:pt>
                <c:pt idx="2130">
                  <c:v>42643</c:v>
                </c:pt>
                <c:pt idx="2131">
                  <c:v>42644</c:v>
                </c:pt>
                <c:pt idx="2132">
                  <c:v>42645</c:v>
                </c:pt>
                <c:pt idx="2133">
                  <c:v>42646</c:v>
                </c:pt>
                <c:pt idx="2134">
                  <c:v>42647</c:v>
                </c:pt>
                <c:pt idx="2135">
                  <c:v>42648</c:v>
                </c:pt>
                <c:pt idx="2136">
                  <c:v>42649</c:v>
                </c:pt>
                <c:pt idx="2137">
                  <c:v>42650</c:v>
                </c:pt>
                <c:pt idx="2138">
                  <c:v>42651</c:v>
                </c:pt>
                <c:pt idx="2139">
                  <c:v>42652</c:v>
                </c:pt>
                <c:pt idx="2140">
                  <c:v>42653</c:v>
                </c:pt>
                <c:pt idx="2141">
                  <c:v>42654</c:v>
                </c:pt>
                <c:pt idx="2142">
                  <c:v>42655</c:v>
                </c:pt>
                <c:pt idx="2143">
                  <c:v>42656</c:v>
                </c:pt>
                <c:pt idx="2144">
                  <c:v>42657</c:v>
                </c:pt>
                <c:pt idx="2145">
                  <c:v>42658</c:v>
                </c:pt>
                <c:pt idx="2146">
                  <c:v>42659</c:v>
                </c:pt>
                <c:pt idx="2147">
                  <c:v>42660</c:v>
                </c:pt>
                <c:pt idx="2148">
                  <c:v>42661</c:v>
                </c:pt>
                <c:pt idx="2149">
                  <c:v>42662</c:v>
                </c:pt>
                <c:pt idx="2150">
                  <c:v>42663</c:v>
                </c:pt>
                <c:pt idx="2151">
                  <c:v>42664</c:v>
                </c:pt>
                <c:pt idx="2152">
                  <c:v>42665</c:v>
                </c:pt>
                <c:pt idx="2153">
                  <c:v>42666</c:v>
                </c:pt>
                <c:pt idx="2154">
                  <c:v>42667</c:v>
                </c:pt>
                <c:pt idx="2155">
                  <c:v>42668</c:v>
                </c:pt>
                <c:pt idx="2156">
                  <c:v>42669</c:v>
                </c:pt>
                <c:pt idx="2157">
                  <c:v>42670</c:v>
                </c:pt>
                <c:pt idx="2158">
                  <c:v>42671</c:v>
                </c:pt>
                <c:pt idx="2159">
                  <c:v>42672</c:v>
                </c:pt>
                <c:pt idx="2160">
                  <c:v>42673</c:v>
                </c:pt>
                <c:pt idx="2161">
                  <c:v>42674</c:v>
                </c:pt>
                <c:pt idx="2162">
                  <c:v>42675</c:v>
                </c:pt>
                <c:pt idx="2163">
                  <c:v>42676</c:v>
                </c:pt>
                <c:pt idx="2164">
                  <c:v>42677</c:v>
                </c:pt>
                <c:pt idx="2165">
                  <c:v>42678</c:v>
                </c:pt>
                <c:pt idx="2166">
                  <c:v>42679</c:v>
                </c:pt>
                <c:pt idx="2167">
                  <c:v>42680</c:v>
                </c:pt>
                <c:pt idx="2168">
                  <c:v>42681</c:v>
                </c:pt>
                <c:pt idx="2169">
                  <c:v>42682</c:v>
                </c:pt>
                <c:pt idx="2170">
                  <c:v>42683</c:v>
                </c:pt>
                <c:pt idx="2171">
                  <c:v>42684</c:v>
                </c:pt>
                <c:pt idx="2172">
                  <c:v>42685</c:v>
                </c:pt>
                <c:pt idx="2173">
                  <c:v>42686</c:v>
                </c:pt>
                <c:pt idx="2174">
                  <c:v>42687</c:v>
                </c:pt>
                <c:pt idx="2175">
                  <c:v>42688</c:v>
                </c:pt>
                <c:pt idx="2176">
                  <c:v>42689</c:v>
                </c:pt>
                <c:pt idx="2177">
                  <c:v>42690</c:v>
                </c:pt>
                <c:pt idx="2178">
                  <c:v>42691</c:v>
                </c:pt>
                <c:pt idx="2179">
                  <c:v>42692</c:v>
                </c:pt>
                <c:pt idx="2180">
                  <c:v>42693</c:v>
                </c:pt>
                <c:pt idx="2181">
                  <c:v>42694</c:v>
                </c:pt>
                <c:pt idx="2182">
                  <c:v>42695</c:v>
                </c:pt>
                <c:pt idx="2183">
                  <c:v>42696</c:v>
                </c:pt>
                <c:pt idx="2184">
                  <c:v>42697</c:v>
                </c:pt>
                <c:pt idx="2185">
                  <c:v>42698</c:v>
                </c:pt>
                <c:pt idx="2186">
                  <c:v>42699</c:v>
                </c:pt>
                <c:pt idx="2187">
                  <c:v>42700</c:v>
                </c:pt>
                <c:pt idx="2188">
                  <c:v>42701</c:v>
                </c:pt>
                <c:pt idx="2189">
                  <c:v>42702</c:v>
                </c:pt>
                <c:pt idx="2190">
                  <c:v>42703</c:v>
                </c:pt>
                <c:pt idx="2191">
                  <c:v>42704</c:v>
                </c:pt>
                <c:pt idx="2192">
                  <c:v>42705</c:v>
                </c:pt>
                <c:pt idx="2193">
                  <c:v>42706</c:v>
                </c:pt>
                <c:pt idx="2194">
                  <c:v>42707</c:v>
                </c:pt>
                <c:pt idx="2195">
                  <c:v>42708</c:v>
                </c:pt>
                <c:pt idx="2196">
                  <c:v>42709</c:v>
                </c:pt>
                <c:pt idx="2197">
                  <c:v>42710</c:v>
                </c:pt>
                <c:pt idx="2198">
                  <c:v>42711</c:v>
                </c:pt>
                <c:pt idx="2199">
                  <c:v>42712</c:v>
                </c:pt>
                <c:pt idx="2200">
                  <c:v>42713</c:v>
                </c:pt>
                <c:pt idx="2201">
                  <c:v>42714</c:v>
                </c:pt>
                <c:pt idx="2202">
                  <c:v>42715</c:v>
                </c:pt>
                <c:pt idx="2203">
                  <c:v>42716</c:v>
                </c:pt>
                <c:pt idx="2204">
                  <c:v>42717</c:v>
                </c:pt>
                <c:pt idx="2205">
                  <c:v>42718</c:v>
                </c:pt>
                <c:pt idx="2206">
                  <c:v>42719</c:v>
                </c:pt>
                <c:pt idx="2207">
                  <c:v>42720</c:v>
                </c:pt>
                <c:pt idx="2208">
                  <c:v>42721</c:v>
                </c:pt>
                <c:pt idx="2209">
                  <c:v>42722</c:v>
                </c:pt>
                <c:pt idx="2210">
                  <c:v>42723</c:v>
                </c:pt>
                <c:pt idx="2211">
                  <c:v>42724</c:v>
                </c:pt>
                <c:pt idx="2212">
                  <c:v>42725</c:v>
                </c:pt>
                <c:pt idx="2213">
                  <c:v>42726</c:v>
                </c:pt>
                <c:pt idx="2214">
                  <c:v>42727</c:v>
                </c:pt>
                <c:pt idx="2215">
                  <c:v>42728</c:v>
                </c:pt>
                <c:pt idx="2216">
                  <c:v>42729</c:v>
                </c:pt>
                <c:pt idx="2217">
                  <c:v>42730</c:v>
                </c:pt>
                <c:pt idx="2218">
                  <c:v>42731</c:v>
                </c:pt>
                <c:pt idx="2219">
                  <c:v>42732</c:v>
                </c:pt>
                <c:pt idx="2220">
                  <c:v>42733</c:v>
                </c:pt>
                <c:pt idx="2221">
                  <c:v>42734</c:v>
                </c:pt>
                <c:pt idx="2222">
                  <c:v>42735</c:v>
                </c:pt>
                <c:pt idx="2223">
                  <c:v>42736</c:v>
                </c:pt>
                <c:pt idx="2224">
                  <c:v>42737</c:v>
                </c:pt>
                <c:pt idx="2225">
                  <c:v>42738</c:v>
                </c:pt>
                <c:pt idx="2226">
                  <c:v>42739</c:v>
                </c:pt>
                <c:pt idx="2227">
                  <c:v>42740</c:v>
                </c:pt>
                <c:pt idx="2228">
                  <c:v>42741</c:v>
                </c:pt>
                <c:pt idx="2229">
                  <c:v>42742</c:v>
                </c:pt>
                <c:pt idx="2230">
                  <c:v>42743</c:v>
                </c:pt>
                <c:pt idx="2231">
                  <c:v>42744</c:v>
                </c:pt>
                <c:pt idx="2232">
                  <c:v>42745</c:v>
                </c:pt>
                <c:pt idx="2233">
                  <c:v>42746</c:v>
                </c:pt>
                <c:pt idx="2234">
                  <c:v>42747</c:v>
                </c:pt>
                <c:pt idx="2235">
                  <c:v>42748</c:v>
                </c:pt>
                <c:pt idx="2236">
                  <c:v>42749</c:v>
                </c:pt>
                <c:pt idx="2237">
                  <c:v>42750</c:v>
                </c:pt>
                <c:pt idx="2238">
                  <c:v>42751</c:v>
                </c:pt>
                <c:pt idx="2239">
                  <c:v>42752</c:v>
                </c:pt>
                <c:pt idx="2240">
                  <c:v>42753</c:v>
                </c:pt>
                <c:pt idx="2241">
                  <c:v>42754</c:v>
                </c:pt>
                <c:pt idx="2242">
                  <c:v>42755</c:v>
                </c:pt>
                <c:pt idx="2243">
                  <c:v>42756</c:v>
                </c:pt>
                <c:pt idx="2244">
                  <c:v>42757</c:v>
                </c:pt>
                <c:pt idx="2245">
                  <c:v>42758</c:v>
                </c:pt>
                <c:pt idx="2246">
                  <c:v>42759</c:v>
                </c:pt>
                <c:pt idx="2247">
                  <c:v>42760</c:v>
                </c:pt>
                <c:pt idx="2248">
                  <c:v>42761</c:v>
                </c:pt>
                <c:pt idx="2249">
                  <c:v>42762</c:v>
                </c:pt>
                <c:pt idx="2250">
                  <c:v>42763</c:v>
                </c:pt>
                <c:pt idx="2251">
                  <c:v>42764</c:v>
                </c:pt>
                <c:pt idx="2252">
                  <c:v>42765</c:v>
                </c:pt>
                <c:pt idx="2253">
                  <c:v>42766</c:v>
                </c:pt>
                <c:pt idx="2254">
                  <c:v>42767</c:v>
                </c:pt>
                <c:pt idx="2255">
                  <c:v>42768</c:v>
                </c:pt>
                <c:pt idx="2256">
                  <c:v>42769</c:v>
                </c:pt>
                <c:pt idx="2257">
                  <c:v>42770</c:v>
                </c:pt>
                <c:pt idx="2258">
                  <c:v>42771</c:v>
                </c:pt>
                <c:pt idx="2259">
                  <c:v>42772</c:v>
                </c:pt>
                <c:pt idx="2260">
                  <c:v>42773</c:v>
                </c:pt>
                <c:pt idx="2261">
                  <c:v>42774</c:v>
                </c:pt>
                <c:pt idx="2262">
                  <c:v>42775</c:v>
                </c:pt>
                <c:pt idx="2263">
                  <c:v>42776</c:v>
                </c:pt>
                <c:pt idx="2264">
                  <c:v>42777</c:v>
                </c:pt>
                <c:pt idx="2265">
                  <c:v>42778</c:v>
                </c:pt>
                <c:pt idx="2266">
                  <c:v>42779</c:v>
                </c:pt>
                <c:pt idx="2267">
                  <c:v>42780</c:v>
                </c:pt>
                <c:pt idx="2268">
                  <c:v>42781</c:v>
                </c:pt>
                <c:pt idx="2269">
                  <c:v>42782</c:v>
                </c:pt>
                <c:pt idx="2270">
                  <c:v>42783</c:v>
                </c:pt>
                <c:pt idx="2271">
                  <c:v>42784</c:v>
                </c:pt>
                <c:pt idx="2272">
                  <c:v>42785</c:v>
                </c:pt>
                <c:pt idx="2273">
                  <c:v>42786</c:v>
                </c:pt>
                <c:pt idx="2274">
                  <c:v>42787</c:v>
                </c:pt>
                <c:pt idx="2275">
                  <c:v>42788</c:v>
                </c:pt>
                <c:pt idx="2276">
                  <c:v>42789</c:v>
                </c:pt>
                <c:pt idx="2277">
                  <c:v>42790</c:v>
                </c:pt>
                <c:pt idx="2278">
                  <c:v>42791</c:v>
                </c:pt>
                <c:pt idx="2279">
                  <c:v>42792</c:v>
                </c:pt>
                <c:pt idx="2280">
                  <c:v>42793</c:v>
                </c:pt>
                <c:pt idx="2281">
                  <c:v>42794</c:v>
                </c:pt>
                <c:pt idx="2282">
                  <c:v>42795</c:v>
                </c:pt>
                <c:pt idx="2283">
                  <c:v>42796</c:v>
                </c:pt>
                <c:pt idx="2284">
                  <c:v>42797</c:v>
                </c:pt>
                <c:pt idx="2285">
                  <c:v>42798</c:v>
                </c:pt>
                <c:pt idx="2286">
                  <c:v>42799</c:v>
                </c:pt>
                <c:pt idx="2287">
                  <c:v>42800</c:v>
                </c:pt>
                <c:pt idx="2288">
                  <c:v>42801</c:v>
                </c:pt>
                <c:pt idx="2289">
                  <c:v>42802</c:v>
                </c:pt>
                <c:pt idx="2290">
                  <c:v>42803</c:v>
                </c:pt>
                <c:pt idx="2291">
                  <c:v>42804</c:v>
                </c:pt>
                <c:pt idx="2292">
                  <c:v>42805</c:v>
                </c:pt>
                <c:pt idx="2293">
                  <c:v>42806</c:v>
                </c:pt>
                <c:pt idx="2294">
                  <c:v>42807</c:v>
                </c:pt>
                <c:pt idx="2295">
                  <c:v>42808</c:v>
                </c:pt>
                <c:pt idx="2296">
                  <c:v>42809</c:v>
                </c:pt>
                <c:pt idx="2297">
                  <c:v>42810</c:v>
                </c:pt>
                <c:pt idx="2298">
                  <c:v>42811</c:v>
                </c:pt>
                <c:pt idx="2299">
                  <c:v>42812</c:v>
                </c:pt>
                <c:pt idx="2300">
                  <c:v>42813</c:v>
                </c:pt>
                <c:pt idx="2301">
                  <c:v>42814</c:v>
                </c:pt>
                <c:pt idx="2302">
                  <c:v>42815</c:v>
                </c:pt>
                <c:pt idx="2303">
                  <c:v>42816</c:v>
                </c:pt>
                <c:pt idx="2304">
                  <c:v>42817</c:v>
                </c:pt>
                <c:pt idx="2305">
                  <c:v>42818</c:v>
                </c:pt>
                <c:pt idx="2306">
                  <c:v>42819</c:v>
                </c:pt>
                <c:pt idx="2307">
                  <c:v>42820</c:v>
                </c:pt>
                <c:pt idx="2308">
                  <c:v>42821</c:v>
                </c:pt>
                <c:pt idx="2309">
                  <c:v>42822</c:v>
                </c:pt>
                <c:pt idx="2310">
                  <c:v>42823</c:v>
                </c:pt>
                <c:pt idx="2311">
                  <c:v>42824</c:v>
                </c:pt>
                <c:pt idx="2312">
                  <c:v>42825</c:v>
                </c:pt>
                <c:pt idx="2313">
                  <c:v>42826</c:v>
                </c:pt>
                <c:pt idx="2314">
                  <c:v>42827</c:v>
                </c:pt>
                <c:pt idx="2315">
                  <c:v>42828</c:v>
                </c:pt>
                <c:pt idx="2316">
                  <c:v>42829</c:v>
                </c:pt>
                <c:pt idx="2317">
                  <c:v>42830</c:v>
                </c:pt>
                <c:pt idx="2318">
                  <c:v>42831</c:v>
                </c:pt>
                <c:pt idx="2319">
                  <c:v>42832</c:v>
                </c:pt>
                <c:pt idx="2320">
                  <c:v>42833</c:v>
                </c:pt>
                <c:pt idx="2321">
                  <c:v>42834</c:v>
                </c:pt>
                <c:pt idx="2322">
                  <c:v>42835</c:v>
                </c:pt>
                <c:pt idx="2323">
                  <c:v>42836</c:v>
                </c:pt>
                <c:pt idx="2324">
                  <c:v>42837</c:v>
                </c:pt>
                <c:pt idx="2325">
                  <c:v>42838</c:v>
                </c:pt>
                <c:pt idx="2326">
                  <c:v>42839</c:v>
                </c:pt>
                <c:pt idx="2327">
                  <c:v>42840</c:v>
                </c:pt>
                <c:pt idx="2328">
                  <c:v>42841</c:v>
                </c:pt>
                <c:pt idx="2329">
                  <c:v>42842</c:v>
                </c:pt>
                <c:pt idx="2330">
                  <c:v>42843</c:v>
                </c:pt>
                <c:pt idx="2331">
                  <c:v>42844</c:v>
                </c:pt>
                <c:pt idx="2332">
                  <c:v>42845</c:v>
                </c:pt>
                <c:pt idx="2333">
                  <c:v>42846</c:v>
                </c:pt>
                <c:pt idx="2334">
                  <c:v>42847</c:v>
                </c:pt>
                <c:pt idx="2335">
                  <c:v>42848</c:v>
                </c:pt>
                <c:pt idx="2336">
                  <c:v>42849</c:v>
                </c:pt>
                <c:pt idx="2337">
                  <c:v>42850</c:v>
                </c:pt>
                <c:pt idx="2338">
                  <c:v>42851</c:v>
                </c:pt>
                <c:pt idx="2339">
                  <c:v>42852</c:v>
                </c:pt>
                <c:pt idx="2340">
                  <c:v>42853</c:v>
                </c:pt>
                <c:pt idx="2341">
                  <c:v>42854</c:v>
                </c:pt>
                <c:pt idx="2342">
                  <c:v>42855</c:v>
                </c:pt>
                <c:pt idx="2343">
                  <c:v>42856</c:v>
                </c:pt>
                <c:pt idx="2344">
                  <c:v>42857</c:v>
                </c:pt>
                <c:pt idx="2345">
                  <c:v>42858</c:v>
                </c:pt>
                <c:pt idx="2346">
                  <c:v>42859</c:v>
                </c:pt>
                <c:pt idx="2347">
                  <c:v>42860</c:v>
                </c:pt>
                <c:pt idx="2348">
                  <c:v>42861</c:v>
                </c:pt>
                <c:pt idx="2349">
                  <c:v>42862</c:v>
                </c:pt>
                <c:pt idx="2350">
                  <c:v>42863</c:v>
                </c:pt>
                <c:pt idx="2351">
                  <c:v>42864</c:v>
                </c:pt>
                <c:pt idx="2352">
                  <c:v>42865</c:v>
                </c:pt>
                <c:pt idx="2353">
                  <c:v>42866</c:v>
                </c:pt>
                <c:pt idx="2354">
                  <c:v>42867</c:v>
                </c:pt>
                <c:pt idx="2355">
                  <c:v>42868</c:v>
                </c:pt>
                <c:pt idx="2356">
                  <c:v>42869</c:v>
                </c:pt>
                <c:pt idx="2357">
                  <c:v>42870</c:v>
                </c:pt>
                <c:pt idx="2358">
                  <c:v>42871</c:v>
                </c:pt>
                <c:pt idx="2359">
                  <c:v>42872</c:v>
                </c:pt>
                <c:pt idx="2360">
                  <c:v>42873</c:v>
                </c:pt>
                <c:pt idx="2361">
                  <c:v>42874</c:v>
                </c:pt>
                <c:pt idx="2362">
                  <c:v>42875</c:v>
                </c:pt>
                <c:pt idx="2363">
                  <c:v>42876</c:v>
                </c:pt>
                <c:pt idx="2364">
                  <c:v>42877</c:v>
                </c:pt>
                <c:pt idx="2365">
                  <c:v>42878</c:v>
                </c:pt>
                <c:pt idx="2366">
                  <c:v>42879</c:v>
                </c:pt>
                <c:pt idx="2367">
                  <c:v>42880</c:v>
                </c:pt>
                <c:pt idx="2368">
                  <c:v>42881</c:v>
                </c:pt>
                <c:pt idx="2369">
                  <c:v>42882</c:v>
                </c:pt>
                <c:pt idx="2370">
                  <c:v>42883</c:v>
                </c:pt>
                <c:pt idx="2371">
                  <c:v>42884</c:v>
                </c:pt>
                <c:pt idx="2372">
                  <c:v>42885</c:v>
                </c:pt>
                <c:pt idx="2373">
                  <c:v>42886</c:v>
                </c:pt>
                <c:pt idx="2374">
                  <c:v>42887</c:v>
                </c:pt>
                <c:pt idx="2375">
                  <c:v>42888</c:v>
                </c:pt>
                <c:pt idx="2376">
                  <c:v>42889</c:v>
                </c:pt>
                <c:pt idx="2377">
                  <c:v>42890</c:v>
                </c:pt>
                <c:pt idx="2378">
                  <c:v>42891</c:v>
                </c:pt>
                <c:pt idx="2379">
                  <c:v>42892</c:v>
                </c:pt>
                <c:pt idx="2380">
                  <c:v>42893</c:v>
                </c:pt>
                <c:pt idx="2381">
                  <c:v>42894</c:v>
                </c:pt>
                <c:pt idx="2382">
                  <c:v>42895</c:v>
                </c:pt>
                <c:pt idx="2383">
                  <c:v>42896</c:v>
                </c:pt>
                <c:pt idx="2384">
                  <c:v>42897</c:v>
                </c:pt>
                <c:pt idx="2385">
                  <c:v>42898</c:v>
                </c:pt>
                <c:pt idx="2386">
                  <c:v>42899</c:v>
                </c:pt>
                <c:pt idx="2387">
                  <c:v>42900</c:v>
                </c:pt>
                <c:pt idx="2388">
                  <c:v>42901</c:v>
                </c:pt>
                <c:pt idx="2389">
                  <c:v>42902</c:v>
                </c:pt>
                <c:pt idx="2390">
                  <c:v>42903</c:v>
                </c:pt>
                <c:pt idx="2391">
                  <c:v>42904</c:v>
                </c:pt>
                <c:pt idx="2392">
                  <c:v>42905</c:v>
                </c:pt>
                <c:pt idx="2393">
                  <c:v>42906</c:v>
                </c:pt>
                <c:pt idx="2394">
                  <c:v>42907</c:v>
                </c:pt>
                <c:pt idx="2395">
                  <c:v>42908</c:v>
                </c:pt>
                <c:pt idx="2396">
                  <c:v>42909</c:v>
                </c:pt>
                <c:pt idx="2397">
                  <c:v>42910</c:v>
                </c:pt>
                <c:pt idx="2398">
                  <c:v>42911</c:v>
                </c:pt>
                <c:pt idx="2399">
                  <c:v>42912</c:v>
                </c:pt>
                <c:pt idx="2400">
                  <c:v>42913</c:v>
                </c:pt>
                <c:pt idx="2401">
                  <c:v>42914</c:v>
                </c:pt>
                <c:pt idx="2402">
                  <c:v>42915</c:v>
                </c:pt>
                <c:pt idx="2403">
                  <c:v>42916</c:v>
                </c:pt>
                <c:pt idx="2404">
                  <c:v>42917</c:v>
                </c:pt>
                <c:pt idx="2405">
                  <c:v>42918</c:v>
                </c:pt>
                <c:pt idx="2406">
                  <c:v>42919</c:v>
                </c:pt>
                <c:pt idx="2407">
                  <c:v>42920</c:v>
                </c:pt>
                <c:pt idx="2408">
                  <c:v>42921</c:v>
                </c:pt>
                <c:pt idx="2409">
                  <c:v>42922</c:v>
                </c:pt>
                <c:pt idx="2410">
                  <c:v>42923</c:v>
                </c:pt>
                <c:pt idx="2411">
                  <c:v>42924</c:v>
                </c:pt>
                <c:pt idx="2412">
                  <c:v>42925</c:v>
                </c:pt>
                <c:pt idx="2413">
                  <c:v>42926</c:v>
                </c:pt>
                <c:pt idx="2414">
                  <c:v>42927</c:v>
                </c:pt>
                <c:pt idx="2415">
                  <c:v>42928</c:v>
                </c:pt>
                <c:pt idx="2416">
                  <c:v>42929</c:v>
                </c:pt>
                <c:pt idx="2417">
                  <c:v>42930</c:v>
                </c:pt>
                <c:pt idx="2418">
                  <c:v>42931</c:v>
                </c:pt>
                <c:pt idx="2419">
                  <c:v>42932</c:v>
                </c:pt>
                <c:pt idx="2420">
                  <c:v>42933</c:v>
                </c:pt>
                <c:pt idx="2421">
                  <c:v>42934</c:v>
                </c:pt>
                <c:pt idx="2422">
                  <c:v>42935</c:v>
                </c:pt>
                <c:pt idx="2423">
                  <c:v>42936</c:v>
                </c:pt>
                <c:pt idx="2424">
                  <c:v>42937</c:v>
                </c:pt>
                <c:pt idx="2425">
                  <c:v>42938</c:v>
                </c:pt>
                <c:pt idx="2426">
                  <c:v>42939</c:v>
                </c:pt>
                <c:pt idx="2427">
                  <c:v>42940</c:v>
                </c:pt>
                <c:pt idx="2428">
                  <c:v>42941</c:v>
                </c:pt>
                <c:pt idx="2429">
                  <c:v>42942</c:v>
                </c:pt>
                <c:pt idx="2430">
                  <c:v>42943</c:v>
                </c:pt>
                <c:pt idx="2431">
                  <c:v>42944</c:v>
                </c:pt>
                <c:pt idx="2432">
                  <c:v>42945</c:v>
                </c:pt>
                <c:pt idx="2433">
                  <c:v>42946</c:v>
                </c:pt>
                <c:pt idx="2434">
                  <c:v>42947</c:v>
                </c:pt>
                <c:pt idx="2435">
                  <c:v>42948</c:v>
                </c:pt>
                <c:pt idx="2436">
                  <c:v>42949</c:v>
                </c:pt>
                <c:pt idx="2437">
                  <c:v>42950</c:v>
                </c:pt>
                <c:pt idx="2438">
                  <c:v>42951</c:v>
                </c:pt>
                <c:pt idx="2439">
                  <c:v>42952</c:v>
                </c:pt>
                <c:pt idx="2440">
                  <c:v>42953</c:v>
                </c:pt>
                <c:pt idx="2441">
                  <c:v>42954</c:v>
                </c:pt>
                <c:pt idx="2442">
                  <c:v>42955</c:v>
                </c:pt>
                <c:pt idx="2443">
                  <c:v>42956</c:v>
                </c:pt>
                <c:pt idx="2444">
                  <c:v>42957</c:v>
                </c:pt>
                <c:pt idx="2445">
                  <c:v>42958</c:v>
                </c:pt>
                <c:pt idx="2446">
                  <c:v>42959</c:v>
                </c:pt>
                <c:pt idx="2447">
                  <c:v>42960</c:v>
                </c:pt>
                <c:pt idx="2448">
                  <c:v>42961</c:v>
                </c:pt>
                <c:pt idx="2449">
                  <c:v>42962</c:v>
                </c:pt>
                <c:pt idx="2450">
                  <c:v>42963</c:v>
                </c:pt>
                <c:pt idx="2451">
                  <c:v>42964</c:v>
                </c:pt>
                <c:pt idx="2452">
                  <c:v>42965</c:v>
                </c:pt>
                <c:pt idx="2453">
                  <c:v>42966</c:v>
                </c:pt>
                <c:pt idx="2454">
                  <c:v>42967</c:v>
                </c:pt>
                <c:pt idx="2455">
                  <c:v>42968</c:v>
                </c:pt>
                <c:pt idx="2456">
                  <c:v>42969</c:v>
                </c:pt>
                <c:pt idx="2457">
                  <c:v>42970</c:v>
                </c:pt>
                <c:pt idx="2458">
                  <c:v>42971</c:v>
                </c:pt>
                <c:pt idx="2459">
                  <c:v>42972</c:v>
                </c:pt>
                <c:pt idx="2460">
                  <c:v>42973</c:v>
                </c:pt>
                <c:pt idx="2461">
                  <c:v>42974</c:v>
                </c:pt>
                <c:pt idx="2462">
                  <c:v>42975</c:v>
                </c:pt>
                <c:pt idx="2463">
                  <c:v>42976</c:v>
                </c:pt>
                <c:pt idx="2464">
                  <c:v>42977</c:v>
                </c:pt>
                <c:pt idx="2465">
                  <c:v>42978</c:v>
                </c:pt>
                <c:pt idx="2466">
                  <c:v>42979</c:v>
                </c:pt>
                <c:pt idx="2467">
                  <c:v>42980</c:v>
                </c:pt>
                <c:pt idx="2468">
                  <c:v>42981</c:v>
                </c:pt>
                <c:pt idx="2469">
                  <c:v>42982</c:v>
                </c:pt>
                <c:pt idx="2470">
                  <c:v>42983</c:v>
                </c:pt>
                <c:pt idx="2471">
                  <c:v>42984</c:v>
                </c:pt>
                <c:pt idx="2472">
                  <c:v>42985</c:v>
                </c:pt>
                <c:pt idx="2473">
                  <c:v>42986</c:v>
                </c:pt>
                <c:pt idx="2474">
                  <c:v>42987</c:v>
                </c:pt>
                <c:pt idx="2475">
                  <c:v>42988</c:v>
                </c:pt>
                <c:pt idx="2476">
                  <c:v>42989</c:v>
                </c:pt>
                <c:pt idx="2477">
                  <c:v>42990</c:v>
                </c:pt>
                <c:pt idx="2478">
                  <c:v>42991</c:v>
                </c:pt>
                <c:pt idx="2479">
                  <c:v>42992</c:v>
                </c:pt>
                <c:pt idx="2480">
                  <c:v>42993</c:v>
                </c:pt>
                <c:pt idx="2481">
                  <c:v>42994</c:v>
                </c:pt>
                <c:pt idx="2482">
                  <c:v>42995</c:v>
                </c:pt>
                <c:pt idx="2483">
                  <c:v>42996</c:v>
                </c:pt>
                <c:pt idx="2484">
                  <c:v>42997</c:v>
                </c:pt>
                <c:pt idx="2485">
                  <c:v>42998</c:v>
                </c:pt>
                <c:pt idx="2486">
                  <c:v>42999</c:v>
                </c:pt>
                <c:pt idx="2487">
                  <c:v>43000</c:v>
                </c:pt>
                <c:pt idx="2488">
                  <c:v>43001</c:v>
                </c:pt>
                <c:pt idx="2489">
                  <c:v>43002</c:v>
                </c:pt>
                <c:pt idx="2490">
                  <c:v>43003</c:v>
                </c:pt>
                <c:pt idx="2491">
                  <c:v>43004</c:v>
                </c:pt>
                <c:pt idx="2492">
                  <c:v>43005</c:v>
                </c:pt>
                <c:pt idx="2493">
                  <c:v>43006</c:v>
                </c:pt>
                <c:pt idx="2494">
                  <c:v>43007</c:v>
                </c:pt>
                <c:pt idx="2495">
                  <c:v>43008</c:v>
                </c:pt>
                <c:pt idx="2496">
                  <c:v>43009</c:v>
                </c:pt>
                <c:pt idx="2497">
                  <c:v>43010</c:v>
                </c:pt>
                <c:pt idx="2498">
                  <c:v>43011</c:v>
                </c:pt>
                <c:pt idx="2499">
                  <c:v>43012</c:v>
                </c:pt>
                <c:pt idx="2500">
                  <c:v>43013</c:v>
                </c:pt>
                <c:pt idx="2501">
                  <c:v>43014</c:v>
                </c:pt>
                <c:pt idx="2502">
                  <c:v>43015</c:v>
                </c:pt>
                <c:pt idx="2503">
                  <c:v>43016</c:v>
                </c:pt>
                <c:pt idx="2504">
                  <c:v>43017</c:v>
                </c:pt>
                <c:pt idx="2505">
                  <c:v>43018</c:v>
                </c:pt>
                <c:pt idx="2506">
                  <c:v>43019</c:v>
                </c:pt>
                <c:pt idx="2507">
                  <c:v>43020</c:v>
                </c:pt>
                <c:pt idx="2508">
                  <c:v>43021</c:v>
                </c:pt>
                <c:pt idx="2509">
                  <c:v>43022</c:v>
                </c:pt>
                <c:pt idx="2510">
                  <c:v>43023</c:v>
                </c:pt>
                <c:pt idx="2511">
                  <c:v>43024</c:v>
                </c:pt>
                <c:pt idx="2512">
                  <c:v>43025</c:v>
                </c:pt>
                <c:pt idx="2513">
                  <c:v>43026</c:v>
                </c:pt>
                <c:pt idx="2514">
                  <c:v>43027</c:v>
                </c:pt>
                <c:pt idx="2515">
                  <c:v>43028</c:v>
                </c:pt>
                <c:pt idx="2516">
                  <c:v>43029</c:v>
                </c:pt>
                <c:pt idx="2517">
                  <c:v>43030</c:v>
                </c:pt>
                <c:pt idx="2518">
                  <c:v>43031</c:v>
                </c:pt>
                <c:pt idx="2519">
                  <c:v>43032</c:v>
                </c:pt>
                <c:pt idx="2520">
                  <c:v>43033</c:v>
                </c:pt>
                <c:pt idx="2521">
                  <c:v>43034</c:v>
                </c:pt>
                <c:pt idx="2522">
                  <c:v>43035</c:v>
                </c:pt>
                <c:pt idx="2523">
                  <c:v>43036</c:v>
                </c:pt>
                <c:pt idx="2524">
                  <c:v>43037</c:v>
                </c:pt>
                <c:pt idx="2525">
                  <c:v>43038</c:v>
                </c:pt>
                <c:pt idx="2526">
                  <c:v>43039</c:v>
                </c:pt>
                <c:pt idx="2527">
                  <c:v>43040</c:v>
                </c:pt>
                <c:pt idx="2528">
                  <c:v>43041</c:v>
                </c:pt>
                <c:pt idx="2529">
                  <c:v>43042</c:v>
                </c:pt>
                <c:pt idx="2530">
                  <c:v>43043</c:v>
                </c:pt>
                <c:pt idx="2531">
                  <c:v>43044</c:v>
                </c:pt>
                <c:pt idx="2532">
                  <c:v>43045</c:v>
                </c:pt>
                <c:pt idx="2533">
                  <c:v>43046</c:v>
                </c:pt>
                <c:pt idx="2534">
                  <c:v>43047</c:v>
                </c:pt>
                <c:pt idx="2535">
                  <c:v>43048</c:v>
                </c:pt>
                <c:pt idx="2536">
                  <c:v>43049</c:v>
                </c:pt>
                <c:pt idx="2537">
                  <c:v>43050</c:v>
                </c:pt>
                <c:pt idx="2538">
                  <c:v>43051</c:v>
                </c:pt>
                <c:pt idx="2539">
                  <c:v>43052</c:v>
                </c:pt>
                <c:pt idx="2540">
                  <c:v>43053</c:v>
                </c:pt>
                <c:pt idx="2541">
                  <c:v>43054</c:v>
                </c:pt>
                <c:pt idx="2542">
                  <c:v>43055</c:v>
                </c:pt>
                <c:pt idx="2543">
                  <c:v>43056</c:v>
                </c:pt>
                <c:pt idx="2544">
                  <c:v>43057</c:v>
                </c:pt>
                <c:pt idx="2545">
                  <c:v>43058</c:v>
                </c:pt>
                <c:pt idx="2546">
                  <c:v>43059</c:v>
                </c:pt>
                <c:pt idx="2547">
                  <c:v>43060</c:v>
                </c:pt>
                <c:pt idx="2548">
                  <c:v>43061</c:v>
                </c:pt>
                <c:pt idx="2549">
                  <c:v>43062</c:v>
                </c:pt>
                <c:pt idx="2550">
                  <c:v>43063</c:v>
                </c:pt>
                <c:pt idx="2551">
                  <c:v>43064</c:v>
                </c:pt>
                <c:pt idx="2552">
                  <c:v>43065</c:v>
                </c:pt>
                <c:pt idx="2553">
                  <c:v>43066</c:v>
                </c:pt>
                <c:pt idx="2554">
                  <c:v>43067</c:v>
                </c:pt>
                <c:pt idx="2555">
                  <c:v>43068</c:v>
                </c:pt>
                <c:pt idx="2556">
                  <c:v>43069</c:v>
                </c:pt>
                <c:pt idx="2557">
                  <c:v>43070</c:v>
                </c:pt>
                <c:pt idx="2558">
                  <c:v>43071</c:v>
                </c:pt>
                <c:pt idx="2559">
                  <c:v>43072</c:v>
                </c:pt>
                <c:pt idx="2560">
                  <c:v>43073</c:v>
                </c:pt>
                <c:pt idx="2561">
                  <c:v>43074</c:v>
                </c:pt>
                <c:pt idx="2562">
                  <c:v>43075</c:v>
                </c:pt>
                <c:pt idx="2563">
                  <c:v>43076</c:v>
                </c:pt>
                <c:pt idx="2564">
                  <c:v>43077</c:v>
                </c:pt>
                <c:pt idx="2565">
                  <c:v>43078</c:v>
                </c:pt>
                <c:pt idx="2566">
                  <c:v>43079</c:v>
                </c:pt>
                <c:pt idx="2567">
                  <c:v>43080</c:v>
                </c:pt>
                <c:pt idx="2568">
                  <c:v>43081</c:v>
                </c:pt>
                <c:pt idx="2569">
                  <c:v>43082</c:v>
                </c:pt>
                <c:pt idx="2570">
                  <c:v>43083</c:v>
                </c:pt>
                <c:pt idx="2571">
                  <c:v>43084</c:v>
                </c:pt>
                <c:pt idx="2572">
                  <c:v>43085</c:v>
                </c:pt>
                <c:pt idx="2573">
                  <c:v>43086</c:v>
                </c:pt>
                <c:pt idx="2574">
                  <c:v>43087</c:v>
                </c:pt>
                <c:pt idx="2575">
                  <c:v>43088</c:v>
                </c:pt>
                <c:pt idx="2576">
                  <c:v>43089</c:v>
                </c:pt>
                <c:pt idx="2577">
                  <c:v>43090</c:v>
                </c:pt>
                <c:pt idx="2578">
                  <c:v>43091</c:v>
                </c:pt>
                <c:pt idx="2579">
                  <c:v>43092</c:v>
                </c:pt>
                <c:pt idx="2580">
                  <c:v>43093</c:v>
                </c:pt>
                <c:pt idx="2581">
                  <c:v>43094</c:v>
                </c:pt>
                <c:pt idx="2582">
                  <c:v>43095</c:v>
                </c:pt>
                <c:pt idx="2583">
                  <c:v>43096</c:v>
                </c:pt>
                <c:pt idx="2584">
                  <c:v>43097</c:v>
                </c:pt>
                <c:pt idx="2585">
                  <c:v>43098</c:v>
                </c:pt>
                <c:pt idx="2586">
                  <c:v>43099</c:v>
                </c:pt>
                <c:pt idx="2587">
                  <c:v>43100</c:v>
                </c:pt>
                <c:pt idx="2588">
                  <c:v>43101</c:v>
                </c:pt>
                <c:pt idx="2589">
                  <c:v>43102</c:v>
                </c:pt>
                <c:pt idx="2590">
                  <c:v>43103</c:v>
                </c:pt>
                <c:pt idx="2591">
                  <c:v>43104</c:v>
                </c:pt>
                <c:pt idx="2592">
                  <c:v>43105</c:v>
                </c:pt>
                <c:pt idx="2593">
                  <c:v>43106</c:v>
                </c:pt>
                <c:pt idx="2594">
                  <c:v>43107</c:v>
                </c:pt>
                <c:pt idx="2595">
                  <c:v>43108</c:v>
                </c:pt>
                <c:pt idx="2596">
                  <c:v>43109</c:v>
                </c:pt>
                <c:pt idx="2597">
                  <c:v>43110</c:v>
                </c:pt>
                <c:pt idx="2598">
                  <c:v>43111</c:v>
                </c:pt>
                <c:pt idx="2599">
                  <c:v>43112</c:v>
                </c:pt>
                <c:pt idx="2600">
                  <c:v>43113</c:v>
                </c:pt>
                <c:pt idx="2601">
                  <c:v>43114</c:v>
                </c:pt>
                <c:pt idx="2602">
                  <c:v>43115</c:v>
                </c:pt>
                <c:pt idx="2603">
                  <c:v>43116</c:v>
                </c:pt>
                <c:pt idx="2604">
                  <c:v>43117</c:v>
                </c:pt>
                <c:pt idx="2605">
                  <c:v>43118</c:v>
                </c:pt>
                <c:pt idx="2606">
                  <c:v>43119</c:v>
                </c:pt>
                <c:pt idx="2607">
                  <c:v>43120</c:v>
                </c:pt>
                <c:pt idx="2608">
                  <c:v>43121</c:v>
                </c:pt>
                <c:pt idx="2609">
                  <c:v>43122</c:v>
                </c:pt>
                <c:pt idx="2610">
                  <c:v>43123</c:v>
                </c:pt>
                <c:pt idx="2611">
                  <c:v>43124</c:v>
                </c:pt>
                <c:pt idx="2612">
                  <c:v>43125</c:v>
                </c:pt>
                <c:pt idx="2613">
                  <c:v>43126</c:v>
                </c:pt>
                <c:pt idx="2614">
                  <c:v>43127</c:v>
                </c:pt>
                <c:pt idx="2615">
                  <c:v>43128</c:v>
                </c:pt>
                <c:pt idx="2616">
                  <c:v>43129</c:v>
                </c:pt>
                <c:pt idx="2617">
                  <c:v>43130</c:v>
                </c:pt>
                <c:pt idx="2618">
                  <c:v>43131</c:v>
                </c:pt>
                <c:pt idx="2619">
                  <c:v>43132</c:v>
                </c:pt>
                <c:pt idx="2620">
                  <c:v>43133</c:v>
                </c:pt>
                <c:pt idx="2621">
                  <c:v>43134</c:v>
                </c:pt>
                <c:pt idx="2622">
                  <c:v>43135</c:v>
                </c:pt>
                <c:pt idx="2623">
                  <c:v>43136</c:v>
                </c:pt>
                <c:pt idx="2624">
                  <c:v>43137</c:v>
                </c:pt>
                <c:pt idx="2625">
                  <c:v>43138</c:v>
                </c:pt>
                <c:pt idx="2626">
                  <c:v>43139</c:v>
                </c:pt>
                <c:pt idx="2627">
                  <c:v>43140</c:v>
                </c:pt>
                <c:pt idx="2628">
                  <c:v>43141</c:v>
                </c:pt>
                <c:pt idx="2629">
                  <c:v>43142</c:v>
                </c:pt>
                <c:pt idx="2630">
                  <c:v>43143</c:v>
                </c:pt>
                <c:pt idx="2631">
                  <c:v>43144</c:v>
                </c:pt>
                <c:pt idx="2632">
                  <c:v>43145</c:v>
                </c:pt>
                <c:pt idx="2633">
                  <c:v>43146</c:v>
                </c:pt>
                <c:pt idx="2634">
                  <c:v>43147</c:v>
                </c:pt>
                <c:pt idx="2635">
                  <c:v>43148</c:v>
                </c:pt>
                <c:pt idx="2636">
                  <c:v>43149</c:v>
                </c:pt>
                <c:pt idx="2637">
                  <c:v>43150</c:v>
                </c:pt>
                <c:pt idx="2638">
                  <c:v>43151</c:v>
                </c:pt>
                <c:pt idx="2639">
                  <c:v>43152</c:v>
                </c:pt>
                <c:pt idx="2640">
                  <c:v>43153</c:v>
                </c:pt>
                <c:pt idx="2641">
                  <c:v>43154</c:v>
                </c:pt>
                <c:pt idx="2642">
                  <c:v>43155</c:v>
                </c:pt>
                <c:pt idx="2643">
                  <c:v>43156</c:v>
                </c:pt>
                <c:pt idx="2644">
                  <c:v>43157</c:v>
                </c:pt>
                <c:pt idx="2645">
                  <c:v>43158</c:v>
                </c:pt>
                <c:pt idx="2646">
                  <c:v>43159</c:v>
                </c:pt>
                <c:pt idx="2647">
                  <c:v>43160</c:v>
                </c:pt>
                <c:pt idx="2648">
                  <c:v>43161</c:v>
                </c:pt>
                <c:pt idx="2649">
                  <c:v>43162</c:v>
                </c:pt>
                <c:pt idx="2650">
                  <c:v>43163</c:v>
                </c:pt>
                <c:pt idx="2651">
                  <c:v>43164</c:v>
                </c:pt>
                <c:pt idx="2652">
                  <c:v>43165</c:v>
                </c:pt>
                <c:pt idx="2653">
                  <c:v>43166</c:v>
                </c:pt>
                <c:pt idx="2654">
                  <c:v>43167</c:v>
                </c:pt>
                <c:pt idx="2655">
                  <c:v>43168</c:v>
                </c:pt>
                <c:pt idx="2656">
                  <c:v>43169</c:v>
                </c:pt>
                <c:pt idx="2657">
                  <c:v>43170</c:v>
                </c:pt>
                <c:pt idx="2658">
                  <c:v>43171</c:v>
                </c:pt>
                <c:pt idx="2659">
                  <c:v>43172</c:v>
                </c:pt>
                <c:pt idx="2660">
                  <c:v>43173</c:v>
                </c:pt>
                <c:pt idx="2661">
                  <c:v>43174</c:v>
                </c:pt>
                <c:pt idx="2662">
                  <c:v>43175</c:v>
                </c:pt>
                <c:pt idx="2663">
                  <c:v>43176</c:v>
                </c:pt>
                <c:pt idx="2664">
                  <c:v>43177</c:v>
                </c:pt>
                <c:pt idx="2665">
                  <c:v>43178</c:v>
                </c:pt>
                <c:pt idx="2666">
                  <c:v>43179</c:v>
                </c:pt>
                <c:pt idx="2667">
                  <c:v>43180</c:v>
                </c:pt>
                <c:pt idx="2668">
                  <c:v>43181</c:v>
                </c:pt>
                <c:pt idx="2669">
                  <c:v>43182</c:v>
                </c:pt>
                <c:pt idx="2670">
                  <c:v>43183</c:v>
                </c:pt>
                <c:pt idx="2671">
                  <c:v>43184</c:v>
                </c:pt>
                <c:pt idx="2672">
                  <c:v>43185</c:v>
                </c:pt>
                <c:pt idx="2673">
                  <c:v>43186</c:v>
                </c:pt>
                <c:pt idx="2674">
                  <c:v>43187</c:v>
                </c:pt>
                <c:pt idx="2675">
                  <c:v>43188</c:v>
                </c:pt>
                <c:pt idx="2676">
                  <c:v>43189</c:v>
                </c:pt>
                <c:pt idx="2677">
                  <c:v>43190</c:v>
                </c:pt>
                <c:pt idx="2678">
                  <c:v>43191</c:v>
                </c:pt>
                <c:pt idx="2679">
                  <c:v>43192</c:v>
                </c:pt>
                <c:pt idx="2680">
                  <c:v>43193</c:v>
                </c:pt>
                <c:pt idx="2681">
                  <c:v>43194</c:v>
                </c:pt>
                <c:pt idx="2682">
                  <c:v>43195</c:v>
                </c:pt>
                <c:pt idx="2683">
                  <c:v>43196</c:v>
                </c:pt>
                <c:pt idx="2684">
                  <c:v>43197</c:v>
                </c:pt>
                <c:pt idx="2685">
                  <c:v>43198</c:v>
                </c:pt>
                <c:pt idx="2686">
                  <c:v>43199</c:v>
                </c:pt>
                <c:pt idx="2687">
                  <c:v>43200</c:v>
                </c:pt>
                <c:pt idx="2688">
                  <c:v>43201</c:v>
                </c:pt>
                <c:pt idx="2689">
                  <c:v>43202</c:v>
                </c:pt>
                <c:pt idx="2690">
                  <c:v>43203</c:v>
                </c:pt>
                <c:pt idx="2691">
                  <c:v>43204</c:v>
                </c:pt>
                <c:pt idx="2692">
                  <c:v>43205</c:v>
                </c:pt>
                <c:pt idx="2693">
                  <c:v>43206</c:v>
                </c:pt>
                <c:pt idx="2694">
                  <c:v>43207</c:v>
                </c:pt>
                <c:pt idx="2695">
                  <c:v>43208</c:v>
                </c:pt>
                <c:pt idx="2696">
                  <c:v>43209</c:v>
                </c:pt>
                <c:pt idx="2697">
                  <c:v>43210</c:v>
                </c:pt>
                <c:pt idx="2698">
                  <c:v>43211</c:v>
                </c:pt>
                <c:pt idx="2699">
                  <c:v>43212</c:v>
                </c:pt>
                <c:pt idx="2700">
                  <c:v>43213</c:v>
                </c:pt>
                <c:pt idx="2701">
                  <c:v>43214</c:v>
                </c:pt>
                <c:pt idx="2702">
                  <c:v>43215</c:v>
                </c:pt>
                <c:pt idx="2703">
                  <c:v>43216</c:v>
                </c:pt>
                <c:pt idx="2704">
                  <c:v>43217</c:v>
                </c:pt>
                <c:pt idx="2705">
                  <c:v>43218</c:v>
                </c:pt>
                <c:pt idx="2706">
                  <c:v>43219</c:v>
                </c:pt>
                <c:pt idx="2707">
                  <c:v>43220</c:v>
                </c:pt>
                <c:pt idx="2708">
                  <c:v>43221</c:v>
                </c:pt>
                <c:pt idx="2709">
                  <c:v>43222</c:v>
                </c:pt>
                <c:pt idx="2710">
                  <c:v>43223</c:v>
                </c:pt>
                <c:pt idx="2711">
                  <c:v>43224</c:v>
                </c:pt>
                <c:pt idx="2712">
                  <c:v>43225</c:v>
                </c:pt>
                <c:pt idx="2713">
                  <c:v>43226</c:v>
                </c:pt>
                <c:pt idx="2714">
                  <c:v>43227</c:v>
                </c:pt>
                <c:pt idx="2715">
                  <c:v>43228</c:v>
                </c:pt>
                <c:pt idx="2716">
                  <c:v>43229</c:v>
                </c:pt>
                <c:pt idx="2717">
                  <c:v>43230</c:v>
                </c:pt>
                <c:pt idx="2718">
                  <c:v>43231</c:v>
                </c:pt>
                <c:pt idx="2719">
                  <c:v>43232</c:v>
                </c:pt>
                <c:pt idx="2720">
                  <c:v>43233</c:v>
                </c:pt>
                <c:pt idx="2721">
                  <c:v>43234</c:v>
                </c:pt>
                <c:pt idx="2722">
                  <c:v>43235</c:v>
                </c:pt>
                <c:pt idx="2723">
                  <c:v>43236</c:v>
                </c:pt>
                <c:pt idx="2724">
                  <c:v>43237</c:v>
                </c:pt>
                <c:pt idx="2725">
                  <c:v>43238</c:v>
                </c:pt>
                <c:pt idx="2726">
                  <c:v>43239</c:v>
                </c:pt>
                <c:pt idx="2727">
                  <c:v>43240</c:v>
                </c:pt>
                <c:pt idx="2728">
                  <c:v>43241</c:v>
                </c:pt>
                <c:pt idx="2729">
                  <c:v>43242</c:v>
                </c:pt>
                <c:pt idx="2730">
                  <c:v>43243</c:v>
                </c:pt>
                <c:pt idx="2731">
                  <c:v>43244</c:v>
                </c:pt>
                <c:pt idx="2732">
                  <c:v>43245</c:v>
                </c:pt>
                <c:pt idx="2733">
                  <c:v>43246</c:v>
                </c:pt>
                <c:pt idx="2734">
                  <c:v>43247</c:v>
                </c:pt>
                <c:pt idx="2735">
                  <c:v>43248</c:v>
                </c:pt>
                <c:pt idx="2736">
                  <c:v>43249</c:v>
                </c:pt>
                <c:pt idx="2737">
                  <c:v>43250</c:v>
                </c:pt>
                <c:pt idx="2738">
                  <c:v>43251</c:v>
                </c:pt>
                <c:pt idx="2739">
                  <c:v>43252</c:v>
                </c:pt>
                <c:pt idx="2740">
                  <c:v>43253</c:v>
                </c:pt>
                <c:pt idx="2741">
                  <c:v>43254</c:v>
                </c:pt>
                <c:pt idx="2742">
                  <c:v>43255</c:v>
                </c:pt>
                <c:pt idx="2743">
                  <c:v>43256</c:v>
                </c:pt>
                <c:pt idx="2744">
                  <c:v>43257</c:v>
                </c:pt>
                <c:pt idx="2745">
                  <c:v>43258</c:v>
                </c:pt>
                <c:pt idx="2746">
                  <c:v>43259</c:v>
                </c:pt>
                <c:pt idx="2747">
                  <c:v>43260</c:v>
                </c:pt>
                <c:pt idx="2748">
                  <c:v>43261</c:v>
                </c:pt>
                <c:pt idx="2749">
                  <c:v>43262</c:v>
                </c:pt>
                <c:pt idx="2750">
                  <c:v>43263</c:v>
                </c:pt>
                <c:pt idx="2751">
                  <c:v>43264</c:v>
                </c:pt>
                <c:pt idx="2752">
                  <c:v>43265</c:v>
                </c:pt>
                <c:pt idx="2753">
                  <c:v>43266</c:v>
                </c:pt>
                <c:pt idx="2754">
                  <c:v>43267</c:v>
                </c:pt>
                <c:pt idx="2755">
                  <c:v>43268</c:v>
                </c:pt>
                <c:pt idx="2756">
                  <c:v>43269</c:v>
                </c:pt>
                <c:pt idx="2757">
                  <c:v>43270</c:v>
                </c:pt>
                <c:pt idx="2758">
                  <c:v>43271</c:v>
                </c:pt>
                <c:pt idx="2759">
                  <c:v>43272</c:v>
                </c:pt>
                <c:pt idx="2760">
                  <c:v>43273</c:v>
                </c:pt>
                <c:pt idx="2761">
                  <c:v>43274</c:v>
                </c:pt>
                <c:pt idx="2762">
                  <c:v>43275</c:v>
                </c:pt>
                <c:pt idx="2763">
                  <c:v>43276</c:v>
                </c:pt>
                <c:pt idx="2764">
                  <c:v>43277</c:v>
                </c:pt>
                <c:pt idx="2765">
                  <c:v>43278</c:v>
                </c:pt>
                <c:pt idx="2766">
                  <c:v>43279</c:v>
                </c:pt>
                <c:pt idx="2767">
                  <c:v>43280</c:v>
                </c:pt>
                <c:pt idx="2768">
                  <c:v>43281</c:v>
                </c:pt>
                <c:pt idx="2769">
                  <c:v>43282</c:v>
                </c:pt>
                <c:pt idx="2770">
                  <c:v>43283</c:v>
                </c:pt>
                <c:pt idx="2771">
                  <c:v>43284</c:v>
                </c:pt>
                <c:pt idx="2772">
                  <c:v>43285</c:v>
                </c:pt>
                <c:pt idx="2773">
                  <c:v>43286</c:v>
                </c:pt>
                <c:pt idx="2774">
                  <c:v>43287</c:v>
                </c:pt>
                <c:pt idx="2775">
                  <c:v>43288</c:v>
                </c:pt>
                <c:pt idx="2776">
                  <c:v>43289</c:v>
                </c:pt>
                <c:pt idx="2777">
                  <c:v>43290</c:v>
                </c:pt>
                <c:pt idx="2778">
                  <c:v>43291</c:v>
                </c:pt>
                <c:pt idx="2779">
                  <c:v>43292</c:v>
                </c:pt>
                <c:pt idx="2780">
                  <c:v>43293</c:v>
                </c:pt>
                <c:pt idx="2781">
                  <c:v>43294</c:v>
                </c:pt>
                <c:pt idx="2782">
                  <c:v>43295</c:v>
                </c:pt>
                <c:pt idx="2783">
                  <c:v>43296</c:v>
                </c:pt>
                <c:pt idx="2784">
                  <c:v>43297</c:v>
                </c:pt>
                <c:pt idx="2785">
                  <c:v>43298</c:v>
                </c:pt>
                <c:pt idx="2786">
                  <c:v>43299</c:v>
                </c:pt>
                <c:pt idx="2787">
                  <c:v>43300</c:v>
                </c:pt>
                <c:pt idx="2788">
                  <c:v>43301</c:v>
                </c:pt>
                <c:pt idx="2789">
                  <c:v>43302</c:v>
                </c:pt>
                <c:pt idx="2790">
                  <c:v>43303</c:v>
                </c:pt>
                <c:pt idx="2791">
                  <c:v>43304</c:v>
                </c:pt>
                <c:pt idx="2792">
                  <c:v>43305</c:v>
                </c:pt>
                <c:pt idx="2793">
                  <c:v>43306</c:v>
                </c:pt>
                <c:pt idx="2794">
                  <c:v>43307</c:v>
                </c:pt>
                <c:pt idx="2795">
                  <c:v>43308</c:v>
                </c:pt>
                <c:pt idx="2796">
                  <c:v>43309</c:v>
                </c:pt>
                <c:pt idx="2797">
                  <c:v>43310</c:v>
                </c:pt>
                <c:pt idx="2798">
                  <c:v>43311</c:v>
                </c:pt>
                <c:pt idx="2799">
                  <c:v>43312</c:v>
                </c:pt>
                <c:pt idx="2800">
                  <c:v>43313</c:v>
                </c:pt>
                <c:pt idx="2801">
                  <c:v>43314</c:v>
                </c:pt>
                <c:pt idx="2802">
                  <c:v>43315</c:v>
                </c:pt>
                <c:pt idx="2803">
                  <c:v>43316</c:v>
                </c:pt>
                <c:pt idx="2804">
                  <c:v>43317</c:v>
                </c:pt>
                <c:pt idx="2805">
                  <c:v>43318</c:v>
                </c:pt>
                <c:pt idx="2806">
                  <c:v>43319</c:v>
                </c:pt>
                <c:pt idx="2807">
                  <c:v>43320</c:v>
                </c:pt>
                <c:pt idx="2808">
                  <c:v>43321</c:v>
                </c:pt>
                <c:pt idx="2809">
                  <c:v>43322</c:v>
                </c:pt>
                <c:pt idx="2810">
                  <c:v>43323</c:v>
                </c:pt>
                <c:pt idx="2811">
                  <c:v>43324</c:v>
                </c:pt>
                <c:pt idx="2812">
                  <c:v>43325</c:v>
                </c:pt>
                <c:pt idx="2813">
                  <c:v>43326</c:v>
                </c:pt>
                <c:pt idx="2814">
                  <c:v>43327</c:v>
                </c:pt>
                <c:pt idx="2815">
                  <c:v>43328</c:v>
                </c:pt>
                <c:pt idx="2816">
                  <c:v>43329</c:v>
                </c:pt>
                <c:pt idx="2817">
                  <c:v>43330</c:v>
                </c:pt>
                <c:pt idx="2818">
                  <c:v>43331</c:v>
                </c:pt>
                <c:pt idx="2819">
                  <c:v>43332</c:v>
                </c:pt>
                <c:pt idx="2820">
                  <c:v>43333</c:v>
                </c:pt>
                <c:pt idx="2821">
                  <c:v>43334</c:v>
                </c:pt>
                <c:pt idx="2822">
                  <c:v>43335</c:v>
                </c:pt>
                <c:pt idx="2823">
                  <c:v>43336</c:v>
                </c:pt>
                <c:pt idx="2824">
                  <c:v>43337</c:v>
                </c:pt>
                <c:pt idx="2825">
                  <c:v>43338</c:v>
                </c:pt>
                <c:pt idx="2826">
                  <c:v>43339</c:v>
                </c:pt>
                <c:pt idx="2827">
                  <c:v>43340</c:v>
                </c:pt>
                <c:pt idx="2828">
                  <c:v>43341</c:v>
                </c:pt>
                <c:pt idx="2829">
                  <c:v>43342</c:v>
                </c:pt>
                <c:pt idx="2830">
                  <c:v>43343</c:v>
                </c:pt>
                <c:pt idx="2831">
                  <c:v>43344</c:v>
                </c:pt>
                <c:pt idx="2832">
                  <c:v>43345</c:v>
                </c:pt>
                <c:pt idx="2833">
                  <c:v>43346</c:v>
                </c:pt>
                <c:pt idx="2834">
                  <c:v>43347</c:v>
                </c:pt>
                <c:pt idx="2835">
                  <c:v>43348</c:v>
                </c:pt>
                <c:pt idx="2836">
                  <c:v>43349</c:v>
                </c:pt>
                <c:pt idx="2837">
                  <c:v>43350</c:v>
                </c:pt>
                <c:pt idx="2838">
                  <c:v>43351</c:v>
                </c:pt>
                <c:pt idx="2839">
                  <c:v>43352</c:v>
                </c:pt>
                <c:pt idx="2840">
                  <c:v>43353</c:v>
                </c:pt>
                <c:pt idx="2841">
                  <c:v>43354</c:v>
                </c:pt>
                <c:pt idx="2842">
                  <c:v>43355</c:v>
                </c:pt>
                <c:pt idx="2843">
                  <c:v>43356</c:v>
                </c:pt>
                <c:pt idx="2844">
                  <c:v>43357</c:v>
                </c:pt>
                <c:pt idx="2845">
                  <c:v>43358</c:v>
                </c:pt>
                <c:pt idx="2846">
                  <c:v>43359</c:v>
                </c:pt>
                <c:pt idx="2847">
                  <c:v>43360</c:v>
                </c:pt>
                <c:pt idx="2848">
                  <c:v>43361</c:v>
                </c:pt>
                <c:pt idx="2849">
                  <c:v>43362</c:v>
                </c:pt>
                <c:pt idx="2850">
                  <c:v>43363</c:v>
                </c:pt>
                <c:pt idx="2851">
                  <c:v>43364</c:v>
                </c:pt>
                <c:pt idx="2852">
                  <c:v>43365</c:v>
                </c:pt>
                <c:pt idx="2853">
                  <c:v>43366</c:v>
                </c:pt>
                <c:pt idx="2854">
                  <c:v>43367</c:v>
                </c:pt>
                <c:pt idx="2855">
                  <c:v>43368</c:v>
                </c:pt>
                <c:pt idx="2856">
                  <c:v>43369</c:v>
                </c:pt>
                <c:pt idx="2857">
                  <c:v>43370</c:v>
                </c:pt>
                <c:pt idx="2858">
                  <c:v>43371</c:v>
                </c:pt>
                <c:pt idx="2859">
                  <c:v>43372</c:v>
                </c:pt>
                <c:pt idx="2860">
                  <c:v>43373</c:v>
                </c:pt>
                <c:pt idx="2861">
                  <c:v>43374</c:v>
                </c:pt>
                <c:pt idx="2862">
                  <c:v>43375</c:v>
                </c:pt>
                <c:pt idx="2863">
                  <c:v>43376</c:v>
                </c:pt>
                <c:pt idx="2864">
                  <c:v>43377</c:v>
                </c:pt>
                <c:pt idx="2865">
                  <c:v>43378</c:v>
                </c:pt>
                <c:pt idx="2866">
                  <c:v>43379</c:v>
                </c:pt>
                <c:pt idx="2867">
                  <c:v>43380</c:v>
                </c:pt>
                <c:pt idx="2868">
                  <c:v>43381</c:v>
                </c:pt>
                <c:pt idx="2869">
                  <c:v>43382</c:v>
                </c:pt>
                <c:pt idx="2870">
                  <c:v>43383</c:v>
                </c:pt>
                <c:pt idx="2871">
                  <c:v>43384</c:v>
                </c:pt>
                <c:pt idx="2872">
                  <c:v>43385</c:v>
                </c:pt>
                <c:pt idx="2873">
                  <c:v>43386</c:v>
                </c:pt>
                <c:pt idx="2874">
                  <c:v>43387</c:v>
                </c:pt>
                <c:pt idx="2875">
                  <c:v>43388</c:v>
                </c:pt>
                <c:pt idx="2876">
                  <c:v>43389</c:v>
                </c:pt>
                <c:pt idx="2877">
                  <c:v>43390</c:v>
                </c:pt>
                <c:pt idx="2878">
                  <c:v>43391</c:v>
                </c:pt>
                <c:pt idx="2879">
                  <c:v>43392</c:v>
                </c:pt>
                <c:pt idx="2880">
                  <c:v>43393</c:v>
                </c:pt>
                <c:pt idx="2881">
                  <c:v>43394</c:v>
                </c:pt>
                <c:pt idx="2882">
                  <c:v>43395</c:v>
                </c:pt>
                <c:pt idx="2883">
                  <c:v>43396</c:v>
                </c:pt>
                <c:pt idx="2884">
                  <c:v>43397</c:v>
                </c:pt>
                <c:pt idx="2885">
                  <c:v>43398</c:v>
                </c:pt>
                <c:pt idx="2886">
                  <c:v>43399</c:v>
                </c:pt>
                <c:pt idx="2887">
                  <c:v>43400</c:v>
                </c:pt>
                <c:pt idx="2888">
                  <c:v>43401</c:v>
                </c:pt>
                <c:pt idx="2889">
                  <c:v>43402</c:v>
                </c:pt>
                <c:pt idx="2890">
                  <c:v>43403</c:v>
                </c:pt>
                <c:pt idx="2891">
                  <c:v>43404</c:v>
                </c:pt>
                <c:pt idx="2892">
                  <c:v>43405</c:v>
                </c:pt>
                <c:pt idx="2893">
                  <c:v>43406</c:v>
                </c:pt>
                <c:pt idx="2894">
                  <c:v>43407</c:v>
                </c:pt>
                <c:pt idx="2895">
                  <c:v>43408</c:v>
                </c:pt>
                <c:pt idx="2896">
                  <c:v>43409</c:v>
                </c:pt>
                <c:pt idx="2897">
                  <c:v>43410</c:v>
                </c:pt>
                <c:pt idx="2898">
                  <c:v>43411</c:v>
                </c:pt>
                <c:pt idx="2899">
                  <c:v>43412</c:v>
                </c:pt>
                <c:pt idx="2900">
                  <c:v>43413</c:v>
                </c:pt>
                <c:pt idx="2901">
                  <c:v>43414</c:v>
                </c:pt>
                <c:pt idx="2902">
                  <c:v>43415</c:v>
                </c:pt>
                <c:pt idx="2903">
                  <c:v>43416</c:v>
                </c:pt>
                <c:pt idx="2904">
                  <c:v>43417</c:v>
                </c:pt>
                <c:pt idx="2905">
                  <c:v>43418</c:v>
                </c:pt>
                <c:pt idx="2906">
                  <c:v>43419</c:v>
                </c:pt>
                <c:pt idx="2907">
                  <c:v>43420</c:v>
                </c:pt>
                <c:pt idx="2908">
                  <c:v>43421</c:v>
                </c:pt>
                <c:pt idx="2909">
                  <c:v>43422</c:v>
                </c:pt>
                <c:pt idx="2910">
                  <c:v>43423</c:v>
                </c:pt>
                <c:pt idx="2911">
                  <c:v>43424</c:v>
                </c:pt>
                <c:pt idx="2912">
                  <c:v>43425</c:v>
                </c:pt>
                <c:pt idx="2913">
                  <c:v>43426</c:v>
                </c:pt>
                <c:pt idx="2914">
                  <c:v>43427</c:v>
                </c:pt>
                <c:pt idx="2915">
                  <c:v>43428</c:v>
                </c:pt>
                <c:pt idx="2916">
                  <c:v>43429</c:v>
                </c:pt>
                <c:pt idx="2917">
                  <c:v>43430</c:v>
                </c:pt>
                <c:pt idx="2918">
                  <c:v>43431</c:v>
                </c:pt>
                <c:pt idx="2919">
                  <c:v>43432</c:v>
                </c:pt>
                <c:pt idx="2920">
                  <c:v>43433</c:v>
                </c:pt>
                <c:pt idx="2921">
                  <c:v>43434</c:v>
                </c:pt>
                <c:pt idx="2922">
                  <c:v>43435</c:v>
                </c:pt>
                <c:pt idx="2923">
                  <c:v>43436</c:v>
                </c:pt>
                <c:pt idx="2924">
                  <c:v>43437</c:v>
                </c:pt>
                <c:pt idx="2925">
                  <c:v>43438</c:v>
                </c:pt>
                <c:pt idx="2926">
                  <c:v>43439</c:v>
                </c:pt>
                <c:pt idx="2927">
                  <c:v>43440</c:v>
                </c:pt>
                <c:pt idx="2928">
                  <c:v>43441</c:v>
                </c:pt>
                <c:pt idx="2929">
                  <c:v>43442</c:v>
                </c:pt>
                <c:pt idx="2930">
                  <c:v>43443</c:v>
                </c:pt>
                <c:pt idx="2931">
                  <c:v>43444</c:v>
                </c:pt>
                <c:pt idx="2932">
                  <c:v>43445</c:v>
                </c:pt>
                <c:pt idx="2933">
                  <c:v>43446</c:v>
                </c:pt>
                <c:pt idx="2934">
                  <c:v>43447</c:v>
                </c:pt>
                <c:pt idx="2935">
                  <c:v>43448</c:v>
                </c:pt>
                <c:pt idx="2936">
                  <c:v>43449</c:v>
                </c:pt>
                <c:pt idx="2937">
                  <c:v>43450</c:v>
                </c:pt>
                <c:pt idx="2938">
                  <c:v>43451</c:v>
                </c:pt>
                <c:pt idx="2939">
                  <c:v>43452</c:v>
                </c:pt>
                <c:pt idx="2940">
                  <c:v>43453</c:v>
                </c:pt>
                <c:pt idx="2941">
                  <c:v>43454</c:v>
                </c:pt>
                <c:pt idx="2942">
                  <c:v>43455</c:v>
                </c:pt>
                <c:pt idx="2943">
                  <c:v>43456</c:v>
                </c:pt>
                <c:pt idx="2944">
                  <c:v>43457</c:v>
                </c:pt>
                <c:pt idx="2945">
                  <c:v>43458</c:v>
                </c:pt>
                <c:pt idx="2946">
                  <c:v>43459</c:v>
                </c:pt>
                <c:pt idx="2947">
                  <c:v>43460</c:v>
                </c:pt>
                <c:pt idx="2948">
                  <c:v>43461</c:v>
                </c:pt>
                <c:pt idx="2949">
                  <c:v>43462</c:v>
                </c:pt>
                <c:pt idx="2950">
                  <c:v>43463</c:v>
                </c:pt>
                <c:pt idx="2951">
                  <c:v>43464</c:v>
                </c:pt>
                <c:pt idx="2952">
                  <c:v>43465</c:v>
                </c:pt>
                <c:pt idx="2953">
                  <c:v>43466</c:v>
                </c:pt>
                <c:pt idx="2954">
                  <c:v>43467</c:v>
                </c:pt>
                <c:pt idx="2955">
                  <c:v>43468</c:v>
                </c:pt>
                <c:pt idx="2956">
                  <c:v>43469</c:v>
                </c:pt>
                <c:pt idx="2957">
                  <c:v>43470</c:v>
                </c:pt>
                <c:pt idx="2958">
                  <c:v>43471</c:v>
                </c:pt>
                <c:pt idx="2959">
                  <c:v>43472</c:v>
                </c:pt>
                <c:pt idx="2960">
                  <c:v>43473</c:v>
                </c:pt>
                <c:pt idx="2961">
                  <c:v>43474</c:v>
                </c:pt>
                <c:pt idx="2962">
                  <c:v>43475</c:v>
                </c:pt>
                <c:pt idx="2963">
                  <c:v>43476</c:v>
                </c:pt>
                <c:pt idx="2964">
                  <c:v>43477</c:v>
                </c:pt>
                <c:pt idx="2965">
                  <c:v>43478</c:v>
                </c:pt>
                <c:pt idx="2966">
                  <c:v>43479</c:v>
                </c:pt>
                <c:pt idx="2967">
                  <c:v>43480</c:v>
                </c:pt>
                <c:pt idx="2968">
                  <c:v>43481</c:v>
                </c:pt>
                <c:pt idx="2969">
                  <c:v>43482</c:v>
                </c:pt>
                <c:pt idx="2970">
                  <c:v>43483</c:v>
                </c:pt>
                <c:pt idx="2971">
                  <c:v>43484</c:v>
                </c:pt>
                <c:pt idx="2972">
                  <c:v>43485</c:v>
                </c:pt>
                <c:pt idx="2973">
                  <c:v>43486</c:v>
                </c:pt>
                <c:pt idx="2974">
                  <c:v>43487</c:v>
                </c:pt>
                <c:pt idx="2975">
                  <c:v>43488</c:v>
                </c:pt>
                <c:pt idx="2976">
                  <c:v>43489</c:v>
                </c:pt>
                <c:pt idx="2977">
                  <c:v>43490</c:v>
                </c:pt>
                <c:pt idx="2978">
                  <c:v>43491</c:v>
                </c:pt>
                <c:pt idx="2979">
                  <c:v>43492</c:v>
                </c:pt>
                <c:pt idx="2980">
                  <c:v>43493</c:v>
                </c:pt>
                <c:pt idx="2981">
                  <c:v>43494</c:v>
                </c:pt>
                <c:pt idx="2982">
                  <c:v>43495</c:v>
                </c:pt>
                <c:pt idx="2983">
                  <c:v>43496</c:v>
                </c:pt>
                <c:pt idx="2984">
                  <c:v>43497</c:v>
                </c:pt>
                <c:pt idx="2985">
                  <c:v>43498</c:v>
                </c:pt>
                <c:pt idx="2986">
                  <c:v>43499</c:v>
                </c:pt>
                <c:pt idx="2987">
                  <c:v>43500</c:v>
                </c:pt>
                <c:pt idx="2988">
                  <c:v>43501</c:v>
                </c:pt>
                <c:pt idx="2989">
                  <c:v>43502</c:v>
                </c:pt>
                <c:pt idx="2990">
                  <c:v>43503</c:v>
                </c:pt>
                <c:pt idx="2991">
                  <c:v>43504</c:v>
                </c:pt>
                <c:pt idx="2992">
                  <c:v>43505</c:v>
                </c:pt>
                <c:pt idx="2993">
                  <c:v>43506</c:v>
                </c:pt>
                <c:pt idx="2994">
                  <c:v>43507</c:v>
                </c:pt>
                <c:pt idx="2995">
                  <c:v>43508</c:v>
                </c:pt>
                <c:pt idx="2996">
                  <c:v>43509</c:v>
                </c:pt>
                <c:pt idx="2997">
                  <c:v>43510</c:v>
                </c:pt>
                <c:pt idx="2998">
                  <c:v>43511</c:v>
                </c:pt>
                <c:pt idx="2999">
                  <c:v>43512</c:v>
                </c:pt>
                <c:pt idx="3000">
                  <c:v>43513</c:v>
                </c:pt>
                <c:pt idx="3001">
                  <c:v>43514</c:v>
                </c:pt>
                <c:pt idx="3002">
                  <c:v>43515</c:v>
                </c:pt>
                <c:pt idx="3003">
                  <c:v>43516</c:v>
                </c:pt>
                <c:pt idx="3004">
                  <c:v>43517</c:v>
                </c:pt>
                <c:pt idx="3005">
                  <c:v>43518</c:v>
                </c:pt>
                <c:pt idx="3006">
                  <c:v>43519</c:v>
                </c:pt>
                <c:pt idx="3007">
                  <c:v>43520</c:v>
                </c:pt>
                <c:pt idx="3008">
                  <c:v>43521</c:v>
                </c:pt>
                <c:pt idx="3009">
                  <c:v>43522</c:v>
                </c:pt>
                <c:pt idx="3010">
                  <c:v>43523</c:v>
                </c:pt>
                <c:pt idx="3011">
                  <c:v>43524</c:v>
                </c:pt>
                <c:pt idx="3012">
                  <c:v>43525</c:v>
                </c:pt>
                <c:pt idx="3013">
                  <c:v>43526</c:v>
                </c:pt>
                <c:pt idx="3014">
                  <c:v>43527</c:v>
                </c:pt>
                <c:pt idx="3015">
                  <c:v>43528</c:v>
                </c:pt>
                <c:pt idx="3016">
                  <c:v>43529</c:v>
                </c:pt>
                <c:pt idx="3017">
                  <c:v>43530</c:v>
                </c:pt>
                <c:pt idx="3018">
                  <c:v>43531</c:v>
                </c:pt>
                <c:pt idx="3019">
                  <c:v>43532</c:v>
                </c:pt>
                <c:pt idx="3020">
                  <c:v>43533</c:v>
                </c:pt>
                <c:pt idx="3021">
                  <c:v>43534</c:v>
                </c:pt>
                <c:pt idx="3022">
                  <c:v>43535</c:v>
                </c:pt>
                <c:pt idx="3023">
                  <c:v>43536</c:v>
                </c:pt>
                <c:pt idx="3024">
                  <c:v>43537</c:v>
                </c:pt>
                <c:pt idx="3025">
                  <c:v>43538</c:v>
                </c:pt>
                <c:pt idx="3026">
                  <c:v>43539</c:v>
                </c:pt>
                <c:pt idx="3027">
                  <c:v>43540</c:v>
                </c:pt>
                <c:pt idx="3028">
                  <c:v>43541</c:v>
                </c:pt>
                <c:pt idx="3029">
                  <c:v>43542</c:v>
                </c:pt>
                <c:pt idx="3030">
                  <c:v>43543</c:v>
                </c:pt>
                <c:pt idx="3031">
                  <c:v>43544</c:v>
                </c:pt>
                <c:pt idx="3032">
                  <c:v>43545</c:v>
                </c:pt>
                <c:pt idx="3033">
                  <c:v>43546</c:v>
                </c:pt>
                <c:pt idx="3034">
                  <c:v>43547</c:v>
                </c:pt>
                <c:pt idx="3035">
                  <c:v>43548</c:v>
                </c:pt>
                <c:pt idx="3036">
                  <c:v>43549</c:v>
                </c:pt>
                <c:pt idx="3037">
                  <c:v>43550</c:v>
                </c:pt>
                <c:pt idx="3038">
                  <c:v>43551</c:v>
                </c:pt>
                <c:pt idx="3039">
                  <c:v>43552</c:v>
                </c:pt>
                <c:pt idx="3040">
                  <c:v>43553</c:v>
                </c:pt>
                <c:pt idx="3041">
                  <c:v>43554</c:v>
                </c:pt>
                <c:pt idx="3042">
                  <c:v>43555</c:v>
                </c:pt>
                <c:pt idx="3043">
                  <c:v>43556</c:v>
                </c:pt>
                <c:pt idx="3044">
                  <c:v>43557</c:v>
                </c:pt>
                <c:pt idx="3045">
                  <c:v>43558</c:v>
                </c:pt>
                <c:pt idx="3046">
                  <c:v>43559</c:v>
                </c:pt>
                <c:pt idx="3047">
                  <c:v>43560</c:v>
                </c:pt>
                <c:pt idx="3048">
                  <c:v>43561</c:v>
                </c:pt>
                <c:pt idx="3049">
                  <c:v>43562</c:v>
                </c:pt>
                <c:pt idx="3050">
                  <c:v>43563</c:v>
                </c:pt>
                <c:pt idx="3051">
                  <c:v>43564</c:v>
                </c:pt>
                <c:pt idx="3052">
                  <c:v>43565</c:v>
                </c:pt>
                <c:pt idx="3053">
                  <c:v>43566</c:v>
                </c:pt>
                <c:pt idx="3054">
                  <c:v>43567</c:v>
                </c:pt>
                <c:pt idx="3055">
                  <c:v>43568</c:v>
                </c:pt>
                <c:pt idx="3056">
                  <c:v>43569</c:v>
                </c:pt>
                <c:pt idx="3057">
                  <c:v>43570</c:v>
                </c:pt>
                <c:pt idx="3058">
                  <c:v>43571</c:v>
                </c:pt>
                <c:pt idx="3059">
                  <c:v>43572</c:v>
                </c:pt>
                <c:pt idx="3060">
                  <c:v>43573</c:v>
                </c:pt>
                <c:pt idx="3061">
                  <c:v>43574</c:v>
                </c:pt>
                <c:pt idx="3062">
                  <c:v>43575</c:v>
                </c:pt>
                <c:pt idx="3063">
                  <c:v>43576</c:v>
                </c:pt>
                <c:pt idx="3064">
                  <c:v>43577</c:v>
                </c:pt>
                <c:pt idx="3065">
                  <c:v>43578</c:v>
                </c:pt>
                <c:pt idx="3066">
                  <c:v>43579</c:v>
                </c:pt>
                <c:pt idx="3067">
                  <c:v>43580</c:v>
                </c:pt>
                <c:pt idx="3068">
                  <c:v>43581</c:v>
                </c:pt>
                <c:pt idx="3069">
                  <c:v>43582</c:v>
                </c:pt>
                <c:pt idx="3070">
                  <c:v>43583</c:v>
                </c:pt>
                <c:pt idx="3071">
                  <c:v>43584</c:v>
                </c:pt>
                <c:pt idx="3072">
                  <c:v>43585</c:v>
                </c:pt>
                <c:pt idx="3073">
                  <c:v>43586</c:v>
                </c:pt>
                <c:pt idx="3074">
                  <c:v>43587</c:v>
                </c:pt>
                <c:pt idx="3075">
                  <c:v>43588</c:v>
                </c:pt>
                <c:pt idx="3076">
                  <c:v>43589</c:v>
                </c:pt>
                <c:pt idx="3077">
                  <c:v>43590</c:v>
                </c:pt>
                <c:pt idx="3078">
                  <c:v>43591</c:v>
                </c:pt>
                <c:pt idx="3079">
                  <c:v>43592</c:v>
                </c:pt>
                <c:pt idx="3080">
                  <c:v>43593</c:v>
                </c:pt>
                <c:pt idx="3081">
                  <c:v>43594</c:v>
                </c:pt>
                <c:pt idx="3082">
                  <c:v>43595</c:v>
                </c:pt>
                <c:pt idx="3083">
                  <c:v>43596</c:v>
                </c:pt>
                <c:pt idx="3084">
                  <c:v>43597</c:v>
                </c:pt>
                <c:pt idx="3085">
                  <c:v>43598</c:v>
                </c:pt>
                <c:pt idx="3086">
                  <c:v>43599</c:v>
                </c:pt>
                <c:pt idx="3087">
                  <c:v>43600</c:v>
                </c:pt>
                <c:pt idx="3088">
                  <c:v>43601</c:v>
                </c:pt>
                <c:pt idx="3089">
                  <c:v>43602</c:v>
                </c:pt>
                <c:pt idx="3090">
                  <c:v>43603</c:v>
                </c:pt>
                <c:pt idx="3091">
                  <c:v>43604</c:v>
                </c:pt>
                <c:pt idx="3092">
                  <c:v>43605</c:v>
                </c:pt>
                <c:pt idx="3093">
                  <c:v>43606</c:v>
                </c:pt>
                <c:pt idx="3094">
                  <c:v>43607</c:v>
                </c:pt>
                <c:pt idx="3095">
                  <c:v>43608</c:v>
                </c:pt>
                <c:pt idx="3096">
                  <c:v>43609</c:v>
                </c:pt>
                <c:pt idx="3097">
                  <c:v>43610</c:v>
                </c:pt>
                <c:pt idx="3098">
                  <c:v>43611</c:v>
                </c:pt>
                <c:pt idx="3099">
                  <c:v>43612</c:v>
                </c:pt>
                <c:pt idx="3100">
                  <c:v>43613</c:v>
                </c:pt>
                <c:pt idx="3101">
                  <c:v>43614</c:v>
                </c:pt>
                <c:pt idx="3102">
                  <c:v>43615</c:v>
                </c:pt>
                <c:pt idx="3103">
                  <c:v>43616</c:v>
                </c:pt>
                <c:pt idx="3104">
                  <c:v>43617</c:v>
                </c:pt>
                <c:pt idx="3105">
                  <c:v>43618</c:v>
                </c:pt>
                <c:pt idx="3106">
                  <c:v>43619</c:v>
                </c:pt>
                <c:pt idx="3107">
                  <c:v>43620</c:v>
                </c:pt>
                <c:pt idx="3108">
                  <c:v>43621</c:v>
                </c:pt>
                <c:pt idx="3109">
                  <c:v>43622</c:v>
                </c:pt>
                <c:pt idx="3110">
                  <c:v>43623</c:v>
                </c:pt>
                <c:pt idx="3111">
                  <c:v>43624</c:v>
                </c:pt>
                <c:pt idx="3112">
                  <c:v>43625</c:v>
                </c:pt>
                <c:pt idx="3113">
                  <c:v>43626</c:v>
                </c:pt>
                <c:pt idx="3114">
                  <c:v>43627</c:v>
                </c:pt>
                <c:pt idx="3115">
                  <c:v>43628</c:v>
                </c:pt>
                <c:pt idx="3116">
                  <c:v>43629</c:v>
                </c:pt>
                <c:pt idx="3117">
                  <c:v>43630</c:v>
                </c:pt>
                <c:pt idx="3118">
                  <c:v>43631</c:v>
                </c:pt>
                <c:pt idx="3119">
                  <c:v>43632</c:v>
                </c:pt>
                <c:pt idx="3120">
                  <c:v>43633</c:v>
                </c:pt>
                <c:pt idx="3121">
                  <c:v>43634</c:v>
                </c:pt>
                <c:pt idx="3122">
                  <c:v>43635</c:v>
                </c:pt>
                <c:pt idx="3123">
                  <c:v>43636</c:v>
                </c:pt>
                <c:pt idx="3124">
                  <c:v>43637</c:v>
                </c:pt>
                <c:pt idx="3125">
                  <c:v>43638</c:v>
                </c:pt>
                <c:pt idx="3126">
                  <c:v>43639</c:v>
                </c:pt>
                <c:pt idx="3127">
                  <c:v>43640</c:v>
                </c:pt>
                <c:pt idx="3128">
                  <c:v>43641</c:v>
                </c:pt>
                <c:pt idx="3129">
                  <c:v>43642</c:v>
                </c:pt>
                <c:pt idx="3130">
                  <c:v>43643</c:v>
                </c:pt>
                <c:pt idx="3131">
                  <c:v>43644</c:v>
                </c:pt>
                <c:pt idx="3132">
                  <c:v>43645</c:v>
                </c:pt>
                <c:pt idx="3133">
                  <c:v>43646</c:v>
                </c:pt>
                <c:pt idx="3134">
                  <c:v>43647</c:v>
                </c:pt>
                <c:pt idx="3135">
                  <c:v>43648</c:v>
                </c:pt>
                <c:pt idx="3136">
                  <c:v>43649</c:v>
                </c:pt>
                <c:pt idx="3137">
                  <c:v>43650</c:v>
                </c:pt>
                <c:pt idx="3138">
                  <c:v>43651</c:v>
                </c:pt>
                <c:pt idx="3139">
                  <c:v>43652</c:v>
                </c:pt>
                <c:pt idx="3140">
                  <c:v>43653</c:v>
                </c:pt>
                <c:pt idx="3141">
                  <c:v>43654</c:v>
                </c:pt>
                <c:pt idx="3142">
                  <c:v>43655</c:v>
                </c:pt>
                <c:pt idx="3143">
                  <c:v>43656</c:v>
                </c:pt>
                <c:pt idx="3144">
                  <c:v>43657</c:v>
                </c:pt>
                <c:pt idx="3145">
                  <c:v>43658</c:v>
                </c:pt>
                <c:pt idx="3146">
                  <c:v>43659</c:v>
                </c:pt>
                <c:pt idx="3147">
                  <c:v>43660</c:v>
                </c:pt>
                <c:pt idx="3148">
                  <c:v>43661</c:v>
                </c:pt>
                <c:pt idx="3149">
                  <c:v>43662</c:v>
                </c:pt>
                <c:pt idx="3150">
                  <c:v>43663</c:v>
                </c:pt>
                <c:pt idx="3151">
                  <c:v>43664</c:v>
                </c:pt>
                <c:pt idx="3152">
                  <c:v>43665</c:v>
                </c:pt>
                <c:pt idx="3153">
                  <c:v>43666</c:v>
                </c:pt>
                <c:pt idx="3154">
                  <c:v>43667</c:v>
                </c:pt>
                <c:pt idx="3155">
                  <c:v>43668</c:v>
                </c:pt>
                <c:pt idx="3156">
                  <c:v>43669</c:v>
                </c:pt>
                <c:pt idx="3157">
                  <c:v>43670</c:v>
                </c:pt>
                <c:pt idx="3158">
                  <c:v>43671</c:v>
                </c:pt>
                <c:pt idx="3159">
                  <c:v>43672</c:v>
                </c:pt>
                <c:pt idx="3160">
                  <c:v>43673</c:v>
                </c:pt>
                <c:pt idx="3161">
                  <c:v>43674</c:v>
                </c:pt>
                <c:pt idx="3162">
                  <c:v>43675</c:v>
                </c:pt>
                <c:pt idx="3163">
                  <c:v>43676</c:v>
                </c:pt>
                <c:pt idx="3164">
                  <c:v>43677</c:v>
                </c:pt>
                <c:pt idx="3165">
                  <c:v>43678</c:v>
                </c:pt>
                <c:pt idx="3166">
                  <c:v>43679</c:v>
                </c:pt>
                <c:pt idx="3167">
                  <c:v>43680</c:v>
                </c:pt>
                <c:pt idx="3168">
                  <c:v>43681</c:v>
                </c:pt>
                <c:pt idx="3169">
                  <c:v>43682</c:v>
                </c:pt>
                <c:pt idx="3170">
                  <c:v>43683</c:v>
                </c:pt>
                <c:pt idx="3171">
                  <c:v>43684</c:v>
                </c:pt>
                <c:pt idx="3172">
                  <c:v>43685</c:v>
                </c:pt>
                <c:pt idx="3173">
                  <c:v>43686</c:v>
                </c:pt>
                <c:pt idx="3174">
                  <c:v>43687</c:v>
                </c:pt>
                <c:pt idx="3175">
                  <c:v>43688</c:v>
                </c:pt>
                <c:pt idx="3176">
                  <c:v>43689</c:v>
                </c:pt>
                <c:pt idx="3177">
                  <c:v>43690</c:v>
                </c:pt>
                <c:pt idx="3178">
                  <c:v>43691</c:v>
                </c:pt>
                <c:pt idx="3179">
                  <c:v>43692</c:v>
                </c:pt>
                <c:pt idx="3180">
                  <c:v>43693</c:v>
                </c:pt>
                <c:pt idx="3181">
                  <c:v>43694</c:v>
                </c:pt>
                <c:pt idx="3182">
                  <c:v>43695</c:v>
                </c:pt>
                <c:pt idx="3183">
                  <c:v>43696</c:v>
                </c:pt>
                <c:pt idx="3184">
                  <c:v>43697</c:v>
                </c:pt>
                <c:pt idx="3185">
                  <c:v>43698</c:v>
                </c:pt>
                <c:pt idx="3186">
                  <c:v>43699</c:v>
                </c:pt>
                <c:pt idx="3187">
                  <c:v>43700</c:v>
                </c:pt>
                <c:pt idx="3188">
                  <c:v>43701</c:v>
                </c:pt>
                <c:pt idx="3189">
                  <c:v>43702</c:v>
                </c:pt>
                <c:pt idx="3190">
                  <c:v>43703</c:v>
                </c:pt>
                <c:pt idx="3191">
                  <c:v>43704</c:v>
                </c:pt>
                <c:pt idx="3192">
                  <c:v>43705</c:v>
                </c:pt>
                <c:pt idx="3193">
                  <c:v>43706</c:v>
                </c:pt>
                <c:pt idx="3194">
                  <c:v>43707</c:v>
                </c:pt>
                <c:pt idx="3195">
                  <c:v>43708</c:v>
                </c:pt>
                <c:pt idx="3196">
                  <c:v>43709</c:v>
                </c:pt>
                <c:pt idx="3197">
                  <c:v>43710</c:v>
                </c:pt>
                <c:pt idx="3198">
                  <c:v>43711</c:v>
                </c:pt>
                <c:pt idx="3199">
                  <c:v>43712</c:v>
                </c:pt>
                <c:pt idx="3200">
                  <c:v>43713</c:v>
                </c:pt>
                <c:pt idx="3201">
                  <c:v>43714</c:v>
                </c:pt>
                <c:pt idx="3202">
                  <c:v>43715</c:v>
                </c:pt>
                <c:pt idx="3203">
                  <c:v>43716</c:v>
                </c:pt>
                <c:pt idx="3204">
                  <c:v>43717</c:v>
                </c:pt>
                <c:pt idx="3205">
                  <c:v>43718</c:v>
                </c:pt>
                <c:pt idx="3206">
                  <c:v>43719</c:v>
                </c:pt>
                <c:pt idx="3207">
                  <c:v>43720</c:v>
                </c:pt>
                <c:pt idx="3208">
                  <c:v>43721</c:v>
                </c:pt>
                <c:pt idx="3209">
                  <c:v>43722</c:v>
                </c:pt>
                <c:pt idx="3210">
                  <c:v>43723</c:v>
                </c:pt>
                <c:pt idx="3211">
                  <c:v>43724</c:v>
                </c:pt>
                <c:pt idx="3212">
                  <c:v>43725</c:v>
                </c:pt>
                <c:pt idx="3213">
                  <c:v>43726</c:v>
                </c:pt>
                <c:pt idx="3214">
                  <c:v>43727</c:v>
                </c:pt>
                <c:pt idx="3215">
                  <c:v>43728</c:v>
                </c:pt>
                <c:pt idx="3216">
                  <c:v>43729</c:v>
                </c:pt>
                <c:pt idx="3217">
                  <c:v>43730</c:v>
                </c:pt>
                <c:pt idx="3218">
                  <c:v>43731</c:v>
                </c:pt>
                <c:pt idx="3219">
                  <c:v>43732</c:v>
                </c:pt>
                <c:pt idx="3220">
                  <c:v>43733</c:v>
                </c:pt>
                <c:pt idx="3221">
                  <c:v>43734</c:v>
                </c:pt>
                <c:pt idx="3222">
                  <c:v>43735</c:v>
                </c:pt>
                <c:pt idx="3223">
                  <c:v>43736</c:v>
                </c:pt>
                <c:pt idx="3224">
                  <c:v>43737</c:v>
                </c:pt>
                <c:pt idx="3225">
                  <c:v>43738</c:v>
                </c:pt>
                <c:pt idx="3226">
                  <c:v>43739</c:v>
                </c:pt>
                <c:pt idx="3227">
                  <c:v>43740</c:v>
                </c:pt>
                <c:pt idx="3228">
                  <c:v>43741</c:v>
                </c:pt>
                <c:pt idx="3229">
                  <c:v>43742</c:v>
                </c:pt>
                <c:pt idx="3230">
                  <c:v>43743</c:v>
                </c:pt>
                <c:pt idx="3231">
                  <c:v>43744</c:v>
                </c:pt>
                <c:pt idx="3232">
                  <c:v>43745</c:v>
                </c:pt>
                <c:pt idx="3233">
                  <c:v>43746</c:v>
                </c:pt>
                <c:pt idx="3234">
                  <c:v>43747</c:v>
                </c:pt>
                <c:pt idx="3235">
                  <c:v>43748</c:v>
                </c:pt>
                <c:pt idx="3236">
                  <c:v>43749</c:v>
                </c:pt>
                <c:pt idx="3237">
                  <c:v>43750</c:v>
                </c:pt>
                <c:pt idx="3238">
                  <c:v>43751</c:v>
                </c:pt>
                <c:pt idx="3239">
                  <c:v>43752</c:v>
                </c:pt>
                <c:pt idx="3240">
                  <c:v>43753</c:v>
                </c:pt>
                <c:pt idx="3241">
                  <c:v>43754</c:v>
                </c:pt>
                <c:pt idx="3242">
                  <c:v>43755</c:v>
                </c:pt>
                <c:pt idx="3243">
                  <c:v>43756</c:v>
                </c:pt>
                <c:pt idx="3244">
                  <c:v>43757</c:v>
                </c:pt>
                <c:pt idx="3245">
                  <c:v>43758</c:v>
                </c:pt>
                <c:pt idx="3246">
                  <c:v>43759</c:v>
                </c:pt>
                <c:pt idx="3247">
                  <c:v>43760</c:v>
                </c:pt>
                <c:pt idx="3248">
                  <c:v>43761</c:v>
                </c:pt>
                <c:pt idx="3249">
                  <c:v>43762</c:v>
                </c:pt>
                <c:pt idx="3250">
                  <c:v>43763</c:v>
                </c:pt>
                <c:pt idx="3251">
                  <c:v>43764</c:v>
                </c:pt>
                <c:pt idx="3252">
                  <c:v>43765</c:v>
                </c:pt>
                <c:pt idx="3253">
                  <c:v>43766</c:v>
                </c:pt>
                <c:pt idx="3254">
                  <c:v>43767</c:v>
                </c:pt>
                <c:pt idx="3255">
                  <c:v>43768</c:v>
                </c:pt>
                <c:pt idx="3256">
                  <c:v>43769</c:v>
                </c:pt>
                <c:pt idx="3257">
                  <c:v>43770</c:v>
                </c:pt>
                <c:pt idx="3258">
                  <c:v>43771</c:v>
                </c:pt>
                <c:pt idx="3259">
                  <c:v>43772</c:v>
                </c:pt>
                <c:pt idx="3260">
                  <c:v>43773</c:v>
                </c:pt>
                <c:pt idx="3261">
                  <c:v>43774</c:v>
                </c:pt>
                <c:pt idx="3262">
                  <c:v>43775</c:v>
                </c:pt>
                <c:pt idx="3263">
                  <c:v>43776</c:v>
                </c:pt>
                <c:pt idx="3264">
                  <c:v>43777</c:v>
                </c:pt>
                <c:pt idx="3265">
                  <c:v>43778</c:v>
                </c:pt>
                <c:pt idx="3266">
                  <c:v>43779</c:v>
                </c:pt>
                <c:pt idx="3267">
                  <c:v>43780</c:v>
                </c:pt>
                <c:pt idx="3268">
                  <c:v>43781</c:v>
                </c:pt>
                <c:pt idx="3269">
                  <c:v>43782</c:v>
                </c:pt>
                <c:pt idx="3270">
                  <c:v>43783</c:v>
                </c:pt>
                <c:pt idx="3271">
                  <c:v>43784</c:v>
                </c:pt>
                <c:pt idx="3272">
                  <c:v>43785</c:v>
                </c:pt>
                <c:pt idx="3273">
                  <c:v>43786</c:v>
                </c:pt>
                <c:pt idx="3274">
                  <c:v>43787</c:v>
                </c:pt>
                <c:pt idx="3275">
                  <c:v>43788</c:v>
                </c:pt>
                <c:pt idx="3276">
                  <c:v>43789</c:v>
                </c:pt>
                <c:pt idx="3277">
                  <c:v>43790</c:v>
                </c:pt>
                <c:pt idx="3278">
                  <c:v>43791</c:v>
                </c:pt>
                <c:pt idx="3279">
                  <c:v>43792</c:v>
                </c:pt>
                <c:pt idx="3280">
                  <c:v>43793</c:v>
                </c:pt>
                <c:pt idx="3281">
                  <c:v>43794</c:v>
                </c:pt>
                <c:pt idx="3282">
                  <c:v>43795</c:v>
                </c:pt>
                <c:pt idx="3283">
                  <c:v>43796</c:v>
                </c:pt>
                <c:pt idx="3284">
                  <c:v>43797</c:v>
                </c:pt>
                <c:pt idx="3285">
                  <c:v>43798</c:v>
                </c:pt>
                <c:pt idx="3286">
                  <c:v>43799</c:v>
                </c:pt>
                <c:pt idx="3287">
                  <c:v>43800</c:v>
                </c:pt>
                <c:pt idx="3288">
                  <c:v>43801</c:v>
                </c:pt>
                <c:pt idx="3289">
                  <c:v>43802</c:v>
                </c:pt>
                <c:pt idx="3290">
                  <c:v>43803</c:v>
                </c:pt>
                <c:pt idx="3291">
                  <c:v>43804</c:v>
                </c:pt>
                <c:pt idx="3292">
                  <c:v>43805</c:v>
                </c:pt>
                <c:pt idx="3293">
                  <c:v>43806</c:v>
                </c:pt>
                <c:pt idx="3294">
                  <c:v>43807</c:v>
                </c:pt>
                <c:pt idx="3295">
                  <c:v>43808</c:v>
                </c:pt>
                <c:pt idx="3296">
                  <c:v>43809</c:v>
                </c:pt>
                <c:pt idx="3297">
                  <c:v>43810</c:v>
                </c:pt>
                <c:pt idx="3298">
                  <c:v>43811</c:v>
                </c:pt>
                <c:pt idx="3299">
                  <c:v>43812</c:v>
                </c:pt>
                <c:pt idx="3300">
                  <c:v>43813</c:v>
                </c:pt>
                <c:pt idx="3301">
                  <c:v>43814</c:v>
                </c:pt>
                <c:pt idx="3302">
                  <c:v>43815</c:v>
                </c:pt>
                <c:pt idx="3303">
                  <c:v>43816</c:v>
                </c:pt>
                <c:pt idx="3304">
                  <c:v>43817</c:v>
                </c:pt>
                <c:pt idx="3305">
                  <c:v>43818</c:v>
                </c:pt>
                <c:pt idx="3306">
                  <c:v>43819</c:v>
                </c:pt>
                <c:pt idx="3307">
                  <c:v>43820</c:v>
                </c:pt>
                <c:pt idx="3308">
                  <c:v>43821</c:v>
                </c:pt>
                <c:pt idx="3309">
                  <c:v>43822</c:v>
                </c:pt>
                <c:pt idx="3310">
                  <c:v>43823</c:v>
                </c:pt>
                <c:pt idx="3311">
                  <c:v>43824</c:v>
                </c:pt>
                <c:pt idx="3312">
                  <c:v>43825</c:v>
                </c:pt>
                <c:pt idx="3313">
                  <c:v>43826</c:v>
                </c:pt>
                <c:pt idx="3314">
                  <c:v>43827</c:v>
                </c:pt>
                <c:pt idx="3315">
                  <c:v>43828</c:v>
                </c:pt>
                <c:pt idx="3316">
                  <c:v>43829</c:v>
                </c:pt>
                <c:pt idx="3317">
                  <c:v>43830</c:v>
                </c:pt>
                <c:pt idx="3318">
                  <c:v>43831</c:v>
                </c:pt>
                <c:pt idx="3319">
                  <c:v>43832</c:v>
                </c:pt>
                <c:pt idx="3320">
                  <c:v>43833</c:v>
                </c:pt>
                <c:pt idx="3321">
                  <c:v>43834</c:v>
                </c:pt>
                <c:pt idx="3322">
                  <c:v>43835</c:v>
                </c:pt>
                <c:pt idx="3323">
                  <c:v>43836</c:v>
                </c:pt>
                <c:pt idx="3324">
                  <c:v>43837</c:v>
                </c:pt>
                <c:pt idx="3325">
                  <c:v>43838</c:v>
                </c:pt>
                <c:pt idx="3326">
                  <c:v>43839</c:v>
                </c:pt>
                <c:pt idx="3327">
                  <c:v>43840</c:v>
                </c:pt>
                <c:pt idx="3328">
                  <c:v>43841</c:v>
                </c:pt>
                <c:pt idx="3329">
                  <c:v>43842</c:v>
                </c:pt>
                <c:pt idx="3330">
                  <c:v>43843</c:v>
                </c:pt>
                <c:pt idx="3331">
                  <c:v>43844</c:v>
                </c:pt>
                <c:pt idx="3332">
                  <c:v>43845</c:v>
                </c:pt>
                <c:pt idx="3333">
                  <c:v>43846</c:v>
                </c:pt>
                <c:pt idx="3334">
                  <c:v>43847</c:v>
                </c:pt>
                <c:pt idx="3335">
                  <c:v>43848</c:v>
                </c:pt>
                <c:pt idx="3336">
                  <c:v>43849</c:v>
                </c:pt>
                <c:pt idx="3337">
                  <c:v>43850</c:v>
                </c:pt>
                <c:pt idx="3338">
                  <c:v>43851</c:v>
                </c:pt>
                <c:pt idx="3339">
                  <c:v>43852</c:v>
                </c:pt>
                <c:pt idx="3340">
                  <c:v>43853</c:v>
                </c:pt>
                <c:pt idx="3341">
                  <c:v>43854</c:v>
                </c:pt>
                <c:pt idx="3342">
                  <c:v>43855</c:v>
                </c:pt>
                <c:pt idx="3343">
                  <c:v>43856</c:v>
                </c:pt>
                <c:pt idx="3344">
                  <c:v>43857</c:v>
                </c:pt>
                <c:pt idx="3345">
                  <c:v>43858</c:v>
                </c:pt>
                <c:pt idx="3346">
                  <c:v>43859</c:v>
                </c:pt>
                <c:pt idx="3347">
                  <c:v>43860</c:v>
                </c:pt>
                <c:pt idx="3348">
                  <c:v>43861</c:v>
                </c:pt>
                <c:pt idx="3349">
                  <c:v>43862</c:v>
                </c:pt>
                <c:pt idx="3350">
                  <c:v>43863</c:v>
                </c:pt>
                <c:pt idx="3351">
                  <c:v>43864</c:v>
                </c:pt>
                <c:pt idx="3352">
                  <c:v>43865</c:v>
                </c:pt>
                <c:pt idx="3353">
                  <c:v>43866</c:v>
                </c:pt>
                <c:pt idx="3354">
                  <c:v>43867</c:v>
                </c:pt>
                <c:pt idx="3355">
                  <c:v>43868</c:v>
                </c:pt>
                <c:pt idx="3356">
                  <c:v>43869</c:v>
                </c:pt>
                <c:pt idx="3357">
                  <c:v>43870</c:v>
                </c:pt>
                <c:pt idx="3358">
                  <c:v>43871</c:v>
                </c:pt>
                <c:pt idx="3359">
                  <c:v>43872</c:v>
                </c:pt>
                <c:pt idx="3360">
                  <c:v>43873</c:v>
                </c:pt>
                <c:pt idx="3361">
                  <c:v>43874</c:v>
                </c:pt>
                <c:pt idx="3362">
                  <c:v>43875</c:v>
                </c:pt>
                <c:pt idx="3363">
                  <c:v>43876</c:v>
                </c:pt>
                <c:pt idx="3364">
                  <c:v>43877</c:v>
                </c:pt>
                <c:pt idx="3365">
                  <c:v>43878</c:v>
                </c:pt>
                <c:pt idx="3366">
                  <c:v>43879</c:v>
                </c:pt>
                <c:pt idx="3367">
                  <c:v>43880</c:v>
                </c:pt>
                <c:pt idx="3368">
                  <c:v>43881</c:v>
                </c:pt>
                <c:pt idx="3369">
                  <c:v>43882</c:v>
                </c:pt>
                <c:pt idx="3370">
                  <c:v>43883</c:v>
                </c:pt>
                <c:pt idx="3371">
                  <c:v>43884</c:v>
                </c:pt>
                <c:pt idx="3372">
                  <c:v>43885</c:v>
                </c:pt>
                <c:pt idx="3373">
                  <c:v>43886</c:v>
                </c:pt>
                <c:pt idx="3374">
                  <c:v>43887</c:v>
                </c:pt>
                <c:pt idx="3375">
                  <c:v>43888</c:v>
                </c:pt>
                <c:pt idx="3376">
                  <c:v>43889</c:v>
                </c:pt>
                <c:pt idx="3377">
                  <c:v>43890</c:v>
                </c:pt>
                <c:pt idx="3378">
                  <c:v>43891</c:v>
                </c:pt>
                <c:pt idx="3379">
                  <c:v>43892</c:v>
                </c:pt>
                <c:pt idx="3380">
                  <c:v>43893</c:v>
                </c:pt>
                <c:pt idx="3381">
                  <c:v>43894</c:v>
                </c:pt>
                <c:pt idx="3382">
                  <c:v>43895</c:v>
                </c:pt>
                <c:pt idx="3383">
                  <c:v>43896</c:v>
                </c:pt>
                <c:pt idx="3384">
                  <c:v>43897</c:v>
                </c:pt>
                <c:pt idx="3385">
                  <c:v>43898</c:v>
                </c:pt>
                <c:pt idx="3386">
                  <c:v>43899</c:v>
                </c:pt>
                <c:pt idx="3387">
                  <c:v>43900</c:v>
                </c:pt>
                <c:pt idx="3388">
                  <c:v>43901</c:v>
                </c:pt>
                <c:pt idx="3389">
                  <c:v>43902</c:v>
                </c:pt>
                <c:pt idx="3390">
                  <c:v>43903</c:v>
                </c:pt>
                <c:pt idx="3391">
                  <c:v>43904</c:v>
                </c:pt>
                <c:pt idx="3392">
                  <c:v>43905</c:v>
                </c:pt>
                <c:pt idx="3393">
                  <c:v>43906</c:v>
                </c:pt>
                <c:pt idx="3394">
                  <c:v>43907</c:v>
                </c:pt>
                <c:pt idx="3395">
                  <c:v>43908</c:v>
                </c:pt>
                <c:pt idx="3396">
                  <c:v>43909</c:v>
                </c:pt>
                <c:pt idx="3397">
                  <c:v>43910</c:v>
                </c:pt>
                <c:pt idx="3398">
                  <c:v>43911</c:v>
                </c:pt>
                <c:pt idx="3399">
                  <c:v>43912</c:v>
                </c:pt>
                <c:pt idx="3400">
                  <c:v>43913</c:v>
                </c:pt>
                <c:pt idx="3401">
                  <c:v>43914</c:v>
                </c:pt>
                <c:pt idx="3402">
                  <c:v>43915</c:v>
                </c:pt>
                <c:pt idx="3403">
                  <c:v>43916</c:v>
                </c:pt>
                <c:pt idx="3404">
                  <c:v>43917</c:v>
                </c:pt>
                <c:pt idx="3405">
                  <c:v>43918</c:v>
                </c:pt>
                <c:pt idx="3406">
                  <c:v>43919</c:v>
                </c:pt>
                <c:pt idx="3407">
                  <c:v>43920</c:v>
                </c:pt>
                <c:pt idx="3408">
                  <c:v>43921</c:v>
                </c:pt>
                <c:pt idx="3409">
                  <c:v>43922</c:v>
                </c:pt>
                <c:pt idx="3410">
                  <c:v>43923</c:v>
                </c:pt>
                <c:pt idx="3411">
                  <c:v>43924</c:v>
                </c:pt>
                <c:pt idx="3412">
                  <c:v>43925</c:v>
                </c:pt>
                <c:pt idx="3413">
                  <c:v>43926</c:v>
                </c:pt>
                <c:pt idx="3414">
                  <c:v>43927</c:v>
                </c:pt>
                <c:pt idx="3415">
                  <c:v>43928</c:v>
                </c:pt>
                <c:pt idx="3416">
                  <c:v>43929</c:v>
                </c:pt>
                <c:pt idx="3417">
                  <c:v>43930</c:v>
                </c:pt>
                <c:pt idx="3418">
                  <c:v>43931</c:v>
                </c:pt>
                <c:pt idx="3419">
                  <c:v>43932</c:v>
                </c:pt>
                <c:pt idx="3420">
                  <c:v>43933</c:v>
                </c:pt>
                <c:pt idx="3421">
                  <c:v>43934</c:v>
                </c:pt>
                <c:pt idx="3422">
                  <c:v>43935</c:v>
                </c:pt>
                <c:pt idx="3423">
                  <c:v>43936</c:v>
                </c:pt>
                <c:pt idx="3424">
                  <c:v>43937</c:v>
                </c:pt>
                <c:pt idx="3425">
                  <c:v>43938</c:v>
                </c:pt>
                <c:pt idx="3426">
                  <c:v>43939</c:v>
                </c:pt>
                <c:pt idx="3427">
                  <c:v>43940</c:v>
                </c:pt>
                <c:pt idx="3428">
                  <c:v>43941</c:v>
                </c:pt>
                <c:pt idx="3429">
                  <c:v>43942</c:v>
                </c:pt>
                <c:pt idx="3430">
                  <c:v>43943</c:v>
                </c:pt>
                <c:pt idx="3431">
                  <c:v>43944</c:v>
                </c:pt>
                <c:pt idx="3432">
                  <c:v>43945</c:v>
                </c:pt>
                <c:pt idx="3433">
                  <c:v>43946</c:v>
                </c:pt>
                <c:pt idx="3434">
                  <c:v>43947</c:v>
                </c:pt>
                <c:pt idx="3435">
                  <c:v>43948</c:v>
                </c:pt>
                <c:pt idx="3436">
                  <c:v>43949</c:v>
                </c:pt>
                <c:pt idx="3437">
                  <c:v>43950</c:v>
                </c:pt>
                <c:pt idx="3438">
                  <c:v>43951</c:v>
                </c:pt>
                <c:pt idx="3439">
                  <c:v>43952</c:v>
                </c:pt>
                <c:pt idx="3440">
                  <c:v>43953</c:v>
                </c:pt>
                <c:pt idx="3441">
                  <c:v>43954</c:v>
                </c:pt>
                <c:pt idx="3442">
                  <c:v>43955</c:v>
                </c:pt>
                <c:pt idx="3443">
                  <c:v>43956</c:v>
                </c:pt>
                <c:pt idx="3444">
                  <c:v>43957</c:v>
                </c:pt>
                <c:pt idx="3445">
                  <c:v>43958</c:v>
                </c:pt>
                <c:pt idx="3446">
                  <c:v>43959</c:v>
                </c:pt>
                <c:pt idx="3447">
                  <c:v>43960</c:v>
                </c:pt>
                <c:pt idx="3448">
                  <c:v>43961</c:v>
                </c:pt>
                <c:pt idx="3449">
                  <c:v>43962</c:v>
                </c:pt>
                <c:pt idx="3450">
                  <c:v>43963</c:v>
                </c:pt>
                <c:pt idx="3451">
                  <c:v>43964</c:v>
                </c:pt>
                <c:pt idx="3452">
                  <c:v>43965</c:v>
                </c:pt>
                <c:pt idx="3453">
                  <c:v>43966</c:v>
                </c:pt>
                <c:pt idx="3454">
                  <c:v>43967</c:v>
                </c:pt>
                <c:pt idx="3455">
                  <c:v>43968</c:v>
                </c:pt>
                <c:pt idx="3456">
                  <c:v>43969</c:v>
                </c:pt>
                <c:pt idx="3457">
                  <c:v>43970</c:v>
                </c:pt>
                <c:pt idx="3458">
                  <c:v>43971</c:v>
                </c:pt>
                <c:pt idx="3459">
                  <c:v>43972</c:v>
                </c:pt>
                <c:pt idx="3460">
                  <c:v>43973</c:v>
                </c:pt>
                <c:pt idx="3461">
                  <c:v>43974</c:v>
                </c:pt>
                <c:pt idx="3462">
                  <c:v>43975</c:v>
                </c:pt>
                <c:pt idx="3463">
                  <c:v>43976</c:v>
                </c:pt>
                <c:pt idx="3464">
                  <c:v>43977</c:v>
                </c:pt>
                <c:pt idx="3465">
                  <c:v>43978</c:v>
                </c:pt>
                <c:pt idx="3466">
                  <c:v>43979</c:v>
                </c:pt>
                <c:pt idx="3467">
                  <c:v>43980</c:v>
                </c:pt>
                <c:pt idx="3468">
                  <c:v>43981</c:v>
                </c:pt>
                <c:pt idx="3469">
                  <c:v>43982</c:v>
                </c:pt>
                <c:pt idx="3470">
                  <c:v>43983</c:v>
                </c:pt>
                <c:pt idx="3471">
                  <c:v>43984</c:v>
                </c:pt>
                <c:pt idx="3472">
                  <c:v>43985</c:v>
                </c:pt>
                <c:pt idx="3473">
                  <c:v>43986</c:v>
                </c:pt>
                <c:pt idx="3474">
                  <c:v>43987</c:v>
                </c:pt>
                <c:pt idx="3475">
                  <c:v>43988</c:v>
                </c:pt>
                <c:pt idx="3476">
                  <c:v>43989</c:v>
                </c:pt>
                <c:pt idx="3477">
                  <c:v>43990</c:v>
                </c:pt>
                <c:pt idx="3478">
                  <c:v>43991</c:v>
                </c:pt>
                <c:pt idx="3479">
                  <c:v>43992</c:v>
                </c:pt>
                <c:pt idx="3480">
                  <c:v>43993</c:v>
                </c:pt>
                <c:pt idx="3481">
                  <c:v>43994</c:v>
                </c:pt>
                <c:pt idx="3482">
                  <c:v>43995</c:v>
                </c:pt>
                <c:pt idx="3483">
                  <c:v>43996</c:v>
                </c:pt>
                <c:pt idx="3484">
                  <c:v>43997</c:v>
                </c:pt>
                <c:pt idx="3485">
                  <c:v>43998</c:v>
                </c:pt>
                <c:pt idx="3486">
                  <c:v>43999</c:v>
                </c:pt>
                <c:pt idx="3487">
                  <c:v>44000</c:v>
                </c:pt>
                <c:pt idx="3488">
                  <c:v>44001</c:v>
                </c:pt>
                <c:pt idx="3489">
                  <c:v>44002</c:v>
                </c:pt>
                <c:pt idx="3490">
                  <c:v>44003</c:v>
                </c:pt>
                <c:pt idx="3491">
                  <c:v>44004</c:v>
                </c:pt>
                <c:pt idx="3492">
                  <c:v>44005</c:v>
                </c:pt>
                <c:pt idx="3493">
                  <c:v>44006</c:v>
                </c:pt>
                <c:pt idx="3494">
                  <c:v>44007</c:v>
                </c:pt>
                <c:pt idx="3495">
                  <c:v>44008</c:v>
                </c:pt>
                <c:pt idx="3496">
                  <c:v>44009</c:v>
                </c:pt>
                <c:pt idx="3497">
                  <c:v>44010</c:v>
                </c:pt>
                <c:pt idx="3498">
                  <c:v>44011</c:v>
                </c:pt>
                <c:pt idx="3499">
                  <c:v>44012</c:v>
                </c:pt>
                <c:pt idx="3500">
                  <c:v>44013</c:v>
                </c:pt>
                <c:pt idx="3501">
                  <c:v>44014</c:v>
                </c:pt>
                <c:pt idx="3502">
                  <c:v>44015</c:v>
                </c:pt>
                <c:pt idx="3503">
                  <c:v>44016</c:v>
                </c:pt>
                <c:pt idx="3504">
                  <c:v>44017</c:v>
                </c:pt>
                <c:pt idx="3505">
                  <c:v>44018</c:v>
                </c:pt>
                <c:pt idx="3506">
                  <c:v>44019</c:v>
                </c:pt>
                <c:pt idx="3507">
                  <c:v>44020</c:v>
                </c:pt>
                <c:pt idx="3508">
                  <c:v>44021</c:v>
                </c:pt>
                <c:pt idx="3509">
                  <c:v>44022</c:v>
                </c:pt>
                <c:pt idx="3510">
                  <c:v>44023</c:v>
                </c:pt>
                <c:pt idx="3511">
                  <c:v>44024</c:v>
                </c:pt>
                <c:pt idx="3512">
                  <c:v>44025</c:v>
                </c:pt>
                <c:pt idx="3513">
                  <c:v>44026</c:v>
                </c:pt>
                <c:pt idx="3514">
                  <c:v>44027</c:v>
                </c:pt>
                <c:pt idx="3515">
                  <c:v>44028</c:v>
                </c:pt>
                <c:pt idx="3516">
                  <c:v>44029</c:v>
                </c:pt>
                <c:pt idx="3517">
                  <c:v>44030</c:v>
                </c:pt>
                <c:pt idx="3518">
                  <c:v>44031</c:v>
                </c:pt>
                <c:pt idx="3519">
                  <c:v>44032</c:v>
                </c:pt>
                <c:pt idx="3520">
                  <c:v>44033</c:v>
                </c:pt>
                <c:pt idx="3521">
                  <c:v>44034</c:v>
                </c:pt>
                <c:pt idx="3522">
                  <c:v>44035</c:v>
                </c:pt>
                <c:pt idx="3523">
                  <c:v>44036</c:v>
                </c:pt>
                <c:pt idx="3524">
                  <c:v>44037</c:v>
                </c:pt>
                <c:pt idx="3525">
                  <c:v>44038</c:v>
                </c:pt>
                <c:pt idx="3526">
                  <c:v>44039</c:v>
                </c:pt>
                <c:pt idx="3527">
                  <c:v>44040</c:v>
                </c:pt>
                <c:pt idx="3528">
                  <c:v>44041</c:v>
                </c:pt>
                <c:pt idx="3529">
                  <c:v>44042</c:v>
                </c:pt>
                <c:pt idx="3530">
                  <c:v>44043</c:v>
                </c:pt>
                <c:pt idx="3531">
                  <c:v>44044</c:v>
                </c:pt>
                <c:pt idx="3532">
                  <c:v>44045</c:v>
                </c:pt>
                <c:pt idx="3533">
                  <c:v>44046</c:v>
                </c:pt>
                <c:pt idx="3534">
                  <c:v>44047</c:v>
                </c:pt>
                <c:pt idx="3535">
                  <c:v>44048</c:v>
                </c:pt>
                <c:pt idx="3536">
                  <c:v>44049</c:v>
                </c:pt>
                <c:pt idx="3537">
                  <c:v>44050</c:v>
                </c:pt>
                <c:pt idx="3538">
                  <c:v>44051</c:v>
                </c:pt>
                <c:pt idx="3539">
                  <c:v>44052</c:v>
                </c:pt>
                <c:pt idx="3540">
                  <c:v>44053</c:v>
                </c:pt>
                <c:pt idx="3541">
                  <c:v>44054</c:v>
                </c:pt>
                <c:pt idx="3542">
                  <c:v>44055</c:v>
                </c:pt>
                <c:pt idx="3543">
                  <c:v>44056</c:v>
                </c:pt>
                <c:pt idx="3544">
                  <c:v>44057</c:v>
                </c:pt>
                <c:pt idx="3545">
                  <c:v>44058</c:v>
                </c:pt>
                <c:pt idx="3546">
                  <c:v>44059</c:v>
                </c:pt>
                <c:pt idx="3547">
                  <c:v>44060</c:v>
                </c:pt>
                <c:pt idx="3548">
                  <c:v>44061</c:v>
                </c:pt>
                <c:pt idx="3549">
                  <c:v>44062</c:v>
                </c:pt>
                <c:pt idx="3550">
                  <c:v>44063</c:v>
                </c:pt>
                <c:pt idx="3551">
                  <c:v>44064</c:v>
                </c:pt>
                <c:pt idx="3552">
                  <c:v>44065</c:v>
                </c:pt>
                <c:pt idx="3553">
                  <c:v>44066</c:v>
                </c:pt>
                <c:pt idx="3554">
                  <c:v>44067</c:v>
                </c:pt>
                <c:pt idx="3555">
                  <c:v>44068</c:v>
                </c:pt>
                <c:pt idx="3556">
                  <c:v>44069</c:v>
                </c:pt>
                <c:pt idx="3557">
                  <c:v>44070</c:v>
                </c:pt>
                <c:pt idx="3558">
                  <c:v>44071</c:v>
                </c:pt>
                <c:pt idx="3559">
                  <c:v>44072</c:v>
                </c:pt>
                <c:pt idx="3560">
                  <c:v>44073</c:v>
                </c:pt>
                <c:pt idx="3561">
                  <c:v>44074</c:v>
                </c:pt>
                <c:pt idx="3562">
                  <c:v>44075</c:v>
                </c:pt>
                <c:pt idx="3563">
                  <c:v>44076</c:v>
                </c:pt>
                <c:pt idx="3564">
                  <c:v>44077</c:v>
                </c:pt>
                <c:pt idx="3565">
                  <c:v>44078</c:v>
                </c:pt>
                <c:pt idx="3566">
                  <c:v>44079</c:v>
                </c:pt>
                <c:pt idx="3567">
                  <c:v>44080</c:v>
                </c:pt>
                <c:pt idx="3568">
                  <c:v>44081</c:v>
                </c:pt>
                <c:pt idx="3569">
                  <c:v>44082</c:v>
                </c:pt>
                <c:pt idx="3570">
                  <c:v>44083</c:v>
                </c:pt>
                <c:pt idx="3571">
                  <c:v>44084</c:v>
                </c:pt>
                <c:pt idx="3572">
                  <c:v>44085</c:v>
                </c:pt>
                <c:pt idx="3573">
                  <c:v>44086</c:v>
                </c:pt>
                <c:pt idx="3574">
                  <c:v>44087</c:v>
                </c:pt>
                <c:pt idx="3575">
                  <c:v>44088</c:v>
                </c:pt>
                <c:pt idx="3576">
                  <c:v>44089</c:v>
                </c:pt>
                <c:pt idx="3577">
                  <c:v>44090</c:v>
                </c:pt>
                <c:pt idx="3578">
                  <c:v>44091</c:v>
                </c:pt>
                <c:pt idx="3579">
                  <c:v>44092</c:v>
                </c:pt>
                <c:pt idx="3580">
                  <c:v>44093</c:v>
                </c:pt>
                <c:pt idx="3581">
                  <c:v>44094</c:v>
                </c:pt>
                <c:pt idx="3582">
                  <c:v>44095</c:v>
                </c:pt>
                <c:pt idx="3583">
                  <c:v>44096</c:v>
                </c:pt>
                <c:pt idx="3584">
                  <c:v>44097</c:v>
                </c:pt>
                <c:pt idx="3585">
                  <c:v>44098</c:v>
                </c:pt>
                <c:pt idx="3586">
                  <c:v>44099</c:v>
                </c:pt>
                <c:pt idx="3587">
                  <c:v>44100</c:v>
                </c:pt>
                <c:pt idx="3588">
                  <c:v>44101</c:v>
                </c:pt>
                <c:pt idx="3589">
                  <c:v>44102</c:v>
                </c:pt>
                <c:pt idx="3590">
                  <c:v>44103</c:v>
                </c:pt>
                <c:pt idx="3591">
                  <c:v>44104</c:v>
                </c:pt>
              </c:numCache>
            </c:numRef>
          </c:xVal>
          <c:yVal>
            <c:numRef>
              <c:f>'Select select'!$K$2:$K$3593</c:f>
              <c:numCache>
                <c:formatCode>General</c:formatCode>
                <c:ptCount val="3592"/>
                <c:pt idx="0">
                  <c:v>885481.6</c:v>
                </c:pt>
                <c:pt idx="1">
                  <c:v>966293.2</c:v>
                </c:pt>
                <c:pt idx="2">
                  <c:v>1030518.8</c:v>
                </c:pt>
                <c:pt idx="3">
                  <c:v>938274.1</c:v>
                </c:pt>
                <c:pt idx="4">
                  <c:v>1066005.1000000001</c:v>
                </c:pt>
                <c:pt idx="5">
                  <c:v>1031347.5</c:v>
                </c:pt>
                <c:pt idx="6">
                  <c:v>1077755</c:v>
                </c:pt>
                <c:pt idx="7">
                  <c:v>1131504.5</c:v>
                </c:pt>
                <c:pt idx="8">
                  <c:v>1242512.5</c:v>
                </c:pt>
                <c:pt idx="9">
                  <c:v>1162873.7</c:v>
                </c:pt>
                <c:pt idx="10">
                  <c:v>1221766.5</c:v>
                </c:pt>
                <c:pt idx="11">
                  <c:v>1081992.7</c:v>
                </c:pt>
                <c:pt idx="12">
                  <c:v>1192229.8999999999</c:v>
                </c:pt>
                <c:pt idx="13">
                  <c:v>1366478.7</c:v>
                </c:pt>
                <c:pt idx="14">
                  <c:v>1351278.7</c:v>
                </c:pt>
                <c:pt idx="15">
                  <c:v>1310934.6000000001</c:v>
                </c:pt>
                <c:pt idx="16">
                  <c:v>1210386.5</c:v>
                </c:pt>
                <c:pt idx="17">
                  <c:v>1243309.5</c:v>
                </c:pt>
                <c:pt idx="18">
                  <c:v>1198104.8999999999</c:v>
                </c:pt>
                <c:pt idx="19">
                  <c:v>1296021.8</c:v>
                </c:pt>
                <c:pt idx="20">
                  <c:v>1253883.2</c:v>
                </c:pt>
                <c:pt idx="21">
                  <c:v>1067611.3</c:v>
                </c:pt>
                <c:pt idx="22">
                  <c:v>961874.5</c:v>
                </c:pt>
                <c:pt idx="23">
                  <c:v>987229.6</c:v>
                </c:pt>
                <c:pt idx="24">
                  <c:v>1107756.2</c:v>
                </c:pt>
                <c:pt idx="25">
                  <c:v>995280.5</c:v>
                </c:pt>
                <c:pt idx="26">
                  <c:v>1203708.6000000001</c:v>
                </c:pt>
                <c:pt idx="27">
                  <c:v>1041684</c:v>
                </c:pt>
                <c:pt idx="28">
                  <c:v>1529057.2</c:v>
                </c:pt>
                <c:pt idx="29">
                  <c:v>1512680.4</c:v>
                </c:pt>
                <c:pt idx="30">
                  <c:v>1469896.3</c:v>
                </c:pt>
                <c:pt idx="31">
                  <c:v>1134562</c:v>
                </c:pt>
                <c:pt idx="32">
                  <c:v>1068336.5</c:v>
                </c:pt>
                <c:pt idx="33">
                  <c:v>1373520.2</c:v>
                </c:pt>
                <c:pt idx="34">
                  <c:v>1200110.3999999999</c:v>
                </c:pt>
                <c:pt idx="35">
                  <c:v>1478275.3</c:v>
                </c:pt>
                <c:pt idx="36">
                  <c:v>1180148.3999999999</c:v>
                </c:pt>
                <c:pt idx="37">
                  <c:v>1144325</c:v>
                </c:pt>
                <c:pt idx="38">
                  <c:v>1140999.8999999999</c:v>
                </c:pt>
                <c:pt idx="39">
                  <c:v>1272294.3</c:v>
                </c:pt>
                <c:pt idx="40">
                  <c:v>1302581.1000000001</c:v>
                </c:pt>
                <c:pt idx="41">
                  <c:v>1327354.3</c:v>
                </c:pt>
                <c:pt idx="42">
                  <c:v>1400010.1</c:v>
                </c:pt>
                <c:pt idx="43">
                  <c:v>1390349.8</c:v>
                </c:pt>
                <c:pt idx="44">
                  <c:v>1313969</c:v>
                </c:pt>
                <c:pt idx="45">
                  <c:v>1064497.2</c:v>
                </c:pt>
                <c:pt idx="46">
                  <c:v>999487.4</c:v>
                </c:pt>
                <c:pt idx="47">
                  <c:v>1225229.3999999999</c:v>
                </c:pt>
                <c:pt idx="48">
                  <c:v>1169319.3</c:v>
                </c:pt>
                <c:pt idx="49">
                  <c:v>1537269.2</c:v>
                </c:pt>
                <c:pt idx="50">
                  <c:v>1738874.7</c:v>
                </c:pt>
                <c:pt idx="51">
                  <c:v>1434832.8</c:v>
                </c:pt>
                <c:pt idx="52">
                  <c:v>1381487.3</c:v>
                </c:pt>
                <c:pt idx="53">
                  <c:v>1306658.6000000001</c:v>
                </c:pt>
                <c:pt idx="54">
                  <c:v>1319865</c:v>
                </c:pt>
                <c:pt idx="55">
                  <c:v>1373942.9</c:v>
                </c:pt>
                <c:pt idx="56">
                  <c:v>1527358.2</c:v>
                </c:pt>
                <c:pt idx="57">
                  <c:v>1439099.8</c:v>
                </c:pt>
                <c:pt idx="58">
                  <c:v>1393929.2</c:v>
                </c:pt>
                <c:pt idx="59">
                  <c:v>1514845.5</c:v>
                </c:pt>
                <c:pt idx="60">
                  <c:v>1135675.2</c:v>
                </c:pt>
                <c:pt idx="61">
                  <c:v>1326101.1000000001</c:v>
                </c:pt>
                <c:pt idx="62">
                  <c:v>1628920.7</c:v>
                </c:pt>
                <c:pt idx="63">
                  <c:v>1954685.7</c:v>
                </c:pt>
                <c:pt idx="64">
                  <c:v>1999568.3</c:v>
                </c:pt>
                <c:pt idx="65">
                  <c:v>1957559.5</c:v>
                </c:pt>
                <c:pt idx="66">
                  <c:v>1717058.4</c:v>
                </c:pt>
                <c:pt idx="67">
                  <c:v>1419160.6</c:v>
                </c:pt>
                <c:pt idx="68">
                  <c:v>1510116.9</c:v>
                </c:pt>
                <c:pt idx="69">
                  <c:v>1751652.8</c:v>
                </c:pt>
                <c:pt idx="70">
                  <c:v>1982217.8</c:v>
                </c:pt>
                <c:pt idx="71">
                  <c:v>2066770.1</c:v>
                </c:pt>
                <c:pt idx="72">
                  <c:v>1764290.9</c:v>
                </c:pt>
                <c:pt idx="73">
                  <c:v>1297698.8</c:v>
                </c:pt>
                <c:pt idx="74">
                  <c:v>1258142.5</c:v>
                </c:pt>
                <c:pt idx="75">
                  <c:v>1278607.3999999999</c:v>
                </c:pt>
                <c:pt idx="76">
                  <c:v>1326972.5</c:v>
                </c:pt>
                <c:pt idx="77">
                  <c:v>1435173.3</c:v>
                </c:pt>
                <c:pt idx="78">
                  <c:v>1389630.6</c:v>
                </c:pt>
                <c:pt idx="79">
                  <c:v>1366166.5</c:v>
                </c:pt>
                <c:pt idx="80">
                  <c:v>1320325.1000000001</c:v>
                </c:pt>
                <c:pt idx="81">
                  <c:v>1283110.5</c:v>
                </c:pt>
                <c:pt idx="82">
                  <c:v>1339667.5</c:v>
                </c:pt>
                <c:pt idx="83">
                  <c:v>1308808.1000000001</c:v>
                </c:pt>
                <c:pt idx="84">
                  <c:v>1299502.2</c:v>
                </c:pt>
                <c:pt idx="85">
                  <c:v>1446575.5</c:v>
                </c:pt>
                <c:pt idx="86">
                  <c:v>1483438.1</c:v>
                </c:pt>
                <c:pt idx="87">
                  <c:v>1374639.5</c:v>
                </c:pt>
                <c:pt idx="88">
                  <c:v>1380116.6</c:v>
                </c:pt>
                <c:pt idx="89">
                  <c:v>1413140.6</c:v>
                </c:pt>
                <c:pt idx="90">
                  <c:v>1481169.3</c:v>
                </c:pt>
                <c:pt idx="91">
                  <c:v>1358564.4</c:v>
                </c:pt>
                <c:pt idx="92">
                  <c:v>1404089.3</c:v>
                </c:pt>
                <c:pt idx="93">
                  <c:v>1482946.9</c:v>
                </c:pt>
                <c:pt idx="94">
                  <c:v>1402971.1</c:v>
                </c:pt>
                <c:pt idx="95">
                  <c:v>1259299.8999999999</c:v>
                </c:pt>
                <c:pt idx="96">
                  <c:v>1459136.4</c:v>
                </c:pt>
                <c:pt idx="97">
                  <c:v>1650781.3</c:v>
                </c:pt>
                <c:pt idx="98">
                  <c:v>1436085.2</c:v>
                </c:pt>
                <c:pt idx="99">
                  <c:v>1402187.3</c:v>
                </c:pt>
                <c:pt idx="100">
                  <c:v>1399043.8</c:v>
                </c:pt>
                <c:pt idx="101">
                  <c:v>1304386.1000000001</c:v>
                </c:pt>
                <c:pt idx="102">
                  <c:v>1327987.7</c:v>
                </c:pt>
                <c:pt idx="103">
                  <c:v>1224986.5</c:v>
                </c:pt>
                <c:pt idx="104">
                  <c:v>1418394.7</c:v>
                </c:pt>
                <c:pt idx="105">
                  <c:v>1563593.5</c:v>
                </c:pt>
                <c:pt idx="106">
                  <c:v>1683236</c:v>
                </c:pt>
                <c:pt idx="107">
                  <c:v>1580268.6</c:v>
                </c:pt>
                <c:pt idx="108">
                  <c:v>1402277.5</c:v>
                </c:pt>
                <c:pt idx="109">
                  <c:v>1447880.2</c:v>
                </c:pt>
                <c:pt idx="110">
                  <c:v>1627513.2</c:v>
                </c:pt>
                <c:pt idx="111">
                  <c:v>1801715.4</c:v>
                </c:pt>
                <c:pt idx="112">
                  <c:v>1893282.9</c:v>
                </c:pt>
                <c:pt idx="113">
                  <c:v>1938758.7</c:v>
                </c:pt>
                <c:pt idx="114">
                  <c:v>1835351.4</c:v>
                </c:pt>
                <c:pt idx="115">
                  <c:v>1479081.6</c:v>
                </c:pt>
                <c:pt idx="116">
                  <c:v>1413194.8</c:v>
                </c:pt>
                <c:pt idx="117">
                  <c:v>1508918.7</c:v>
                </c:pt>
                <c:pt idx="118">
                  <c:v>1543503.4</c:v>
                </c:pt>
                <c:pt idx="119">
                  <c:v>1336640.5</c:v>
                </c:pt>
                <c:pt idx="120">
                  <c:v>1324542.6000000001</c:v>
                </c:pt>
                <c:pt idx="121">
                  <c:v>1494061.9</c:v>
                </c:pt>
                <c:pt idx="122">
                  <c:v>1412591.2</c:v>
                </c:pt>
                <c:pt idx="123">
                  <c:v>1619216.5</c:v>
                </c:pt>
                <c:pt idx="124">
                  <c:v>1606394.9</c:v>
                </c:pt>
                <c:pt idx="125">
                  <c:v>1485806</c:v>
                </c:pt>
                <c:pt idx="126">
                  <c:v>1324530.6000000001</c:v>
                </c:pt>
                <c:pt idx="127">
                  <c:v>1417595</c:v>
                </c:pt>
                <c:pt idx="128">
                  <c:v>1452707.7</c:v>
                </c:pt>
                <c:pt idx="129">
                  <c:v>1480046.7</c:v>
                </c:pt>
                <c:pt idx="130">
                  <c:v>1358508</c:v>
                </c:pt>
                <c:pt idx="131">
                  <c:v>1382580.9</c:v>
                </c:pt>
                <c:pt idx="132">
                  <c:v>1368295.2</c:v>
                </c:pt>
                <c:pt idx="133">
                  <c:v>1365330.9</c:v>
                </c:pt>
                <c:pt idx="134">
                  <c:v>1544256</c:v>
                </c:pt>
                <c:pt idx="135">
                  <c:v>1480964.4</c:v>
                </c:pt>
                <c:pt idx="136">
                  <c:v>1288727.3</c:v>
                </c:pt>
                <c:pt idx="137">
                  <c:v>1314377.8</c:v>
                </c:pt>
                <c:pt idx="138">
                  <c:v>1570167.5</c:v>
                </c:pt>
                <c:pt idx="139">
                  <c:v>1625256.3</c:v>
                </c:pt>
                <c:pt idx="140">
                  <c:v>1566069.6</c:v>
                </c:pt>
                <c:pt idx="141">
                  <c:v>1465466</c:v>
                </c:pt>
                <c:pt idx="142">
                  <c:v>1538735.4</c:v>
                </c:pt>
                <c:pt idx="143">
                  <c:v>1458028.4</c:v>
                </c:pt>
                <c:pt idx="144">
                  <c:v>1355988.6</c:v>
                </c:pt>
                <c:pt idx="145">
                  <c:v>1478129.7</c:v>
                </c:pt>
                <c:pt idx="146">
                  <c:v>1471772.9</c:v>
                </c:pt>
                <c:pt idx="147">
                  <c:v>1553514</c:v>
                </c:pt>
                <c:pt idx="148">
                  <c:v>1356220.5</c:v>
                </c:pt>
                <c:pt idx="149">
                  <c:v>1525415.5</c:v>
                </c:pt>
                <c:pt idx="150">
                  <c:v>1341245.2</c:v>
                </c:pt>
                <c:pt idx="151">
                  <c:v>1409492.2</c:v>
                </c:pt>
                <c:pt idx="152">
                  <c:v>1401962.1</c:v>
                </c:pt>
                <c:pt idx="153">
                  <c:v>1290732.6000000001</c:v>
                </c:pt>
                <c:pt idx="154">
                  <c:v>1416560.1</c:v>
                </c:pt>
                <c:pt idx="155">
                  <c:v>1367015.6</c:v>
                </c:pt>
                <c:pt idx="156">
                  <c:v>1560624.5</c:v>
                </c:pt>
                <c:pt idx="157">
                  <c:v>1449433.1</c:v>
                </c:pt>
                <c:pt idx="158">
                  <c:v>1557693.5</c:v>
                </c:pt>
                <c:pt idx="159">
                  <c:v>1699170.6</c:v>
                </c:pt>
                <c:pt idx="160">
                  <c:v>1743654.9</c:v>
                </c:pt>
                <c:pt idx="161">
                  <c:v>1774385</c:v>
                </c:pt>
                <c:pt idx="162">
                  <c:v>1575908.8</c:v>
                </c:pt>
                <c:pt idx="163">
                  <c:v>1547179.1</c:v>
                </c:pt>
                <c:pt idx="164">
                  <c:v>1346702.3</c:v>
                </c:pt>
                <c:pt idx="165">
                  <c:v>1249116.8</c:v>
                </c:pt>
                <c:pt idx="166">
                  <c:v>1347133.9</c:v>
                </c:pt>
                <c:pt idx="167">
                  <c:v>1510985.2</c:v>
                </c:pt>
                <c:pt idx="168">
                  <c:v>1625199.8</c:v>
                </c:pt>
                <c:pt idx="169">
                  <c:v>1707887.8</c:v>
                </c:pt>
                <c:pt idx="170">
                  <c:v>1888555.2</c:v>
                </c:pt>
                <c:pt idx="171">
                  <c:v>1675502.2</c:v>
                </c:pt>
                <c:pt idx="172">
                  <c:v>1598397.9</c:v>
                </c:pt>
                <c:pt idx="173">
                  <c:v>1749699</c:v>
                </c:pt>
                <c:pt idx="174">
                  <c:v>1974431.5</c:v>
                </c:pt>
                <c:pt idx="175">
                  <c:v>1980415.3</c:v>
                </c:pt>
                <c:pt idx="176">
                  <c:v>1885503.1</c:v>
                </c:pt>
                <c:pt idx="177">
                  <c:v>1894855.5</c:v>
                </c:pt>
                <c:pt idx="178">
                  <c:v>1714066.1</c:v>
                </c:pt>
                <c:pt idx="179">
                  <c:v>1830892.8</c:v>
                </c:pt>
                <c:pt idx="180">
                  <c:v>1767508.8</c:v>
                </c:pt>
                <c:pt idx="181">
                  <c:v>1789612.4</c:v>
                </c:pt>
                <c:pt idx="182">
                  <c:v>1882677.5</c:v>
                </c:pt>
                <c:pt idx="183">
                  <c:v>2025770.7</c:v>
                </c:pt>
                <c:pt idx="184">
                  <c:v>1948986.5</c:v>
                </c:pt>
                <c:pt idx="185">
                  <c:v>1796837.3</c:v>
                </c:pt>
                <c:pt idx="186">
                  <c:v>1789318.7</c:v>
                </c:pt>
                <c:pt idx="187">
                  <c:v>1783249.5</c:v>
                </c:pt>
                <c:pt idx="188">
                  <c:v>1961268.4</c:v>
                </c:pt>
                <c:pt idx="189">
                  <c:v>2018367.2</c:v>
                </c:pt>
                <c:pt idx="190">
                  <c:v>2052942.3</c:v>
                </c:pt>
                <c:pt idx="191">
                  <c:v>2007112.3</c:v>
                </c:pt>
                <c:pt idx="192">
                  <c:v>1912659.7</c:v>
                </c:pt>
                <c:pt idx="193">
                  <c:v>1850330</c:v>
                </c:pt>
                <c:pt idx="194">
                  <c:v>2072512.8</c:v>
                </c:pt>
                <c:pt idx="195">
                  <c:v>2196095.5</c:v>
                </c:pt>
                <c:pt idx="196">
                  <c:v>2179282.2000000002</c:v>
                </c:pt>
                <c:pt idx="197">
                  <c:v>2345077.7999999998</c:v>
                </c:pt>
                <c:pt idx="198">
                  <c:v>2342258.6</c:v>
                </c:pt>
                <c:pt idx="199">
                  <c:v>2136557.4</c:v>
                </c:pt>
                <c:pt idx="200">
                  <c:v>1897697.9</c:v>
                </c:pt>
                <c:pt idx="201">
                  <c:v>2322270.6</c:v>
                </c:pt>
                <c:pt idx="202">
                  <c:v>2133796.7000000002</c:v>
                </c:pt>
                <c:pt idx="203">
                  <c:v>1918012.6</c:v>
                </c:pt>
                <c:pt idx="204">
                  <c:v>2072721.5</c:v>
                </c:pt>
                <c:pt idx="205">
                  <c:v>2036397.2</c:v>
                </c:pt>
                <c:pt idx="206">
                  <c:v>1990732.7</c:v>
                </c:pt>
                <c:pt idx="207">
                  <c:v>1942911.7</c:v>
                </c:pt>
                <c:pt idx="208">
                  <c:v>2051265</c:v>
                </c:pt>
                <c:pt idx="209">
                  <c:v>2092737.7</c:v>
                </c:pt>
                <c:pt idx="210">
                  <c:v>1978502.1</c:v>
                </c:pt>
                <c:pt idx="211">
                  <c:v>1973854.8</c:v>
                </c:pt>
                <c:pt idx="212">
                  <c:v>1803304.2</c:v>
                </c:pt>
                <c:pt idx="213">
                  <c:v>1827914.9</c:v>
                </c:pt>
                <c:pt idx="214">
                  <c:v>1794213</c:v>
                </c:pt>
                <c:pt idx="215">
                  <c:v>1811441.4</c:v>
                </c:pt>
                <c:pt idx="216">
                  <c:v>1763127.6</c:v>
                </c:pt>
                <c:pt idx="217">
                  <c:v>1877434.2</c:v>
                </c:pt>
                <c:pt idx="218">
                  <c:v>1944643.7</c:v>
                </c:pt>
                <c:pt idx="219">
                  <c:v>1969278.1</c:v>
                </c:pt>
                <c:pt idx="220">
                  <c:v>1893207.1</c:v>
                </c:pt>
                <c:pt idx="221">
                  <c:v>1826487.7</c:v>
                </c:pt>
                <c:pt idx="222">
                  <c:v>1852140.3</c:v>
                </c:pt>
                <c:pt idx="223">
                  <c:v>1829163.2</c:v>
                </c:pt>
                <c:pt idx="224">
                  <c:v>1970422.7</c:v>
                </c:pt>
                <c:pt idx="225">
                  <c:v>2124124.5</c:v>
                </c:pt>
                <c:pt idx="226">
                  <c:v>1957154.4</c:v>
                </c:pt>
                <c:pt idx="227">
                  <c:v>1700901.8</c:v>
                </c:pt>
                <c:pt idx="228">
                  <c:v>1627675.8</c:v>
                </c:pt>
                <c:pt idx="229">
                  <c:v>1813909.2</c:v>
                </c:pt>
                <c:pt idx="230">
                  <c:v>1911125.3</c:v>
                </c:pt>
                <c:pt idx="231">
                  <c:v>1965942</c:v>
                </c:pt>
                <c:pt idx="232">
                  <c:v>1900260.9</c:v>
                </c:pt>
                <c:pt idx="233">
                  <c:v>1872693</c:v>
                </c:pt>
                <c:pt idx="234">
                  <c:v>1746672.5</c:v>
                </c:pt>
                <c:pt idx="235">
                  <c:v>1706294.3</c:v>
                </c:pt>
                <c:pt idx="236">
                  <c:v>1860287.5</c:v>
                </c:pt>
                <c:pt idx="237">
                  <c:v>1931981.4</c:v>
                </c:pt>
                <c:pt idx="238">
                  <c:v>1976333.7</c:v>
                </c:pt>
                <c:pt idx="239">
                  <c:v>2037474.6</c:v>
                </c:pt>
                <c:pt idx="240">
                  <c:v>1973075</c:v>
                </c:pt>
                <c:pt idx="241">
                  <c:v>1815559.2</c:v>
                </c:pt>
                <c:pt idx="242">
                  <c:v>1823645.8</c:v>
                </c:pt>
                <c:pt idx="243">
                  <c:v>1988999.7</c:v>
                </c:pt>
                <c:pt idx="244">
                  <c:v>2098758</c:v>
                </c:pt>
                <c:pt idx="245">
                  <c:v>2079302.9</c:v>
                </c:pt>
                <c:pt idx="246">
                  <c:v>1864542.8</c:v>
                </c:pt>
                <c:pt idx="247">
                  <c:v>1904696.8</c:v>
                </c:pt>
                <c:pt idx="248">
                  <c:v>1875907.5</c:v>
                </c:pt>
                <c:pt idx="249">
                  <c:v>1803478.6</c:v>
                </c:pt>
                <c:pt idx="250">
                  <c:v>1893627.1</c:v>
                </c:pt>
                <c:pt idx="251">
                  <c:v>1994267.3</c:v>
                </c:pt>
                <c:pt idx="252">
                  <c:v>2022306.8</c:v>
                </c:pt>
                <c:pt idx="253">
                  <c:v>1981637</c:v>
                </c:pt>
                <c:pt idx="254">
                  <c:v>2005270.2</c:v>
                </c:pt>
                <c:pt idx="255">
                  <c:v>1822792.6</c:v>
                </c:pt>
                <c:pt idx="256">
                  <c:v>1800415.3</c:v>
                </c:pt>
                <c:pt idx="257">
                  <c:v>1873909.6</c:v>
                </c:pt>
                <c:pt idx="258">
                  <c:v>2013110.1</c:v>
                </c:pt>
                <c:pt idx="259">
                  <c:v>1959287.7</c:v>
                </c:pt>
                <c:pt idx="260">
                  <c:v>1961844.2</c:v>
                </c:pt>
                <c:pt idx="261">
                  <c:v>2014706.1</c:v>
                </c:pt>
                <c:pt idx="262">
                  <c:v>1801003.2</c:v>
                </c:pt>
                <c:pt idx="263">
                  <c:v>1821125.4</c:v>
                </c:pt>
                <c:pt idx="264">
                  <c:v>1853464.2</c:v>
                </c:pt>
                <c:pt idx="265">
                  <c:v>1943281</c:v>
                </c:pt>
                <c:pt idx="266">
                  <c:v>2023197.4</c:v>
                </c:pt>
                <c:pt idx="267">
                  <c:v>1918689.2</c:v>
                </c:pt>
                <c:pt idx="268">
                  <c:v>2001516.4</c:v>
                </c:pt>
                <c:pt idx="269">
                  <c:v>2051817</c:v>
                </c:pt>
                <c:pt idx="270">
                  <c:v>2024625.3</c:v>
                </c:pt>
                <c:pt idx="271">
                  <c:v>2090481.2</c:v>
                </c:pt>
                <c:pt idx="272">
                  <c:v>2088693.5</c:v>
                </c:pt>
                <c:pt idx="273">
                  <c:v>2141896.7999999998</c:v>
                </c:pt>
                <c:pt idx="274">
                  <c:v>2003002.7</c:v>
                </c:pt>
                <c:pt idx="275">
                  <c:v>1970747.8</c:v>
                </c:pt>
                <c:pt idx="276">
                  <c:v>1799094.3</c:v>
                </c:pt>
                <c:pt idx="277">
                  <c:v>1863934.6</c:v>
                </c:pt>
                <c:pt idx="278">
                  <c:v>1620103.9</c:v>
                </c:pt>
                <c:pt idx="279">
                  <c:v>1698412.9</c:v>
                </c:pt>
                <c:pt idx="280">
                  <c:v>1959503.8</c:v>
                </c:pt>
                <c:pt idx="281">
                  <c:v>1885833.2</c:v>
                </c:pt>
                <c:pt idx="282">
                  <c:v>2039685.6</c:v>
                </c:pt>
                <c:pt idx="283">
                  <c:v>1789605.2</c:v>
                </c:pt>
                <c:pt idx="284">
                  <c:v>1683572</c:v>
                </c:pt>
                <c:pt idx="285">
                  <c:v>1912255.6</c:v>
                </c:pt>
                <c:pt idx="286">
                  <c:v>2151139.7999999998</c:v>
                </c:pt>
                <c:pt idx="287">
                  <c:v>2210366.7999999998</c:v>
                </c:pt>
                <c:pt idx="288">
                  <c:v>2096954.2</c:v>
                </c:pt>
                <c:pt idx="289">
                  <c:v>1951280.3</c:v>
                </c:pt>
                <c:pt idx="290">
                  <c:v>1943494.2</c:v>
                </c:pt>
                <c:pt idx="291">
                  <c:v>1795547.8</c:v>
                </c:pt>
                <c:pt idx="292">
                  <c:v>1829550.2</c:v>
                </c:pt>
                <c:pt idx="293">
                  <c:v>1952677.8</c:v>
                </c:pt>
                <c:pt idx="294">
                  <c:v>1884117.2</c:v>
                </c:pt>
                <c:pt idx="295">
                  <c:v>1880291.7</c:v>
                </c:pt>
                <c:pt idx="296">
                  <c:v>1765562.2</c:v>
                </c:pt>
                <c:pt idx="297">
                  <c:v>1746507</c:v>
                </c:pt>
                <c:pt idx="298">
                  <c:v>1880767.8</c:v>
                </c:pt>
                <c:pt idx="299">
                  <c:v>1927353</c:v>
                </c:pt>
                <c:pt idx="300">
                  <c:v>1899199.7</c:v>
                </c:pt>
                <c:pt idx="301">
                  <c:v>1989524.1</c:v>
                </c:pt>
                <c:pt idx="302">
                  <c:v>2010794.6</c:v>
                </c:pt>
                <c:pt idx="303">
                  <c:v>2015710.3</c:v>
                </c:pt>
                <c:pt idx="304">
                  <c:v>1506786.6</c:v>
                </c:pt>
                <c:pt idx="305">
                  <c:v>1589481.9</c:v>
                </c:pt>
                <c:pt idx="306">
                  <c:v>1696460.7</c:v>
                </c:pt>
                <c:pt idx="307">
                  <c:v>1755524</c:v>
                </c:pt>
                <c:pt idx="308">
                  <c:v>1848208.9</c:v>
                </c:pt>
                <c:pt idx="309">
                  <c:v>1929840.3</c:v>
                </c:pt>
                <c:pt idx="310">
                  <c:v>1846611.5</c:v>
                </c:pt>
                <c:pt idx="311">
                  <c:v>1682409.1</c:v>
                </c:pt>
                <c:pt idx="312">
                  <c:v>1429918.4</c:v>
                </c:pt>
                <c:pt idx="313">
                  <c:v>1496006.6</c:v>
                </c:pt>
                <c:pt idx="314">
                  <c:v>1665144.6</c:v>
                </c:pt>
                <c:pt idx="315">
                  <c:v>1832920.3</c:v>
                </c:pt>
                <c:pt idx="316">
                  <c:v>1827875.6</c:v>
                </c:pt>
                <c:pt idx="317">
                  <c:v>1935327.1</c:v>
                </c:pt>
                <c:pt idx="318">
                  <c:v>1829122.1</c:v>
                </c:pt>
                <c:pt idx="319">
                  <c:v>1819732.6</c:v>
                </c:pt>
                <c:pt idx="320">
                  <c:v>2064586.3</c:v>
                </c:pt>
                <c:pt idx="321">
                  <c:v>1924352.9</c:v>
                </c:pt>
                <c:pt idx="322">
                  <c:v>1826473.5</c:v>
                </c:pt>
                <c:pt idx="323">
                  <c:v>1917665.4</c:v>
                </c:pt>
                <c:pt idx="324">
                  <c:v>1745721.4</c:v>
                </c:pt>
                <c:pt idx="325">
                  <c:v>1683588.5</c:v>
                </c:pt>
                <c:pt idx="326">
                  <c:v>1649513.1</c:v>
                </c:pt>
                <c:pt idx="327">
                  <c:v>1826132.3</c:v>
                </c:pt>
                <c:pt idx="328">
                  <c:v>2018262.5</c:v>
                </c:pt>
                <c:pt idx="329">
                  <c:v>1877137.5</c:v>
                </c:pt>
                <c:pt idx="330">
                  <c:v>1740397.3</c:v>
                </c:pt>
                <c:pt idx="331">
                  <c:v>1577902</c:v>
                </c:pt>
                <c:pt idx="332">
                  <c:v>1595844.3</c:v>
                </c:pt>
                <c:pt idx="333">
                  <c:v>1573901.7</c:v>
                </c:pt>
                <c:pt idx="334">
                  <c:v>1547042.7</c:v>
                </c:pt>
                <c:pt idx="335">
                  <c:v>1527219.1</c:v>
                </c:pt>
                <c:pt idx="336">
                  <c:v>1763148.6</c:v>
                </c:pt>
                <c:pt idx="337">
                  <c:v>1518938.4</c:v>
                </c:pt>
                <c:pt idx="338">
                  <c:v>1482507.3</c:v>
                </c:pt>
                <c:pt idx="339">
                  <c:v>1513144.2</c:v>
                </c:pt>
                <c:pt idx="340">
                  <c:v>1236772.5</c:v>
                </c:pt>
                <c:pt idx="341">
                  <c:v>1390395.7</c:v>
                </c:pt>
                <c:pt idx="342">
                  <c:v>1559781.6</c:v>
                </c:pt>
                <c:pt idx="343">
                  <c:v>1618491.1</c:v>
                </c:pt>
                <c:pt idx="344">
                  <c:v>1750568</c:v>
                </c:pt>
                <c:pt idx="345">
                  <c:v>1821792.9</c:v>
                </c:pt>
                <c:pt idx="346">
                  <c:v>1628728.7</c:v>
                </c:pt>
                <c:pt idx="347">
                  <c:v>1551092.5</c:v>
                </c:pt>
                <c:pt idx="348">
                  <c:v>1501886.7</c:v>
                </c:pt>
                <c:pt idx="349">
                  <c:v>1639324.9</c:v>
                </c:pt>
                <c:pt idx="350">
                  <c:v>1770259</c:v>
                </c:pt>
                <c:pt idx="351">
                  <c:v>1705637.7</c:v>
                </c:pt>
                <c:pt idx="352">
                  <c:v>1723189.7</c:v>
                </c:pt>
                <c:pt idx="353">
                  <c:v>1671674.1</c:v>
                </c:pt>
                <c:pt idx="354">
                  <c:v>1517606.1</c:v>
                </c:pt>
                <c:pt idx="355">
                  <c:v>1623497.3</c:v>
                </c:pt>
                <c:pt idx="356">
                  <c:v>1679899.3</c:v>
                </c:pt>
                <c:pt idx="357">
                  <c:v>1548264.6</c:v>
                </c:pt>
                <c:pt idx="358">
                  <c:v>1550889.4</c:v>
                </c:pt>
                <c:pt idx="359">
                  <c:v>1480348.3</c:v>
                </c:pt>
                <c:pt idx="360">
                  <c:v>1527694.2</c:v>
                </c:pt>
                <c:pt idx="361">
                  <c:v>1533765.6</c:v>
                </c:pt>
                <c:pt idx="362">
                  <c:v>1683337.2</c:v>
                </c:pt>
                <c:pt idx="363">
                  <c:v>1778906.4</c:v>
                </c:pt>
                <c:pt idx="364">
                  <c:v>1772974.7</c:v>
                </c:pt>
                <c:pt idx="365">
                  <c:v>1931623.9</c:v>
                </c:pt>
                <c:pt idx="366">
                  <c:v>1763938.7</c:v>
                </c:pt>
                <c:pt idx="367">
                  <c:v>1796555.3</c:v>
                </c:pt>
                <c:pt idx="368">
                  <c:v>1669574.7</c:v>
                </c:pt>
                <c:pt idx="369">
                  <c:v>1771980.8</c:v>
                </c:pt>
                <c:pt idx="370">
                  <c:v>2026242.3</c:v>
                </c:pt>
                <c:pt idx="371">
                  <c:v>2079915.8</c:v>
                </c:pt>
                <c:pt idx="372">
                  <c:v>2153574.5</c:v>
                </c:pt>
                <c:pt idx="373">
                  <c:v>1886535.9</c:v>
                </c:pt>
                <c:pt idx="374">
                  <c:v>1640420.2</c:v>
                </c:pt>
                <c:pt idx="375">
                  <c:v>1599071.5</c:v>
                </c:pt>
                <c:pt idx="376">
                  <c:v>1648496.9</c:v>
                </c:pt>
                <c:pt idx="377">
                  <c:v>1818735.2</c:v>
                </c:pt>
                <c:pt idx="378">
                  <c:v>1833416.7</c:v>
                </c:pt>
                <c:pt idx="379">
                  <c:v>1832575.3</c:v>
                </c:pt>
                <c:pt idx="380">
                  <c:v>1789958.4</c:v>
                </c:pt>
                <c:pt idx="381">
                  <c:v>1691913.5</c:v>
                </c:pt>
                <c:pt idx="382">
                  <c:v>1689794.5</c:v>
                </c:pt>
                <c:pt idx="383">
                  <c:v>1663239.4</c:v>
                </c:pt>
                <c:pt idx="384">
                  <c:v>1751310.1</c:v>
                </c:pt>
                <c:pt idx="385">
                  <c:v>1707081.6</c:v>
                </c:pt>
                <c:pt idx="386">
                  <c:v>1617732.9</c:v>
                </c:pt>
                <c:pt idx="387">
                  <c:v>1648477.5</c:v>
                </c:pt>
                <c:pt idx="388">
                  <c:v>1528053.2</c:v>
                </c:pt>
                <c:pt idx="389">
                  <c:v>1486223.4</c:v>
                </c:pt>
                <c:pt idx="390">
                  <c:v>1465411.7</c:v>
                </c:pt>
                <c:pt idx="391">
                  <c:v>1653821.4</c:v>
                </c:pt>
                <c:pt idx="392">
                  <c:v>1572530</c:v>
                </c:pt>
                <c:pt idx="393">
                  <c:v>1597337.8</c:v>
                </c:pt>
                <c:pt idx="394">
                  <c:v>1463872.4</c:v>
                </c:pt>
                <c:pt idx="395">
                  <c:v>1445497</c:v>
                </c:pt>
                <c:pt idx="396">
                  <c:v>1331345.1000000001</c:v>
                </c:pt>
                <c:pt idx="397">
                  <c:v>1379125.9</c:v>
                </c:pt>
                <c:pt idx="398">
                  <c:v>1713658.8</c:v>
                </c:pt>
                <c:pt idx="399">
                  <c:v>1757929.6</c:v>
                </c:pt>
                <c:pt idx="400">
                  <c:v>1713382.3999999999</c:v>
                </c:pt>
                <c:pt idx="401">
                  <c:v>1815249.6</c:v>
                </c:pt>
                <c:pt idx="402">
                  <c:v>1464514.1</c:v>
                </c:pt>
                <c:pt idx="403">
                  <c:v>1397788.5</c:v>
                </c:pt>
                <c:pt idx="404">
                  <c:v>1706798.1</c:v>
                </c:pt>
                <c:pt idx="405">
                  <c:v>1722188.6</c:v>
                </c:pt>
                <c:pt idx="406">
                  <c:v>1757434.2</c:v>
                </c:pt>
                <c:pt idx="407">
                  <c:v>1891895.6</c:v>
                </c:pt>
                <c:pt idx="408">
                  <c:v>1703449.1</c:v>
                </c:pt>
                <c:pt idx="409">
                  <c:v>1596644.7</c:v>
                </c:pt>
                <c:pt idx="410">
                  <c:v>1663332.7</c:v>
                </c:pt>
                <c:pt idx="411">
                  <c:v>1826008.1</c:v>
                </c:pt>
                <c:pt idx="412">
                  <c:v>1777013</c:v>
                </c:pt>
                <c:pt idx="413">
                  <c:v>1869410.7</c:v>
                </c:pt>
                <c:pt idx="414">
                  <c:v>1914703.3</c:v>
                </c:pt>
                <c:pt idx="415">
                  <c:v>1850639.5</c:v>
                </c:pt>
                <c:pt idx="416">
                  <c:v>1591551</c:v>
                </c:pt>
                <c:pt idx="417">
                  <c:v>1637972.2</c:v>
                </c:pt>
                <c:pt idx="418">
                  <c:v>1622259.6</c:v>
                </c:pt>
                <c:pt idx="419">
                  <c:v>1813926.5</c:v>
                </c:pt>
                <c:pt idx="420">
                  <c:v>1881867.1</c:v>
                </c:pt>
                <c:pt idx="421">
                  <c:v>1789222.6</c:v>
                </c:pt>
                <c:pt idx="422">
                  <c:v>1922143.4</c:v>
                </c:pt>
                <c:pt idx="423">
                  <c:v>1607415</c:v>
                </c:pt>
                <c:pt idx="424">
                  <c:v>1549798.3999999999</c:v>
                </c:pt>
                <c:pt idx="425">
                  <c:v>1932679.1</c:v>
                </c:pt>
                <c:pt idx="426">
                  <c:v>1741806.4</c:v>
                </c:pt>
                <c:pt idx="427">
                  <c:v>1721300.7</c:v>
                </c:pt>
                <c:pt idx="428">
                  <c:v>1728757</c:v>
                </c:pt>
                <c:pt idx="429">
                  <c:v>1687683.2</c:v>
                </c:pt>
                <c:pt idx="430">
                  <c:v>1523684.3</c:v>
                </c:pt>
                <c:pt idx="431">
                  <c:v>1450949.4</c:v>
                </c:pt>
                <c:pt idx="432">
                  <c:v>1598611.5</c:v>
                </c:pt>
                <c:pt idx="433">
                  <c:v>1661050.1</c:v>
                </c:pt>
                <c:pt idx="434">
                  <c:v>1756644.4</c:v>
                </c:pt>
                <c:pt idx="435">
                  <c:v>1694570</c:v>
                </c:pt>
                <c:pt idx="436">
                  <c:v>1693448.9</c:v>
                </c:pt>
                <c:pt idx="437">
                  <c:v>1846690.7</c:v>
                </c:pt>
                <c:pt idx="438">
                  <c:v>1833118.7</c:v>
                </c:pt>
                <c:pt idx="439">
                  <c:v>1886826.3</c:v>
                </c:pt>
                <c:pt idx="440">
                  <c:v>1779880.1</c:v>
                </c:pt>
                <c:pt idx="441">
                  <c:v>1865530.7</c:v>
                </c:pt>
                <c:pt idx="442">
                  <c:v>1691694</c:v>
                </c:pt>
                <c:pt idx="443">
                  <c:v>1691919</c:v>
                </c:pt>
                <c:pt idx="444">
                  <c:v>1475203.2</c:v>
                </c:pt>
                <c:pt idx="445">
                  <c:v>1468873.2</c:v>
                </c:pt>
                <c:pt idx="446">
                  <c:v>1771098.5</c:v>
                </c:pt>
                <c:pt idx="447">
                  <c:v>1577143.9</c:v>
                </c:pt>
                <c:pt idx="448">
                  <c:v>1595758.3</c:v>
                </c:pt>
                <c:pt idx="449">
                  <c:v>1876826.4</c:v>
                </c:pt>
                <c:pt idx="450">
                  <c:v>1756736.2</c:v>
                </c:pt>
                <c:pt idx="451">
                  <c:v>1659895.5</c:v>
                </c:pt>
                <c:pt idx="452">
                  <c:v>1625872.3</c:v>
                </c:pt>
                <c:pt idx="453">
                  <c:v>1720841.5</c:v>
                </c:pt>
                <c:pt idx="454">
                  <c:v>1868414.8</c:v>
                </c:pt>
                <c:pt idx="455">
                  <c:v>1667065.7</c:v>
                </c:pt>
                <c:pt idx="456">
                  <c:v>1727090.1</c:v>
                </c:pt>
                <c:pt idx="457">
                  <c:v>1673235.4</c:v>
                </c:pt>
                <c:pt idx="458">
                  <c:v>1500629.6</c:v>
                </c:pt>
                <c:pt idx="459">
                  <c:v>1513374.7</c:v>
                </c:pt>
                <c:pt idx="460">
                  <c:v>1693565.1</c:v>
                </c:pt>
                <c:pt idx="461">
                  <c:v>1960939</c:v>
                </c:pt>
                <c:pt idx="462">
                  <c:v>2030461.4</c:v>
                </c:pt>
                <c:pt idx="463">
                  <c:v>1882161.3</c:v>
                </c:pt>
                <c:pt idx="464">
                  <c:v>1791346.9</c:v>
                </c:pt>
                <c:pt idx="465">
                  <c:v>1601393.2</c:v>
                </c:pt>
                <c:pt idx="466">
                  <c:v>1391582.4</c:v>
                </c:pt>
                <c:pt idx="467">
                  <c:v>1713898.9</c:v>
                </c:pt>
                <c:pt idx="468">
                  <c:v>1737127.5</c:v>
                </c:pt>
                <c:pt idx="469">
                  <c:v>1787009.4</c:v>
                </c:pt>
                <c:pt idx="470">
                  <c:v>1740191.1</c:v>
                </c:pt>
                <c:pt idx="471">
                  <c:v>1779073.2</c:v>
                </c:pt>
                <c:pt idx="472">
                  <c:v>1804998.3</c:v>
                </c:pt>
                <c:pt idx="473">
                  <c:v>1861048.2</c:v>
                </c:pt>
                <c:pt idx="474">
                  <c:v>1797429.8</c:v>
                </c:pt>
                <c:pt idx="475">
                  <c:v>1618700.2</c:v>
                </c:pt>
                <c:pt idx="476">
                  <c:v>1706554.2</c:v>
                </c:pt>
                <c:pt idx="477">
                  <c:v>1625882</c:v>
                </c:pt>
                <c:pt idx="478">
                  <c:v>1669455.9</c:v>
                </c:pt>
                <c:pt idx="479">
                  <c:v>1503195.5</c:v>
                </c:pt>
                <c:pt idx="480">
                  <c:v>1524953.9</c:v>
                </c:pt>
                <c:pt idx="481">
                  <c:v>1811466.2</c:v>
                </c:pt>
                <c:pt idx="482">
                  <c:v>1861991.1</c:v>
                </c:pt>
                <c:pt idx="483">
                  <c:v>1858334</c:v>
                </c:pt>
                <c:pt idx="484">
                  <c:v>1764206.7</c:v>
                </c:pt>
                <c:pt idx="485">
                  <c:v>1760620.6</c:v>
                </c:pt>
                <c:pt idx="486">
                  <c:v>1554896.2</c:v>
                </c:pt>
                <c:pt idx="487">
                  <c:v>1578413.1</c:v>
                </c:pt>
                <c:pt idx="488">
                  <c:v>1626148</c:v>
                </c:pt>
                <c:pt idx="489">
                  <c:v>1465580.5</c:v>
                </c:pt>
                <c:pt idx="490">
                  <c:v>1518121.8</c:v>
                </c:pt>
                <c:pt idx="491">
                  <c:v>1561201.7</c:v>
                </c:pt>
                <c:pt idx="492">
                  <c:v>1566266</c:v>
                </c:pt>
                <c:pt idx="493">
                  <c:v>1489666.1</c:v>
                </c:pt>
                <c:pt idx="494">
                  <c:v>1431481.7</c:v>
                </c:pt>
                <c:pt idx="495">
                  <c:v>1564700.3</c:v>
                </c:pt>
                <c:pt idx="496">
                  <c:v>1633842</c:v>
                </c:pt>
                <c:pt idx="497">
                  <c:v>1665681.6</c:v>
                </c:pt>
                <c:pt idx="498">
                  <c:v>1689129.5</c:v>
                </c:pt>
                <c:pt idx="499">
                  <c:v>1664628.8</c:v>
                </c:pt>
                <c:pt idx="500">
                  <c:v>1687497.9</c:v>
                </c:pt>
                <c:pt idx="501">
                  <c:v>1508265.3</c:v>
                </c:pt>
                <c:pt idx="502">
                  <c:v>1601875.6</c:v>
                </c:pt>
                <c:pt idx="503">
                  <c:v>1673417.1</c:v>
                </c:pt>
                <c:pt idx="504">
                  <c:v>1742334.5</c:v>
                </c:pt>
                <c:pt idx="505">
                  <c:v>1882124.2</c:v>
                </c:pt>
                <c:pt idx="506">
                  <c:v>1714328.3</c:v>
                </c:pt>
                <c:pt idx="507">
                  <c:v>1417763.1</c:v>
                </c:pt>
                <c:pt idx="508">
                  <c:v>1394296.7</c:v>
                </c:pt>
                <c:pt idx="509">
                  <c:v>1502482.2</c:v>
                </c:pt>
                <c:pt idx="510">
                  <c:v>1755479.7</c:v>
                </c:pt>
                <c:pt idx="511">
                  <c:v>1856418.2</c:v>
                </c:pt>
                <c:pt idx="512">
                  <c:v>1811448.9</c:v>
                </c:pt>
                <c:pt idx="513">
                  <c:v>1849081.4</c:v>
                </c:pt>
                <c:pt idx="514">
                  <c:v>1648049.6</c:v>
                </c:pt>
                <c:pt idx="515">
                  <c:v>1570850.6</c:v>
                </c:pt>
                <c:pt idx="516">
                  <c:v>1672800.7</c:v>
                </c:pt>
                <c:pt idx="517">
                  <c:v>1891798.5</c:v>
                </c:pt>
                <c:pt idx="518">
                  <c:v>1966241.7</c:v>
                </c:pt>
                <c:pt idx="519">
                  <c:v>2031528</c:v>
                </c:pt>
                <c:pt idx="520">
                  <c:v>2123592.2999999998</c:v>
                </c:pt>
                <c:pt idx="521">
                  <c:v>1980482.3</c:v>
                </c:pt>
                <c:pt idx="522">
                  <c:v>1935238.8</c:v>
                </c:pt>
                <c:pt idx="523">
                  <c:v>1959785.3</c:v>
                </c:pt>
                <c:pt idx="524">
                  <c:v>1961093.7</c:v>
                </c:pt>
                <c:pt idx="525">
                  <c:v>1876157.9</c:v>
                </c:pt>
                <c:pt idx="526">
                  <c:v>1929383.8</c:v>
                </c:pt>
                <c:pt idx="527">
                  <c:v>1825325.9</c:v>
                </c:pt>
                <c:pt idx="528">
                  <c:v>1679185.9</c:v>
                </c:pt>
                <c:pt idx="529">
                  <c:v>1492413.7</c:v>
                </c:pt>
                <c:pt idx="530">
                  <c:v>1584701.7</c:v>
                </c:pt>
                <c:pt idx="531">
                  <c:v>1725243.6</c:v>
                </c:pt>
                <c:pt idx="532">
                  <c:v>1857138.2</c:v>
                </c:pt>
                <c:pt idx="533">
                  <c:v>1752187.9</c:v>
                </c:pt>
                <c:pt idx="534">
                  <c:v>2191243.5</c:v>
                </c:pt>
                <c:pt idx="535">
                  <c:v>2089801.7</c:v>
                </c:pt>
                <c:pt idx="536">
                  <c:v>1882869.2</c:v>
                </c:pt>
                <c:pt idx="537">
                  <c:v>1944282.4</c:v>
                </c:pt>
                <c:pt idx="538">
                  <c:v>2051105.7</c:v>
                </c:pt>
                <c:pt idx="539">
                  <c:v>2239208.9</c:v>
                </c:pt>
                <c:pt idx="540">
                  <c:v>2289335.7000000002</c:v>
                </c:pt>
                <c:pt idx="541">
                  <c:v>2209551.9</c:v>
                </c:pt>
                <c:pt idx="542">
                  <c:v>2043572.7</c:v>
                </c:pt>
                <c:pt idx="543">
                  <c:v>1889411.8</c:v>
                </c:pt>
                <c:pt idx="544">
                  <c:v>1863492.8</c:v>
                </c:pt>
                <c:pt idx="545">
                  <c:v>1976766.5</c:v>
                </c:pt>
                <c:pt idx="546">
                  <c:v>2244820.5</c:v>
                </c:pt>
                <c:pt idx="547">
                  <c:v>2094432.5</c:v>
                </c:pt>
                <c:pt idx="548">
                  <c:v>2161151.4</c:v>
                </c:pt>
                <c:pt idx="549">
                  <c:v>2226117.2999999998</c:v>
                </c:pt>
                <c:pt idx="550">
                  <c:v>2224354.7999999998</c:v>
                </c:pt>
                <c:pt idx="551">
                  <c:v>2285236.2000000002</c:v>
                </c:pt>
                <c:pt idx="552">
                  <c:v>2227313.7999999998</c:v>
                </c:pt>
                <c:pt idx="553">
                  <c:v>2255079</c:v>
                </c:pt>
                <c:pt idx="554">
                  <c:v>2196694.5</c:v>
                </c:pt>
                <c:pt idx="555">
                  <c:v>2188167.6</c:v>
                </c:pt>
                <c:pt idx="556">
                  <c:v>1989791.6</c:v>
                </c:pt>
                <c:pt idx="557">
                  <c:v>2203694.9</c:v>
                </c:pt>
                <c:pt idx="558">
                  <c:v>2287437.9</c:v>
                </c:pt>
                <c:pt idx="559">
                  <c:v>2187579.4</c:v>
                </c:pt>
                <c:pt idx="560">
                  <c:v>2115825.9</c:v>
                </c:pt>
                <c:pt idx="561">
                  <c:v>2228602.4</c:v>
                </c:pt>
                <c:pt idx="562">
                  <c:v>2117486.5</c:v>
                </c:pt>
                <c:pt idx="563">
                  <c:v>1972685.9</c:v>
                </c:pt>
                <c:pt idx="564">
                  <c:v>1899175.9</c:v>
                </c:pt>
                <c:pt idx="565">
                  <c:v>2066285.4</c:v>
                </c:pt>
                <c:pt idx="566">
                  <c:v>2445720.9</c:v>
                </c:pt>
                <c:pt idx="567">
                  <c:v>2147131.7000000002</c:v>
                </c:pt>
                <c:pt idx="568">
                  <c:v>2419326.9</c:v>
                </c:pt>
                <c:pt idx="569">
                  <c:v>2360962.7999999998</c:v>
                </c:pt>
                <c:pt idx="570">
                  <c:v>2451328.2999999998</c:v>
                </c:pt>
                <c:pt idx="571">
                  <c:v>2327206.6</c:v>
                </c:pt>
                <c:pt idx="572">
                  <c:v>2584054.7000000002</c:v>
                </c:pt>
                <c:pt idx="573">
                  <c:v>2657103.7999999998</c:v>
                </c:pt>
                <c:pt idx="574">
                  <c:v>2546803.6</c:v>
                </c:pt>
                <c:pt idx="575">
                  <c:v>2278136.7999999998</c:v>
                </c:pt>
                <c:pt idx="576">
                  <c:v>2462814.7000000002</c:v>
                </c:pt>
                <c:pt idx="577">
                  <c:v>2347816.5</c:v>
                </c:pt>
                <c:pt idx="578">
                  <c:v>1936052</c:v>
                </c:pt>
                <c:pt idx="579">
                  <c:v>1966961.9</c:v>
                </c:pt>
                <c:pt idx="580">
                  <c:v>2403113.7000000002</c:v>
                </c:pt>
                <c:pt idx="581">
                  <c:v>2283924.5</c:v>
                </c:pt>
                <c:pt idx="582">
                  <c:v>2327689.1</c:v>
                </c:pt>
                <c:pt idx="583">
                  <c:v>2357541.7000000002</c:v>
                </c:pt>
                <c:pt idx="584">
                  <c:v>2361265.7999999998</c:v>
                </c:pt>
                <c:pt idx="585">
                  <c:v>2226150.6</c:v>
                </c:pt>
                <c:pt idx="586">
                  <c:v>2391182.6</c:v>
                </c:pt>
                <c:pt idx="587">
                  <c:v>2282914.2999999998</c:v>
                </c:pt>
                <c:pt idx="588">
                  <c:v>2235817.7999999998</c:v>
                </c:pt>
                <c:pt idx="589">
                  <c:v>2296411.2999999998</c:v>
                </c:pt>
                <c:pt idx="590">
                  <c:v>2288228.6</c:v>
                </c:pt>
                <c:pt idx="591">
                  <c:v>2220811.2000000002</c:v>
                </c:pt>
                <c:pt idx="592">
                  <c:v>2113313.1</c:v>
                </c:pt>
                <c:pt idx="593">
                  <c:v>2220063.2999999998</c:v>
                </c:pt>
                <c:pt idx="594">
                  <c:v>2357139.7999999998</c:v>
                </c:pt>
                <c:pt idx="595">
                  <c:v>2348865.2999999998</c:v>
                </c:pt>
                <c:pt idx="596">
                  <c:v>2490292.4</c:v>
                </c:pt>
                <c:pt idx="597">
                  <c:v>2529272.6</c:v>
                </c:pt>
                <c:pt idx="598">
                  <c:v>2422364.7000000002</c:v>
                </c:pt>
                <c:pt idx="599">
                  <c:v>2328823.4</c:v>
                </c:pt>
                <c:pt idx="600">
                  <c:v>2320649.7000000002</c:v>
                </c:pt>
                <c:pt idx="601">
                  <c:v>2371937.1</c:v>
                </c:pt>
                <c:pt idx="602">
                  <c:v>2273152.9</c:v>
                </c:pt>
                <c:pt idx="603">
                  <c:v>2615212.6</c:v>
                </c:pt>
                <c:pt idx="604">
                  <c:v>2517420.9</c:v>
                </c:pt>
                <c:pt idx="605">
                  <c:v>2534648.6</c:v>
                </c:pt>
                <c:pt idx="606">
                  <c:v>2514995.5</c:v>
                </c:pt>
                <c:pt idx="607">
                  <c:v>2709396.8</c:v>
                </c:pt>
                <c:pt idx="608">
                  <c:v>2479527.2000000002</c:v>
                </c:pt>
                <c:pt idx="609">
                  <c:v>2913414.5</c:v>
                </c:pt>
                <c:pt idx="610">
                  <c:v>2962822.9</c:v>
                </c:pt>
                <c:pt idx="611">
                  <c:v>2844818.8</c:v>
                </c:pt>
                <c:pt idx="612">
                  <c:v>2548440.6</c:v>
                </c:pt>
                <c:pt idx="613">
                  <c:v>2612812.7999999998</c:v>
                </c:pt>
                <c:pt idx="614">
                  <c:v>2260280.2000000002</c:v>
                </c:pt>
                <c:pt idx="615">
                  <c:v>2881859.3</c:v>
                </c:pt>
                <c:pt idx="616">
                  <c:v>3053219.5</c:v>
                </c:pt>
                <c:pt idx="617">
                  <c:v>2968439.2</c:v>
                </c:pt>
                <c:pt idx="618">
                  <c:v>2710465.4</c:v>
                </c:pt>
                <c:pt idx="619">
                  <c:v>2712729</c:v>
                </c:pt>
                <c:pt idx="620">
                  <c:v>2568702.4</c:v>
                </c:pt>
                <c:pt idx="621">
                  <c:v>2879438.5</c:v>
                </c:pt>
                <c:pt idx="622">
                  <c:v>2763672.8</c:v>
                </c:pt>
                <c:pt idx="623">
                  <c:v>2571634.7999999998</c:v>
                </c:pt>
                <c:pt idx="624">
                  <c:v>2611937</c:v>
                </c:pt>
                <c:pt idx="625">
                  <c:v>2463140</c:v>
                </c:pt>
                <c:pt idx="626">
                  <c:v>2395893.2000000002</c:v>
                </c:pt>
                <c:pt idx="627">
                  <c:v>2174133.1</c:v>
                </c:pt>
                <c:pt idx="628">
                  <c:v>2348911.7000000002</c:v>
                </c:pt>
                <c:pt idx="629">
                  <c:v>2351465.2000000002</c:v>
                </c:pt>
                <c:pt idx="630">
                  <c:v>1804357.7</c:v>
                </c:pt>
                <c:pt idx="631">
                  <c:v>2151154.7000000002</c:v>
                </c:pt>
                <c:pt idx="632">
                  <c:v>2524107.2000000002</c:v>
                </c:pt>
                <c:pt idx="633">
                  <c:v>2230527.9</c:v>
                </c:pt>
                <c:pt idx="634">
                  <c:v>2245244.7999999998</c:v>
                </c:pt>
                <c:pt idx="635">
                  <c:v>2390738.5</c:v>
                </c:pt>
                <c:pt idx="636">
                  <c:v>2529233.7999999998</c:v>
                </c:pt>
                <c:pt idx="637">
                  <c:v>2527513.6000000001</c:v>
                </c:pt>
                <c:pt idx="638">
                  <c:v>2501919.7999999998</c:v>
                </c:pt>
                <c:pt idx="639">
                  <c:v>2416232.7000000002</c:v>
                </c:pt>
                <c:pt idx="640">
                  <c:v>2345589.7000000002</c:v>
                </c:pt>
                <c:pt idx="641">
                  <c:v>2558648.7999999998</c:v>
                </c:pt>
                <c:pt idx="642">
                  <c:v>2320880.1</c:v>
                </c:pt>
                <c:pt idx="643">
                  <c:v>2617783.4</c:v>
                </c:pt>
                <c:pt idx="644">
                  <c:v>2720508.6</c:v>
                </c:pt>
                <c:pt idx="645">
                  <c:v>2808727.2</c:v>
                </c:pt>
                <c:pt idx="646">
                  <c:v>2641836.1</c:v>
                </c:pt>
                <c:pt idx="647">
                  <c:v>2267090.7999999998</c:v>
                </c:pt>
                <c:pt idx="648">
                  <c:v>1697307.2</c:v>
                </c:pt>
                <c:pt idx="649">
                  <c:v>2387493</c:v>
                </c:pt>
                <c:pt idx="650">
                  <c:v>2515326</c:v>
                </c:pt>
                <c:pt idx="651">
                  <c:v>2452324</c:v>
                </c:pt>
                <c:pt idx="652">
                  <c:v>2390897.7999999998</c:v>
                </c:pt>
                <c:pt idx="653">
                  <c:v>2241733.1</c:v>
                </c:pt>
                <c:pt idx="654">
                  <c:v>2382262.7999999998</c:v>
                </c:pt>
                <c:pt idx="655">
                  <c:v>2417742.5</c:v>
                </c:pt>
                <c:pt idx="656">
                  <c:v>2351419.6</c:v>
                </c:pt>
                <c:pt idx="657">
                  <c:v>2667424.4</c:v>
                </c:pt>
                <c:pt idx="658">
                  <c:v>2913628.6</c:v>
                </c:pt>
                <c:pt idx="659">
                  <c:v>2876935.5</c:v>
                </c:pt>
                <c:pt idx="660">
                  <c:v>2716334.2</c:v>
                </c:pt>
                <c:pt idx="661">
                  <c:v>2456539.5</c:v>
                </c:pt>
                <c:pt idx="662">
                  <c:v>2450224.4</c:v>
                </c:pt>
                <c:pt idx="663">
                  <c:v>2667629.5</c:v>
                </c:pt>
                <c:pt idx="664">
                  <c:v>2699193.7</c:v>
                </c:pt>
                <c:pt idx="665">
                  <c:v>2544171.7000000002</c:v>
                </c:pt>
                <c:pt idx="666">
                  <c:v>2598661.6</c:v>
                </c:pt>
                <c:pt idx="667">
                  <c:v>2395620.7000000002</c:v>
                </c:pt>
                <c:pt idx="668">
                  <c:v>2367078</c:v>
                </c:pt>
                <c:pt idx="669">
                  <c:v>2188654.2999999998</c:v>
                </c:pt>
                <c:pt idx="670">
                  <c:v>2495820.7999999998</c:v>
                </c:pt>
                <c:pt idx="671">
                  <c:v>2360555.5</c:v>
                </c:pt>
                <c:pt idx="672">
                  <c:v>2489063</c:v>
                </c:pt>
                <c:pt idx="673">
                  <c:v>2505469.7000000002</c:v>
                </c:pt>
                <c:pt idx="674">
                  <c:v>2593744.7000000002</c:v>
                </c:pt>
                <c:pt idx="675">
                  <c:v>2309399.4</c:v>
                </c:pt>
                <c:pt idx="676">
                  <c:v>2068870.3</c:v>
                </c:pt>
                <c:pt idx="677">
                  <c:v>2594467.6</c:v>
                </c:pt>
                <c:pt idx="678">
                  <c:v>2681051.5</c:v>
                </c:pt>
                <c:pt idx="679">
                  <c:v>2769065.5</c:v>
                </c:pt>
                <c:pt idx="680">
                  <c:v>2154003.1</c:v>
                </c:pt>
                <c:pt idx="681">
                  <c:v>1812462.8</c:v>
                </c:pt>
                <c:pt idx="682">
                  <c:v>2033493.9</c:v>
                </c:pt>
                <c:pt idx="683">
                  <c:v>2294818</c:v>
                </c:pt>
                <c:pt idx="684">
                  <c:v>2173684.2000000002</c:v>
                </c:pt>
                <c:pt idx="685">
                  <c:v>2117027.6</c:v>
                </c:pt>
                <c:pt idx="686">
                  <c:v>2251115.5</c:v>
                </c:pt>
                <c:pt idx="687">
                  <c:v>2178115.2000000002</c:v>
                </c:pt>
                <c:pt idx="688">
                  <c:v>2262089.7000000002</c:v>
                </c:pt>
                <c:pt idx="689">
                  <c:v>2224229.6</c:v>
                </c:pt>
                <c:pt idx="690">
                  <c:v>1538767.2</c:v>
                </c:pt>
                <c:pt idx="691">
                  <c:v>2141807.9</c:v>
                </c:pt>
                <c:pt idx="692">
                  <c:v>2362430.9</c:v>
                </c:pt>
                <c:pt idx="693">
                  <c:v>2366031.2999999998</c:v>
                </c:pt>
                <c:pt idx="694">
                  <c:v>2122713.1</c:v>
                </c:pt>
                <c:pt idx="695">
                  <c:v>1467995.5</c:v>
                </c:pt>
                <c:pt idx="696">
                  <c:v>2110251.2000000002</c:v>
                </c:pt>
                <c:pt idx="697">
                  <c:v>1417982.9</c:v>
                </c:pt>
                <c:pt idx="698">
                  <c:v>2149518.2999999998</c:v>
                </c:pt>
                <c:pt idx="699">
                  <c:v>2322652.7999999998</c:v>
                </c:pt>
                <c:pt idx="700">
                  <c:v>2211349.7999999998</c:v>
                </c:pt>
                <c:pt idx="701">
                  <c:v>2086152.8</c:v>
                </c:pt>
                <c:pt idx="702">
                  <c:v>2068421.7</c:v>
                </c:pt>
                <c:pt idx="703">
                  <c:v>1995773.1</c:v>
                </c:pt>
                <c:pt idx="704">
                  <c:v>1888648.8</c:v>
                </c:pt>
                <c:pt idx="705">
                  <c:v>1993283.3</c:v>
                </c:pt>
                <c:pt idx="706">
                  <c:v>2066305.9</c:v>
                </c:pt>
                <c:pt idx="707">
                  <c:v>2028563.9</c:v>
                </c:pt>
                <c:pt idx="708">
                  <c:v>1984930.4</c:v>
                </c:pt>
                <c:pt idx="709">
                  <c:v>1721427.3</c:v>
                </c:pt>
                <c:pt idx="710">
                  <c:v>1925248.5</c:v>
                </c:pt>
                <c:pt idx="711">
                  <c:v>1488718.9</c:v>
                </c:pt>
                <c:pt idx="712">
                  <c:v>1973742.3</c:v>
                </c:pt>
                <c:pt idx="713">
                  <c:v>2111027.6</c:v>
                </c:pt>
                <c:pt idx="714">
                  <c:v>1884327</c:v>
                </c:pt>
                <c:pt idx="715">
                  <c:v>1591808.7</c:v>
                </c:pt>
                <c:pt idx="716">
                  <c:v>1615204.7</c:v>
                </c:pt>
                <c:pt idx="717">
                  <c:v>1417386.6</c:v>
                </c:pt>
                <c:pt idx="718">
                  <c:v>1433425.8</c:v>
                </c:pt>
                <c:pt idx="719">
                  <c:v>1507162.8</c:v>
                </c:pt>
                <c:pt idx="720">
                  <c:v>1659887.4</c:v>
                </c:pt>
                <c:pt idx="721">
                  <c:v>1533860.1</c:v>
                </c:pt>
                <c:pt idx="722">
                  <c:v>1490809</c:v>
                </c:pt>
                <c:pt idx="723">
                  <c:v>1474487.8</c:v>
                </c:pt>
                <c:pt idx="724">
                  <c:v>1543599</c:v>
                </c:pt>
                <c:pt idx="725">
                  <c:v>1526599.9</c:v>
                </c:pt>
                <c:pt idx="726">
                  <c:v>1552324.8</c:v>
                </c:pt>
                <c:pt idx="727">
                  <c:v>1741721.6000000001</c:v>
                </c:pt>
                <c:pt idx="728">
                  <c:v>1780804.1</c:v>
                </c:pt>
                <c:pt idx="729">
                  <c:v>1849198.9</c:v>
                </c:pt>
                <c:pt idx="730">
                  <c:v>1691501.9</c:v>
                </c:pt>
                <c:pt idx="731">
                  <c:v>1730202.1</c:v>
                </c:pt>
                <c:pt idx="732">
                  <c:v>1409138.7</c:v>
                </c:pt>
                <c:pt idx="733">
                  <c:v>1774852.3</c:v>
                </c:pt>
                <c:pt idx="734">
                  <c:v>1701066.8</c:v>
                </c:pt>
                <c:pt idx="735">
                  <c:v>1811544.8</c:v>
                </c:pt>
                <c:pt idx="736">
                  <c:v>1945771.7</c:v>
                </c:pt>
                <c:pt idx="737">
                  <c:v>1801500</c:v>
                </c:pt>
                <c:pt idx="738">
                  <c:v>1759635.3</c:v>
                </c:pt>
                <c:pt idx="739">
                  <c:v>1675125.2</c:v>
                </c:pt>
                <c:pt idx="740">
                  <c:v>1868530.9</c:v>
                </c:pt>
                <c:pt idx="741">
                  <c:v>2126703.2000000002</c:v>
                </c:pt>
                <c:pt idx="742">
                  <c:v>2074307.9</c:v>
                </c:pt>
                <c:pt idx="743">
                  <c:v>1984346.5</c:v>
                </c:pt>
                <c:pt idx="744">
                  <c:v>1584061.3</c:v>
                </c:pt>
                <c:pt idx="745">
                  <c:v>1372022.5</c:v>
                </c:pt>
                <c:pt idx="746">
                  <c:v>1266343.3</c:v>
                </c:pt>
                <c:pt idx="747">
                  <c:v>1297491</c:v>
                </c:pt>
                <c:pt idx="748">
                  <c:v>1627089.2</c:v>
                </c:pt>
                <c:pt idx="749">
                  <c:v>1695595.5</c:v>
                </c:pt>
                <c:pt idx="750">
                  <c:v>1618986.4</c:v>
                </c:pt>
                <c:pt idx="751">
                  <c:v>1728393.8</c:v>
                </c:pt>
                <c:pt idx="752">
                  <c:v>1553315.9</c:v>
                </c:pt>
                <c:pt idx="753">
                  <c:v>1290641.5</c:v>
                </c:pt>
                <c:pt idx="754">
                  <c:v>1465076.4</c:v>
                </c:pt>
                <c:pt idx="755">
                  <c:v>1596663.1</c:v>
                </c:pt>
                <c:pt idx="756">
                  <c:v>1820443.6</c:v>
                </c:pt>
                <c:pt idx="757">
                  <c:v>1797094</c:v>
                </c:pt>
                <c:pt idx="758">
                  <c:v>1611991.9</c:v>
                </c:pt>
                <c:pt idx="759">
                  <c:v>1660271.2</c:v>
                </c:pt>
                <c:pt idx="760">
                  <c:v>1738514.3</c:v>
                </c:pt>
                <c:pt idx="761">
                  <c:v>1445088.7</c:v>
                </c:pt>
                <c:pt idx="762">
                  <c:v>1610969.5</c:v>
                </c:pt>
                <c:pt idx="763">
                  <c:v>1769231.8</c:v>
                </c:pt>
                <c:pt idx="764">
                  <c:v>1896201.5</c:v>
                </c:pt>
                <c:pt idx="765">
                  <c:v>1915904.9</c:v>
                </c:pt>
                <c:pt idx="766">
                  <c:v>1734380.6</c:v>
                </c:pt>
                <c:pt idx="767">
                  <c:v>1721198.1</c:v>
                </c:pt>
                <c:pt idx="768">
                  <c:v>1912040</c:v>
                </c:pt>
                <c:pt idx="769">
                  <c:v>1902468.4</c:v>
                </c:pt>
                <c:pt idx="770">
                  <c:v>1894313.7</c:v>
                </c:pt>
                <c:pt idx="771">
                  <c:v>1858319.1</c:v>
                </c:pt>
                <c:pt idx="772">
                  <c:v>1913956.8</c:v>
                </c:pt>
                <c:pt idx="773">
                  <c:v>1885219.4</c:v>
                </c:pt>
                <c:pt idx="774">
                  <c:v>1911801.5</c:v>
                </c:pt>
                <c:pt idx="775">
                  <c:v>1913794</c:v>
                </c:pt>
                <c:pt idx="776">
                  <c:v>2078746.5</c:v>
                </c:pt>
                <c:pt idx="777">
                  <c:v>2016227.8</c:v>
                </c:pt>
                <c:pt idx="778">
                  <c:v>1834258.4</c:v>
                </c:pt>
                <c:pt idx="779">
                  <c:v>1759544.3</c:v>
                </c:pt>
                <c:pt idx="780">
                  <c:v>1938013.4</c:v>
                </c:pt>
                <c:pt idx="781">
                  <c:v>1722513.2</c:v>
                </c:pt>
                <c:pt idx="782">
                  <c:v>1860417.6</c:v>
                </c:pt>
                <c:pt idx="783">
                  <c:v>1935378.2</c:v>
                </c:pt>
                <c:pt idx="784">
                  <c:v>1866578.5</c:v>
                </c:pt>
                <c:pt idx="785">
                  <c:v>1986938.8</c:v>
                </c:pt>
                <c:pt idx="786">
                  <c:v>1836482.5</c:v>
                </c:pt>
                <c:pt idx="787">
                  <c:v>1825381.5</c:v>
                </c:pt>
                <c:pt idx="788">
                  <c:v>1918463.5</c:v>
                </c:pt>
                <c:pt idx="789">
                  <c:v>1873488.1</c:v>
                </c:pt>
                <c:pt idx="790">
                  <c:v>1985050.4</c:v>
                </c:pt>
                <c:pt idx="791">
                  <c:v>1921695.2</c:v>
                </c:pt>
                <c:pt idx="792">
                  <c:v>1928176.9</c:v>
                </c:pt>
                <c:pt idx="793">
                  <c:v>2061837.8</c:v>
                </c:pt>
                <c:pt idx="794">
                  <c:v>1711117.3</c:v>
                </c:pt>
                <c:pt idx="795">
                  <c:v>1558568.3</c:v>
                </c:pt>
                <c:pt idx="796">
                  <c:v>1744266.2</c:v>
                </c:pt>
                <c:pt idx="797">
                  <c:v>1790474.6</c:v>
                </c:pt>
                <c:pt idx="798">
                  <c:v>1823665.8</c:v>
                </c:pt>
                <c:pt idx="799">
                  <c:v>1892483</c:v>
                </c:pt>
                <c:pt idx="800">
                  <c:v>1681973.5</c:v>
                </c:pt>
                <c:pt idx="801">
                  <c:v>1798433</c:v>
                </c:pt>
                <c:pt idx="802">
                  <c:v>1639266.5</c:v>
                </c:pt>
                <c:pt idx="803">
                  <c:v>1552696.1</c:v>
                </c:pt>
                <c:pt idx="804">
                  <c:v>1703237.5</c:v>
                </c:pt>
                <c:pt idx="805">
                  <c:v>1694691.6</c:v>
                </c:pt>
                <c:pt idx="806">
                  <c:v>1706068.7</c:v>
                </c:pt>
                <c:pt idx="807">
                  <c:v>1844606.5</c:v>
                </c:pt>
                <c:pt idx="808">
                  <c:v>1553775.7</c:v>
                </c:pt>
                <c:pt idx="809">
                  <c:v>1757982.9</c:v>
                </c:pt>
                <c:pt idx="810">
                  <c:v>1865625.6000000001</c:v>
                </c:pt>
                <c:pt idx="811">
                  <c:v>1769076.3</c:v>
                </c:pt>
                <c:pt idx="812">
                  <c:v>1981680.2</c:v>
                </c:pt>
                <c:pt idx="813">
                  <c:v>1836846.5</c:v>
                </c:pt>
                <c:pt idx="814">
                  <c:v>1728414.1</c:v>
                </c:pt>
                <c:pt idx="815">
                  <c:v>1552219.8</c:v>
                </c:pt>
                <c:pt idx="816">
                  <c:v>1617650.2</c:v>
                </c:pt>
                <c:pt idx="817">
                  <c:v>1758988.8</c:v>
                </c:pt>
                <c:pt idx="818">
                  <c:v>1727803.3</c:v>
                </c:pt>
                <c:pt idx="819">
                  <c:v>1672752.9</c:v>
                </c:pt>
                <c:pt idx="820">
                  <c:v>1750109.6</c:v>
                </c:pt>
                <c:pt idx="821">
                  <c:v>1621259.8</c:v>
                </c:pt>
                <c:pt idx="822">
                  <c:v>1602234.1</c:v>
                </c:pt>
                <c:pt idx="823">
                  <c:v>1694200.6</c:v>
                </c:pt>
                <c:pt idx="824">
                  <c:v>1874006.8</c:v>
                </c:pt>
                <c:pt idx="825">
                  <c:v>1803191.7</c:v>
                </c:pt>
                <c:pt idx="826">
                  <c:v>1751438</c:v>
                </c:pt>
                <c:pt idx="827">
                  <c:v>1915355.7</c:v>
                </c:pt>
                <c:pt idx="828">
                  <c:v>1807792</c:v>
                </c:pt>
                <c:pt idx="829">
                  <c:v>1603583.9</c:v>
                </c:pt>
                <c:pt idx="830">
                  <c:v>1464375.3</c:v>
                </c:pt>
                <c:pt idx="831">
                  <c:v>1570113.8</c:v>
                </c:pt>
                <c:pt idx="832">
                  <c:v>1646178.6</c:v>
                </c:pt>
                <c:pt idx="833">
                  <c:v>1589795</c:v>
                </c:pt>
                <c:pt idx="834">
                  <c:v>1616534.3</c:v>
                </c:pt>
                <c:pt idx="835">
                  <c:v>1549413.5</c:v>
                </c:pt>
                <c:pt idx="836">
                  <c:v>1572109</c:v>
                </c:pt>
                <c:pt idx="837">
                  <c:v>1379817.6</c:v>
                </c:pt>
                <c:pt idx="838">
                  <c:v>1540890</c:v>
                </c:pt>
                <c:pt idx="839">
                  <c:v>1552717.3</c:v>
                </c:pt>
                <c:pt idx="840">
                  <c:v>1519421.7</c:v>
                </c:pt>
                <c:pt idx="841">
                  <c:v>1549594.1</c:v>
                </c:pt>
                <c:pt idx="842">
                  <c:v>1517581</c:v>
                </c:pt>
                <c:pt idx="843">
                  <c:v>1517450</c:v>
                </c:pt>
                <c:pt idx="844">
                  <c:v>1400130.9</c:v>
                </c:pt>
                <c:pt idx="845">
                  <c:v>1506464</c:v>
                </c:pt>
                <c:pt idx="846">
                  <c:v>1536844.7</c:v>
                </c:pt>
                <c:pt idx="847">
                  <c:v>1699603.2</c:v>
                </c:pt>
                <c:pt idx="848">
                  <c:v>1606077.5</c:v>
                </c:pt>
                <c:pt idx="849">
                  <c:v>1524108.7</c:v>
                </c:pt>
                <c:pt idx="850">
                  <c:v>1427615.4</c:v>
                </c:pt>
                <c:pt idx="851">
                  <c:v>1292853.7</c:v>
                </c:pt>
                <c:pt idx="852">
                  <c:v>1483048.8</c:v>
                </c:pt>
                <c:pt idx="853">
                  <c:v>1518256.9</c:v>
                </c:pt>
                <c:pt idx="854">
                  <c:v>1510926</c:v>
                </c:pt>
                <c:pt idx="855">
                  <c:v>1494413.9</c:v>
                </c:pt>
                <c:pt idx="856">
                  <c:v>1518636.6</c:v>
                </c:pt>
                <c:pt idx="857">
                  <c:v>1534779.2</c:v>
                </c:pt>
                <c:pt idx="858">
                  <c:v>1423593.4</c:v>
                </c:pt>
                <c:pt idx="859">
                  <c:v>1694974.8</c:v>
                </c:pt>
                <c:pt idx="860">
                  <c:v>1837840.1</c:v>
                </c:pt>
                <c:pt idx="861">
                  <c:v>1737331.7</c:v>
                </c:pt>
                <c:pt idx="862">
                  <c:v>1694668.9</c:v>
                </c:pt>
                <c:pt idx="863">
                  <c:v>1672063.9</c:v>
                </c:pt>
                <c:pt idx="864">
                  <c:v>1554475.7</c:v>
                </c:pt>
                <c:pt idx="865">
                  <c:v>1532655.2</c:v>
                </c:pt>
                <c:pt idx="866">
                  <c:v>1743116.2</c:v>
                </c:pt>
                <c:pt idx="867">
                  <c:v>1723174.7</c:v>
                </c:pt>
                <c:pt idx="868">
                  <c:v>1883023.3</c:v>
                </c:pt>
                <c:pt idx="869">
                  <c:v>1705334.7</c:v>
                </c:pt>
                <c:pt idx="870">
                  <c:v>1525936.8</c:v>
                </c:pt>
                <c:pt idx="871">
                  <c:v>1544231</c:v>
                </c:pt>
                <c:pt idx="872">
                  <c:v>1488071.2</c:v>
                </c:pt>
                <c:pt idx="873">
                  <c:v>1617863.9</c:v>
                </c:pt>
                <c:pt idx="874">
                  <c:v>1788210.6</c:v>
                </c:pt>
                <c:pt idx="875">
                  <c:v>1841621.4</c:v>
                </c:pt>
                <c:pt idx="876">
                  <c:v>1941702.6</c:v>
                </c:pt>
                <c:pt idx="877">
                  <c:v>2096119.4</c:v>
                </c:pt>
                <c:pt idx="878">
                  <c:v>1793545.6</c:v>
                </c:pt>
                <c:pt idx="879">
                  <c:v>1773667.5</c:v>
                </c:pt>
                <c:pt idx="880">
                  <c:v>2004743.3</c:v>
                </c:pt>
                <c:pt idx="881">
                  <c:v>1985759</c:v>
                </c:pt>
                <c:pt idx="882">
                  <c:v>1878288.5</c:v>
                </c:pt>
                <c:pt idx="883">
                  <c:v>1807719.4</c:v>
                </c:pt>
                <c:pt idx="884">
                  <c:v>1644722</c:v>
                </c:pt>
                <c:pt idx="885">
                  <c:v>1679861.3</c:v>
                </c:pt>
                <c:pt idx="886">
                  <c:v>1607916.1</c:v>
                </c:pt>
                <c:pt idx="887">
                  <c:v>1801404.3</c:v>
                </c:pt>
                <c:pt idx="888">
                  <c:v>1957756.1</c:v>
                </c:pt>
                <c:pt idx="889">
                  <c:v>2042114.7</c:v>
                </c:pt>
                <c:pt idx="890">
                  <c:v>1847611.4</c:v>
                </c:pt>
                <c:pt idx="891">
                  <c:v>1923105.4</c:v>
                </c:pt>
                <c:pt idx="892">
                  <c:v>1637137.8</c:v>
                </c:pt>
                <c:pt idx="893">
                  <c:v>1714944.4</c:v>
                </c:pt>
                <c:pt idx="894">
                  <c:v>1758266</c:v>
                </c:pt>
                <c:pt idx="895">
                  <c:v>1951195.1</c:v>
                </c:pt>
                <c:pt idx="896">
                  <c:v>1920022.3</c:v>
                </c:pt>
                <c:pt idx="897">
                  <c:v>2090197.8</c:v>
                </c:pt>
                <c:pt idx="898">
                  <c:v>2167788.7000000002</c:v>
                </c:pt>
                <c:pt idx="899">
                  <c:v>2031495.8</c:v>
                </c:pt>
                <c:pt idx="900">
                  <c:v>2049301.1</c:v>
                </c:pt>
                <c:pt idx="901">
                  <c:v>2218151</c:v>
                </c:pt>
                <c:pt idx="902">
                  <c:v>2223640.2000000002</c:v>
                </c:pt>
                <c:pt idx="903">
                  <c:v>2112898</c:v>
                </c:pt>
                <c:pt idx="904">
                  <c:v>2217039.2999999998</c:v>
                </c:pt>
                <c:pt idx="905">
                  <c:v>2195781.9</c:v>
                </c:pt>
                <c:pt idx="906">
                  <c:v>1889727.3</c:v>
                </c:pt>
                <c:pt idx="907">
                  <c:v>1841499.5</c:v>
                </c:pt>
                <c:pt idx="908">
                  <c:v>1818983.6</c:v>
                </c:pt>
                <c:pt idx="909">
                  <c:v>2252496.6</c:v>
                </c:pt>
                <c:pt idx="910">
                  <c:v>2221187.7999999998</c:v>
                </c:pt>
                <c:pt idx="911">
                  <c:v>2298895</c:v>
                </c:pt>
                <c:pt idx="912">
                  <c:v>2322879.1</c:v>
                </c:pt>
                <c:pt idx="913">
                  <c:v>2139476.7000000002</c:v>
                </c:pt>
                <c:pt idx="914">
                  <c:v>1936928.7</c:v>
                </c:pt>
                <c:pt idx="915">
                  <c:v>2071919.8</c:v>
                </c:pt>
                <c:pt idx="916">
                  <c:v>2254919.6</c:v>
                </c:pt>
                <c:pt idx="917">
                  <c:v>2534566.6</c:v>
                </c:pt>
                <c:pt idx="918">
                  <c:v>2432947.1</c:v>
                </c:pt>
                <c:pt idx="919">
                  <c:v>2297750.2999999998</c:v>
                </c:pt>
                <c:pt idx="920">
                  <c:v>2367762.1</c:v>
                </c:pt>
                <c:pt idx="921">
                  <c:v>2283977.2999999998</c:v>
                </c:pt>
                <c:pt idx="922">
                  <c:v>2364952.7000000002</c:v>
                </c:pt>
                <c:pt idx="923">
                  <c:v>2422974.6</c:v>
                </c:pt>
                <c:pt idx="924">
                  <c:v>2386291.2999999998</c:v>
                </c:pt>
                <c:pt idx="925">
                  <c:v>2499620.1</c:v>
                </c:pt>
                <c:pt idx="926">
                  <c:v>2395758.2000000002</c:v>
                </c:pt>
                <c:pt idx="927">
                  <c:v>2014872.4</c:v>
                </c:pt>
                <c:pt idx="928">
                  <c:v>2346408.9</c:v>
                </c:pt>
                <c:pt idx="929">
                  <c:v>2125751.6</c:v>
                </c:pt>
                <c:pt idx="930">
                  <c:v>2435231.7000000002</c:v>
                </c:pt>
                <c:pt idx="931">
                  <c:v>2187951.2999999998</c:v>
                </c:pt>
                <c:pt idx="932">
                  <c:v>2050635.1</c:v>
                </c:pt>
                <c:pt idx="933">
                  <c:v>2251111.4</c:v>
                </c:pt>
                <c:pt idx="934">
                  <c:v>2302997.4</c:v>
                </c:pt>
                <c:pt idx="935">
                  <c:v>2285797.2000000002</c:v>
                </c:pt>
                <c:pt idx="936">
                  <c:v>2259363.2000000002</c:v>
                </c:pt>
                <c:pt idx="937">
                  <c:v>2266059.9</c:v>
                </c:pt>
                <c:pt idx="938">
                  <c:v>2424397.9</c:v>
                </c:pt>
                <c:pt idx="939">
                  <c:v>2275662.5</c:v>
                </c:pt>
                <c:pt idx="940">
                  <c:v>2457208.1</c:v>
                </c:pt>
                <c:pt idx="941">
                  <c:v>2437526.7000000002</c:v>
                </c:pt>
                <c:pt idx="942">
                  <c:v>2368728.2999999998</c:v>
                </c:pt>
                <c:pt idx="943">
                  <c:v>2321164.7999999998</c:v>
                </c:pt>
                <c:pt idx="944">
                  <c:v>2399906.1</c:v>
                </c:pt>
                <c:pt idx="945">
                  <c:v>2711579.2</c:v>
                </c:pt>
                <c:pt idx="946">
                  <c:v>2090875.8</c:v>
                </c:pt>
                <c:pt idx="947">
                  <c:v>2174258.4</c:v>
                </c:pt>
                <c:pt idx="948">
                  <c:v>1994213</c:v>
                </c:pt>
                <c:pt idx="949">
                  <c:v>2345234.7999999998</c:v>
                </c:pt>
                <c:pt idx="950">
                  <c:v>2373227</c:v>
                </c:pt>
                <c:pt idx="951">
                  <c:v>2590389.1</c:v>
                </c:pt>
                <c:pt idx="952">
                  <c:v>2397943.4</c:v>
                </c:pt>
                <c:pt idx="953">
                  <c:v>2645114.9</c:v>
                </c:pt>
                <c:pt idx="954">
                  <c:v>2575644.7000000002</c:v>
                </c:pt>
                <c:pt idx="955">
                  <c:v>2277352.1</c:v>
                </c:pt>
                <c:pt idx="956">
                  <c:v>2239374</c:v>
                </c:pt>
                <c:pt idx="957">
                  <c:v>2227570.7000000002</c:v>
                </c:pt>
                <c:pt idx="958">
                  <c:v>2479557.5</c:v>
                </c:pt>
                <c:pt idx="959">
                  <c:v>2477202.2000000002</c:v>
                </c:pt>
                <c:pt idx="960">
                  <c:v>2660868.7000000002</c:v>
                </c:pt>
                <c:pt idx="961">
                  <c:v>2628030.5</c:v>
                </c:pt>
                <c:pt idx="962">
                  <c:v>2462054.6</c:v>
                </c:pt>
                <c:pt idx="963">
                  <c:v>2475645.7999999998</c:v>
                </c:pt>
                <c:pt idx="964">
                  <c:v>2692990.1</c:v>
                </c:pt>
                <c:pt idx="965">
                  <c:v>2800730.6</c:v>
                </c:pt>
                <c:pt idx="966">
                  <c:v>2886033.2</c:v>
                </c:pt>
                <c:pt idx="967">
                  <c:v>2838682.5</c:v>
                </c:pt>
                <c:pt idx="968">
                  <c:v>2472291.6</c:v>
                </c:pt>
                <c:pt idx="969">
                  <c:v>2200200.5</c:v>
                </c:pt>
                <c:pt idx="970">
                  <c:v>2592191.9</c:v>
                </c:pt>
                <c:pt idx="971">
                  <c:v>2574172.6</c:v>
                </c:pt>
                <c:pt idx="972">
                  <c:v>2508221.2999999998</c:v>
                </c:pt>
                <c:pt idx="973">
                  <c:v>2663477.2000000002</c:v>
                </c:pt>
                <c:pt idx="974">
                  <c:v>2872412.5</c:v>
                </c:pt>
                <c:pt idx="975">
                  <c:v>2464778.7999999998</c:v>
                </c:pt>
                <c:pt idx="976">
                  <c:v>2582358.6</c:v>
                </c:pt>
                <c:pt idx="977">
                  <c:v>2519623.1</c:v>
                </c:pt>
                <c:pt idx="978">
                  <c:v>2394375.2000000002</c:v>
                </c:pt>
                <c:pt idx="979">
                  <c:v>2768493.6</c:v>
                </c:pt>
                <c:pt idx="980">
                  <c:v>2762113</c:v>
                </c:pt>
                <c:pt idx="981">
                  <c:v>2691006.2</c:v>
                </c:pt>
                <c:pt idx="982">
                  <c:v>2555618.7999999998</c:v>
                </c:pt>
                <c:pt idx="983">
                  <c:v>2201041.7999999998</c:v>
                </c:pt>
                <c:pt idx="984">
                  <c:v>2246496.2999999998</c:v>
                </c:pt>
                <c:pt idx="985">
                  <c:v>2421363.2999999998</c:v>
                </c:pt>
                <c:pt idx="986">
                  <c:v>2562008.2999999998</c:v>
                </c:pt>
                <c:pt idx="987">
                  <c:v>2639505.2000000002</c:v>
                </c:pt>
                <c:pt idx="988">
                  <c:v>2528354.2999999998</c:v>
                </c:pt>
                <c:pt idx="989">
                  <c:v>2534808.7999999998</c:v>
                </c:pt>
                <c:pt idx="990">
                  <c:v>2337718.9</c:v>
                </c:pt>
                <c:pt idx="991">
                  <c:v>1964517.7</c:v>
                </c:pt>
                <c:pt idx="992">
                  <c:v>2399065.4</c:v>
                </c:pt>
                <c:pt idx="993">
                  <c:v>2484990.2000000002</c:v>
                </c:pt>
                <c:pt idx="994">
                  <c:v>2439404.2000000002</c:v>
                </c:pt>
                <c:pt idx="995">
                  <c:v>2398163.6</c:v>
                </c:pt>
                <c:pt idx="996">
                  <c:v>2357902.9</c:v>
                </c:pt>
                <c:pt idx="997">
                  <c:v>2266464.5</c:v>
                </c:pt>
                <c:pt idx="998">
                  <c:v>2173522.7999999998</c:v>
                </c:pt>
                <c:pt idx="999">
                  <c:v>2266645.4</c:v>
                </c:pt>
                <c:pt idx="1000">
                  <c:v>2388209.2999999998</c:v>
                </c:pt>
                <c:pt idx="1001">
                  <c:v>2594914.1</c:v>
                </c:pt>
                <c:pt idx="1002">
                  <c:v>2621308.2000000002</c:v>
                </c:pt>
                <c:pt idx="1003">
                  <c:v>2693414.5</c:v>
                </c:pt>
                <c:pt idx="1004">
                  <c:v>2947498.8</c:v>
                </c:pt>
                <c:pt idx="1005">
                  <c:v>2544863.1</c:v>
                </c:pt>
                <c:pt idx="1006">
                  <c:v>2443777.4</c:v>
                </c:pt>
                <c:pt idx="1007">
                  <c:v>2503678.5</c:v>
                </c:pt>
                <c:pt idx="1008">
                  <c:v>2792457.9</c:v>
                </c:pt>
                <c:pt idx="1009">
                  <c:v>2788238.8</c:v>
                </c:pt>
                <c:pt idx="1010">
                  <c:v>2976593.4</c:v>
                </c:pt>
                <c:pt idx="1011">
                  <c:v>2631134</c:v>
                </c:pt>
                <c:pt idx="1012">
                  <c:v>2542630.4</c:v>
                </c:pt>
                <c:pt idx="1013">
                  <c:v>2645893.2000000002</c:v>
                </c:pt>
                <c:pt idx="1014">
                  <c:v>2569490.5</c:v>
                </c:pt>
                <c:pt idx="1015">
                  <c:v>2526698.5</c:v>
                </c:pt>
                <c:pt idx="1016">
                  <c:v>2567285.6</c:v>
                </c:pt>
                <c:pt idx="1017">
                  <c:v>2595842.1</c:v>
                </c:pt>
                <c:pt idx="1018">
                  <c:v>2475140.7999999998</c:v>
                </c:pt>
                <c:pt idx="1019">
                  <c:v>2341179.4</c:v>
                </c:pt>
                <c:pt idx="1020">
                  <c:v>2495540.4</c:v>
                </c:pt>
                <c:pt idx="1021">
                  <c:v>2635219.2999999998</c:v>
                </c:pt>
                <c:pt idx="1022">
                  <c:v>2590391.1</c:v>
                </c:pt>
                <c:pt idx="1023">
                  <c:v>2622823.5</c:v>
                </c:pt>
                <c:pt idx="1024">
                  <c:v>2570173.9</c:v>
                </c:pt>
                <c:pt idx="1025">
                  <c:v>2271726.1</c:v>
                </c:pt>
                <c:pt idx="1026">
                  <c:v>1916608.1</c:v>
                </c:pt>
                <c:pt idx="1027">
                  <c:v>2328355.2000000002</c:v>
                </c:pt>
                <c:pt idx="1028">
                  <c:v>2371839.4</c:v>
                </c:pt>
                <c:pt idx="1029">
                  <c:v>2572082.5</c:v>
                </c:pt>
                <c:pt idx="1030">
                  <c:v>2614161.5</c:v>
                </c:pt>
                <c:pt idx="1031">
                  <c:v>2339936.9</c:v>
                </c:pt>
                <c:pt idx="1032">
                  <c:v>2397421.5</c:v>
                </c:pt>
                <c:pt idx="1033">
                  <c:v>2291607.7999999998</c:v>
                </c:pt>
                <c:pt idx="1034">
                  <c:v>2384744.7999999998</c:v>
                </c:pt>
                <c:pt idx="1035">
                  <c:v>2463348</c:v>
                </c:pt>
                <c:pt idx="1036">
                  <c:v>2223233</c:v>
                </c:pt>
                <c:pt idx="1037">
                  <c:v>2496147.2999999998</c:v>
                </c:pt>
                <c:pt idx="1038">
                  <c:v>2585882.6</c:v>
                </c:pt>
                <c:pt idx="1039">
                  <c:v>2389663.7000000002</c:v>
                </c:pt>
                <c:pt idx="1040">
                  <c:v>1999519</c:v>
                </c:pt>
                <c:pt idx="1041">
                  <c:v>2106955.1</c:v>
                </c:pt>
                <c:pt idx="1042">
                  <c:v>2224840</c:v>
                </c:pt>
                <c:pt idx="1043">
                  <c:v>2261810.7999999998</c:v>
                </c:pt>
                <c:pt idx="1044">
                  <c:v>2639730.7000000002</c:v>
                </c:pt>
                <c:pt idx="1045">
                  <c:v>2451161.7000000002</c:v>
                </c:pt>
                <c:pt idx="1046">
                  <c:v>2205711.6</c:v>
                </c:pt>
                <c:pt idx="1047">
                  <c:v>2076385.7</c:v>
                </c:pt>
                <c:pt idx="1048">
                  <c:v>2115458.2999999998</c:v>
                </c:pt>
                <c:pt idx="1049">
                  <c:v>2272132.9</c:v>
                </c:pt>
                <c:pt idx="1050">
                  <c:v>2390052.2999999998</c:v>
                </c:pt>
                <c:pt idx="1051">
                  <c:v>2276425.2000000002</c:v>
                </c:pt>
                <c:pt idx="1052">
                  <c:v>2172143.6</c:v>
                </c:pt>
                <c:pt idx="1053">
                  <c:v>2081157.2</c:v>
                </c:pt>
                <c:pt idx="1054">
                  <c:v>2026807.7</c:v>
                </c:pt>
                <c:pt idx="1055">
                  <c:v>1938226.4</c:v>
                </c:pt>
                <c:pt idx="1056">
                  <c:v>2307430.1</c:v>
                </c:pt>
                <c:pt idx="1057">
                  <c:v>2114543.6</c:v>
                </c:pt>
                <c:pt idx="1058">
                  <c:v>2314130.4</c:v>
                </c:pt>
                <c:pt idx="1059">
                  <c:v>2278179.7000000002</c:v>
                </c:pt>
                <c:pt idx="1060">
                  <c:v>2130723.6</c:v>
                </c:pt>
                <c:pt idx="1061">
                  <c:v>2002844.7</c:v>
                </c:pt>
                <c:pt idx="1062">
                  <c:v>2284183.2000000002</c:v>
                </c:pt>
                <c:pt idx="1063">
                  <c:v>2202810.1</c:v>
                </c:pt>
                <c:pt idx="1064">
                  <c:v>2304306.7999999998</c:v>
                </c:pt>
                <c:pt idx="1065">
                  <c:v>2186239.1</c:v>
                </c:pt>
                <c:pt idx="1066">
                  <c:v>2170415.7999999998</c:v>
                </c:pt>
                <c:pt idx="1067">
                  <c:v>1852095.7</c:v>
                </c:pt>
                <c:pt idx="1068">
                  <c:v>1810331.2</c:v>
                </c:pt>
                <c:pt idx="1069">
                  <c:v>2026830.2</c:v>
                </c:pt>
                <c:pt idx="1070">
                  <c:v>1975784.9</c:v>
                </c:pt>
                <c:pt idx="1071">
                  <c:v>1971738.3</c:v>
                </c:pt>
                <c:pt idx="1072">
                  <c:v>1938506.6</c:v>
                </c:pt>
                <c:pt idx="1073">
                  <c:v>1837737.2</c:v>
                </c:pt>
                <c:pt idx="1074">
                  <c:v>1654218.6</c:v>
                </c:pt>
                <c:pt idx="1075">
                  <c:v>1662073.3</c:v>
                </c:pt>
                <c:pt idx="1076">
                  <c:v>1761635</c:v>
                </c:pt>
                <c:pt idx="1077">
                  <c:v>1926778.6</c:v>
                </c:pt>
                <c:pt idx="1078">
                  <c:v>2245871.2000000002</c:v>
                </c:pt>
                <c:pt idx="1079">
                  <c:v>1912797.7</c:v>
                </c:pt>
                <c:pt idx="1080">
                  <c:v>1829184.7</c:v>
                </c:pt>
                <c:pt idx="1081">
                  <c:v>1875872</c:v>
                </c:pt>
                <c:pt idx="1082">
                  <c:v>1713580.5</c:v>
                </c:pt>
                <c:pt idx="1083">
                  <c:v>1606654.5</c:v>
                </c:pt>
                <c:pt idx="1084">
                  <c:v>1896083</c:v>
                </c:pt>
                <c:pt idx="1085">
                  <c:v>2039729.3</c:v>
                </c:pt>
                <c:pt idx="1086">
                  <c:v>2089542.3</c:v>
                </c:pt>
                <c:pt idx="1087">
                  <c:v>2231688.6</c:v>
                </c:pt>
                <c:pt idx="1088">
                  <c:v>1879808.7</c:v>
                </c:pt>
                <c:pt idx="1089">
                  <c:v>2153460.2000000002</c:v>
                </c:pt>
                <c:pt idx="1090">
                  <c:v>2176362</c:v>
                </c:pt>
                <c:pt idx="1091">
                  <c:v>2139955.6</c:v>
                </c:pt>
                <c:pt idx="1092">
                  <c:v>2106481.5</c:v>
                </c:pt>
                <c:pt idx="1093">
                  <c:v>2002491.4</c:v>
                </c:pt>
                <c:pt idx="1094">
                  <c:v>1639861.7</c:v>
                </c:pt>
                <c:pt idx="1095">
                  <c:v>1660874</c:v>
                </c:pt>
                <c:pt idx="1096">
                  <c:v>1676421.6</c:v>
                </c:pt>
                <c:pt idx="1097">
                  <c:v>1872211.5</c:v>
                </c:pt>
                <c:pt idx="1098">
                  <c:v>1921551.3</c:v>
                </c:pt>
                <c:pt idx="1099">
                  <c:v>1954383</c:v>
                </c:pt>
                <c:pt idx="1100">
                  <c:v>2074851.9</c:v>
                </c:pt>
                <c:pt idx="1101">
                  <c:v>2538412.5</c:v>
                </c:pt>
                <c:pt idx="1102">
                  <c:v>2498417</c:v>
                </c:pt>
                <c:pt idx="1103">
                  <c:v>2354923.6</c:v>
                </c:pt>
                <c:pt idx="1104">
                  <c:v>2299553.7000000002</c:v>
                </c:pt>
                <c:pt idx="1105">
                  <c:v>2237552.5</c:v>
                </c:pt>
                <c:pt idx="1106">
                  <c:v>2165815.6</c:v>
                </c:pt>
                <c:pt idx="1107">
                  <c:v>2230727.4</c:v>
                </c:pt>
                <c:pt idx="1108">
                  <c:v>2055913</c:v>
                </c:pt>
                <c:pt idx="1109">
                  <c:v>1896624.5</c:v>
                </c:pt>
                <c:pt idx="1110">
                  <c:v>1838667.3</c:v>
                </c:pt>
                <c:pt idx="1111">
                  <c:v>1999224.7</c:v>
                </c:pt>
                <c:pt idx="1112">
                  <c:v>2215759.2000000002</c:v>
                </c:pt>
                <c:pt idx="1113">
                  <c:v>1989524.1</c:v>
                </c:pt>
                <c:pt idx="1114">
                  <c:v>1853842.2</c:v>
                </c:pt>
                <c:pt idx="1115">
                  <c:v>1865883.6</c:v>
                </c:pt>
                <c:pt idx="1116">
                  <c:v>1683565.1</c:v>
                </c:pt>
                <c:pt idx="1117">
                  <c:v>1750809.5</c:v>
                </c:pt>
                <c:pt idx="1118">
                  <c:v>1891806.3</c:v>
                </c:pt>
                <c:pt idx="1119">
                  <c:v>1902647.9</c:v>
                </c:pt>
                <c:pt idx="1120">
                  <c:v>1934034.1</c:v>
                </c:pt>
                <c:pt idx="1121">
                  <c:v>1881148.7</c:v>
                </c:pt>
                <c:pt idx="1122">
                  <c:v>1960811.3</c:v>
                </c:pt>
                <c:pt idx="1123">
                  <c:v>1890085</c:v>
                </c:pt>
                <c:pt idx="1124">
                  <c:v>2015597.7</c:v>
                </c:pt>
                <c:pt idx="1125">
                  <c:v>2145094.7999999998</c:v>
                </c:pt>
                <c:pt idx="1126">
                  <c:v>2279456.4</c:v>
                </c:pt>
                <c:pt idx="1127">
                  <c:v>2105247.1</c:v>
                </c:pt>
                <c:pt idx="1128">
                  <c:v>1935278.5</c:v>
                </c:pt>
                <c:pt idx="1129">
                  <c:v>2401796.7999999998</c:v>
                </c:pt>
                <c:pt idx="1130">
                  <c:v>2032197.7</c:v>
                </c:pt>
                <c:pt idx="1131">
                  <c:v>2043384</c:v>
                </c:pt>
                <c:pt idx="1132">
                  <c:v>2592425.6</c:v>
                </c:pt>
                <c:pt idx="1133">
                  <c:v>2619877.4</c:v>
                </c:pt>
                <c:pt idx="1134">
                  <c:v>2326786</c:v>
                </c:pt>
                <c:pt idx="1135">
                  <c:v>1884752.2</c:v>
                </c:pt>
                <c:pt idx="1136">
                  <c:v>1914386.1</c:v>
                </c:pt>
                <c:pt idx="1137">
                  <c:v>2031514</c:v>
                </c:pt>
                <c:pt idx="1138">
                  <c:v>1938745.5</c:v>
                </c:pt>
                <c:pt idx="1139">
                  <c:v>2006839.6</c:v>
                </c:pt>
                <c:pt idx="1140">
                  <c:v>2139224.2000000002</c:v>
                </c:pt>
                <c:pt idx="1141">
                  <c:v>2007248.7</c:v>
                </c:pt>
                <c:pt idx="1142">
                  <c:v>1942191.2</c:v>
                </c:pt>
                <c:pt idx="1143">
                  <c:v>2024517.6</c:v>
                </c:pt>
                <c:pt idx="1144">
                  <c:v>1765782.7</c:v>
                </c:pt>
                <c:pt idx="1145">
                  <c:v>1635310.7</c:v>
                </c:pt>
                <c:pt idx="1146">
                  <c:v>1848476.2</c:v>
                </c:pt>
                <c:pt idx="1147">
                  <c:v>2118616.7999999998</c:v>
                </c:pt>
                <c:pt idx="1148">
                  <c:v>2239850.9</c:v>
                </c:pt>
                <c:pt idx="1149">
                  <c:v>2427198.7999999998</c:v>
                </c:pt>
                <c:pt idx="1150">
                  <c:v>2757502.3</c:v>
                </c:pt>
                <c:pt idx="1151">
                  <c:v>2078561.7</c:v>
                </c:pt>
                <c:pt idx="1152">
                  <c:v>1928095</c:v>
                </c:pt>
                <c:pt idx="1153">
                  <c:v>2251093.5</c:v>
                </c:pt>
                <c:pt idx="1154">
                  <c:v>2607602.5</c:v>
                </c:pt>
                <c:pt idx="1155">
                  <c:v>2339212</c:v>
                </c:pt>
                <c:pt idx="1156">
                  <c:v>2409308.6</c:v>
                </c:pt>
                <c:pt idx="1157">
                  <c:v>1819669.3</c:v>
                </c:pt>
                <c:pt idx="1158">
                  <c:v>1720706.2</c:v>
                </c:pt>
                <c:pt idx="1159">
                  <c:v>1772538.8</c:v>
                </c:pt>
                <c:pt idx="1160">
                  <c:v>2328684.6</c:v>
                </c:pt>
                <c:pt idx="1161">
                  <c:v>2062817.7</c:v>
                </c:pt>
                <c:pt idx="1162">
                  <c:v>2528394.1</c:v>
                </c:pt>
                <c:pt idx="1163">
                  <c:v>2740596.4</c:v>
                </c:pt>
                <c:pt idx="1164">
                  <c:v>2627712</c:v>
                </c:pt>
                <c:pt idx="1165">
                  <c:v>1961372.3</c:v>
                </c:pt>
                <c:pt idx="1166">
                  <c:v>1776966.8</c:v>
                </c:pt>
                <c:pt idx="1167">
                  <c:v>2016568.6</c:v>
                </c:pt>
                <c:pt idx="1168">
                  <c:v>2465245.9</c:v>
                </c:pt>
                <c:pt idx="1169">
                  <c:v>2314526.6</c:v>
                </c:pt>
                <c:pt idx="1170">
                  <c:v>2189496.6</c:v>
                </c:pt>
                <c:pt idx="1171">
                  <c:v>1978450.3</c:v>
                </c:pt>
                <c:pt idx="1172">
                  <c:v>1806072.4</c:v>
                </c:pt>
                <c:pt idx="1173">
                  <c:v>1694351</c:v>
                </c:pt>
                <c:pt idx="1174">
                  <c:v>1907445.1</c:v>
                </c:pt>
                <c:pt idx="1175">
                  <c:v>1980258.7</c:v>
                </c:pt>
                <c:pt idx="1176">
                  <c:v>1997828.6</c:v>
                </c:pt>
                <c:pt idx="1177">
                  <c:v>2141375.9</c:v>
                </c:pt>
                <c:pt idx="1178">
                  <c:v>1946023.3</c:v>
                </c:pt>
                <c:pt idx="1179">
                  <c:v>1800166.8</c:v>
                </c:pt>
                <c:pt idx="1180">
                  <c:v>1568908.1</c:v>
                </c:pt>
                <c:pt idx="1181">
                  <c:v>1996626.1</c:v>
                </c:pt>
                <c:pt idx="1182">
                  <c:v>2021760.7</c:v>
                </c:pt>
                <c:pt idx="1183">
                  <c:v>2321519.7000000002</c:v>
                </c:pt>
                <c:pt idx="1184">
                  <c:v>2283967.2999999998</c:v>
                </c:pt>
                <c:pt idx="1185">
                  <c:v>2141986.9</c:v>
                </c:pt>
                <c:pt idx="1186">
                  <c:v>1820028</c:v>
                </c:pt>
                <c:pt idx="1187">
                  <c:v>1969033</c:v>
                </c:pt>
                <c:pt idx="1188">
                  <c:v>2719020.4</c:v>
                </c:pt>
                <c:pt idx="1189">
                  <c:v>2672699.4</c:v>
                </c:pt>
                <c:pt idx="1190">
                  <c:v>2367347</c:v>
                </c:pt>
                <c:pt idx="1191">
                  <c:v>2281508.4</c:v>
                </c:pt>
                <c:pt idx="1192">
                  <c:v>2303381.2999999998</c:v>
                </c:pt>
                <c:pt idx="1193">
                  <c:v>2061054.2</c:v>
                </c:pt>
                <c:pt idx="1194">
                  <c:v>1880753.6</c:v>
                </c:pt>
                <c:pt idx="1195">
                  <c:v>2050266.9</c:v>
                </c:pt>
                <c:pt idx="1196">
                  <c:v>2139352.2000000002</c:v>
                </c:pt>
                <c:pt idx="1197">
                  <c:v>2118156.9</c:v>
                </c:pt>
                <c:pt idx="1198">
                  <c:v>2318919.1</c:v>
                </c:pt>
                <c:pt idx="1199">
                  <c:v>2287374</c:v>
                </c:pt>
                <c:pt idx="1200">
                  <c:v>2020956.3</c:v>
                </c:pt>
                <c:pt idx="1201">
                  <c:v>2095492.2</c:v>
                </c:pt>
                <c:pt idx="1202">
                  <c:v>2256643.7000000002</c:v>
                </c:pt>
                <c:pt idx="1203">
                  <c:v>2181088.9</c:v>
                </c:pt>
                <c:pt idx="1204">
                  <c:v>2156502.5</c:v>
                </c:pt>
                <c:pt idx="1205">
                  <c:v>2025212.8</c:v>
                </c:pt>
                <c:pt idx="1206">
                  <c:v>1989025.7</c:v>
                </c:pt>
                <c:pt idx="1207">
                  <c:v>1956552.9</c:v>
                </c:pt>
                <c:pt idx="1208">
                  <c:v>1863193.6000000001</c:v>
                </c:pt>
                <c:pt idx="1209">
                  <c:v>2277515.4</c:v>
                </c:pt>
                <c:pt idx="1210">
                  <c:v>2010955.7</c:v>
                </c:pt>
                <c:pt idx="1211">
                  <c:v>2034700.6</c:v>
                </c:pt>
                <c:pt idx="1212">
                  <c:v>2175714</c:v>
                </c:pt>
                <c:pt idx="1213">
                  <c:v>2166432.2999999998</c:v>
                </c:pt>
                <c:pt idx="1214">
                  <c:v>1897697.8</c:v>
                </c:pt>
                <c:pt idx="1215">
                  <c:v>1747816.4</c:v>
                </c:pt>
                <c:pt idx="1216">
                  <c:v>1829415.7</c:v>
                </c:pt>
                <c:pt idx="1217">
                  <c:v>1830694.5</c:v>
                </c:pt>
                <c:pt idx="1218">
                  <c:v>1996176.3</c:v>
                </c:pt>
                <c:pt idx="1219">
                  <c:v>2084858.4</c:v>
                </c:pt>
                <c:pt idx="1220">
                  <c:v>1881785.5</c:v>
                </c:pt>
                <c:pt idx="1221">
                  <c:v>1784308</c:v>
                </c:pt>
                <c:pt idx="1222">
                  <c:v>1949147</c:v>
                </c:pt>
                <c:pt idx="1223">
                  <c:v>2053921.6</c:v>
                </c:pt>
                <c:pt idx="1224">
                  <c:v>2286589.6</c:v>
                </c:pt>
                <c:pt idx="1225">
                  <c:v>2128484.7999999998</c:v>
                </c:pt>
                <c:pt idx="1226">
                  <c:v>2162072.2000000002</c:v>
                </c:pt>
                <c:pt idx="1227">
                  <c:v>2205013.4</c:v>
                </c:pt>
                <c:pt idx="1228">
                  <c:v>1867416.4</c:v>
                </c:pt>
                <c:pt idx="1229">
                  <c:v>1947740.8</c:v>
                </c:pt>
                <c:pt idx="1230">
                  <c:v>1970215.7</c:v>
                </c:pt>
                <c:pt idx="1231">
                  <c:v>1906416.3</c:v>
                </c:pt>
                <c:pt idx="1232">
                  <c:v>1993517.7</c:v>
                </c:pt>
                <c:pt idx="1233">
                  <c:v>1924273.9</c:v>
                </c:pt>
                <c:pt idx="1234">
                  <c:v>1783968.6</c:v>
                </c:pt>
                <c:pt idx="1235">
                  <c:v>1710101.1</c:v>
                </c:pt>
                <c:pt idx="1236">
                  <c:v>1671964.9</c:v>
                </c:pt>
                <c:pt idx="1237">
                  <c:v>1905285.2</c:v>
                </c:pt>
                <c:pt idx="1238">
                  <c:v>1978873.6</c:v>
                </c:pt>
                <c:pt idx="1239">
                  <c:v>2040474.2</c:v>
                </c:pt>
                <c:pt idx="1240">
                  <c:v>2359508.2000000002</c:v>
                </c:pt>
                <c:pt idx="1241">
                  <c:v>2303369.6</c:v>
                </c:pt>
                <c:pt idx="1242">
                  <c:v>2134674.2999999998</c:v>
                </c:pt>
                <c:pt idx="1243">
                  <c:v>1968860.7</c:v>
                </c:pt>
                <c:pt idx="1244">
                  <c:v>2117038.7000000002</c:v>
                </c:pt>
                <c:pt idx="1245">
                  <c:v>2205140.2999999998</c:v>
                </c:pt>
                <c:pt idx="1246">
                  <c:v>2051838</c:v>
                </c:pt>
                <c:pt idx="1247">
                  <c:v>2027797.7</c:v>
                </c:pt>
                <c:pt idx="1248">
                  <c:v>2025722.7</c:v>
                </c:pt>
                <c:pt idx="1249">
                  <c:v>1991721.3</c:v>
                </c:pt>
                <c:pt idx="1250">
                  <c:v>1867129.2</c:v>
                </c:pt>
                <c:pt idx="1251">
                  <c:v>2122938.5</c:v>
                </c:pt>
                <c:pt idx="1252">
                  <c:v>1917640.8</c:v>
                </c:pt>
                <c:pt idx="1253">
                  <c:v>2167679.2999999998</c:v>
                </c:pt>
                <c:pt idx="1254">
                  <c:v>2175577.1</c:v>
                </c:pt>
                <c:pt idx="1255">
                  <c:v>2247068.2999999998</c:v>
                </c:pt>
                <c:pt idx="1256">
                  <c:v>1993703.7</c:v>
                </c:pt>
                <c:pt idx="1257">
                  <c:v>1916667.5</c:v>
                </c:pt>
                <c:pt idx="1258">
                  <c:v>2034903.4</c:v>
                </c:pt>
                <c:pt idx="1259">
                  <c:v>2185673.2000000002</c:v>
                </c:pt>
                <c:pt idx="1260">
                  <c:v>2124696.7000000002</c:v>
                </c:pt>
                <c:pt idx="1261">
                  <c:v>2030322</c:v>
                </c:pt>
                <c:pt idx="1262">
                  <c:v>1995070.4</c:v>
                </c:pt>
                <c:pt idx="1263">
                  <c:v>1727751</c:v>
                </c:pt>
                <c:pt idx="1264">
                  <c:v>1711131.9</c:v>
                </c:pt>
                <c:pt idx="1265">
                  <c:v>1998835.9</c:v>
                </c:pt>
                <c:pt idx="1266">
                  <c:v>2175821.4</c:v>
                </c:pt>
                <c:pt idx="1267">
                  <c:v>2147550.4</c:v>
                </c:pt>
                <c:pt idx="1268">
                  <c:v>2176836.5</c:v>
                </c:pt>
                <c:pt idx="1269">
                  <c:v>2103870.5</c:v>
                </c:pt>
                <c:pt idx="1270">
                  <c:v>1896972.6</c:v>
                </c:pt>
                <c:pt idx="1271">
                  <c:v>1929907.8</c:v>
                </c:pt>
                <c:pt idx="1272">
                  <c:v>1920407.4</c:v>
                </c:pt>
                <c:pt idx="1273">
                  <c:v>1916262.1</c:v>
                </c:pt>
                <c:pt idx="1274">
                  <c:v>1952541.4</c:v>
                </c:pt>
                <c:pt idx="1275">
                  <c:v>2143319.4</c:v>
                </c:pt>
                <c:pt idx="1276">
                  <c:v>2199245.6</c:v>
                </c:pt>
                <c:pt idx="1277">
                  <c:v>2007220.3</c:v>
                </c:pt>
                <c:pt idx="1278">
                  <c:v>2079721.3</c:v>
                </c:pt>
                <c:pt idx="1279">
                  <c:v>2058112.6</c:v>
                </c:pt>
                <c:pt idx="1280">
                  <c:v>2432540.9</c:v>
                </c:pt>
                <c:pt idx="1281">
                  <c:v>2386716.9</c:v>
                </c:pt>
                <c:pt idx="1282">
                  <c:v>2277592.2999999998</c:v>
                </c:pt>
                <c:pt idx="1283">
                  <c:v>2299987.6</c:v>
                </c:pt>
                <c:pt idx="1284">
                  <c:v>2176382.6</c:v>
                </c:pt>
                <c:pt idx="1285">
                  <c:v>1921144.9</c:v>
                </c:pt>
                <c:pt idx="1286">
                  <c:v>2058194.4</c:v>
                </c:pt>
                <c:pt idx="1287">
                  <c:v>2141930.5</c:v>
                </c:pt>
                <c:pt idx="1288">
                  <c:v>2290597.7000000002</c:v>
                </c:pt>
                <c:pt idx="1289">
                  <c:v>2295550.7000000002</c:v>
                </c:pt>
                <c:pt idx="1290">
                  <c:v>2096711.2</c:v>
                </c:pt>
                <c:pt idx="1291">
                  <c:v>2108956.1</c:v>
                </c:pt>
                <c:pt idx="1292">
                  <c:v>1916497.4</c:v>
                </c:pt>
                <c:pt idx="1293">
                  <c:v>2177930.7999999998</c:v>
                </c:pt>
                <c:pt idx="1294">
                  <c:v>2019566.4</c:v>
                </c:pt>
                <c:pt idx="1295">
                  <c:v>2058273.8</c:v>
                </c:pt>
                <c:pt idx="1296">
                  <c:v>2262914.4</c:v>
                </c:pt>
                <c:pt idx="1297">
                  <c:v>2183331.4</c:v>
                </c:pt>
                <c:pt idx="1298">
                  <c:v>1902413.8</c:v>
                </c:pt>
                <c:pt idx="1299">
                  <c:v>1989152.4</c:v>
                </c:pt>
                <c:pt idx="1300">
                  <c:v>2100412.9</c:v>
                </c:pt>
                <c:pt idx="1301">
                  <c:v>2138001.7000000002</c:v>
                </c:pt>
                <c:pt idx="1302">
                  <c:v>2063875.2</c:v>
                </c:pt>
                <c:pt idx="1303">
                  <c:v>2135890.9</c:v>
                </c:pt>
                <c:pt idx="1304">
                  <c:v>2143730.5</c:v>
                </c:pt>
                <c:pt idx="1305">
                  <c:v>2094084</c:v>
                </c:pt>
                <c:pt idx="1306">
                  <c:v>2048451.4</c:v>
                </c:pt>
                <c:pt idx="1307">
                  <c:v>2224957.9</c:v>
                </c:pt>
                <c:pt idx="1308">
                  <c:v>2321977.2000000002</c:v>
                </c:pt>
                <c:pt idx="1309">
                  <c:v>2415499.2999999998</c:v>
                </c:pt>
                <c:pt idx="1310">
                  <c:v>2245195.6</c:v>
                </c:pt>
                <c:pt idx="1311">
                  <c:v>2107120.5</c:v>
                </c:pt>
                <c:pt idx="1312">
                  <c:v>1984779.5</c:v>
                </c:pt>
                <c:pt idx="1313">
                  <c:v>2029220.7</c:v>
                </c:pt>
                <c:pt idx="1314">
                  <c:v>2122767</c:v>
                </c:pt>
                <c:pt idx="1315">
                  <c:v>2212755.5</c:v>
                </c:pt>
                <c:pt idx="1316">
                  <c:v>2341110.5</c:v>
                </c:pt>
                <c:pt idx="1317">
                  <c:v>2324947.6</c:v>
                </c:pt>
                <c:pt idx="1318">
                  <c:v>2384310.2999999998</c:v>
                </c:pt>
                <c:pt idx="1319">
                  <c:v>2224005.7000000002</c:v>
                </c:pt>
                <c:pt idx="1320">
                  <c:v>2241190.7000000002</c:v>
                </c:pt>
                <c:pt idx="1321">
                  <c:v>2453107.2000000002</c:v>
                </c:pt>
                <c:pt idx="1322">
                  <c:v>2309577.2999999998</c:v>
                </c:pt>
                <c:pt idx="1323">
                  <c:v>2350798.7999999998</c:v>
                </c:pt>
                <c:pt idx="1324">
                  <c:v>2334270.2000000002</c:v>
                </c:pt>
                <c:pt idx="1325">
                  <c:v>2229751.6</c:v>
                </c:pt>
                <c:pt idx="1326">
                  <c:v>2192770.5</c:v>
                </c:pt>
                <c:pt idx="1327">
                  <c:v>2208287.4</c:v>
                </c:pt>
                <c:pt idx="1328">
                  <c:v>2499208</c:v>
                </c:pt>
                <c:pt idx="1329">
                  <c:v>2462159.7999999998</c:v>
                </c:pt>
                <c:pt idx="1330">
                  <c:v>2454609.1</c:v>
                </c:pt>
                <c:pt idx="1331">
                  <c:v>2437290.6</c:v>
                </c:pt>
                <c:pt idx="1332">
                  <c:v>2547105</c:v>
                </c:pt>
                <c:pt idx="1333">
                  <c:v>2413592.7999999998</c:v>
                </c:pt>
                <c:pt idx="1334">
                  <c:v>2367800</c:v>
                </c:pt>
                <c:pt idx="1335">
                  <c:v>2561713.2999999998</c:v>
                </c:pt>
                <c:pt idx="1336">
                  <c:v>2646773.7000000002</c:v>
                </c:pt>
                <c:pt idx="1337">
                  <c:v>2555482.2000000002</c:v>
                </c:pt>
                <c:pt idx="1338">
                  <c:v>2505361.2999999998</c:v>
                </c:pt>
                <c:pt idx="1339">
                  <c:v>2459944.2000000002</c:v>
                </c:pt>
                <c:pt idx="1340">
                  <c:v>2410521</c:v>
                </c:pt>
                <c:pt idx="1341">
                  <c:v>2234578</c:v>
                </c:pt>
                <c:pt idx="1342">
                  <c:v>2187711.7999999998</c:v>
                </c:pt>
                <c:pt idx="1343">
                  <c:v>2490480</c:v>
                </c:pt>
                <c:pt idx="1344">
                  <c:v>2648210.1</c:v>
                </c:pt>
                <c:pt idx="1345">
                  <c:v>2613478.2000000002</c:v>
                </c:pt>
                <c:pt idx="1346">
                  <c:v>2757332.9</c:v>
                </c:pt>
                <c:pt idx="1347">
                  <c:v>2810699.2</c:v>
                </c:pt>
                <c:pt idx="1348">
                  <c:v>2692451.8</c:v>
                </c:pt>
                <c:pt idx="1349">
                  <c:v>2801139.7</c:v>
                </c:pt>
                <c:pt idx="1350">
                  <c:v>2647478.6</c:v>
                </c:pt>
                <c:pt idx="1351">
                  <c:v>2517864.6</c:v>
                </c:pt>
                <c:pt idx="1352">
                  <c:v>2422329.7000000002</c:v>
                </c:pt>
                <c:pt idx="1353">
                  <c:v>2436898.4</c:v>
                </c:pt>
                <c:pt idx="1354">
                  <c:v>2324942.2000000002</c:v>
                </c:pt>
                <c:pt idx="1355">
                  <c:v>2356240.6</c:v>
                </c:pt>
                <c:pt idx="1356">
                  <c:v>2611103.2999999998</c:v>
                </c:pt>
                <c:pt idx="1357">
                  <c:v>2639008.7999999998</c:v>
                </c:pt>
                <c:pt idx="1358">
                  <c:v>2471458.2999999998</c:v>
                </c:pt>
                <c:pt idx="1359">
                  <c:v>2506022.7999999998</c:v>
                </c:pt>
                <c:pt idx="1360">
                  <c:v>2608416.7000000002</c:v>
                </c:pt>
                <c:pt idx="1361">
                  <c:v>2497940.2999999998</c:v>
                </c:pt>
                <c:pt idx="1362">
                  <c:v>2465296</c:v>
                </c:pt>
                <c:pt idx="1363">
                  <c:v>2842682.9</c:v>
                </c:pt>
                <c:pt idx="1364">
                  <c:v>2726047.8</c:v>
                </c:pt>
                <c:pt idx="1365">
                  <c:v>2516704.4</c:v>
                </c:pt>
                <c:pt idx="1366">
                  <c:v>2518244.2000000002</c:v>
                </c:pt>
                <c:pt idx="1367">
                  <c:v>2469409.4</c:v>
                </c:pt>
                <c:pt idx="1368">
                  <c:v>2336441.1</c:v>
                </c:pt>
                <c:pt idx="1369">
                  <c:v>2134228.2999999998</c:v>
                </c:pt>
                <c:pt idx="1370">
                  <c:v>2183123.4</c:v>
                </c:pt>
                <c:pt idx="1371">
                  <c:v>2243207.6</c:v>
                </c:pt>
                <c:pt idx="1372">
                  <c:v>2379219.2999999998</c:v>
                </c:pt>
                <c:pt idx="1373">
                  <c:v>2515917.4</c:v>
                </c:pt>
                <c:pt idx="1374">
                  <c:v>2495679.5</c:v>
                </c:pt>
                <c:pt idx="1375">
                  <c:v>2299418.4</c:v>
                </c:pt>
                <c:pt idx="1376">
                  <c:v>2221576.2999999998</c:v>
                </c:pt>
                <c:pt idx="1377">
                  <c:v>2420486.7000000002</c:v>
                </c:pt>
                <c:pt idx="1378">
                  <c:v>2628375.4</c:v>
                </c:pt>
                <c:pt idx="1379">
                  <c:v>2621637.7999999998</c:v>
                </c:pt>
                <c:pt idx="1380">
                  <c:v>2543447</c:v>
                </c:pt>
                <c:pt idx="1381">
                  <c:v>2410915.7999999998</c:v>
                </c:pt>
                <c:pt idx="1382">
                  <c:v>2187225.7999999998</c:v>
                </c:pt>
                <c:pt idx="1383">
                  <c:v>1993258.6</c:v>
                </c:pt>
                <c:pt idx="1384">
                  <c:v>2194688</c:v>
                </c:pt>
                <c:pt idx="1385">
                  <c:v>2366093.6</c:v>
                </c:pt>
                <c:pt idx="1386">
                  <c:v>2446964.5</c:v>
                </c:pt>
                <c:pt idx="1387">
                  <c:v>2418397</c:v>
                </c:pt>
                <c:pt idx="1388">
                  <c:v>2403646.1</c:v>
                </c:pt>
                <c:pt idx="1389">
                  <c:v>2250097.7000000002</c:v>
                </c:pt>
                <c:pt idx="1390">
                  <c:v>2244916</c:v>
                </c:pt>
                <c:pt idx="1391">
                  <c:v>2443538.6</c:v>
                </c:pt>
                <c:pt idx="1392">
                  <c:v>2422111.5</c:v>
                </c:pt>
                <c:pt idx="1393">
                  <c:v>2872503.3</c:v>
                </c:pt>
                <c:pt idx="1394">
                  <c:v>2850856.9</c:v>
                </c:pt>
                <c:pt idx="1395">
                  <c:v>2670778.5</c:v>
                </c:pt>
                <c:pt idx="1396">
                  <c:v>2460553.9</c:v>
                </c:pt>
                <c:pt idx="1397">
                  <c:v>2357316.6</c:v>
                </c:pt>
                <c:pt idx="1398">
                  <c:v>2382938.7000000002</c:v>
                </c:pt>
                <c:pt idx="1399">
                  <c:v>2580236.2000000002</c:v>
                </c:pt>
                <c:pt idx="1400">
                  <c:v>2653449.6</c:v>
                </c:pt>
                <c:pt idx="1401">
                  <c:v>2592926.2999999998</c:v>
                </c:pt>
                <c:pt idx="1402">
                  <c:v>2510985.2000000002</c:v>
                </c:pt>
                <c:pt idx="1403">
                  <c:v>2235754.7999999998</c:v>
                </c:pt>
                <c:pt idx="1404">
                  <c:v>2006181.9</c:v>
                </c:pt>
                <c:pt idx="1405">
                  <c:v>2397588.2999999998</c:v>
                </c:pt>
                <c:pt idx="1406">
                  <c:v>2854007.4</c:v>
                </c:pt>
                <c:pt idx="1407">
                  <c:v>2734058.3</c:v>
                </c:pt>
                <c:pt idx="1408">
                  <c:v>2624794.7000000002</c:v>
                </c:pt>
                <c:pt idx="1409">
                  <c:v>2538086.7000000002</c:v>
                </c:pt>
                <c:pt idx="1410">
                  <c:v>2214186.6</c:v>
                </c:pt>
                <c:pt idx="1411">
                  <c:v>2172162.2999999998</c:v>
                </c:pt>
                <c:pt idx="1412">
                  <c:v>2337024.4</c:v>
                </c:pt>
                <c:pt idx="1413">
                  <c:v>2247326.2999999998</c:v>
                </c:pt>
                <c:pt idx="1414">
                  <c:v>2110334.5</c:v>
                </c:pt>
                <c:pt idx="1415">
                  <c:v>2294845.4</c:v>
                </c:pt>
                <c:pt idx="1416">
                  <c:v>2278488.7999999998</c:v>
                </c:pt>
                <c:pt idx="1417">
                  <c:v>2178267.2999999998</c:v>
                </c:pt>
                <c:pt idx="1418">
                  <c:v>2009538.4</c:v>
                </c:pt>
                <c:pt idx="1419">
                  <c:v>2174766</c:v>
                </c:pt>
                <c:pt idx="1420">
                  <c:v>2357987.9</c:v>
                </c:pt>
                <c:pt idx="1421">
                  <c:v>2436236</c:v>
                </c:pt>
                <c:pt idx="1422">
                  <c:v>2451365.7000000002</c:v>
                </c:pt>
                <c:pt idx="1423">
                  <c:v>2448396.2000000002</c:v>
                </c:pt>
                <c:pt idx="1424">
                  <c:v>2418321.1</c:v>
                </c:pt>
                <c:pt idx="1425">
                  <c:v>2401209.7000000002</c:v>
                </c:pt>
                <c:pt idx="1426">
                  <c:v>2618104.9</c:v>
                </c:pt>
                <c:pt idx="1427">
                  <c:v>2583700.5</c:v>
                </c:pt>
                <c:pt idx="1428">
                  <c:v>2616269.5</c:v>
                </c:pt>
                <c:pt idx="1429">
                  <c:v>2681179</c:v>
                </c:pt>
                <c:pt idx="1430">
                  <c:v>2459374.7999999998</c:v>
                </c:pt>
                <c:pt idx="1431">
                  <c:v>2183541.7999999998</c:v>
                </c:pt>
                <c:pt idx="1432">
                  <c:v>2108577.5</c:v>
                </c:pt>
                <c:pt idx="1433">
                  <c:v>2347792.1</c:v>
                </c:pt>
                <c:pt idx="1434">
                  <c:v>2266654.7999999998</c:v>
                </c:pt>
                <c:pt idx="1435">
                  <c:v>2263830.5</c:v>
                </c:pt>
                <c:pt idx="1436">
                  <c:v>2229942</c:v>
                </c:pt>
                <c:pt idx="1437">
                  <c:v>2134494.7000000002</c:v>
                </c:pt>
                <c:pt idx="1438">
                  <c:v>2102359.7999999998</c:v>
                </c:pt>
                <c:pt idx="1439">
                  <c:v>2012206.8</c:v>
                </c:pt>
                <c:pt idx="1440">
                  <c:v>2237379.9</c:v>
                </c:pt>
                <c:pt idx="1441">
                  <c:v>2471738.6</c:v>
                </c:pt>
                <c:pt idx="1442">
                  <c:v>2723383.1</c:v>
                </c:pt>
                <c:pt idx="1443">
                  <c:v>2780593.4</c:v>
                </c:pt>
                <c:pt idx="1444">
                  <c:v>2740546.5</c:v>
                </c:pt>
                <c:pt idx="1445">
                  <c:v>2342744.5</c:v>
                </c:pt>
                <c:pt idx="1446">
                  <c:v>2123024.6</c:v>
                </c:pt>
                <c:pt idx="1447">
                  <c:v>2560510</c:v>
                </c:pt>
                <c:pt idx="1448">
                  <c:v>2630966.2999999998</c:v>
                </c:pt>
                <c:pt idx="1449">
                  <c:v>2404608.7000000002</c:v>
                </c:pt>
                <c:pt idx="1450">
                  <c:v>2176071.7000000002</c:v>
                </c:pt>
                <c:pt idx="1451">
                  <c:v>2181930.9</c:v>
                </c:pt>
                <c:pt idx="1452">
                  <c:v>2038310</c:v>
                </c:pt>
                <c:pt idx="1453">
                  <c:v>2076605.4</c:v>
                </c:pt>
                <c:pt idx="1454">
                  <c:v>2275534.2999999998</c:v>
                </c:pt>
                <c:pt idx="1455">
                  <c:v>2290910.9</c:v>
                </c:pt>
                <c:pt idx="1456">
                  <c:v>2155224</c:v>
                </c:pt>
                <c:pt idx="1457">
                  <c:v>1744675.6</c:v>
                </c:pt>
                <c:pt idx="1458">
                  <c:v>1907740.3</c:v>
                </c:pt>
                <c:pt idx="1459">
                  <c:v>1767247.9</c:v>
                </c:pt>
                <c:pt idx="1460">
                  <c:v>1764290.3</c:v>
                </c:pt>
                <c:pt idx="1461">
                  <c:v>2145590.4</c:v>
                </c:pt>
                <c:pt idx="1462">
                  <c:v>2478134.7000000002</c:v>
                </c:pt>
                <c:pt idx="1463">
                  <c:v>2258851</c:v>
                </c:pt>
                <c:pt idx="1464">
                  <c:v>2281070.5</c:v>
                </c:pt>
                <c:pt idx="1465">
                  <c:v>2299294.2000000002</c:v>
                </c:pt>
                <c:pt idx="1466">
                  <c:v>2026367.1</c:v>
                </c:pt>
                <c:pt idx="1467">
                  <c:v>1955278.8</c:v>
                </c:pt>
                <c:pt idx="1468">
                  <c:v>2175338.5</c:v>
                </c:pt>
                <c:pt idx="1469">
                  <c:v>2246135.7000000002</c:v>
                </c:pt>
                <c:pt idx="1470">
                  <c:v>2167080.4</c:v>
                </c:pt>
                <c:pt idx="1471">
                  <c:v>2163893.1</c:v>
                </c:pt>
                <c:pt idx="1472">
                  <c:v>1886198.4</c:v>
                </c:pt>
                <c:pt idx="1473">
                  <c:v>1963251.6</c:v>
                </c:pt>
                <c:pt idx="1474">
                  <c:v>1879185.8</c:v>
                </c:pt>
                <c:pt idx="1475">
                  <c:v>2164345.2999999998</c:v>
                </c:pt>
                <c:pt idx="1476">
                  <c:v>2154338.1</c:v>
                </c:pt>
                <c:pt idx="1477">
                  <c:v>2216115.5</c:v>
                </c:pt>
                <c:pt idx="1478">
                  <c:v>2209179.9</c:v>
                </c:pt>
                <c:pt idx="1479">
                  <c:v>2188596.1</c:v>
                </c:pt>
                <c:pt idx="1480">
                  <c:v>1996139.6</c:v>
                </c:pt>
                <c:pt idx="1481">
                  <c:v>1954734.6</c:v>
                </c:pt>
                <c:pt idx="1482">
                  <c:v>2015700.7</c:v>
                </c:pt>
                <c:pt idx="1483">
                  <c:v>2064753.7</c:v>
                </c:pt>
                <c:pt idx="1484">
                  <c:v>2132579.9</c:v>
                </c:pt>
                <c:pt idx="1485">
                  <c:v>2030549.2</c:v>
                </c:pt>
                <c:pt idx="1486">
                  <c:v>2023740.5</c:v>
                </c:pt>
                <c:pt idx="1487">
                  <c:v>2162653.2000000002</c:v>
                </c:pt>
                <c:pt idx="1488">
                  <c:v>2226010.1</c:v>
                </c:pt>
                <c:pt idx="1489">
                  <c:v>2376220.7000000002</c:v>
                </c:pt>
                <c:pt idx="1490">
                  <c:v>2252000.2000000002</c:v>
                </c:pt>
                <c:pt idx="1491">
                  <c:v>2526789.6</c:v>
                </c:pt>
                <c:pt idx="1492">
                  <c:v>2339083.2000000002</c:v>
                </c:pt>
                <c:pt idx="1493">
                  <c:v>1961320.3</c:v>
                </c:pt>
                <c:pt idx="1494">
                  <c:v>2165551.2000000002</c:v>
                </c:pt>
                <c:pt idx="1495">
                  <c:v>2348395.1</c:v>
                </c:pt>
                <c:pt idx="1496">
                  <c:v>2484905.1</c:v>
                </c:pt>
                <c:pt idx="1497">
                  <c:v>2279072.7000000002</c:v>
                </c:pt>
                <c:pt idx="1498">
                  <c:v>2649384.5</c:v>
                </c:pt>
                <c:pt idx="1499">
                  <c:v>3062367.9</c:v>
                </c:pt>
                <c:pt idx="1500">
                  <c:v>2732734.2</c:v>
                </c:pt>
                <c:pt idx="1501">
                  <c:v>2550858.2999999998</c:v>
                </c:pt>
                <c:pt idx="1502">
                  <c:v>2341263.4</c:v>
                </c:pt>
                <c:pt idx="1503">
                  <c:v>2570403.5</c:v>
                </c:pt>
                <c:pt idx="1504">
                  <c:v>2635464.2999999998</c:v>
                </c:pt>
                <c:pt idx="1505">
                  <c:v>2735751.1</c:v>
                </c:pt>
                <c:pt idx="1506">
                  <c:v>2561972.7000000002</c:v>
                </c:pt>
                <c:pt idx="1507">
                  <c:v>2424739.5</c:v>
                </c:pt>
                <c:pt idx="1508">
                  <c:v>2221770.1</c:v>
                </c:pt>
                <c:pt idx="1509">
                  <c:v>2096167.5</c:v>
                </c:pt>
                <c:pt idx="1510">
                  <c:v>2314931.7000000002</c:v>
                </c:pt>
                <c:pt idx="1511">
                  <c:v>2492354.7999999998</c:v>
                </c:pt>
                <c:pt idx="1512">
                  <c:v>2332267</c:v>
                </c:pt>
                <c:pt idx="1513">
                  <c:v>2514840.7999999998</c:v>
                </c:pt>
                <c:pt idx="1514">
                  <c:v>2481687.7999999998</c:v>
                </c:pt>
                <c:pt idx="1515">
                  <c:v>2329757.7000000002</c:v>
                </c:pt>
                <c:pt idx="1516">
                  <c:v>2118242.7000000002</c:v>
                </c:pt>
                <c:pt idx="1517">
                  <c:v>2126091</c:v>
                </c:pt>
                <c:pt idx="1518">
                  <c:v>2405428.1</c:v>
                </c:pt>
                <c:pt idx="1519">
                  <c:v>2301298</c:v>
                </c:pt>
                <c:pt idx="1520">
                  <c:v>2421193</c:v>
                </c:pt>
                <c:pt idx="1521">
                  <c:v>2336263.7999999998</c:v>
                </c:pt>
                <c:pt idx="1522">
                  <c:v>2232801.2999999998</c:v>
                </c:pt>
                <c:pt idx="1523">
                  <c:v>2202623.2000000002</c:v>
                </c:pt>
                <c:pt idx="1524">
                  <c:v>2685003.5</c:v>
                </c:pt>
                <c:pt idx="1525">
                  <c:v>2512328.2000000002</c:v>
                </c:pt>
                <c:pt idx="1526">
                  <c:v>2549371.9</c:v>
                </c:pt>
                <c:pt idx="1527">
                  <c:v>2501896.5</c:v>
                </c:pt>
                <c:pt idx="1528">
                  <c:v>2383712.7999999998</c:v>
                </c:pt>
                <c:pt idx="1529">
                  <c:v>2301139.6</c:v>
                </c:pt>
                <c:pt idx="1530">
                  <c:v>2124301.4</c:v>
                </c:pt>
                <c:pt idx="1531">
                  <c:v>2197435.5</c:v>
                </c:pt>
                <c:pt idx="1532">
                  <c:v>2321713.2999999998</c:v>
                </c:pt>
                <c:pt idx="1533">
                  <c:v>2318295.7999999998</c:v>
                </c:pt>
                <c:pt idx="1534">
                  <c:v>2350479.1</c:v>
                </c:pt>
                <c:pt idx="1535">
                  <c:v>2352378.6</c:v>
                </c:pt>
                <c:pt idx="1536">
                  <c:v>2004206</c:v>
                </c:pt>
                <c:pt idx="1537">
                  <c:v>1898472.4</c:v>
                </c:pt>
                <c:pt idx="1538">
                  <c:v>2318825.1</c:v>
                </c:pt>
                <c:pt idx="1539">
                  <c:v>2554099.2999999998</c:v>
                </c:pt>
                <c:pt idx="1540">
                  <c:v>2482136</c:v>
                </c:pt>
                <c:pt idx="1541">
                  <c:v>2416511</c:v>
                </c:pt>
                <c:pt idx="1542">
                  <c:v>2313070.2000000002</c:v>
                </c:pt>
                <c:pt idx="1543">
                  <c:v>2048479.3</c:v>
                </c:pt>
                <c:pt idx="1544">
                  <c:v>2290411.7000000002</c:v>
                </c:pt>
                <c:pt idx="1545">
                  <c:v>2974331.7</c:v>
                </c:pt>
                <c:pt idx="1546">
                  <c:v>2915037.8</c:v>
                </c:pt>
                <c:pt idx="1547">
                  <c:v>2648574.9</c:v>
                </c:pt>
                <c:pt idx="1548">
                  <c:v>2640755.2999999998</c:v>
                </c:pt>
                <c:pt idx="1549">
                  <c:v>2922083.7</c:v>
                </c:pt>
                <c:pt idx="1550">
                  <c:v>2364905.9</c:v>
                </c:pt>
                <c:pt idx="1551">
                  <c:v>2002142</c:v>
                </c:pt>
                <c:pt idx="1552">
                  <c:v>2349080.2999999998</c:v>
                </c:pt>
                <c:pt idx="1553">
                  <c:v>2370214.2000000002</c:v>
                </c:pt>
                <c:pt idx="1554">
                  <c:v>2630994.6</c:v>
                </c:pt>
                <c:pt idx="1555">
                  <c:v>3173757.4</c:v>
                </c:pt>
                <c:pt idx="1556">
                  <c:v>2771082.9</c:v>
                </c:pt>
                <c:pt idx="1557">
                  <c:v>2281612.7000000002</c:v>
                </c:pt>
                <c:pt idx="1558">
                  <c:v>1879742.6</c:v>
                </c:pt>
                <c:pt idx="1559">
                  <c:v>2165713.7000000002</c:v>
                </c:pt>
                <c:pt idx="1560">
                  <c:v>2205506.4</c:v>
                </c:pt>
                <c:pt idx="1561">
                  <c:v>2159140.7000000002</c:v>
                </c:pt>
                <c:pt idx="1562">
                  <c:v>2079705.6</c:v>
                </c:pt>
                <c:pt idx="1563">
                  <c:v>2002674.8</c:v>
                </c:pt>
                <c:pt idx="1564">
                  <c:v>1898291.5</c:v>
                </c:pt>
                <c:pt idx="1565">
                  <c:v>1846923.1</c:v>
                </c:pt>
                <c:pt idx="1566">
                  <c:v>2047019</c:v>
                </c:pt>
                <c:pt idx="1567">
                  <c:v>2164502</c:v>
                </c:pt>
                <c:pt idx="1568">
                  <c:v>2206176.2999999998</c:v>
                </c:pt>
                <c:pt idx="1569">
                  <c:v>2283810.5</c:v>
                </c:pt>
                <c:pt idx="1570">
                  <c:v>2053848.6</c:v>
                </c:pt>
                <c:pt idx="1571">
                  <c:v>1891329.7</c:v>
                </c:pt>
                <c:pt idx="1572">
                  <c:v>1875812</c:v>
                </c:pt>
                <c:pt idx="1573">
                  <c:v>2140789.6</c:v>
                </c:pt>
                <c:pt idx="1574">
                  <c:v>2297119.5</c:v>
                </c:pt>
                <c:pt idx="1575">
                  <c:v>2339132.9</c:v>
                </c:pt>
                <c:pt idx="1576">
                  <c:v>2125215.6</c:v>
                </c:pt>
                <c:pt idx="1577">
                  <c:v>2143957.1</c:v>
                </c:pt>
                <c:pt idx="1578">
                  <c:v>2003118.7</c:v>
                </c:pt>
                <c:pt idx="1579">
                  <c:v>1850395.1</c:v>
                </c:pt>
                <c:pt idx="1580">
                  <c:v>2149112.2000000002</c:v>
                </c:pt>
                <c:pt idx="1581">
                  <c:v>2354966.6</c:v>
                </c:pt>
                <c:pt idx="1582">
                  <c:v>2331202.9</c:v>
                </c:pt>
                <c:pt idx="1583">
                  <c:v>2545640.4</c:v>
                </c:pt>
                <c:pt idx="1584">
                  <c:v>2508202.5</c:v>
                </c:pt>
                <c:pt idx="1585">
                  <c:v>2048309</c:v>
                </c:pt>
                <c:pt idx="1586">
                  <c:v>1974741.9</c:v>
                </c:pt>
                <c:pt idx="1587">
                  <c:v>2224600.4</c:v>
                </c:pt>
                <c:pt idx="1588">
                  <c:v>2304918</c:v>
                </c:pt>
                <c:pt idx="1589">
                  <c:v>2367246.2000000002</c:v>
                </c:pt>
                <c:pt idx="1590">
                  <c:v>2310823</c:v>
                </c:pt>
                <c:pt idx="1591">
                  <c:v>2242825.2000000002</c:v>
                </c:pt>
                <c:pt idx="1592">
                  <c:v>1947294.2</c:v>
                </c:pt>
                <c:pt idx="1593">
                  <c:v>1948574</c:v>
                </c:pt>
                <c:pt idx="1594">
                  <c:v>2368034.1</c:v>
                </c:pt>
                <c:pt idx="1595">
                  <c:v>2343210.7000000002</c:v>
                </c:pt>
                <c:pt idx="1596">
                  <c:v>2298521.4</c:v>
                </c:pt>
                <c:pt idx="1597">
                  <c:v>2150762.9</c:v>
                </c:pt>
                <c:pt idx="1598">
                  <c:v>2120861.1</c:v>
                </c:pt>
                <c:pt idx="1599">
                  <c:v>2073505.6</c:v>
                </c:pt>
                <c:pt idx="1600">
                  <c:v>2106152.2000000002</c:v>
                </c:pt>
                <c:pt idx="1601">
                  <c:v>2158327.9</c:v>
                </c:pt>
                <c:pt idx="1602">
                  <c:v>2221100.1</c:v>
                </c:pt>
                <c:pt idx="1603">
                  <c:v>2327500.5</c:v>
                </c:pt>
                <c:pt idx="1604">
                  <c:v>2587922.7999999998</c:v>
                </c:pt>
                <c:pt idx="1605">
                  <c:v>2535719.2999999998</c:v>
                </c:pt>
                <c:pt idx="1606">
                  <c:v>2346477.9</c:v>
                </c:pt>
                <c:pt idx="1607">
                  <c:v>2183919.6</c:v>
                </c:pt>
                <c:pt idx="1608">
                  <c:v>2281093.7000000002</c:v>
                </c:pt>
                <c:pt idx="1609">
                  <c:v>2209790.7000000002</c:v>
                </c:pt>
                <c:pt idx="1610">
                  <c:v>2333819.9</c:v>
                </c:pt>
                <c:pt idx="1611">
                  <c:v>2345149.6</c:v>
                </c:pt>
                <c:pt idx="1612">
                  <c:v>2201595.1</c:v>
                </c:pt>
                <c:pt idx="1613">
                  <c:v>2248705.6</c:v>
                </c:pt>
                <c:pt idx="1614">
                  <c:v>2137429.1</c:v>
                </c:pt>
                <c:pt idx="1615">
                  <c:v>2372686.2000000002</c:v>
                </c:pt>
                <c:pt idx="1616">
                  <c:v>2393418.2000000002</c:v>
                </c:pt>
                <c:pt idx="1617">
                  <c:v>2324051.5</c:v>
                </c:pt>
                <c:pt idx="1618">
                  <c:v>2428313.5</c:v>
                </c:pt>
                <c:pt idx="1619">
                  <c:v>2477192.7000000002</c:v>
                </c:pt>
                <c:pt idx="1620">
                  <c:v>2357833.4</c:v>
                </c:pt>
                <c:pt idx="1621">
                  <c:v>2213819.1</c:v>
                </c:pt>
                <c:pt idx="1622">
                  <c:v>2263770.9</c:v>
                </c:pt>
                <c:pt idx="1623">
                  <c:v>2359127.2999999998</c:v>
                </c:pt>
                <c:pt idx="1624">
                  <c:v>2298724.1</c:v>
                </c:pt>
                <c:pt idx="1625">
                  <c:v>2392413.5</c:v>
                </c:pt>
                <c:pt idx="1626">
                  <c:v>2447633.6</c:v>
                </c:pt>
                <c:pt idx="1627">
                  <c:v>2345414.1</c:v>
                </c:pt>
                <c:pt idx="1628">
                  <c:v>2168231.7000000002</c:v>
                </c:pt>
                <c:pt idx="1629">
                  <c:v>2501498.2999999998</c:v>
                </c:pt>
                <c:pt idx="1630">
                  <c:v>2664067</c:v>
                </c:pt>
                <c:pt idx="1631">
                  <c:v>2886565.1</c:v>
                </c:pt>
                <c:pt idx="1632">
                  <c:v>2662762</c:v>
                </c:pt>
                <c:pt idx="1633">
                  <c:v>2534279.6</c:v>
                </c:pt>
                <c:pt idx="1634">
                  <c:v>2347815.7000000002</c:v>
                </c:pt>
                <c:pt idx="1635">
                  <c:v>2219476.4</c:v>
                </c:pt>
                <c:pt idx="1636">
                  <c:v>2306374.6</c:v>
                </c:pt>
                <c:pt idx="1637">
                  <c:v>2574927.6</c:v>
                </c:pt>
                <c:pt idx="1638">
                  <c:v>2576455.4</c:v>
                </c:pt>
                <c:pt idx="1639">
                  <c:v>2648807.7000000002</c:v>
                </c:pt>
                <c:pt idx="1640">
                  <c:v>2556925.7000000002</c:v>
                </c:pt>
                <c:pt idx="1641">
                  <c:v>2247806.7999999998</c:v>
                </c:pt>
                <c:pt idx="1642">
                  <c:v>2206507.2000000002</c:v>
                </c:pt>
                <c:pt idx="1643">
                  <c:v>2627036</c:v>
                </c:pt>
                <c:pt idx="1644">
                  <c:v>2715242.5</c:v>
                </c:pt>
                <c:pt idx="1645">
                  <c:v>2817331.3</c:v>
                </c:pt>
                <c:pt idx="1646">
                  <c:v>2738958.8</c:v>
                </c:pt>
                <c:pt idx="1647">
                  <c:v>2727508.5</c:v>
                </c:pt>
                <c:pt idx="1648">
                  <c:v>2667046.9</c:v>
                </c:pt>
                <c:pt idx="1649">
                  <c:v>2626777.2000000002</c:v>
                </c:pt>
                <c:pt idx="1650">
                  <c:v>2777141.7</c:v>
                </c:pt>
                <c:pt idx="1651">
                  <c:v>2520119</c:v>
                </c:pt>
                <c:pt idx="1652">
                  <c:v>2658735</c:v>
                </c:pt>
                <c:pt idx="1653">
                  <c:v>2632873.4</c:v>
                </c:pt>
                <c:pt idx="1654">
                  <c:v>2577314.4</c:v>
                </c:pt>
                <c:pt idx="1655">
                  <c:v>2407336.9</c:v>
                </c:pt>
                <c:pt idx="1656">
                  <c:v>2356468.2999999998</c:v>
                </c:pt>
                <c:pt idx="1657">
                  <c:v>2479123.5</c:v>
                </c:pt>
                <c:pt idx="1658">
                  <c:v>2395274.4</c:v>
                </c:pt>
                <c:pt idx="1659">
                  <c:v>2410275.2000000002</c:v>
                </c:pt>
                <c:pt idx="1660">
                  <c:v>2528097.4</c:v>
                </c:pt>
                <c:pt idx="1661">
                  <c:v>2496184.7999999998</c:v>
                </c:pt>
                <c:pt idx="1662">
                  <c:v>2328109.4</c:v>
                </c:pt>
                <c:pt idx="1663">
                  <c:v>2321435</c:v>
                </c:pt>
                <c:pt idx="1664">
                  <c:v>2428989.2000000002</c:v>
                </c:pt>
                <c:pt idx="1665">
                  <c:v>2514759.9</c:v>
                </c:pt>
                <c:pt idx="1666">
                  <c:v>2587324.9</c:v>
                </c:pt>
                <c:pt idx="1667">
                  <c:v>2571463</c:v>
                </c:pt>
                <c:pt idx="1668">
                  <c:v>2561014.6</c:v>
                </c:pt>
                <c:pt idx="1669">
                  <c:v>2285695.9</c:v>
                </c:pt>
                <c:pt idx="1670">
                  <c:v>2268187.7000000002</c:v>
                </c:pt>
                <c:pt idx="1671">
                  <c:v>2478901.2000000002</c:v>
                </c:pt>
                <c:pt idx="1672">
                  <c:v>2650999.2999999998</c:v>
                </c:pt>
                <c:pt idx="1673">
                  <c:v>2499705.1</c:v>
                </c:pt>
                <c:pt idx="1674">
                  <c:v>2559651.5</c:v>
                </c:pt>
                <c:pt idx="1675">
                  <c:v>2410636.5</c:v>
                </c:pt>
                <c:pt idx="1676">
                  <c:v>2276697.6</c:v>
                </c:pt>
                <c:pt idx="1677">
                  <c:v>2286499.6</c:v>
                </c:pt>
                <c:pt idx="1678">
                  <c:v>2613875.9</c:v>
                </c:pt>
                <c:pt idx="1679">
                  <c:v>2689712</c:v>
                </c:pt>
                <c:pt idx="1680">
                  <c:v>2689171</c:v>
                </c:pt>
                <c:pt idx="1681">
                  <c:v>2637528.9</c:v>
                </c:pt>
                <c:pt idx="1682">
                  <c:v>2695126.8</c:v>
                </c:pt>
                <c:pt idx="1683">
                  <c:v>2336007.2000000002</c:v>
                </c:pt>
                <c:pt idx="1684">
                  <c:v>2548578.1</c:v>
                </c:pt>
                <c:pt idx="1685">
                  <c:v>3007624.3</c:v>
                </c:pt>
                <c:pt idx="1686">
                  <c:v>2848094.7</c:v>
                </c:pt>
                <c:pt idx="1687">
                  <c:v>2935468.2</c:v>
                </c:pt>
                <c:pt idx="1688">
                  <c:v>2801050.3</c:v>
                </c:pt>
                <c:pt idx="1689">
                  <c:v>2858759.5</c:v>
                </c:pt>
                <c:pt idx="1690">
                  <c:v>2679609.4</c:v>
                </c:pt>
                <c:pt idx="1691">
                  <c:v>2814025.5</c:v>
                </c:pt>
                <c:pt idx="1692">
                  <c:v>3009596.3</c:v>
                </c:pt>
                <c:pt idx="1693">
                  <c:v>2957639.2</c:v>
                </c:pt>
                <c:pt idx="1694">
                  <c:v>2834829.3</c:v>
                </c:pt>
                <c:pt idx="1695">
                  <c:v>2995764</c:v>
                </c:pt>
                <c:pt idx="1696">
                  <c:v>3041676.9</c:v>
                </c:pt>
                <c:pt idx="1697">
                  <c:v>2743082.2</c:v>
                </c:pt>
                <c:pt idx="1698">
                  <c:v>2581080.5</c:v>
                </c:pt>
                <c:pt idx="1699">
                  <c:v>2905952.4</c:v>
                </c:pt>
                <c:pt idx="1700">
                  <c:v>2896851</c:v>
                </c:pt>
                <c:pt idx="1701">
                  <c:v>2771348.9</c:v>
                </c:pt>
                <c:pt idx="1702">
                  <c:v>2879545.9</c:v>
                </c:pt>
                <c:pt idx="1703">
                  <c:v>2718025.5</c:v>
                </c:pt>
                <c:pt idx="1704">
                  <c:v>2715187.8</c:v>
                </c:pt>
                <c:pt idx="1705">
                  <c:v>2618478.7999999998</c:v>
                </c:pt>
                <c:pt idx="1706">
                  <c:v>2691886.9</c:v>
                </c:pt>
                <c:pt idx="1707">
                  <c:v>2737319.8</c:v>
                </c:pt>
                <c:pt idx="1708">
                  <c:v>2803066.4</c:v>
                </c:pt>
                <c:pt idx="1709">
                  <c:v>2879520.1</c:v>
                </c:pt>
                <c:pt idx="1710">
                  <c:v>3032702</c:v>
                </c:pt>
                <c:pt idx="1711">
                  <c:v>2901257.5</c:v>
                </c:pt>
                <c:pt idx="1712">
                  <c:v>2715918.4</c:v>
                </c:pt>
                <c:pt idx="1713">
                  <c:v>2896347.2</c:v>
                </c:pt>
                <c:pt idx="1714">
                  <c:v>2921975.5</c:v>
                </c:pt>
                <c:pt idx="1715">
                  <c:v>2908753.1</c:v>
                </c:pt>
                <c:pt idx="1716">
                  <c:v>2794173.6</c:v>
                </c:pt>
                <c:pt idx="1717">
                  <c:v>2792173.4</c:v>
                </c:pt>
                <c:pt idx="1718">
                  <c:v>2527703.1</c:v>
                </c:pt>
                <c:pt idx="1719">
                  <c:v>2402850.2999999998</c:v>
                </c:pt>
                <c:pt idx="1720">
                  <c:v>2466217.2999999998</c:v>
                </c:pt>
                <c:pt idx="1721">
                  <c:v>2601273.9</c:v>
                </c:pt>
                <c:pt idx="1722">
                  <c:v>2639189</c:v>
                </c:pt>
                <c:pt idx="1723">
                  <c:v>2437344.4</c:v>
                </c:pt>
                <c:pt idx="1724">
                  <c:v>2558901.2999999998</c:v>
                </c:pt>
                <c:pt idx="1725">
                  <c:v>2544758.2000000002</c:v>
                </c:pt>
                <c:pt idx="1726">
                  <c:v>2357709.2999999998</c:v>
                </c:pt>
                <c:pt idx="1727">
                  <c:v>2480196.7000000002</c:v>
                </c:pt>
                <c:pt idx="1728">
                  <c:v>2531581.6</c:v>
                </c:pt>
                <c:pt idx="1729">
                  <c:v>2647218.7999999998</c:v>
                </c:pt>
                <c:pt idx="1730">
                  <c:v>2494922.5</c:v>
                </c:pt>
                <c:pt idx="1731">
                  <c:v>2549438.2999999998</c:v>
                </c:pt>
                <c:pt idx="1732">
                  <c:v>2303061</c:v>
                </c:pt>
                <c:pt idx="1733">
                  <c:v>2234956.7000000002</c:v>
                </c:pt>
                <c:pt idx="1734">
                  <c:v>2427387.2000000002</c:v>
                </c:pt>
                <c:pt idx="1735">
                  <c:v>2498359.2999999998</c:v>
                </c:pt>
                <c:pt idx="1736">
                  <c:v>2486036.7999999998</c:v>
                </c:pt>
                <c:pt idx="1737">
                  <c:v>2482654</c:v>
                </c:pt>
                <c:pt idx="1738">
                  <c:v>2452468.7000000002</c:v>
                </c:pt>
                <c:pt idx="1739">
                  <c:v>2394098.6</c:v>
                </c:pt>
                <c:pt idx="1740">
                  <c:v>2345918.7000000002</c:v>
                </c:pt>
                <c:pt idx="1741">
                  <c:v>2345888.4</c:v>
                </c:pt>
                <c:pt idx="1742">
                  <c:v>2396022.7999999998</c:v>
                </c:pt>
                <c:pt idx="1743">
                  <c:v>2515244</c:v>
                </c:pt>
                <c:pt idx="1744">
                  <c:v>2381683.7999999998</c:v>
                </c:pt>
                <c:pt idx="1745">
                  <c:v>2311337.4</c:v>
                </c:pt>
                <c:pt idx="1746">
                  <c:v>2130827.6</c:v>
                </c:pt>
                <c:pt idx="1747">
                  <c:v>2077996.6</c:v>
                </c:pt>
                <c:pt idx="1748">
                  <c:v>2428798.4</c:v>
                </c:pt>
                <c:pt idx="1749">
                  <c:v>2565474.7999999998</c:v>
                </c:pt>
                <c:pt idx="1750">
                  <c:v>2538667.4</c:v>
                </c:pt>
                <c:pt idx="1751">
                  <c:v>2623889.5</c:v>
                </c:pt>
                <c:pt idx="1752">
                  <c:v>2642596.1</c:v>
                </c:pt>
                <c:pt idx="1753">
                  <c:v>2364074.7000000002</c:v>
                </c:pt>
                <c:pt idx="1754">
                  <c:v>2436318</c:v>
                </c:pt>
                <c:pt idx="1755">
                  <c:v>2585087</c:v>
                </c:pt>
                <c:pt idx="1756">
                  <c:v>2653126.7000000002</c:v>
                </c:pt>
                <c:pt idx="1757">
                  <c:v>2647729.2000000002</c:v>
                </c:pt>
                <c:pt idx="1758">
                  <c:v>2578768.6</c:v>
                </c:pt>
                <c:pt idx="1759">
                  <c:v>2423537</c:v>
                </c:pt>
                <c:pt idx="1760">
                  <c:v>2288027</c:v>
                </c:pt>
                <c:pt idx="1761">
                  <c:v>1986284.7</c:v>
                </c:pt>
                <c:pt idx="1762">
                  <c:v>2259348.2999999998</c:v>
                </c:pt>
                <c:pt idx="1763">
                  <c:v>2352445.4</c:v>
                </c:pt>
                <c:pt idx="1764">
                  <c:v>2451864.2000000002</c:v>
                </c:pt>
                <c:pt idx="1765">
                  <c:v>2437803.6</c:v>
                </c:pt>
                <c:pt idx="1766">
                  <c:v>2375601.7999999998</c:v>
                </c:pt>
                <c:pt idx="1767">
                  <c:v>2022254.5</c:v>
                </c:pt>
                <c:pt idx="1768">
                  <c:v>1856520.2</c:v>
                </c:pt>
                <c:pt idx="1769">
                  <c:v>2115791.6</c:v>
                </c:pt>
                <c:pt idx="1770">
                  <c:v>2237871.5</c:v>
                </c:pt>
                <c:pt idx="1771">
                  <c:v>2248031</c:v>
                </c:pt>
                <c:pt idx="1772">
                  <c:v>2355163</c:v>
                </c:pt>
                <c:pt idx="1773">
                  <c:v>2400309.4</c:v>
                </c:pt>
                <c:pt idx="1774">
                  <c:v>2161678.7000000002</c:v>
                </c:pt>
                <c:pt idx="1775">
                  <c:v>2269689.9</c:v>
                </c:pt>
                <c:pt idx="1776">
                  <c:v>2468617.9</c:v>
                </c:pt>
                <c:pt idx="1777">
                  <c:v>2378262.2000000002</c:v>
                </c:pt>
                <c:pt idx="1778">
                  <c:v>2352384.2999999998</c:v>
                </c:pt>
                <c:pt idx="1779">
                  <c:v>2280285.5</c:v>
                </c:pt>
                <c:pt idx="1780">
                  <c:v>2145558</c:v>
                </c:pt>
                <c:pt idx="1781">
                  <c:v>1939708.2</c:v>
                </c:pt>
                <c:pt idx="1782">
                  <c:v>1902417.4</c:v>
                </c:pt>
                <c:pt idx="1783">
                  <c:v>2120960.7999999998</c:v>
                </c:pt>
                <c:pt idx="1784">
                  <c:v>2159994.5</c:v>
                </c:pt>
                <c:pt idx="1785">
                  <c:v>2161651.9</c:v>
                </c:pt>
                <c:pt idx="1786">
                  <c:v>2131607.7999999998</c:v>
                </c:pt>
                <c:pt idx="1787">
                  <c:v>2186640.5</c:v>
                </c:pt>
                <c:pt idx="1788">
                  <c:v>1927420.4</c:v>
                </c:pt>
                <c:pt idx="1789">
                  <c:v>1653471.3</c:v>
                </c:pt>
                <c:pt idx="1790">
                  <c:v>1890113.4</c:v>
                </c:pt>
                <c:pt idx="1791">
                  <c:v>1870638</c:v>
                </c:pt>
                <c:pt idx="1792">
                  <c:v>2056489.1</c:v>
                </c:pt>
                <c:pt idx="1793">
                  <c:v>2097958.5</c:v>
                </c:pt>
                <c:pt idx="1794">
                  <c:v>2109123.6</c:v>
                </c:pt>
                <c:pt idx="1795">
                  <c:v>1707480</c:v>
                </c:pt>
                <c:pt idx="1796">
                  <c:v>1658724.5</c:v>
                </c:pt>
                <c:pt idx="1797">
                  <c:v>1762717.9</c:v>
                </c:pt>
                <c:pt idx="1798">
                  <c:v>1919841.7</c:v>
                </c:pt>
                <c:pt idx="1799">
                  <c:v>1923186.5</c:v>
                </c:pt>
                <c:pt idx="1800">
                  <c:v>2219272.1</c:v>
                </c:pt>
                <c:pt idx="1801">
                  <c:v>2119442.5</c:v>
                </c:pt>
                <c:pt idx="1802">
                  <c:v>1933604.9</c:v>
                </c:pt>
                <c:pt idx="1803">
                  <c:v>1905321.8</c:v>
                </c:pt>
                <c:pt idx="1804">
                  <c:v>2028273.6</c:v>
                </c:pt>
                <c:pt idx="1805">
                  <c:v>2274690.4</c:v>
                </c:pt>
                <c:pt idx="1806">
                  <c:v>2332417.7000000002</c:v>
                </c:pt>
                <c:pt idx="1807">
                  <c:v>2062730.4</c:v>
                </c:pt>
                <c:pt idx="1808">
                  <c:v>2033110.9</c:v>
                </c:pt>
                <c:pt idx="1809">
                  <c:v>1899196.8</c:v>
                </c:pt>
                <c:pt idx="1810">
                  <c:v>1986679.1</c:v>
                </c:pt>
                <c:pt idx="1811">
                  <c:v>2297961.7999999998</c:v>
                </c:pt>
                <c:pt idx="1812">
                  <c:v>2242155.2999999998</c:v>
                </c:pt>
                <c:pt idx="1813">
                  <c:v>2073563.2</c:v>
                </c:pt>
                <c:pt idx="1814">
                  <c:v>2122130.4</c:v>
                </c:pt>
                <c:pt idx="1815">
                  <c:v>2269420.2999999998</c:v>
                </c:pt>
                <c:pt idx="1816">
                  <c:v>2187788.4</c:v>
                </c:pt>
                <c:pt idx="1817">
                  <c:v>2137944.9</c:v>
                </c:pt>
                <c:pt idx="1818">
                  <c:v>2162951.7000000002</c:v>
                </c:pt>
                <c:pt idx="1819">
                  <c:v>2198402.7000000002</c:v>
                </c:pt>
                <c:pt idx="1820">
                  <c:v>2182282.4</c:v>
                </c:pt>
                <c:pt idx="1821">
                  <c:v>1918168</c:v>
                </c:pt>
                <c:pt idx="1822">
                  <c:v>1880944.6</c:v>
                </c:pt>
                <c:pt idx="1823">
                  <c:v>1732559.7</c:v>
                </c:pt>
                <c:pt idx="1824">
                  <c:v>1826505.2</c:v>
                </c:pt>
                <c:pt idx="1825">
                  <c:v>1872962</c:v>
                </c:pt>
                <c:pt idx="1826">
                  <c:v>1935068.4</c:v>
                </c:pt>
                <c:pt idx="1827">
                  <c:v>2154713</c:v>
                </c:pt>
                <c:pt idx="1828">
                  <c:v>2198750.2000000002</c:v>
                </c:pt>
                <c:pt idx="1829">
                  <c:v>2142724</c:v>
                </c:pt>
                <c:pt idx="1830">
                  <c:v>2011167.1</c:v>
                </c:pt>
                <c:pt idx="1831">
                  <c:v>1848798.1</c:v>
                </c:pt>
                <c:pt idx="1832">
                  <c:v>1962476.8</c:v>
                </c:pt>
                <c:pt idx="1833">
                  <c:v>2036382.2</c:v>
                </c:pt>
                <c:pt idx="1834">
                  <c:v>2008500.8</c:v>
                </c:pt>
                <c:pt idx="1835">
                  <c:v>2275399.2999999998</c:v>
                </c:pt>
                <c:pt idx="1836">
                  <c:v>2441021.9</c:v>
                </c:pt>
                <c:pt idx="1837">
                  <c:v>2258408.6</c:v>
                </c:pt>
                <c:pt idx="1838">
                  <c:v>2202295.2999999998</c:v>
                </c:pt>
                <c:pt idx="1839">
                  <c:v>2139808.7999999998</c:v>
                </c:pt>
                <c:pt idx="1840">
                  <c:v>2355554.4</c:v>
                </c:pt>
                <c:pt idx="1841">
                  <c:v>2341475.2999999998</c:v>
                </c:pt>
                <c:pt idx="1842">
                  <c:v>2197029.7000000002</c:v>
                </c:pt>
                <c:pt idx="1843">
                  <c:v>2436194.7000000002</c:v>
                </c:pt>
                <c:pt idx="1844">
                  <c:v>2446585.2999999998</c:v>
                </c:pt>
                <c:pt idx="1845">
                  <c:v>2310387.4</c:v>
                </c:pt>
                <c:pt idx="1846">
                  <c:v>2178569.1</c:v>
                </c:pt>
                <c:pt idx="1847">
                  <c:v>2405246.7000000002</c:v>
                </c:pt>
                <c:pt idx="1848">
                  <c:v>2165765.5</c:v>
                </c:pt>
                <c:pt idx="1849">
                  <c:v>1892304</c:v>
                </c:pt>
                <c:pt idx="1850">
                  <c:v>1829179.6</c:v>
                </c:pt>
                <c:pt idx="1851">
                  <c:v>2117851.2000000002</c:v>
                </c:pt>
                <c:pt idx="1852">
                  <c:v>2080933.2</c:v>
                </c:pt>
                <c:pt idx="1853">
                  <c:v>2243629.7000000002</c:v>
                </c:pt>
                <c:pt idx="1854">
                  <c:v>2070680.8</c:v>
                </c:pt>
                <c:pt idx="1855">
                  <c:v>1992303.9</c:v>
                </c:pt>
                <c:pt idx="1856">
                  <c:v>1910649.1</c:v>
                </c:pt>
                <c:pt idx="1857">
                  <c:v>1886159.3</c:v>
                </c:pt>
                <c:pt idx="1858">
                  <c:v>1882890.5</c:v>
                </c:pt>
                <c:pt idx="1859">
                  <c:v>1786375.7</c:v>
                </c:pt>
                <c:pt idx="1860">
                  <c:v>2070187.9</c:v>
                </c:pt>
                <c:pt idx="1861">
                  <c:v>2161835.9</c:v>
                </c:pt>
                <c:pt idx="1862">
                  <c:v>2021919</c:v>
                </c:pt>
                <c:pt idx="1863">
                  <c:v>2008737</c:v>
                </c:pt>
                <c:pt idx="1864">
                  <c:v>1905769</c:v>
                </c:pt>
                <c:pt idx="1865">
                  <c:v>2057741.4</c:v>
                </c:pt>
                <c:pt idx="1866">
                  <c:v>2210120.7000000002</c:v>
                </c:pt>
                <c:pt idx="1867">
                  <c:v>2305342.2000000002</c:v>
                </c:pt>
                <c:pt idx="1868">
                  <c:v>2251038.6</c:v>
                </c:pt>
                <c:pt idx="1869">
                  <c:v>2277111</c:v>
                </c:pt>
                <c:pt idx="1870">
                  <c:v>2172505.7999999998</c:v>
                </c:pt>
                <c:pt idx="1871">
                  <c:v>1994486.8</c:v>
                </c:pt>
                <c:pt idx="1872">
                  <c:v>1982992.1</c:v>
                </c:pt>
                <c:pt idx="1873">
                  <c:v>1931822.5</c:v>
                </c:pt>
                <c:pt idx="1874">
                  <c:v>2268674.5</c:v>
                </c:pt>
                <c:pt idx="1875">
                  <c:v>2240343.2000000002</c:v>
                </c:pt>
                <c:pt idx="1876">
                  <c:v>2156385.7000000002</c:v>
                </c:pt>
                <c:pt idx="1877">
                  <c:v>2551684.7999999998</c:v>
                </c:pt>
                <c:pt idx="1878">
                  <c:v>2370563.1</c:v>
                </c:pt>
                <c:pt idx="1879">
                  <c:v>2260979.7000000002</c:v>
                </c:pt>
                <c:pt idx="1880">
                  <c:v>2260844</c:v>
                </c:pt>
                <c:pt idx="1881">
                  <c:v>2099747</c:v>
                </c:pt>
                <c:pt idx="1882">
                  <c:v>2175588.9</c:v>
                </c:pt>
                <c:pt idx="1883">
                  <c:v>2255623.6</c:v>
                </c:pt>
                <c:pt idx="1884">
                  <c:v>2224934.6</c:v>
                </c:pt>
                <c:pt idx="1885">
                  <c:v>2311599.2000000002</c:v>
                </c:pt>
                <c:pt idx="1886">
                  <c:v>2011418.5</c:v>
                </c:pt>
                <c:pt idx="1887">
                  <c:v>1840986.8</c:v>
                </c:pt>
                <c:pt idx="1888">
                  <c:v>2059937.4</c:v>
                </c:pt>
                <c:pt idx="1889">
                  <c:v>2092606</c:v>
                </c:pt>
                <c:pt idx="1890">
                  <c:v>2188315.2999999998</c:v>
                </c:pt>
                <c:pt idx="1891">
                  <c:v>2309375.4</c:v>
                </c:pt>
                <c:pt idx="1892">
                  <c:v>2304624.4</c:v>
                </c:pt>
                <c:pt idx="1893">
                  <c:v>2196422.9</c:v>
                </c:pt>
                <c:pt idx="1894">
                  <c:v>2177233.2000000002</c:v>
                </c:pt>
                <c:pt idx="1895">
                  <c:v>2346066.2000000002</c:v>
                </c:pt>
                <c:pt idx="1896">
                  <c:v>2294347.2999999998</c:v>
                </c:pt>
                <c:pt idx="1897">
                  <c:v>2326907.7000000002</c:v>
                </c:pt>
                <c:pt idx="1898">
                  <c:v>2329605.2000000002</c:v>
                </c:pt>
                <c:pt idx="1899">
                  <c:v>2164405.9</c:v>
                </c:pt>
                <c:pt idx="1900">
                  <c:v>2165600.4</c:v>
                </c:pt>
                <c:pt idx="1901">
                  <c:v>2096183</c:v>
                </c:pt>
                <c:pt idx="1902">
                  <c:v>1926206.4</c:v>
                </c:pt>
                <c:pt idx="1903">
                  <c:v>2108020</c:v>
                </c:pt>
                <c:pt idx="1904">
                  <c:v>2245699.9</c:v>
                </c:pt>
                <c:pt idx="1905">
                  <c:v>2659062.2000000002</c:v>
                </c:pt>
                <c:pt idx="1906">
                  <c:v>2230133.5</c:v>
                </c:pt>
                <c:pt idx="1907">
                  <c:v>2092411.7</c:v>
                </c:pt>
                <c:pt idx="1908">
                  <c:v>1942297.3</c:v>
                </c:pt>
                <c:pt idx="1909">
                  <c:v>2176371.7000000002</c:v>
                </c:pt>
                <c:pt idx="1910">
                  <c:v>2684696.1</c:v>
                </c:pt>
                <c:pt idx="1911">
                  <c:v>2246645.2999999998</c:v>
                </c:pt>
                <c:pt idx="1912">
                  <c:v>2101143.4</c:v>
                </c:pt>
                <c:pt idx="1913">
                  <c:v>2127876.1</c:v>
                </c:pt>
                <c:pt idx="1914">
                  <c:v>2101997</c:v>
                </c:pt>
                <c:pt idx="1915">
                  <c:v>1985078.4</c:v>
                </c:pt>
                <c:pt idx="1916">
                  <c:v>2090912</c:v>
                </c:pt>
                <c:pt idx="1917">
                  <c:v>2273901.7000000002</c:v>
                </c:pt>
                <c:pt idx="1918">
                  <c:v>2434859.2000000002</c:v>
                </c:pt>
                <c:pt idx="1919">
                  <c:v>2215210.7000000002</c:v>
                </c:pt>
                <c:pt idx="1920">
                  <c:v>2195890.2000000002</c:v>
                </c:pt>
                <c:pt idx="1921">
                  <c:v>2073921.8</c:v>
                </c:pt>
                <c:pt idx="1922">
                  <c:v>2335024.6</c:v>
                </c:pt>
                <c:pt idx="1923">
                  <c:v>2306148.1</c:v>
                </c:pt>
                <c:pt idx="1924">
                  <c:v>2214356.7999999998</c:v>
                </c:pt>
                <c:pt idx="1925">
                  <c:v>2092664.4</c:v>
                </c:pt>
                <c:pt idx="1926">
                  <c:v>2262680.2999999998</c:v>
                </c:pt>
                <c:pt idx="1927">
                  <c:v>2123676.9</c:v>
                </c:pt>
                <c:pt idx="1928">
                  <c:v>1878291.6</c:v>
                </c:pt>
                <c:pt idx="1929">
                  <c:v>1887219.5</c:v>
                </c:pt>
                <c:pt idx="1930">
                  <c:v>2263770.5</c:v>
                </c:pt>
                <c:pt idx="1931">
                  <c:v>2276917.4</c:v>
                </c:pt>
                <c:pt idx="1932">
                  <c:v>2073119.2</c:v>
                </c:pt>
                <c:pt idx="1933">
                  <c:v>2057081.4</c:v>
                </c:pt>
                <c:pt idx="1934">
                  <c:v>2182257.6</c:v>
                </c:pt>
                <c:pt idx="1935">
                  <c:v>1977827.1</c:v>
                </c:pt>
                <c:pt idx="1936">
                  <c:v>1883274.3</c:v>
                </c:pt>
                <c:pt idx="1937">
                  <c:v>2380916.9</c:v>
                </c:pt>
                <c:pt idx="1938">
                  <c:v>2564164</c:v>
                </c:pt>
                <c:pt idx="1939">
                  <c:v>2405720.4</c:v>
                </c:pt>
                <c:pt idx="1940">
                  <c:v>2026500.2</c:v>
                </c:pt>
                <c:pt idx="1941">
                  <c:v>2036028.2</c:v>
                </c:pt>
                <c:pt idx="1942">
                  <c:v>1869237.8</c:v>
                </c:pt>
                <c:pt idx="1943">
                  <c:v>1752871.8</c:v>
                </c:pt>
                <c:pt idx="1944">
                  <c:v>1998162.7</c:v>
                </c:pt>
                <c:pt idx="1945">
                  <c:v>2132590.7000000002</c:v>
                </c:pt>
                <c:pt idx="1946">
                  <c:v>2138233.2000000002</c:v>
                </c:pt>
                <c:pt idx="1947">
                  <c:v>2056105.5</c:v>
                </c:pt>
                <c:pt idx="1948">
                  <c:v>1836706.7</c:v>
                </c:pt>
                <c:pt idx="1949">
                  <c:v>1603895.5</c:v>
                </c:pt>
                <c:pt idx="1950">
                  <c:v>1700660</c:v>
                </c:pt>
                <c:pt idx="1951">
                  <c:v>1917274.2</c:v>
                </c:pt>
                <c:pt idx="1952">
                  <c:v>2142656.7000000002</c:v>
                </c:pt>
                <c:pt idx="1953">
                  <c:v>2060868.9</c:v>
                </c:pt>
                <c:pt idx="1954">
                  <c:v>1962173.1</c:v>
                </c:pt>
                <c:pt idx="1955">
                  <c:v>1916554.3</c:v>
                </c:pt>
                <c:pt idx="1956">
                  <c:v>2125094.9</c:v>
                </c:pt>
                <c:pt idx="1957">
                  <c:v>2025808.2</c:v>
                </c:pt>
                <c:pt idx="1958">
                  <c:v>2073326.6</c:v>
                </c:pt>
                <c:pt idx="1959">
                  <c:v>1839798.9</c:v>
                </c:pt>
                <c:pt idx="1960">
                  <c:v>1742995.4</c:v>
                </c:pt>
                <c:pt idx="1961">
                  <c:v>1783192.9</c:v>
                </c:pt>
                <c:pt idx="1962">
                  <c:v>2068125.7</c:v>
                </c:pt>
                <c:pt idx="1963">
                  <c:v>1878211.4</c:v>
                </c:pt>
                <c:pt idx="1964">
                  <c:v>1838021.5</c:v>
                </c:pt>
                <c:pt idx="1965">
                  <c:v>1843045.2</c:v>
                </c:pt>
                <c:pt idx="1966">
                  <c:v>1761548</c:v>
                </c:pt>
                <c:pt idx="1967">
                  <c:v>1877105.3</c:v>
                </c:pt>
                <c:pt idx="1968">
                  <c:v>1923418.2</c:v>
                </c:pt>
                <c:pt idx="1969">
                  <c:v>1948839.5</c:v>
                </c:pt>
                <c:pt idx="1970">
                  <c:v>1931207.2</c:v>
                </c:pt>
                <c:pt idx="1971">
                  <c:v>1948066</c:v>
                </c:pt>
                <c:pt idx="1972">
                  <c:v>2292028.5</c:v>
                </c:pt>
                <c:pt idx="1973">
                  <c:v>2316907.2999999998</c:v>
                </c:pt>
                <c:pt idx="1974">
                  <c:v>2279797.2999999998</c:v>
                </c:pt>
                <c:pt idx="1975">
                  <c:v>2400673</c:v>
                </c:pt>
                <c:pt idx="1976">
                  <c:v>2134413.6</c:v>
                </c:pt>
                <c:pt idx="1977">
                  <c:v>2003060.9</c:v>
                </c:pt>
                <c:pt idx="1978">
                  <c:v>2094248.8</c:v>
                </c:pt>
                <c:pt idx="1979">
                  <c:v>1975320.7</c:v>
                </c:pt>
                <c:pt idx="1980">
                  <c:v>1965213.9</c:v>
                </c:pt>
                <c:pt idx="1981">
                  <c:v>2033229.9</c:v>
                </c:pt>
                <c:pt idx="1982">
                  <c:v>2074438.2</c:v>
                </c:pt>
                <c:pt idx="1983">
                  <c:v>2360931.1</c:v>
                </c:pt>
                <c:pt idx="1984">
                  <c:v>2234272.2999999998</c:v>
                </c:pt>
                <c:pt idx="1985">
                  <c:v>2240562</c:v>
                </c:pt>
                <c:pt idx="1986">
                  <c:v>2216903.2999999998</c:v>
                </c:pt>
                <c:pt idx="1987">
                  <c:v>2312772.7000000002</c:v>
                </c:pt>
                <c:pt idx="1988">
                  <c:v>2281098.2999999998</c:v>
                </c:pt>
                <c:pt idx="1989">
                  <c:v>2212884.6</c:v>
                </c:pt>
                <c:pt idx="1990">
                  <c:v>2185978</c:v>
                </c:pt>
                <c:pt idx="1991">
                  <c:v>1969006.6</c:v>
                </c:pt>
                <c:pt idx="1992">
                  <c:v>1797993.8</c:v>
                </c:pt>
                <c:pt idx="1993">
                  <c:v>2007652.8</c:v>
                </c:pt>
                <c:pt idx="1994">
                  <c:v>2091363.6</c:v>
                </c:pt>
                <c:pt idx="1995">
                  <c:v>1913664.6</c:v>
                </c:pt>
                <c:pt idx="1996">
                  <c:v>1932897.1</c:v>
                </c:pt>
                <c:pt idx="1997">
                  <c:v>1894592.6</c:v>
                </c:pt>
                <c:pt idx="1998">
                  <c:v>1936052</c:v>
                </c:pt>
                <c:pt idx="1999">
                  <c:v>1966437.9</c:v>
                </c:pt>
                <c:pt idx="2000">
                  <c:v>2070308.4</c:v>
                </c:pt>
                <c:pt idx="2001">
                  <c:v>2294836.9</c:v>
                </c:pt>
                <c:pt idx="2002">
                  <c:v>2382044.1</c:v>
                </c:pt>
                <c:pt idx="2003">
                  <c:v>2211701.4</c:v>
                </c:pt>
                <c:pt idx="2004">
                  <c:v>2079409</c:v>
                </c:pt>
                <c:pt idx="2005">
                  <c:v>2016149.6</c:v>
                </c:pt>
                <c:pt idx="2006">
                  <c:v>1830288.1</c:v>
                </c:pt>
                <c:pt idx="2007">
                  <c:v>1756205</c:v>
                </c:pt>
                <c:pt idx="2008">
                  <c:v>2032203.1</c:v>
                </c:pt>
                <c:pt idx="2009">
                  <c:v>2141796.7000000002</c:v>
                </c:pt>
                <c:pt idx="2010">
                  <c:v>2041824.3</c:v>
                </c:pt>
                <c:pt idx="2011">
                  <c:v>2027742.6</c:v>
                </c:pt>
                <c:pt idx="2012">
                  <c:v>2172591.1</c:v>
                </c:pt>
                <c:pt idx="2013">
                  <c:v>1965835.6</c:v>
                </c:pt>
                <c:pt idx="2014">
                  <c:v>2193215.7000000002</c:v>
                </c:pt>
                <c:pt idx="2015">
                  <c:v>2410946.5</c:v>
                </c:pt>
                <c:pt idx="2016">
                  <c:v>2500144.4</c:v>
                </c:pt>
                <c:pt idx="2017">
                  <c:v>2491986.9</c:v>
                </c:pt>
                <c:pt idx="2018">
                  <c:v>2497599</c:v>
                </c:pt>
                <c:pt idx="2019">
                  <c:v>2316836.5</c:v>
                </c:pt>
                <c:pt idx="2020">
                  <c:v>2173637.1</c:v>
                </c:pt>
                <c:pt idx="2021">
                  <c:v>2414484.7000000002</c:v>
                </c:pt>
                <c:pt idx="2022">
                  <c:v>2573701</c:v>
                </c:pt>
                <c:pt idx="2023">
                  <c:v>2579965.7999999998</c:v>
                </c:pt>
                <c:pt idx="2024">
                  <c:v>2565453.6</c:v>
                </c:pt>
                <c:pt idx="2025">
                  <c:v>2635706.5</c:v>
                </c:pt>
                <c:pt idx="2026">
                  <c:v>2486412.5</c:v>
                </c:pt>
                <c:pt idx="2027">
                  <c:v>2239310.9</c:v>
                </c:pt>
                <c:pt idx="2028">
                  <c:v>2391670.7000000002</c:v>
                </c:pt>
                <c:pt idx="2029">
                  <c:v>2475427.9</c:v>
                </c:pt>
                <c:pt idx="2030">
                  <c:v>2518529.4</c:v>
                </c:pt>
                <c:pt idx="2031">
                  <c:v>2635467.7999999998</c:v>
                </c:pt>
                <c:pt idx="2032">
                  <c:v>2529509.5</c:v>
                </c:pt>
                <c:pt idx="2033">
                  <c:v>2385118.9</c:v>
                </c:pt>
                <c:pt idx="2034">
                  <c:v>2194794</c:v>
                </c:pt>
                <c:pt idx="2035">
                  <c:v>2422322.5</c:v>
                </c:pt>
                <c:pt idx="2036">
                  <c:v>2595036</c:v>
                </c:pt>
                <c:pt idx="2037">
                  <c:v>2441844.2999999998</c:v>
                </c:pt>
                <c:pt idx="2038">
                  <c:v>2517014.4</c:v>
                </c:pt>
                <c:pt idx="2039">
                  <c:v>2544445.2000000002</c:v>
                </c:pt>
                <c:pt idx="2040">
                  <c:v>2354283.7000000002</c:v>
                </c:pt>
                <c:pt idx="2041">
                  <c:v>2381574.1</c:v>
                </c:pt>
                <c:pt idx="2042">
                  <c:v>2470630</c:v>
                </c:pt>
                <c:pt idx="2043">
                  <c:v>2674333.4</c:v>
                </c:pt>
                <c:pt idx="2044">
                  <c:v>2708492</c:v>
                </c:pt>
                <c:pt idx="2045">
                  <c:v>2735931.5</c:v>
                </c:pt>
                <c:pt idx="2046">
                  <c:v>2719756.1</c:v>
                </c:pt>
                <c:pt idx="2047">
                  <c:v>2367322.4</c:v>
                </c:pt>
                <c:pt idx="2048">
                  <c:v>2266828.6</c:v>
                </c:pt>
                <c:pt idx="2049">
                  <c:v>2735459.4</c:v>
                </c:pt>
                <c:pt idx="2050">
                  <c:v>2753360</c:v>
                </c:pt>
                <c:pt idx="2051">
                  <c:v>2700168.9</c:v>
                </c:pt>
                <c:pt idx="2052">
                  <c:v>2694675.9</c:v>
                </c:pt>
                <c:pt idx="2053">
                  <c:v>2674218.7000000002</c:v>
                </c:pt>
                <c:pt idx="2054">
                  <c:v>2388224.9</c:v>
                </c:pt>
                <c:pt idx="2055">
                  <c:v>2294788.9</c:v>
                </c:pt>
                <c:pt idx="2056">
                  <c:v>2585536.2000000002</c:v>
                </c:pt>
                <c:pt idx="2057">
                  <c:v>2677296.2000000002</c:v>
                </c:pt>
                <c:pt idx="2058">
                  <c:v>2831057.3</c:v>
                </c:pt>
                <c:pt idx="2059">
                  <c:v>2772236.7</c:v>
                </c:pt>
                <c:pt idx="2060">
                  <c:v>2767063.7</c:v>
                </c:pt>
                <c:pt idx="2061">
                  <c:v>2535747.2999999998</c:v>
                </c:pt>
                <c:pt idx="2062">
                  <c:v>2437797.4</c:v>
                </c:pt>
                <c:pt idx="2063">
                  <c:v>2585867</c:v>
                </c:pt>
                <c:pt idx="2064">
                  <c:v>2520747.4</c:v>
                </c:pt>
                <c:pt idx="2065">
                  <c:v>2513794.7999999998</c:v>
                </c:pt>
                <c:pt idx="2066">
                  <c:v>2532820.5</c:v>
                </c:pt>
                <c:pt idx="2067">
                  <c:v>2469935.7999999998</c:v>
                </c:pt>
                <c:pt idx="2068">
                  <c:v>2390954.1</c:v>
                </c:pt>
                <c:pt idx="2069">
                  <c:v>2433009.7000000002</c:v>
                </c:pt>
                <c:pt idx="2070">
                  <c:v>2715583.7</c:v>
                </c:pt>
                <c:pt idx="2071">
                  <c:v>2686141.2</c:v>
                </c:pt>
                <c:pt idx="2072">
                  <c:v>2699394.9</c:v>
                </c:pt>
                <c:pt idx="2073">
                  <c:v>2492661.5</c:v>
                </c:pt>
                <c:pt idx="2074">
                  <c:v>2387509.5</c:v>
                </c:pt>
                <c:pt idx="2075">
                  <c:v>2556659.7000000002</c:v>
                </c:pt>
                <c:pt idx="2076">
                  <c:v>2465159.5</c:v>
                </c:pt>
                <c:pt idx="2077">
                  <c:v>2537775.2000000002</c:v>
                </c:pt>
                <c:pt idx="2078">
                  <c:v>2523605.4</c:v>
                </c:pt>
                <c:pt idx="2079">
                  <c:v>2710793.7</c:v>
                </c:pt>
                <c:pt idx="2080">
                  <c:v>2602214.1</c:v>
                </c:pt>
                <c:pt idx="2081">
                  <c:v>2715105.3</c:v>
                </c:pt>
                <c:pt idx="2082">
                  <c:v>2439124.7000000002</c:v>
                </c:pt>
                <c:pt idx="2083">
                  <c:v>2184809.1</c:v>
                </c:pt>
                <c:pt idx="2084">
                  <c:v>2234368.2999999998</c:v>
                </c:pt>
                <c:pt idx="2085">
                  <c:v>2327532</c:v>
                </c:pt>
                <c:pt idx="2086">
                  <c:v>2292897.2000000002</c:v>
                </c:pt>
                <c:pt idx="2087">
                  <c:v>2393190.2999999998</c:v>
                </c:pt>
                <c:pt idx="2088">
                  <c:v>2372938.2999999998</c:v>
                </c:pt>
                <c:pt idx="2089">
                  <c:v>2239240.5</c:v>
                </c:pt>
                <c:pt idx="2090">
                  <c:v>2065823.6</c:v>
                </c:pt>
                <c:pt idx="2091">
                  <c:v>2315780.7000000002</c:v>
                </c:pt>
                <c:pt idx="2092">
                  <c:v>2518013.7000000002</c:v>
                </c:pt>
                <c:pt idx="2093">
                  <c:v>2585995.1</c:v>
                </c:pt>
                <c:pt idx="2094">
                  <c:v>2426797.1</c:v>
                </c:pt>
                <c:pt idx="2095">
                  <c:v>2431318.6</c:v>
                </c:pt>
                <c:pt idx="2096">
                  <c:v>2082954.5</c:v>
                </c:pt>
                <c:pt idx="2097">
                  <c:v>2219781.9</c:v>
                </c:pt>
                <c:pt idx="2098">
                  <c:v>2371926.7000000002</c:v>
                </c:pt>
                <c:pt idx="2099">
                  <c:v>2498811.9</c:v>
                </c:pt>
                <c:pt idx="2100">
                  <c:v>2580939.2000000002</c:v>
                </c:pt>
                <c:pt idx="2101">
                  <c:v>2507581.2000000002</c:v>
                </c:pt>
                <c:pt idx="2102">
                  <c:v>2480295.2000000002</c:v>
                </c:pt>
                <c:pt idx="2103">
                  <c:v>2189439.1</c:v>
                </c:pt>
                <c:pt idx="2104">
                  <c:v>2328131.6</c:v>
                </c:pt>
                <c:pt idx="2105">
                  <c:v>2453951.9</c:v>
                </c:pt>
                <c:pt idx="2106">
                  <c:v>2577583.2000000002</c:v>
                </c:pt>
                <c:pt idx="2107">
                  <c:v>2609491.5</c:v>
                </c:pt>
                <c:pt idx="2108">
                  <c:v>2691260.9</c:v>
                </c:pt>
                <c:pt idx="2109">
                  <c:v>2582761.7000000002</c:v>
                </c:pt>
                <c:pt idx="2110">
                  <c:v>2309084.2999999998</c:v>
                </c:pt>
                <c:pt idx="2111">
                  <c:v>2110950.5</c:v>
                </c:pt>
                <c:pt idx="2112">
                  <c:v>2424808.1</c:v>
                </c:pt>
                <c:pt idx="2113">
                  <c:v>2602331.4</c:v>
                </c:pt>
                <c:pt idx="2114">
                  <c:v>2553578</c:v>
                </c:pt>
                <c:pt idx="2115">
                  <c:v>2518267.2000000002</c:v>
                </c:pt>
                <c:pt idx="2116">
                  <c:v>2455894.6</c:v>
                </c:pt>
                <c:pt idx="2117">
                  <c:v>2273509.7000000002</c:v>
                </c:pt>
                <c:pt idx="2118">
                  <c:v>2238718.5</c:v>
                </c:pt>
                <c:pt idx="2119">
                  <c:v>2486536.1</c:v>
                </c:pt>
                <c:pt idx="2120">
                  <c:v>2611283.2000000002</c:v>
                </c:pt>
                <c:pt idx="2121">
                  <c:v>2709542.2</c:v>
                </c:pt>
                <c:pt idx="2122">
                  <c:v>2682838.7000000002</c:v>
                </c:pt>
                <c:pt idx="2123">
                  <c:v>2633057.5</c:v>
                </c:pt>
                <c:pt idx="2124">
                  <c:v>2280650</c:v>
                </c:pt>
                <c:pt idx="2125">
                  <c:v>2263043.7000000002</c:v>
                </c:pt>
                <c:pt idx="2126">
                  <c:v>2345008.7000000002</c:v>
                </c:pt>
                <c:pt idx="2127">
                  <c:v>2319544.9</c:v>
                </c:pt>
                <c:pt idx="2128">
                  <c:v>2380408.5</c:v>
                </c:pt>
                <c:pt idx="2129">
                  <c:v>2264995.2000000002</c:v>
                </c:pt>
                <c:pt idx="2130">
                  <c:v>2168412.1</c:v>
                </c:pt>
                <c:pt idx="2131">
                  <c:v>2082336.4</c:v>
                </c:pt>
                <c:pt idx="2132">
                  <c:v>2102851.6</c:v>
                </c:pt>
                <c:pt idx="2133">
                  <c:v>2555723.7000000002</c:v>
                </c:pt>
                <c:pt idx="2134">
                  <c:v>2533640.4</c:v>
                </c:pt>
                <c:pt idx="2135">
                  <c:v>2351838.9</c:v>
                </c:pt>
                <c:pt idx="2136">
                  <c:v>2467430.5</c:v>
                </c:pt>
                <c:pt idx="2137">
                  <c:v>2350541.7000000002</c:v>
                </c:pt>
                <c:pt idx="2138">
                  <c:v>2037811.9</c:v>
                </c:pt>
                <c:pt idx="2139">
                  <c:v>1803069.2</c:v>
                </c:pt>
                <c:pt idx="2140">
                  <c:v>1989532.5</c:v>
                </c:pt>
                <c:pt idx="2141">
                  <c:v>2174633.7999999998</c:v>
                </c:pt>
                <c:pt idx="2142">
                  <c:v>2455442.2000000002</c:v>
                </c:pt>
                <c:pt idx="2143">
                  <c:v>2189054.9</c:v>
                </c:pt>
                <c:pt idx="2144">
                  <c:v>2526486.2000000002</c:v>
                </c:pt>
                <c:pt idx="2145">
                  <c:v>2649110.1</c:v>
                </c:pt>
                <c:pt idx="2146">
                  <c:v>2391663.2999999998</c:v>
                </c:pt>
                <c:pt idx="2147">
                  <c:v>2639160.7999999998</c:v>
                </c:pt>
                <c:pt idx="2148">
                  <c:v>2446039.6</c:v>
                </c:pt>
                <c:pt idx="2149">
                  <c:v>2427008.2999999998</c:v>
                </c:pt>
                <c:pt idx="2150">
                  <c:v>2266640.4</c:v>
                </c:pt>
                <c:pt idx="2151">
                  <c:v>2164993.2000000002</c:v>
                </c:pt>
                <c:pt idx="2152">
                  <c:v>1997255.8</c:v>
                </c:pt>
                <c:pt idx="2153">
                  <c:v>2062539.6</c:v>
                </c:pt>
                <c:pt idx="2154">
                  <c:v>2159691.6</c:v>
                </c:pt>
                <c:pt idx="2155">
                  <c:v>2300196.5</c:v>
                </c:pt>
                <c:pt idx="2156">
                  <c:v>2237642.2999999998</c:v>
                </c:pt>
                <c:pt idx="2157">
                  <c:v>2213763.2000000002</c:v>
                </c:pt>
                <c:pt idx="2158">
                  <c:v>2351568</c:v>
                </c:pt>
                <c:pt idx="2159">
                  <c:v>2081471.8</c:v>
                </c:pt>
                <c:pt idx="2160">
                  <c:v>1978242.7</c:v>
                </c:pt>
                <c:pt idx="2161">
                  <c:v>2312564.5</c:v>
                </c:pt>
                <c:pt idx="2162">
                  <c:v>2316026.5</c:v>
                </c:pt>
                <c:pt idx="2163">
                  <c:v>2389767.6</c:v>
                </c:pt>
                <c:pt idx="2164">
                  <c:v>2157785.2999999998</c:v>
                </c:pt>
                <c:pt idx="2165">
                  <c:v>2112831.9</c:v>
                </c:pt>
                <c:pt idx="2166">
                  <c:v>1953173.1</c:v>
                </c:pt>
                <c:pt idx="2167">
                  <c:v>1876934.7</c:v>
                </c:pt>
                <c:pt idx="2168">
                  <c:v>1986773.1</c:v>
                </c:pt>
                <c:pt idx="2169">
                  <c:v>2210370.7000000002</c:v>
                </c:pt>
                <c:pt idx="2170">
                  <c:v>1900124</c:v>
                </c:pt>
                <c:pt idx="2171">
                  <c:v>1967055.2</c:v>
                </c:pt>
                <c:pt idx="2172">
                  <c:v>1834033.6</c:v>
                </c:pt>
                <c:pt idx="2173">
                  <c:v>1714196.8</c:v>
                </c:pt>
                <c:pt idx="2174">
                  <c:v>1654558.8</c:v>
                </c:pt>
                <c:pt idx="2175">
                  <c:v>2029256.7</c:v>
                </c:pt>
                <c:pt idx="2176">
                  <c:v>2134679.4</c:v>
                </c:pt>
                <c:pt idx="2177">
                  <c:v>2351100.2000000002</c:v>
                </c:pt>
                <c:pt idx="2178">
                  <c:v>2548394.1</c:v>
                </c:pt>
                <c:pt idx="2179">
                  <c:v>2180931</c:v>
                </c:pt>
                <c:pt idx="2180">
                  <c:v>1920020.1</c:v>
                </c:pt>
                <c:pt idx="2181">
                  <c:v>1962521.2</c:v>
                </c:pt>
                <c:pt idx="2182">
                  <c:v>1917604.2</c:v>
                </c:pt>
                <c:pt idx="2183">
                  <c:v>2014377.8</c:v>
                </c:pt>
                <c:pt idx="2184">
                  <c:v>1935761</c:v>
                </c:pt>
                <c:pt idx="2185">
                  <c:v>1915069.9</c:v>
                </c:pt>
                <c:pt idx="2186">
                  <c:v>1710311.4</c:v>
                </c:pt>
                <c:pt idx="2187">
                  <c:v>1846546.2</c:v>
                </c:pt>
                <c:pt idx="2188">
                  <c:v>1979808.2</c:v>
                </c:pt>
                <c:pt idx="2189">
                  <c:v>2126065.7000000002</c:v>
                </c:pt>
                <c:pt idx="2190">
                  <c:v>1966918.4</c:v>
                </c:pt>
                <c:pt idx="2191">
                  <c:v>1834385.1</c:v>
                </c:pt>
                <c:pt idx="2192">
                  <c:v>1996076.4</c:v>
                </c:pt>
                <c:pt idx="2193">
                  <c:v>1849455</c:v>
                </c:pt>
                <c:pt idx="2194">
                  <c:v>1872628</c:v>
                </c:pt>
                <c:pt idx="2195">
                  <c:v>1799238.3</c:v>
                </c:pt>
                <c:pt idx="2196">
                  <c:v>2062701.3</c:v>
                </c:pt>
                <c:pt idx="2197">
                  <c:v>2048792.2</c:v>
                </c:pt>
                <c:pt idx="2198">
                  <c:v>2213478.1</c:v>
                </c:pt>
                <c:pt idx="2199">
                  <c:v>2350286</c:v>
                </c:pt>
                <c:pt idx="2200">
                  <c:v>2422158.9</c:v>
                </c:pt>
                <c:pt idx="2201">
                  <c:v>2041395.2</c:v>
                </c:pt>
                <c:pt idx="2202">
                  <c:v>1861081.7</c:v>
                </c:pt>
                <c:pt idx="2203">
                  <c:v>1821284.9</c:v>
                </c:pt>
                <c:pt idx="2204">
                  <c:v>2031745.7</c:v>
                </c:pt>
                <c:pt idx="2205">
                  <c:v>1830212</c:v>
                </c:pt>
                <c:pt idx="2206">
                  <c:v>1983043</c:v>
                </c:pt>
                <c:pt idx="2207">
                  <c:v>2298847.5</c:v>
                </c:pt>
                <c:pt idx="2208">
                  <c:v>2068797.4</c:v>
                </c:pt>
                <c:pt idx="2209">
                  <c:v>2174005.5</c:v>
                </c:pt>
                <c:pt idx="2210">
                  <c:v>2230690.6</c:v>
                </c:pt>
                <c:pt idx="2211">
                  <c:v>2044031.3</c:v>
                </c:pt>
                <c:pt idx="2212">
                  <c:v>1961618.6</c:v>
                </c:pt>
                <c:pt idx="2213">
                  <c:v>1858280.2</c:v>
                </c:pt>
                <c:pt idx="2214">
                  <c:v>1890818.2</c:v>
                </c:pt>
                <c:pt idx="2215">
                  <c:v>1810787.2</c:v>
                </c:pt>
                <c:pt idx="2216">
                  <c:v>1920749.2</c:v>
                </c:pt>
                <c:pt idx="2217">
                  <c:v>1563730.3</c:v>
                </c:pt>
                <c:pt idx="2218">
                  <c:v>1710011.3</c:v>
                </c:pt>
                <c:pt idx="2219">
                  <c:v>1821653.6</c:v>
                </c:pt>
                <c:pt idx="2220">
                  <c:v>1790227.5</c:v>
                </c:pt>
                <c:pt idx="2221">
                  <c:v>1934625.4</c:v>
                </c:pt>
                <c:pt idx="2222">
                  <c:v>1663382.3</c:v>
                </c:pt>
                <c:pt idx="2223">
                  <c:v>1666653.7</c:v>
                </c:pt>
                <c:pt idx="2224">
                  <c:v>1760295</c:v>
                </c:pt>
                <c:pt idx="2225">
                  <c:v>1817882.1</c:v>
                </c:pt>
                <c:pt idx="2226">
                  <c:v>2070072</c:v>
                </c:pt>
                <c:pt idx="2227">
                  <c:v>2199440.2999999998</c:v>
                </c:pt>
                <c:pt idx="2228">
                  <c:v>2549457.7000000002</c:v>
                </c:pt>
                <c:pt idx="2229">
                  <c:v>2671892.2000000002</c:v>
                </c:pt>
                <c:pt idx="2230">
                  <c:v>2762382.1</c:v>
                </c:pt>
                <c:pt idx="2231">
                  <c:v>2839644.7</c:v>
                </c:pt>
                <c:pt idx="2232">
                  <c:v>2498539.6</c:v>
                </c:pt>
                <c:pt idx="2233">
                  <c:v>2480808.1</c:v>
                </c:pt>
                <c:pt idx="2234">
                  <c:v>2118929.7999999998</c:v>
                </c:pt>
                <c:pt idx="2235">
                  <c:v>1963120.5</c:v>
                </c:pt>
                <c:pt idx="2236">
                  <c:v>1825662</c:v>
                </c:pt>
                <c:pt idx="2237">
                  <c:v>2153365</c:v>
                </c:pt>
                <c:pt idx="2238">
                  <c:v>1880635.7</c:v>
                </c:pt>
                <c:pt idx="2239">
                  <c:v>2125211.5</c:v>
                </c:pt>
                <c:pt idx="2240">
                  <c:v>2070826.2</c:v>
                </c:pt>
                <c:pt idx="2241">
                  <c:v>2446605.7000000002</c:v>
                </c:pt>
                <c:pt idx="2242">
                  <c:v>2481457.6</c:v>
                </c:pt>
                <c:pt idx="2243">
                  <c:v>2170167.9</c:v>
                </c:pt>
                <c:pt idx="2244">
                  <c:v>2042870.1</c:v>
                </c:pt>
                <c:pt idx="2245">
                  <c:v>2005387.1</c:v>
                </c:pt>
                <c:pt idx="2246">
                  <c:v>2493496.2999999998</c:v>
                </c:pt>
                <c:pt idx="2247">
                  <c:v>1991065</c:v>
                </c:pt>
                <c:pt idx="2248">
                  <c:v>2209348.2999999998</c:v>
                </c:pt>
                <c:pt idx="2249">
                  <c:v>2141170</c:v>
                </c:pt>
                <c:pt idx="2250">
                  <c:v>2029883.1</c:v>
                </c:pt>
                <c:pt idx="2251">
                  <c:v>1944490.8</c:v>
                </c:pt>
                <c:pt idx="2252">
                  <c:v>1946373.8</c:v>
                </c:pt>
                <c:pt idx="2253">
                  <c:v>1970688.3</c:v>
                </c:pt>
                <c:pt idx="2254">
                  <c:v>2183114.9</c:v>
                </c:pt>
                <c:pt idx="2255">
                  <c:v>2249746.7000000002</c:v>
                </c:pt>
                <c:pt idx="2256">
                  <c:v>2354845.6</c:v>
                </c:pt>
                <c:pt idx="2257">
                  <c:v>2079258.1</c:v>
                </c:pt>
                <c:pt idx="2258">
                  <c:v>1970970.7</c:v>
                </c:pt>
                <c:pt idx="2259">
                  <c:v>2302439.7000000002</c:v>
                </c:pt>
                <c:pt idx="2260">
                  <c:v>2190004.2000000002</c:v>
                </c:pt>
                <c:pt idx="2261">
                  <c:v>2346744</c:v>
                </c:pt>
                <c:pt idx="2262">
                  <c:v>2342092</c:v>
                </c:pt>
                <c:pt idx="2263">
                  <c:v>2359478.2000000002</c:v>
                </c:pt>
                <c:pt idx="2264">
                  <c:v>2300016.1</c:v>
                </c:pt>
                <c:pt idx="2265">
                  <c:v>2182177.6</c:v>
                </c:pt>
                <c:pt idx="2266">
                  <c:v>1983523.4</c:v>
                </c:pt>
                <c:pt idx="2267">
                  <c:v>2191048.5</c:v>
                </c:pt>
                <c:pt idx="2268">
                  <c:v>2120107.6</c:v>
                </c:pt>
                <c:pt idx="2269">
                  <c:v>2241803.9</c:v>
                </c:pt>
                <c:pt idx="2270">
                  <c:v>2236004.1</c:v>
                </c:pt>
                <c:pt idx="2271">
                  <c:v>2016057.6</c:v>
                </c:pt>
                <c:pt idx="2272">
                  <c:v>1969010.5</c:v>
                </c:pt>
                <c:pt idx="2273">
                  <c:v>1953173.2</c:v>
                </c:pt>
                <c:pt idx="2274">
                  <c:v>2176485</c:v>
                </c:pt>
                <c:pt idx="2275">
                  <c:v>2359473.7999999998</c:v>
                </c:pt>
                <c:pt idx="2276">
                  <c:v>2618692.1</c:v>
                </c:pt>
                <c:pt idx="2277">
                  <c:v>2246145.1</c:v>
                </c:pt>
                <c:pt idx="2278">
                  <c:v>2081329.4</c:v>
                </c:pt>
                <c:pt idx="2279">
                  <c:v>2036673.8</c:v>
                </c:pt>
                <c:pt idx="2280">
                  <c:v>2246493.7000000002</c:v>
                </c:pt>
                <c:pt idx="2281">
                  <c:v>2679558.7000000002</c:v>
                </c:pt>
                <c:pt idx="2282">
                  <c:v>2224320.7000000002</c:v>
                </c:pt>
                <c:pt idx="2283">
                  <c:v>2158216.5</c:v>
                </c:pt>
                <c:pt idx="2284">
                  <c:v>2361187.9</c:v>
                </c:pt>
                <c:pt idx="2285">
                  <c:v>2246934.7000000002</c:v>
                </c:pt>
                <c:pt idx="2286">
                  <c:v>2309598.2000000002</c:v>
                </c:pt>
                <c:pt idx="2287">
                  <c:v>2515436.2000000002</c:v>
                </c:pt>
                <c:pt idx="2288">
                  <c:v>2333081.2000000002</c:v>
                </c:pt>
                <c:pt idx="2289">
                  <c:v>2273947.7999999998</c:v>
                </c:pt>
                <c:pt idx="2290">
                  <c:v>2313553.7999999998</c:v>
                </c:pt>
                <c:pt idx="2291">
                  <c:v>2246332.5</c:v>
                </c:pt>
                <c:pt idx="2292">
                  <c:v>2346129.6</c:v>
                </c:pt>
                <c:pt idx="2293">
                  <c:v>1929229</c:v>
                </c:pt>
                <c:pt idx="2294">
                  <c:v>2095680.2</c:v>
                </c:pt>
                <c:pt idx="2295">
                  <c:v>2068292.3</c:v>
                </c:pt>
                <c:pt idx="2296">
                  <c:v>2107551.7999999998</c:v>
                </c:pt>
                <c:pt idx="2297">
                  <c:v>2291160.2999999998</c:v>
                </c:pt>
                <c:pt idx="2298">
                  <c:v>2368963.2999999998</c:v>
                </c:pt>
                <c:pt idx="2299">
                  <c:v>2088339.8</c:v>
                </c:pt>
                <c:pt idx="2300">
                  <c:v>2214789.1</c:v>
                </c:pt>
                <c:pt idx="2301">
                  <c:v>2339518.5</c:v>
                </c:pt>
                <c:pt idx="2302">
                  <c:v>2370728.4</c:v>
                </c:pt>
                <c:pt idx="2303">
                  <c:v>2324034.9</c:v>
                </c:pt>
                <c:pt idx="2304">
                  <c:v>2722757.1</c:v>
                </c:pt>
                <c:pt idx="2305">
                  <c:v>2517715.4</c:v>
                </c:pt>
                <c:pt idx="2306">
                  <c:v>2156658.6</c:v>
                </c:pt>
                <c:pt idx="2307">
                  <c:v>2187659.9</c:v>
                </c:pt>
                <c:pt idx="2308">
                  <c:v>2139307.6</c:v>
                </c:pt>
                <c:pt idx="2309">
                  <c:v>2434686.1</c:v>
                </c:pt>
                <c:pt idx="2310">
                  <c:v>2352567.2000000002</c:v>
                </c:pt>
                <c:pt idx="2311">
                  <c:v>2211457.2999999998</c:v>
                </c:pt>
                <c:pt idx="2312">
                  <c:v>2525552.7999999998</c:v>
                </c:pt>
                <c:pt idx="2313">
                  <c:v>2289394.2999999998</c:v>
                </c:pt>
                <c:pt idx="2314">
                  <c:v>2009170.1</c:v>
                </c:pt>
                <c:pt idx="2315">
                  <c:v>2208097.9</c:v>
                </c:pt>
                <c:pt idx="2316">
                  <c:v>2641109.2000000002</c:v>
                </c:pt>
                <c:pt idx="2317">
                  <c:v>2429545.2999999998</c:v>
                </c:pt>
                <c:pt idx="2318">
                  <c:v>2226018.1</c:v>
                </c:pt>
                <c:pt idx="2319">
                  <c:v>2418387.7999999998</c:v>
                </c:pt>
                <c:pt idx="2320">
                  <c:v>2425569.2000000002</c:v>
                </c:pt>
                <c:pt idx="2321">
                  <c:v>2290484.4</c:v>
                </c:pt>
                <c:pt idx="2322">
                  <c:v>2105179.2000000002</c:v>
                </c:pt>
                <c:pt idx="2323">
                  <c:v>2109100</c:v>
                </c:pt>
                <c:pt idx="2324">
                  <c:v>2186801.9</c:v>
                </c:pt>
                <c:pt idx="2325">
                  <c:v>2267547.6</c:v>
                </c:pt>
                <c:pt idx="2326">
                  <c:v>2548625.9</c:v>
                </c:pt>
                <c:pt idx="2327">
                  <c:v>2345260.1</c:v>
                </c:pt>
                <c:pt idx="2328">
                  <c:v>1953164.3</c:v>
                </c:pt>
                <c:pt idx="2329">
                  <c:v>2139941.5</c:v>
                </c:pt>
                <c:pt idx="2330">
                  <c:v>2399909.7999999998</c:v>
                </c:pt>
                <c:pt idx="2331">
                  <c:v>2522517.4</c:v>
                </c:pt>
                <c:pt idx="2332">
                  <c:v>2558447.1</c:v>
                </c:pt>
                <c:pt idx="2333">
                  <c:v>2383297.4</c:v>
                </c:pt>
                <c:pt idx="2334">
                  <c:v>2125100.2999999998</c:v>
                </c:pt>
                <c:pt idx="2335">
                  <c:v>1925045.2</c:v>
                </c:pt>
                <c:pt idx="2336">
                  <c:v>2464218.2999999998</c:v>
                </c:pt>
                <c:pt idx="2337">
                  <c:v>2577315.5</c:v>
                </c:pt>
                <c:pt idx="2338">
                  <c:v>2385875.9</c:v>
                </c:pt>
                <c:pt idx="2339">
                  <c:v>2403734.9</c:v>
                </c:pt>
                <c:pt idx="2340">
                  <c:v>2410494.4</c:v>
                </c:pt>
                <c:pt idx="2341">
                  <c:v>2381720.7000000002</c:v>
                </c:pt>
                <c:pt idx="2342">
                  <c:v>2226154.7999999998</c:v>
                </c:pt>
                <c:pt idx="2343">
                  <c:v>2024841.8</c:v>
                </c:pt>
                <c:pt idx="2344">
                  <c:v>2288636.2000000002</c:v>
                </c:pt>
                <c:pt idx="2345">
                  <c:v>2421144</c:v>
                </c:pt>
                <c:pt idx="2346">
                  <c:v>2105529.7999999998</c:v>
                </c:pt>
                <c:pt idx="2347">
                  <c:v>2170354.5</c:v>
                </c:pt>
                <c:pt idx="2348">
                  <c:v>2210242.2999999998</c:v>
                </c:pt>
                <c:pt idx="2349">
                  <c:v>2423443.2999999998</c:v>
                </c:pt>
                <c:pt idx="2350">
                  <c:v>2301630</c:v>
                </c:pt>
                <c:pt idx="2351">
                  <c:v>2324031.7000000002</c:v>
                </c:pt>
                <c:pt idx="2352">
                  <c:v>2508467</c:v>
                </c:pt>
                <c:pt idx="2353">
                  <c:v>2551565.2999999998</c:v>
                </c:pt>
                <c:pt idx="2354">
                  <c:v>2449237.2999999998</c:v>
                </c:pt>
                <c:pt idx="2355">
                  <c:v>2190299.4</c:v>
                </c:pt>
                <c:pt idx="2356">
                  <c:v>2272606.6</c:v>
                </c:pt>
                <c:pt idx="2357">
                  <c:v>2464135.6</c:v>
                </c:pt>
                <c:pt idx="2358">
                  <c:v>2603288.4</c:v>
                </c:pt>
                <c:pt idx="2359">
                  <c:v>2639333.5</c:v>
                </c:pt>
                <c:pt idx="2360">
                  <c:v>2655712.9</c:v>
                </c:pt>
                <c:pt idx="2361">
                  <c:v>2613090.4</c:v>
                </c:pt>
                <c:pt idx="2362">
                  <c:v>2210010.4</c:v>
                </c:pt>
                <c:pt idx="2363">
                  <c:v>2151462.7999999998</c:v>
                </c:pt>
                <c:pt idx="2364">
                  <c:v>2279910.7000000002</c:v>
                </c:pt>
                <c:pt idx="2365">
                  <c:v>2395956</c:v>
                </c:pt>
                <c:pt idx="2366">
                  <c:v>2220604.5</c:v>
                </c:pt>
                <c:pt idx="2367">
                  <c:v>2735436.8</c:v>
                </c:pt>
                <c:pt idx="2368">
                  <c:v>2650046</c:v>
                </c:pt>
                <c:pt idx="2369">
                  <c:v>2627262.2000000002</c:v>
                </c:pt>
                <c:pt idx="2370">
                  <c:v>2364540</c:v>
                </c:pt>
                <c:pt idx="2371">
                  <c:v>1894670.7</c:v>
                </c:pt>
                <c:pt idx="2372">
                  <c:v>2229360.2000000002</c:v>
                </c:pt>
                <c:pt idx="2373">
                  <c:v>2400101.2000000002</c:v>
                </c:pt>
                <c:pt idx="2374">
                  <c:v>2480794.4</c:v>
                </c:pt>
                <c:pt idx="2375">
                  <c:v>2609980.9</c:v>
                </c:pt>
                <c:pt idx="2376">
                  <c:v>2523950.4</c:v>
                </c:pt>
                <c:pt idx="2377">
                  <c:v>2399293.6</c:v>
                </c:pt>
                <c:pt idx="2378">
                  <c:v>2583760</c:v>
                </c:pt>
                <c:pt idx="2379">
                  <c:v>2615495.4</c:v>
                </c:pt>
                <c:pt idx="2380">
                  <c:v>2596784.5</c:v>
                </c:pt>
                <c:pt idx="2381">
                  <c:v>2580134.7999999998</c:v>
                </c:pt>
                <c:pt idx="2382">
                  <c:v>2618141.9</c:v>
                </c:pt>
                <c:pt idx="2383">
                  <c:v>2686003.7</c:v>
                </c:pt>
                <c:pt idx="2384">
                  <c:v>2742101.5</c:v>
                </c:pt>
                <c:pt idx="2385">
                  <c:v>2933011.4</c:v>
                </c:pt>
                <c:pt idx="2386">
                  <c:v>2908949.5</c:v>
                </c:pt>
                <c:pt idx="2387">
                  <c:v>2939437.4</c:v>
                </c:pt>
                <c:pt idx="2388">
                  <c:v>3173951.6</c:v>
                </c:pt>
                <c:pt idx="2389">
                  <c:v>2930949.7</c:v>
                </c:pt>
                <c:pt idx="2390">
                  <c:v>2967472.8</c:v>
                </c:pt>
                <c:pt idx="2391">
                  <c:v>2854479.8</c:v>
                </c:pt>
                <c:pt idx="2392">
                  <c:v>2616659</c:v>
                </c:pt>
                <c:pt idx="2393">
                  <c:v>2603859.2999999998</c:v>
                </c:pt>
                <c:pt idx="2394">
                  <c:v>2901478.1</c:v>
                </c:pt>
                <c:pt idx="2395">
                  <c:v>2726356.8</c:v>
                </c:pt>
                <c:pt idx="2396">
                  <c:v>2995876.6</c:v>
                </c:pt>
                <c:pt idx="2397">
                  <c:v>2470552.9</c:v>
                </c:pt>
                <c:pt idx="2398">
                  <c:v>2378345.7000000002</c:v>
                </c:pt>
                <c:pt idx="2399">
                  <c:v>2485835.4</c:v>
                </c:pt>
                <c:pt idx="2400">
                  <c:v>2773804.3</c:v>
                </c:pt>
                <c:pt idx="2401">
                  <c:v>3282826.5</c:v>
                </c:pt>
                <c:pt idx="2402">
                  <c:v>3083120.1</c:v>
                </c:pt>
                <c:pt idx="2403">
                  <c:v>3175983</c:v>
                </c:pt>
                <c:pt idx="2404">
                  <c:v>2722694</c:v>
                </c:pt>
                <c:pt idx="2405">
                  <c:v>2581802.9</c:v>
                </c:pt>
                <c:pt idx="2406">
                  <c:v>2667475.2999999998</c:v>
                </c:pt>
                <c:pt idx="2407">
                  <c:v>2727545.8</c:v>
                </c:pt>
                <c:pt idx="2408">
                  <c:v>2630199.2000000002</c:v>
                </c:pt>
                <c:pt idx="2409">
                  <c:v>2716797.3</c:v>
                </c:pt>
                <c:pt idx="2410">
                  <c:v>2764399.6</c:v>
                </c:pt>
                <c:pt idx="2411">
                  <c:v>2580042</c:v>
                </c:pt>
                <c:pt idx="2412">
                  <c:v>2461941.2000000002</c:v>
                </c:pt>
                <c:pt idx="2413">
                  <c:v>2708196.5</c:v>
                </c:pt>
                <c:pt idx="2414">
                  <c:v>2937262.4</c:v>
                </c:pt>
                <c:pt idx="2415">
                  <c:v>2859967.1</c:v>
                </c:pt>
                <c:pt idx="2416">
                  <c:v>2686531.7</c:v>
                </c:pt>
                <c:pt idx="2417">
                  <c:v>2558572.7999999998</c:v>
                </c:pt>
                <c:pt idx="2418">
                  <c:v>2468030.2000000002</c:v>
                </c:pt>
                <c:pt idx="2419">
                  <c:v>2311944.2000000002</c:v>
                </c:pt>
                <c:pt idx="2420">
                  <c:v>2494174.2999999998</c:v>
                </c:pt>
                <c:pt idx="2421">
                  <c:v>2647200.2000000002</c:v>
                </c:pt>
                <c:pt idx="2422">
                  <c:v>2702475.2</c:v>
                </c:pt>
                <c:pt idx="2423">
                  <c:v>3046143.2</c:v>
                </c:pt>
                <c:pt idx="2424">
                  <c:v>2939798.8</c:v>
                </c:pt>
                <c:pt idx="2425">
                  <c:v>2674287.7999999998</c:v>
                </c:pt>
                <c:pt idx="2426">
                  <c:v>2515291.6</c:v>
                </c:pt>
                <c:pt idx="2427">
                  <c:v>2694552.5</c:v>
                </c:pt>
                <c:pt idx="2428">
                  <c:v>2862009.6</c:v>
                </c:pt>
                <c:pt idx="2429">
                  <c:v>2986980.7</c:v>
                </c:pt>
                <c:pt idx="2430">
                  <c:v>2841473</c:v>
                </c:pt>
                <c:pt idx="2431">
                  <c:v>2944596.2</c:v>
                </c:pt>
                <c:pt idx="2432">
                  <c:v>2757670.3</c:v>
                </c:pt>
                <c:pt idx="2433">
                  <c:v>2509388.9</c:v>
                </c:pt>
                <c:pt idx="2434">
                  <c:v>2437362.7999999998</c:v>
                </c:pt>
                <c:pt idx="2435">
                  <c:v>2643392</c:v>
                </c:pt>
                <c:pt idx="2436">
                  <c:v>2630017.5</c:v>
                </c:pt>
                <c:pt idx="2437">
                  <c:v>2472543.9</c:v>
                </c:pt>
                <c:pt idx="2438">
                  <c:v>2590610.7999999998</c:v>
                </c:pt>
                <c:pt idx="2439">
                  <c:v>2812974</c:v>
                </c:pt>
                <c:pt idx="2440">
                  <c:v>2417190.7000000002</c:v>
                </c:pt>
                <c:pt idx="2441">
                  <c:v>2531192</c:v>
                </c:pt>
                <c:pt idx="2442">
                  <c:v>2502851.1</c:v>
                </c:pt>
                <c:pt idx="2443">
                  <c:v>2606312.9</c:v>
                </c:pt>
                <c:pt idx="2444">
                  <c:v>2705437.5</c:v>
                </c:pt>
                <c:pt idx="2445">
                  <c:v>2760151.3</c:v>
                </c:pt>
                <c:pt idx="2446">
                  <c:v>2549812.2000000002</c:v>
                </c:pt>
                <c:pt idx="2447">
                  <c:v>2457831.4</c:v>
                </c:pt>
                <c:pt idx="2448">
                  <c:v>2630495.2000000002</c:v>
                </c:pt>
                <c:pt idx="2449">
                  <c:v>2941064.9</c:v>
                </c:pt>
                <c:pt idx="2450">
                  <c:v>2864474.9</c:v>
                </c:pt>
                <c:pt idx="2451">
                  <c:v>2858904.9</c:v>
                </c:pt>
                <c:pt idx="2452">
                  <c:v>2861711</c:v>
                </c:pt>
                <c:pt idx="2453">
                  <c:v>2809277.2</c:v>
                </c:pt>
                <c:pt idx="2454">
                  <c:v>2605765</c:v>
                </c:pt>
                <c:pt idx="2455">
                  <c:v>2751213.1</c:v>
                </c:pt>
                <c:pt idx="2456">
                  <c:v>2782016.6</c:v>
                </c:pt>
                <c:pt idx="2457">
                  <c:v>2689039.9</c:v>
                </c:pt>
                <c:pt idx="2458">
                  <c:v>2572743.2999999998</c:v>
                </c:pt>
                <c:pt idx="2459">
                  <c:v>2455447.5</c:v>
                </c:pt>
                <c:pt idx="2460">
                  <c:v>2300400.9</c:v>
                </c:pt>
                <c:pt idx="2461">
                  <c:v>2194846.2999999998</c:v>
                </c:pt>
                <c:pt idx="2462">
                  <c:v>2172135.2999999998</c:v>
                </c:pt>
                <c:pt idx="2463">
                  <c:v>2362607</c:v>
                </c:pt>
                <c:pt idx="2464">
                  <c:v>2385129.7000000002</c:v>
                </c:pt>
                <c:pt idx="2465">
                  <c:v>2700351.7</c:v>
                </c:pt>
                <c:pt idx="2466">
                  <c:v>2680558.5</c:v>
                </c:pt>
                <c:pt idx="2467">
                  <c:v>2541586</c:v>
                </c:pt>
                <c:pt idx="2468">
                  <c:v>2353606.7999999998</c:v>
                </c:pt>
                <c:pt idx="2469">
                  <c:v>2356888.4</c:v>
                </c:pt>
                <c:pt idx="2470">
                  <c:v>2630549.2000000002</c:v>
                </c:pt>
                <c:pt idx="2471">
                  <c:v>2433821.5</c:v>
                </c:pt>
                <c:pt idx="2472">
                  <c:v>2524708.2999999998</c:v>
                </c:pt>
                <c:pt idx="2473">
                  <c:v>2464876.6</c:v>
                </c:pt>
                <c:pt idx="2474">
                  <c:v>2369088.5</c:v>
                </c:pt>
                <c:pt idx="2475">
                  <c:v>2165827.5</c:v>
                </c:pt>
                <c:pt idx="2476">
                  <c:v>2316431.2000000002</c:v>
                </c:pt>
                <c:pt idx="2477">
                  <c:v>2463684.2000000002</c:v>
                </c:pt>
                <c:pt idx="2478">
                  <c:v>2705088.9</c:v>
                </c:pt>
                <c:pt idx="2479">
                  <c:v>3010051</c:v>
                </c:pt>
                <c:pt idx="2480">
                  <c:v>2822209.5</c:v>
                </c:pt>
                <c:pt idx="2481">
                  <c:v>2647831.7999999998</c:v>
                </c:pt>
                <c:pt idx="2482">
                  <c:v>2444401.2000000002</c:v>
                </c:pt>
                <c:pt idx="2483">
                  <c:v>2618844.4</c:v>
                </c:pt>
                <c:pt idx="2484">
                  <c:v>3011273.6</c:v>
                </c:pt>
                <c:pt idx="2485">
                  <c:v>2727294.5</c:v>
                </c:pt>
                <c:pt idx="2486">
                  <c:v>2937634</c:v>
                </c:pt>
                <c:pt idx="2487">
                  <c:v>2915506.2</c:v>
                </c:pt>
                <c:pt idx="2488">
                  <c:v>2695221.9</c:v>
                </c:pt>
                <c:pt idx="2489">
                  <c:v>2601790.5</c:v>
                </c:pt>
                <c:pt idx="2490">
                  <c:v>2499648.2000000002</c:v>
                </c:pt>
                <c:pt idx="2491">
                  <c:v>2537115.1</c:v>
                </c:pt>
                <c:pt idx="2492">
                  <c:v>2518708.5</c:v>
                </c:pt>
                <c:pt idx="2493">
                  <c:v>2459136.6</c:v>
                </c:pt>
                <c:pt idx="2494">
                  <c:v>2416900.1</c:v>
                </c:pt>
                <c:pt idx="2495">
                  <c:v>2319820</c:v>
                </c:pt>
                <c:pt idx="2496">
                  <c:v>2478411.1</c:v>
                </c:pt>
                <c:pt idx="2497">
                  <c:v>2848003.8</c:v>
                </c:pt>
                <c:pt idx="2498">
                  <c:v>2762939.5</c:v>
                </c:pt>
                <c:pt idx="2499">
                  <c:v>2772960.9</c:v>
                </c:pt>
                <c:pt idx="2500">
                  <c:v>2732214.3</c:v>
                </c:pt>
                <c:pt idx="2501">
                  <c:v>2807558.2</c:v>
                </c:pt>
                <c:pt idx="2502">
                  <c:v>2603930</c:v>
                </c:pt>
                <c:pt idx="2503">
                  <c:v>2590256.2000000002</c:v>
                </c:pt>
                <c:pt idx="2504">
                  <c:v>2989246.8</c:v>
                </c:pt>
                <c:pt idx="2505">
                  <c:v>2658932.7000000002</c:v>
                </c:pt>
                <c:pt idx="2506">
                  <c:v>2515543.5</c:v>
                </c:pt>
                <c:pt idx="2507">
                  <c:v>2728127</c:v>
                </c:pt>
                <c:pt idx="2508">
                  <c:v>2733042.6</c:v>
                </c:pt>
                <c:pt idx="2509">
                  <c:v>2626432.5</c:v>
                </c:pt>
                <c:pt idx="2510">
                  <c:v>2358701.1</c:v>
                </c:pt>
                <c:pt idx="2511">
                  <c:v>2424153.1</c:v>
                </c:pt>
                <c:pt idx="2512">
                  <c:v>2424758.5</c:v>
                </c:pt>
                <c:pt idx="2513">
                  <c:v>2530649.6</c:v>
                </c:pt>
                <c:pt idx="2514">
                  <c:v>2488761.1</c:v>
                </c:pt>
                <c:pt idx="2515">
                  <c:v>2631484.2999999998</c:v>
                </c:pt>
                <c:pt idx="2516">
                  <c:v>2575235.5</c:v>
                </c:pt>
                <c:pt idx="2517">
                  <c:v>2081142.7</c:v>
                </c:pt>
                <c:pt idx="2518">
                  <c:v>2200084.7000000002</c:v>
                </c:pt>
                <c:pt idx="2519">
                  <c:v>2229625.4</c:v>
                </c:pt>
                <c:pt idx="2520">
                  <c:v>2239118.6</c:v>
                </c:pt>
                <c:pt idx="2521">
                  <c:v>2444300</c:v>
                </c:pt>
                <c:pt idx="2522">
                  <c:v>2096391.9</c:v>
                </c:pt>
                <c:pt idx="2523">
                  <c:v>2066067.7</c:v>
                </c:pt>
                <c:pt idx="2524">
                  <c:v>1930150.8</c:v>
                </c:pt>
                <c:pt idx="2525">
                  <c:v>2118564.7999999998</c:v>
                </c:pt>
                <c:pt idx="2526">
                  <c:v>2141130.4</c:v>
                </c:pt>
                <c:pt idx="2527">
                  <c:v>2524654.4</c:v>
                </c:pt>
                <c:pt idx="2528">
                  <c:v>2597489</c:v>
                </c:pt>
                <c:pt idx="2529">
                  <c:v>2326487.6</c:v>
                </c:pt>
                <c:pt idx="2530">
                  <c:v>2369617.2999999998</c:v>
                </c:pt>
                <c:pt idx="2531">
                  <c:v>2339593</c:v>
                </c:pt>
                <c:pt idx="2532">
                  <c:v>2299304.7000000002</c:v>
                </c:pt>
                <c:pt idx="2533">
                  <c:v>2339681.5</c:v>
                </c:pt>
                <c:pt idx="2534">
                  <c:v>2337143.9</c:v>
                </c:pt>
                <c:pt idx="2535">
                  <c:v>2233624.1</c:v>
                </c:pt>
                <c:pt idx="2536">
                  <c:v>2304080.6</c:v>
                </c:pt>
                <c:pt idx="2537">
                  <c:v>2168618.6</c:v>
                </c:pt>
                <c:pt idx="2538">
                  <c:v>2104764.5</c:v>
                </c:pt>
                <c:pt idx="2539">
                  <c:v>2248913</c:v>
                </c:pt>
                <c:pt idx="2540">
                  <c:v>2414846.7999999998</c:v>
                </c:pt>
                <c:pt idx="2541">
                  <c:v>2367922</c:v>
                </c:pt>
                <c:pt idx="2542">
                  <c:v>2436548.2999999998</c:v>
                </c:pt>
                <c:pt idx="2543">
                  <c:v>2808461.1</c:v>
                </c:pt>
                <c:pt idx="2544">
                  <c:v>2400970.2000000002</c:v>
                </c:pt>
                <c:pt idx="2545">
                  <c:v>2215508.6</c:v>
                </c:pt>
                <c:pt idx="2546">
                  <c:v>2351819.2000000002</c:v>
                </c:pt>
                <c:pt idx="2547">
                  <c:v>2407071.7000000002</c:v>
                </c:pt>
                <c:pt idx="2548">
                  <c:v>2293862</c:v>
                </c:pt>
                <c:pt idx="2549">
                  <c:v>2109630.7999999998</c:v>
                </c:pt>
                <c:pt idx="2550">
                  <c:v>2215442.4</c:v>
                </c:pt>
                <c:pt idx="2551">
                  <c:v>2073423.2</c:v>
                </c:pt>
                <c:pt idx="2552">
                  <c:v>2009518.2</c:v>
                </c:pt>
                <c:pt idx="2553">
                  <c:v>2391832.6</c:v>
                </c:pt>
                <c:pt idx="2554">
                  <c:v>2367485</c:v>
                </c:pt>
                <c:pt idx="2555">
                  <c:v>2262938.1</c:v>
                </c:pt>
                <c:pt idx="2556">
                  <c:v>2331645</c:v>
                </c:pt>
                <c:pt idx="2557">
                  <c:v>2283813.1</c:v>
                </c:pt>
                <c:pt idx="2558">
                  <c:v>2047258.7</c:v>
                </c:pt>
                <c:pt idx="2559">
                  <c:v>2184000.9</c:v>
                </c:pt>
                <c:pt idx="2560">
                  <c:v>2560942.2000000002</c:v>
                </c:pt>
                <c:pt idx="2561">
                  <c:v>2470701.7000000002</c:v>
                </c:pt>
                <c:pt idx="2562">
                  <c:v>2533015.7000000002</c:v>
                </c:pt>
                <c:pt idx="2563">
                  <c:v>2780274.1</c:v>
                </c:pt>
                <c:pt idx="2564">
                  <c:v>2824838.8</c:v>
                </c:pt>
                <c:pt idx="2565">
                  <c:v>2387595.7000000002</c:v>
                </c:pt>
                <c:pt idx="2566">
                  <c:v>2259514.7999999998</c:v>
                </c:pt>
                <c:pt idx="2567">
                  <c:v>2373620.4</c:v>
                </c:pt>
                <c:pt idx="2568">
                  <c:v>2533183.7999999998</c:v>
                </c:pt>
                <c:pt idx="2569">
                  <c:v>2470826.7000000002</c:v>
                </c:pt>
                <c:pt idx="2570">
                  <c:v>2290423.1</c:v>
                </c:pt>
                <c:pt idx="2571">
                  <c:v>2402585.2999999998</c:v>
                </c:pt>
                <c:pt idx="2572">
                  <c:v>2694546.6</c:v>
                </c:pt>
                <c:pt idx="2573">
                  <c:v>2135183.7999999998</c:v>
                </c:pt>
                <c:pt idx="2574">
                  <c:v>2243366.2000000002</c:v>
                </c:pt>
                <c:pt idx="2575">
                  <c:v>2230049.6</c:v>
                </c:pt>
                <c:pt idx="2576">
                  <c:v>2282197.6</c:v>
                </c:pt>
                <c:pt idx="2577">
                  <c:v>2326904.2999999998</c:v>
                </c:pt>
                <c:pt idx="2578">
                  <c:v>2200861.5</c:v>
                </c:pt>
                <c:pt idx="2579">
                  <c:v>2223281.2999999998</c:v>
                </c:pt>
                <c:pt idx="2580">
                  <c:v>2336268.6</c:v>
                </c:pt>
                <c:pt idx="2581">
                  <c:v>2376442.4</c:v>
                </c:pt>
                <c:pt idx="2582">
                  <c:v>2139584.4</c:v>
                </c:pt>
                <c:pt idx="2583">
                  <c:v>2325930</c:v>
                </c:pt>
                <c:pt idx="2584">
                  <c:v>2331501.2000000002</c:v>
                </c:pt>
                <c:pt idx="2585">
                  <c:v>2210018.7999999998</c:v>
                </c:pt>
                <c:pt idx="2586">
                  <c:v>2148363.4</c:v>
                </c:pt>
                <c:pt idx="2587">
                  <c:v>2416954.7000000002</c:v>
                </c:pt>
                <c:pt idx="2588">
                  <c:v>2745552.3</c:v>
                </c:pt>
                <c:pt idx="2589">
                  <c:v>2965097.2</c:v>
                </c:pt>
                <c:pt idx="2590">
                  <c:v>2918023.6</c:v>
                </c:pt>
                <c:pt idx="2591">
                  <c:v>2648393.2000000002</c:v>
                </c:pt>
                <c:pt idx="2592">
                  <c:v>2615376.6</c:v>
                </c:pt>
                <c:pt idx="2593">
                  <c:v>2230600.2999999998</c:v>
                </c:pt>
                <c:pt idx="2594">
                  <c:v>2433664.2000000002</c:v>
                </c:pt>
                <c:pt idx="2595">
                  <c:v>2254469.7000000002</c:v>
                </c:pt>
                <c:pt idx="2596">
                  <c:v>2690904.6</c:v>
                </c:pt>
                <c:pt idx="2597">
                  <c:v>2641819.9</c:v>
                </c:pt>
                <c:pt idx="2598">
                  <c:v>2535871.1</c:v>
                </c:pt>
                <c:pt idx="2599">
                  <c:v>2460428.9</c:v>
                </c:pt>
                <c:pt idx="2600">
                  <c:v>2440560.9</c:v>
                </c:pt>
                <c:pt idx="2601">
                  <c:v>2364522.2000000002</c:v>
                </c:pt>
                <c:pt idx="2602">
                  <c:v>2504254.7999999998</c:v>
                </c:pt>
                <c:pt idx="2603">
                  <c:v>2990683.7</c:v>
                </c:pt>
                <c:pt idx="2604">
                  <c:v>3053248.9</c:v>
                </c:pt>
                <c:pt idx="2605">
                  <c:v>2892285.9</c:v>
                </c:pt>
                <c:pt idx="2606">
                  <c:v>2880475.1</c:v>
                </c:pt>
                <c:pt idx="2607">
                  <c:v>2444702.6</c:v>
                </c:pt>
                <c:pt idx="2608">
                  <c:v>2407853.9</c:v>
                </c:pt>
                <c:pt idx="2609">
                  <c:v>2281102.9</c:v>
                </c:pt>
                <c:pt idx="2610">
                  <c:v>2397255.7000000002</c:v>
                </c:pt>
                <c:pt idx="2611">
                  <c:v>2310325.6</c:v>
                </c:pt>
                <c:pt idx="2612">
                  <c:v>2762507</c:v>
                </c:pt>
                <c:pt idx="2613">
                  <c:v>2506721.2000000002</c:v>
                </c:pt>
                <c:pt idx="2614">
                  <c:v>2078265</c:v>
                </c:pt>
                <c:pt idx="2615">
                  <c:v>1921758.7</c:v>
                </c:pt>
                <c:pt idx="2616">
                  <c:v>2224162</c:v>
                </c:pt>
                <c:pt idx="2617">
                  <c:v>2932438.1</c:v>
                </c:pt>
                <c:pt idx="2618">
                  <c:v>2741521.6</c:v>
                </c:pt>
                <c:pt idx="2619">
                  <c:v>2261674.9</c:v>
                </c:pt>
                <c:pt idx="2620">
                  <c:v>2460364.1</c:v>
                </c:pt>
                <c:pt idx="2621">
                  <c:v>2266251.9</c:v>
                </c:pt>
                <c:pt idx="2622">
                  <c:v>2080578.8</c:v>
                </c:pt>
                <c:pt idx="2623">
                  <c:v>2314344.7999999998</c:v>
                </c:pt>
                <c:pt idx="2624">
                  <c:v>2332308.5</c:v>
                </c:pt>
                <c:pt idx="2625">
                  <c:v>2476994.1</c:v>
                </c:pt>
                <c:pt idx="2626">
                  <c:v>2981467.5</c:v>
                </c:pt>
                <c:pt idx="2627">
                  <c:v>2623489.7000000002</c:v>
                </c:pt>
                <c:pt idx="2628">
                  <c:v>2242438.7000000002</c:v>
                </c:pt>
                <c:pt idx="2629">
                  <c:v>2376880.1</c:v>
                </c:pt>
                <c:pt idx="2630">
                  <c:v>2692033.3</c:v>
                </c:pt>
                <c:pt idx="2631">
                  <c:v>2613903.1</c:v>
                </c:pt>
                <c:pt idx="2632">
                  <c:v>2674073.2999999998</c:v>
                </c:pt>
                <c:pt idx="2633">
                  <c:v>2633242.6</c:v>
                </c:pt>
                <c:pt idx="2634">
                  <c:v>2388144.2999999998</c:v>
                </c:pt>
                <c:pt idx="2635">
                  <c:v>2151329.1</c:v>
                </c:pt>
                <c:pt idx="2636">
                  <c:v>2381134.2999999998</c:v>
                </c:pt>
                <c:pt idx="2637">
                  <c:v>2543994.1</c:v>
                </c:pt>
                <c:pt idx="2638">
                  <c:v>2376369</c:v>
                </c:pt>
                <c:pt idx="2639">
                  <c:v>2478812.7000000002</c:v>
                </c:pt>
                <c:pt idx="2640">
                  <c:v>2320047.2999999998</c:v>
                </c:pt>
                <c:pt idx="2641">
                  <c:v>2355429.1</c:v>
                </c:pt>
                <c:pt idx="2642">
                  <c:v>2305393.2999999998</c:v>
                </c:pt>
                <c:pt idx="2643">
                  <c:v>2003404.6</c:v>
                </c:pt>
                <c:pt idx="2644">
                  <c:v>2219570</c:v>
                </c:pt>
                <c:pt idx="2645">
                  <c:v>2280544.1</c:v>
                </c:pt>
                <c:pt idx="2646">
                  <c:v>2450308.5</c:v>
                </c:pt>
                <c:pt idx="2647">
                  <c:v>2357812.4</c:v>
                </c:pt>
                <c:pt idx="2648">
                  <c:v>2269700.9</c:v>
                </c:pt>
                <c:pt idx="2649">
                  <c:v>2326895.7000000002</c:v>
                </c:pt>
                <c:pt idx="2650">
                  <c:v>2271383.7999999998</c:v>
                </c:pt>
                <c:pt idx="2651">
                  <c:v>2430706.7000000002</c:v>
                </c:pt>
                <c:pt idx="2652">
                  <c:v>2462100.6</c:v>
                </c:pt>
                <c:pt idx="2653">
                  <c:v>2551939.4</c:v>
                </c:pt>
                <c:pt idx="2654">
                  <c:v>2708778.6</c:v>
                </c:pt>
                <c:pt idx="2655">
                  <c:v>2469078.7000000002</c:v>
                </c:pt>
                <c:pt idx="2656">
                  <c:v>2474074.2999999998</c:v>
                </c:pt>
                <c:pt idx="2657">
                  <c:v>2192414.5</c:v>
                </c:pt>
                <c:pt idx="2658">
                  <c:v>2241336.4</c:v>
                </c:pt>
                <c:pt idx="2659">
                  <c:v>2298782.9</c:v>
                </c:pt>
                <c:pt idx="2660">
                  <c:v>2488469.1</c:v>
                </c:pt>
                <c:pt idx="2661">
                  <c:v>2584577.2000000002</c:v>
                </c:pt>
                <c:pt idx="2662">
                  <c:v>2573191.5</c:v>
                </c:pt>
                <c:pt idx="2663">
                  <c:v>2360633.2999999998</c:v>
                </c:pt>
                <c:pt idx="2664">
                  <c:v>2359933.2000000002</c:v>
                </c:pt>
                <c:pt idx="2665">
                  <c:v>2571836.2000000002</c:v>
                </c:pt>
                <c:pt idx="2666">
                  <c:v>2376058.6</c:v>
                </c:pt>
                <c:pt idx="2667">
                  <c:v>2381490.1</c:v>
                </c:pt>
                <c:pt idx="2668">
                  <c:v>2570517.1</c:v>
                </c:pt>
                <c:pt idx="2669">
                  <c:v>2679682.5</c:v>
                </c:pt>
                <c:pt idx="2670">
                  <c:v>2429121.1</c:v>
                </c:pt>
                <c:pt idx="2671">
                  <c:v>2336879.6</c:v>
                </c:pt>
                <c:pt idx="2672">
                  <c:v>2564583.4</c:v>
                </c:pt>
                <c:pt idx="2673">
                  <c:v>2464564.6</c:v>
                </c:pt>
                <c:pt idx="2674">
                  <c:v>2332626.7000000002</c:v>
                </c:pt>
                <c:pt idx="2675">
                  <c:v>2502594</c:v>
                </c:pt>
                <c:pt idx="2676">
                  <c:v>2385677.2000000002</c:v>
                </c:pt>
                <c:pt idx="2677">
                  <c:v>2182279.6</c:v>
                </c:pt>
                <c:pt idx="2678">
                  <c:v>2101546.7000000002</c:v>
                </c:pt>
                <c:pt idx="2679">
                  <c:v>2343210.1</c:v>
                </c:pt>
                <c:pt idx="2680">
                  <c:v>2546942.2000000002</c:v>
                </c:pt>
                <c:pt idx="2681">
                  <c:v>2372413</c:v>
                </c:pt>
                <c:pt idx="2682">
                  <c:v>2467478.7000000002</c:v>
                </c:pt>
                <c:pt idx="2683">
                  <c:v>2584464.1</c:v>
                </c:pt>
                <c:pt idx="2684">
                  <c:v>2192687.7999999998</c:v>
                </c:pt>
                <c:pt idx="2685">
                  <c:v>2317583.9</c:v>
                </c:pt>
                <c:pt idx="2686">
                  <c:v>2249940</c:v>
                </c:pt>
                <c:pt idx="2687">
                  <c:v>2431230.5</c:v>
                </c:pt>
                <c:pt idx="2688">
                  <c:v>2734615.4</c:v>
                </c:pt>
                <c:pt idx="2689">
                  <c:v>2704621.2</c:v>
                </c:pt>
                <c:pt idx="2690">
                  <c:v>2597270.5</c:v>
                </c:pt>
                <c:pt idx="2691">
                  <c:v>2195536.7999999998</c:v>
                </c:pt>
                <c:pt idx="2692">
                  <c:v>2009869.1</c:v>
                </c:pt>
                <c:pt idx="2693">
                  <c:v>2317184.7000000002</c:v>
                </c:pt>
                <c:pt idx="2694">
                  <c:v>2725731.6</c:v>
                </c:pt>
                <c:pt idx="2695">
                  <c:v>2371800.1</c:v>
                </c:pt>
                <c:pt idx="2696">
                  <c:v>2310393</c:v>
                </c:pt>
                <c:pt idx="2697">
                  <c:v>2418605.9</c:v>
                </c:pt>
                <c:pt idx="2698">
                  <c:v>1972121.6000000001</c:v>
                </c:pt>
                <c:pt idx="2699">
                  <c:v>1969516.1</c:v>
                </c:pt>
                <c:pt idx="2700">
                  <c:v>2141641</c:v>
                </c:pt>
                <c:pt idx="2701">
                  <c:v>2363600</c:v>
                </c:pt>
                <c:pt idx="2702">
                  <c:v>2330423</c:v>
                </c:pt>
                <c:pt idx="2703">
                  <c:v>2218679.6</c:v>
                </c:pt>
                <c:pt idx="2704">
                  <c:v>2168486.1</c:v>
                </c:pt>
                <c:pt idx="2705">
                  <c:v>2238581.7000000002</c:v>
                </c:pt>
                <c:pt idx="2706">
                  <c:v>2410408.7999999998</c:v>
                </c:pt>
                <c:pt idx="2707">
                  <c:v>2651986.5</c:v>
                </c:pt>
                <c:pt idx="2708">
                  <c:v>2889634.7</c:v>
                </c:pt>
                <c:pt idx="2709">
                  <c:v>3039172.8</c:v>
                </c:pt>
                <c:pt idx="2710">
                  <c:v>2835738.1</c:v>
                </c:pt>
                <c:pt idx="2711">
                  <c:v>2432002.7000000002</c:v>
                </c:pt>
                <c:pt idx="2712">
                  <c:v>2393882.7999999998</c:v>
                </c:pt>
                <c:pt idx="2713">
                  <c:v>2623502.2999999998</c:v>
                </c:pt>
                <c:pt idx="2714">
                  <c:v>2958579.4</c:v>
                </c:pt>
                <c:pt idx="2715">
                  <c:v>3167106.8</c:v>
                </c:pt>
                <c:pt idx="2716">
                  <c:v>2767691.3</c:v>
                </c:pt>
                <c:pt idx="2717">
                  <c:v>3152915.1</c:v>
                </c:pt>
                <c:pt idx="2718">
                  <c:v>3260952.5</c:v>
                </c:pt>
                <c:pt idx="2719">
                  <c:v>2964333.8</c:v>
                </c:pt>
                <c:pt idx="2720">
                  <c:v>2633931</c:v>
                </c:pt>
                <c:pt idx="2721">
                  <c:v>2690722.6</c:v>
                </c:pt>
                <c:pt idx="2722">
                  <c:v>2936409.8</c:v>
                </c:pt>
                <c:pt idx="2723">
                  <c:v>2926590.3</c:v>
                </c:pt>
                <c:pt idx="2724">
                  <c:v>2940174.5</c:v>
                </c:pt>
                <c:pt idx="2725">
                  <c:v>3020918.7</c:v>
                </c:pt>
                <c:pt idx="2726">
                  <c:v>2668891.2999999998</c:v>
                </c:pt>
                <c:pt idx="2727">
                  <c:v>2468509.2000000002</c:v>
                </c:pt>
                <c:pt idx="2728">
                  <c:v>2561544.5</c:v>
                </c:pt>
                <c:pt idx="2729">
                  <c:v>2655784.1</c:v>
                </c:pt>
                <c:pt idx="2730">
                  <c:v>2796905.2</c:v>
                </c:pt>
                <c:pt idx="2731">
                  <c:v>2868924.6</c:v>
                </c:pt>
                <c:pt idx="2732">
                  <c:v>3004233.9</c:v>
                </c:pt>
                <c:pt idx="2733">
                  <c:v>2966261.8</c:v>
                </c:pt>
                <c:pt idx="2734">
                  <c:v>2898104.5</c:v>
                </c:pt>
                <c:pt idx="2735">
                  <c:v>2776199.4</c:v>
                </c:pt>
                <c:pt idx="2736">
                  <c:v>2944510</c:v>
                </c:pt>
                <c:pt idx="2737">
                  <c:v>2947681.9</c:v>
                </c:pt>
                <c:pt idx="2738">
                  <c:v>2810020.1</c:v>
                </c:pt>
                <c:pt idx="2739">
                  <c:v>3027638.2</c:v>
                </c:pt>
                <c:pt idx="2740">
                  <c:v>3090054.6</c:v>
                </c:pt>
                <c:pt idx="2741">
                  <c:v>2744571.4</c:v>
                </c:pt>
                <c:pt idx="2742">
                  <c:v>2854358.4</c:v>
                </c:pt>
                <c:pt idx="2743">
                  <c:v>3127893.3</c:v>
                </c:pt>
                <c:pt idx="2744">
                  <c:v>3108214.8</c:v>
                </c:pt>
                <c:pt idx="2745">
                  <c:v>3188966.5</c:v>
                </c:pt>
                <c:pt idx="2746">
                  <c:v>3283131</c:v>
                </c:pt>
                <c:pt idx="2747">
                  <c:v>2883649</c:v>
                </c:pt>
                <c:pt idx="2748">
                  <c:v>2730933.4</c:v>
                </c:pt>
                <c:pt idx="2749">
                  <c:v>3038528.7</c:v>
                </c:pt>
                <c:pt idx="2750">
                  <c:v>3029534.4</c:v>
                </c:pt>
                <c:pt idx="2751">
                  <c:v>2958401.7</c:v>
                </c:pt>
                <c:pt idx="2752">
                  <c:v>3099615.7</c:v>
                </c:pt>
                <c:pt idx="2753">
                  <c:v>3168995.1</c:v>
                </c:pt>
                <c:pt idx="2754">
                  <c:v>2844071.6</c:v>
                </c:pt>
                <c:pt idx="2755">
                  <c:v>2571016.2999999998</c:v>
                </c:pt>
                <c:pt idx="2756">
                  <c:v>2606793.2999999998</c:v>
                </c:pt>
                <c:pt idx="2757">
                  <c:v>2633822.9</c:v>
                </c:pt>
                <c:pt idx="2758">
                  <c:v>2821923</c:v>
                </c:pt>
                <c:pt idx="2759">
                  <c:v>3070770.8</c:v>
                </c:pt>
                <c:pt idx="2760">
                  <c:v>3338924.3</c:v>
                </c:pt>
                <c:pt idx="2761">
                  <c:v>2651928.4</c:v>
                </c:pt>
                <c:pt idx="2762">
                  <c:v>2867605.9</c:v>
                </c:pt>
                <c:pt idx="2763">
                  <c:v>2902023.8</c:v>
                </c:pt>
                <c:pt idx="2764">
                  <c:v>3040875.4</c:v>
                </c:pt>
                <c:pt idx="2765">
                  <c:v>3144262.4</c:v>
                </c:pt>
                <c:pt idx="2766">
                  <c:v>3398656.7</c:v>
                </c:pt>
                <c:pt idx="2767">
                  <c:v>3374634.7</c:v>
                </c:pt>
                <c:pt idx="2768">
                  <c:v>2758614.9</c:v>
                </c:pt>
                <c:pt idx="2769">
                  <c:v>2791712.7</c:v>
                </c:pt>
                <c:pt idx="2770">
                  <c:v>3029712.6</c:v>
                </c:pt>
                <c:pt idx="2771">
                  <c:v>3019674.9</c:v>
                </c:pt>
                <c:pt idx="2772">
                  <c:v>2713325.8</c:v>
                </c:pt>
                <c:pt idx="2773">
                  <c:v>2826572.9</c:v>
                </c:pt>
                <c:pt idx="2774">
                  <c:v>2639334</c:v>
                </c:pt>
                <c:pt idx="2775">
                  <c:v>2761258.8</c:v>
                </c:pt>
                <c:pt idx="2776">
                  <c:v>2622852</c:v>
                </c:pt>
                <c:pt idx="2777">
                  <c:v>2702748.3</c:v>
                </c:pt>
                <c:pt idx="2778">
                  <c:v>2918557.8</c:v>
                </c:pt>
                <c:pt idx="2779">
                  <c:v>2829506.9</c:v>
                </c:pt>
                <c:pt idx="2780">
                  <c:v>2733102.4</c:v>
                </c:pt>
                <c:pt idx="2781">
                  <c:v>2708070</c:v>
                </c:pt>
                <c:pt idx="2782">
                  <c:v>2802089.7</c:v>
                </c:pt>
                <c:pt idx="2783">
                  <c:v>2699705</c:v>
                </c:pt>
                <c:pt idx="2784">
                  <c:v>2720633.3</c:v>
                </c:pt>
                <c:pt idx="2785">
                  <c:v>3000434.1</c:v>
                </c:pt>
                <c:pt idx="2786">
                  <c:v>3027740.2</c:v>
                </c:pt>
                <c:pt idx="2787">
                  <c:v>2895113</c:v>
                </c:pt>
                <c:pt idx="2788">
                  <c:v>3046391.1</c:v>
                </c:pt>
                <c:pt idx="2789">
                  <c:v>3035720.9</c:v>
                </c:pt>
                <c:pt idx="2790">
                  <c:v>2897256.5</c:v>
                </c:pt>
                <c:pt idx="2791">
                  <c:v>2859756.7</c:v>
                </c:pt>
                <c:pt idx="2792">
                  <c:v>2862966.8</c:v>
                </c:pt>
                <c:pt idx="2793">
                  <c:v>2925655</c:v>
                </c:pt>
                <c:pt idx="2794">
                  <c:v>2933918.1</c:v>
                </c:pt>
                <c:pt idx="2795">
                  <c:v>2894253.6</c:v>
                </c:pt>
                <c:pt idx="2796">
                  <c:v>2820006.8</c:v>
                </c:pt>
                <c:pt idx="2797">
                  <c:v>2800351.5</c:v>
                </c:pt>
                <c:pt idx="2798">
                  <c:v>2858481.1</c:v>
                </c:pt>
                <c:pt idx="2799">
                  <c:v>2783510.2</c:v>
                </c:pt>
                <c:pt idx="2800">
                  <c:v>2809732.6</c:v>
                </c:pt>
                <c:pt idx="2801">
                  <c:v>2862148.8</c:v>
                </c:pt>
                <c:pt idx="2802">
                  <c:v>3316707</c:v>
                </c:pt>
                <c:pt idx="2803">
                  <c:v>3014614.1</c:v>
                </c:pt>
                <c:pt idx="2804">
                  <c:v>3006018.1</c:v>
                </c:pt>
                <c:pt idx="2805">
                  <c:v>2927996.7</c:v>
                </c:pt>
                <c:pt idx="2806">
                  <c:v>2846723</c:v>
                </c:pt>
                <c:pt idx="2807">
                  <c:v>3023820.5</c:v>
                </c:pt>
                <c:pt idx="2808">
                  <c:v>2904226.4</c:v>
                </c:pt>
                <c:pt idx="2809">
                  <c:v>2761031.8</c:v>
                </c:pt>
                <c:pt idx="2810">
                  <c:v>2544971.2999999998</c:v>
                </c:pt>
                <c:pt idx="2811">
                  <c:v>2472034.2000000002</c:v>
                </c:pt>
                <c:pt idx="2812">
                  <c:v>2776751.5</c:v>
                </c:pt>
                <c:pt idx="2813">
                  <c:v>2957734.8</c:v>
                </c:pt>
                <c:pt idx="2814">
                  <c:v>3109646</c:v>
                </c:pt>
                <c:pt idx="2815">
                  <c:v>3136594.9</c:v>
                </c:pt>
                <c:pt idx="2816">
                  <c:v>3022628.4</c:v>
                </c:pt>
                <c:pt idx="2817">
                  <c:v>2827549.3</c:v>
                </c:pt>
                <c:pt idx="2818">
                  <c:v>2803293.6</c:v>
                </c:pt>
                <c:pt idx="2819">
                  <c:v>3063491.6</c:v>
                </c:pt>
                <c:pt idx="2820">
                  <c:v>2941382.7</c:v>
                </c:pt>
                <c:pt idx="2821">
                  <c:v>2977831.3</c:v>
                </c:pt>
                <c:pt idx="2822">
                  <c:v>3313410.9</c:v>
                </c:pt>
                <c:pt idx="2823">
                  <c:v>3483099.3</c:v>
                </c:pt>
                <c:pt idx="2824">
                  <c:v>3265202.6</c:v>
                </c:pt>
                <c:pt idx="2825">
                  <c:v>3288383.2</c:v>
                </c:pt>
                <c:pt idx="2826">
                  <c:v>3445294.8</c:v>
                </c:pt>
                <c:pt idx="2827">
                  <c:v>3353653.7</c:v>
                </c:pt>
                <c:pt idx="2828">
                  <c:v>3173332.5</c:v>
                </c:pt>
                <c:pt idx="2829">
                  <c:v>3173843.6</c:v>
                </c:pt>
                <c:pt idx="2830">
                  <c:v>3221153.1</c:v>
                </c:pt>
                <c:pt idx="2831">
                  <c:v>2865043.6</c:v>
                </c:pt>
                <c:pt idx="2832">
                  <c:v>2588194.6</c:v>
                </c:pt>
                <c:pt idx="2833">
                  <c:v>2604182.7999999998</c:v>
                </c:pt>
                <c:pt idx="2834">
                  <c:v>2781922.2</c:v>
                </c:pt>
                <c:pt idx="2835">
                  <c:v>3029801</c:v>
                </c:pt>
                <c:pt idx="2836">
                  <c:v>3011344.2</c:v>
                </c:pt>
                <c:pt idx="2837">
                  <c:v>2879402.3</c:v>
                </c:pt>
                <c:pt idx="2838">
                  <c:v>2677331.7999999998</c:v>
                </c:pt>
                <c:pt idx="2839">
                  <c:v>2430328.6</c:v>
                </c:pt>
                <c:pt idx="2840">
                  <c:v>2636709.2999999998</c:v>
                </c:pt>
                <c:pt idx="2841">
                  <c:v>2772276.9</c:v>
                </c:pt>
                <c:pt idx="2842">
                  <c:v>2864521.6</c:v>
                </c:pt>
                <c:pt idx="2843">
                  <c:v>2865146.2</c:v>
                </c:pt>
                <c:pt idx="2844">
                  <c:v>2820496</c:v>
                </c:pt>
                <c:pt idx="2845">
                  <c:v>2599050.1</c:v>
                </c:pt>
                <c:pt idx="2846">
                  <c:v>2632465.2999999998</c:v>
                </c:pt>
                <c:pt idx="2847">
                  <c:v>3133030</c:v>
                </c:pt>
                <c:pt idx="2848">
                  <c:v>3319387.6</c:v>
                </c:pt>
                <c:pt idx="2849">
                  <c:v>3600453</c:v>
                </c:pt>
                <c:pt idx="2850">
                  <c:v>3499262.1</c:v>
                </c:pt>
                <c:pt idx="2851">
                  <c:v>2982664.5</c:v>
                </c:pt>
                <c:pt idx="2852">
                  <c:v>2355480.2999999998</c:v>
                </c:pt>
                <c:pt idx="2853">
                  <c:v>2485991.2999999998</c:v>
                </c:pt>
                <c:pt idx="2854">
                  <c:v>2818438.2</c:v>
                </c:pt>
                <c:pt idx="2855">
                  <c:v>3158948.8</c:v>
                </c:pt>
                <c:pt idx="2856">
                  <c:v>2932603</c:v>
                </c:pt>
                <c:pt idx="2857">
                  <c:v>2791013.7</c:v>
                </c:pt>
                <c:pt idx="2858">
                  <c:v>3065357.2</c:v>
                </c:pt>
                <c:pt idx="2859">
                  <c:v>2770817.8</c:v>
                </c:pt>
                <c:pt idx="2860">
                  <c:v>2752943.2</c:v>
                </c:pt>
                <c:pt idx="2861">
                  <c:v>3084484.1</c:v>
                </c:pt>
                <c:pt idx="2862">
                  <c:v>3367107.5</c:v>
                </c:pt>
                <c:pt idx="2863">
                  <c:v>3673933.3</c:v>
                </c:pt>
                <c:pt idx="2864">
                  <c:v>3190589.4</c:v>
                </c:pt>
                <c:pt idx="2865">
                  <c:v>3415799.9</c:v>
                </c:pt>
                <c:pt idx="2866">
                  <c:v>3100885.9</c:v>
                </c:pt>
                <c:pt idx="2867">
                  <c:v>3107304</c:v>
                </c:pt>
                <c:pt idx="2868">
                  <c:v>3423858.9</c:v>
                </c:pt>
                <c:pt idx="2869">
                  <c:v>3362829.5</c:v>
                </c:pt>
                <c:pt idx="2870">
                  <c:v>3181807.3</c:v>
                </c:pt>
                <c:pt idx="2871">
                  <c:v>2943509</c:v>
                </c:pt>
                <c:pt idx="2872">
                  <c:v>2597257.5</c:v>
                </c:pt>
                <c:pt idx="2873">
                  <c:v>2877103.2</c:v>
                </c:pt>
                <c:pt idx="2874">
                  <c:v>2985851.3</c:v>
                </c:pt>
                <c:pt idx="2875">
                  <c:v>3034664.4</c:v>
                </c:pt>
                <c:pt idx="2876">
                  <c:v>2657590.7000000002</c:v>
                </c:pt>
                <c:pt idx="2877">
                  <c:v>2824797.5</c:v>
                </c:pt>
                <c:pt idx="2878">
                  <c:v>2880922.7</c:v>
                </c:pt>
                <c:pt idx="2879">
                  <c:v>2773686.1</c:v>
                </c:pt>
                <c:pt idx="2880">
                  <c:v>2473765.5</c:v>
                </c:pt>
                <c:pt idx="2881">
                  <c:v>2458258.4</c:v>
                </c:pt>
                <c:pt idx="2882">
                  <c:v>2684835.3</c:v>
                </c:pt>
                <c:pt idx="2883">
                  <c:v>2820725</c:v>
                </c:pt>
                <c:pt idx="2884">
                  <c:v>2942923.5</c:v>
                </c:pt>
                <c:pt idx="2885">
                  <c:v>2625758.9</c:v>
                </c:pt>
                <c:pt idx="2886">
                  <c:v>2684191</c:v>
                </c:pt>
                <c:pt idx="2887">
                  <c:v>2581129.5</c:v>
                </c:pt>
                <c:pt idx="2888">
                  <c:v>2545931.7999999998</c:v>
                </c:pt>
                <c:pt idx="2889">
                  <c:v>2958717.7</c:v>
                </c:pt>
                <c:pt idx="2890">
                  <c:v>3055778.3</c:v>
                </c:pt>
                <c:pt idx="2891">
                  <c:v>2821688.7</c:v>
                </c:pt>
                <c:pt idx="2892">
                  <c:v>2496707</c:v>
                </c:pt>
                <c:pt idx="2893">
                  <c:v>2474891.9</c:v>
                </c:pt>
                <c:pt idx="2894">
                  <c:v>2492571.1</c:v>
                </c:pt>
                <c:pt idx="2895">
                  <c:v>2361739.9</c:v>
                </c:pt>
                <c:pt idx="2896">
                  <c:v>2783867.3</c:v>
                </c:pt>
                <c:pt idx="2897">
                  <c:v>2714611</c:v>
                </c:pt>
                <c:pt idx="2898">
                  <c:v>2731860.4</c:v>
                </c:pt>
                <c:pt idx="2899">
                  <c:v>2563940.5</c:v>
                </c:pt>
                <c:pt idx="2900">
                  <c:v>2688930.1</c:v>
                </c:pt>
                <c:pt idx="2901">
                  <c:v>2896660.4</c:v>
                </c:pt>
                <c:pt idx="2902">
                  <c:v>2734660.2</c:v>
                </c:pt>
                <c:pt idx="2903">
                  <c:v>3055307.6</c:v>
                </c:pt>
                <c:pt idx="2904">
                  <c:v>3071746.1</c:v>
                </c:pt>
                <c:pt idx="2905">
                  <c:v>2914402.4</c:v>
                </c:pt>
                <c:pt idx="2906">
                  <c:v>2537786.9</c:v>
                </c:pt>
                <c:pt idx="2907">
                  <c:v>2532759.2999999998</c:v>
                </c:pt>
                <c:pt idx="2908">
                  <c:v>2194379</c:v>
                </c:pt>
                <c:pt idx="2909">
                  <c:v>2207580.2000000002</c:v>
                </c:pt>
                <c:pt idx="2910">
                  <c:v>2381063.7000000002</c:v>
                </c:pt>
                <c:pt idx="2911">
                  <c:v>2514063.6</c:v>
                </c:pt>
                <c:pt idx="2912">
                  <c:v>2391838.1</c:v>
                </c:pt>
                <c:pt idx="2913">
                  <c:v>2278310.2999999998</c:v>
                </c:pt>
                <c:pt idx="2914">
                  <c:v>2359257.6</c:v>
                </c:pt>
                <c:pt idx="2915">
                  <c:v>2261318.2000000002</c:v>
                </c:pt>
                <c:pt idx="2916">
                  <c:v>2152914.2999999998</c:v>
                </c:pt>
                <c:pt idx="2917">
                  <c:v>2257169.9</c:v>
                </c:pt>
                <c:pt idx="2918">
                  <c:v>2551616.4</c:v>
                </c:pt>
                <c:pt idx="2919">
                  <c:v>2731130.4</c:v>
                </c:pt>
                <c:pt idx="2920">
                  <c:v>2551897.9</c:v>
                </c:pt>
                <c:pt idx="2921">
                  <c:v>2745575.1</c:v>
                </c:pt>
                <c:pt idx="2922">
                  <c:v>2624792.5</c:v>
                </c:pt>
                <c:pt idx="2923">
                  <c:v>2224044.2999999998</c:v>
                </c:pt>
                <c:pt idx="2924">
                  <c:v>2329791.6</c:v>
                </c:pt>
                <c:pt idx="2925">
                  <c:v>2768293.8</c:v>
                </c:pt>
                <c:pt idx="2926">
                  <c:v>2860740.1</c:v>
                </c:pt>
                <c:pt idx="2927">
                  <c:v>2690150.8</c:v>
                </c:pt>
                <c:pt idx="2928">
                  <c:v>2404018.7999999998</c:v>
                </c:pt>
                <c:pt idx="2929">
                  <c:v>2467824.1</c:v>
                </c:pt>
                <c:pt idx="2930">
                  <c:v>2511767.7999999998</c:v>
                </c:pt>
                <c:pt idx="2931">
                  <c:v>2597733.7000000002</c:v>
                </c:pt>
                <c:pt idx="2932">
                  <c:v>2930944.3</c:v>
                </c:pt>
                <c:pt idx="2933">
                  <c:v>2604559.7000000002</c:v>
                </c:pt>
                <c:pt idx="2934">
                  <c:v>2890614.8</c:v>
                </c:pt>
                <c:pt idx="2935">
                  <c:v>2767945.1</c:v>
                </c:pt>
                <c:pt idx="2936">
                  <c:v>2429169.4</c:v>
                </c:pt>
                <c:pt idx="2937">
                  <c:v>2380708</c:v>
                </c:pt>
                <c:pt idx="2938">
                  <c:v>2346013.4</c:v>
                </c:pt>
                <c:pt idx="2939">
                  <c:v>2548583.2999999998</c:v>
                </c:pt>
                <c:pt idx="2940">
                  <c:v>2572852.1</c:v>
                </c:pt>
                <c:pt idx="2941">
                  <c:v>2976134.6</c:v>
                </c:pt>
                <c:pt idx="2942">
                  <c:v>2723870.3</c:v>
                </c:pt>
                <c:pt idx="2943">
                  <c:v>2068520.9</c:v>
                </c:pt>
                <c:pt idx="2944">
                  <c:v>2132368.2999999998</c:v>
                </c:pt>
                <c:pt idx="2945">
                  <c:v>2092340.3</c:v>
                </c:pt>
                <c:pt idx="2946">
                  <c:v>1986995.1</c:v>
                </c:pt>
                <c:pt idx="2947">
                  <c:v>2191400</c:v>
                </c:pt>
                <c:pt idx="2948">
                  <c:v>2219468.4</c:v>
                </c:pt>
                <c:pt idx="2949">
                  <c:v>2070389</c:v>
                </c:pt>
                <c:pt idx="2950">
                  <c:v>2302105.2000000002</c:v>
                </c:pt>
                <c:pt idx="2951">
                  <c:v>2404858.5</c:v>
                </c:pt>
                <c:pt idx="2952">
                  <c:v>2248690.6</c:v>
                </c:pt>
                <c:pt idx="2953">
                  <c:v>2219183.2000000002</c:v>
                </c:pt>
                <c:pt idx="2954">
                  <c:v>2379537.7999999998</c:v>
                </c:pt>
                <c:pt idx="2955">
                  <c:v>2566476.5</c:v>
                </c:pt>
                <c:pt idx="2956">
                  <c:v>2632712.9</c:v>
                </c:pt>
                <c:pt idx="2957">
                  <c:v>2263796.9</c:v>
                </c:pt>
                <c:pt idx="2958">
                  <c:v>2456663.1</c:v>
                </c:pt>
                <c:pt idx="2959">
                  <c:v>2349771.7999999998</c:v>
                </c:pt>
                <c:pt idx="2960">
                  <c:v>2193593</c:v>
                </c:pt>
                <c:pt idx="2961">
                  <c:v>2366346.6</c:v>
                </c:pt>
                <c:pt idx="2962">
                  <c:v>2404870.5</c:v>
                </c:pt>
                <c:pt idx="2963">
                  <c:v>2490295.2999999998</c:v>
                </c:pt>
                <c:pt idx="2964">
                  <c:v>2178522.2000000002</c:v>
                </c:pt>
                <c:pt idx="2965">
                  <c:v>2068441.4</c:v>
                </c:pt>
                <c:pt idx="2966">
                  <c:v>2404439.2000000002</c:v>
                </c:pt>
                <c:pt idx="2967">
                  <c:v>2533735.7999999998</c:v>
                </c:pt>
                <c:pt idx="2968">
                  <c:v>2890787.7</c:v>
                </c:pt>
                <c:pt idx="2969">
                  <c:v>2515639.4</c:v>
                </c:pt>
                <c:pt idx="2970">
                  <c:v>2535130.2000000002</c:v>
                </c:pt>
                <c:pt idx="2971">
                  <c:v>2371753.5</c:v>
                </c:pt>
                <c:pt idx="2972">
                  <c:v>2365281.7999999998</c:v>
                </c:pt>
                <c:pt idx="2973">
                  <c:v>2423406.4</c:v>
                </c:pt>
                <c:pt idx="2974">
                  <c:v>2294743.5</c:v>
                </c:pt>
                <c:pt idx="2975">
                  <c:v>2432037.1</c:v>
                </c:pt>
                <c:pt idx="2976">
                  <c:v>2418728.2999999998</c:v>
                </c:pt>
                <c:pt idx="2977">
                  <c:v>2385504.2000000002</c:v>
                </c:pt>
                <c:pt idx="2978">
                  <c:v>2073329.4</c:v>
                </c:pt>
                <c:pt idx="2979">
                  <c:v>1972202.6</c:v>
                </c:pt>
                <c:pt idx="2980">
                  <c:v>2395119.9</c:v>
                </c:pt>
                <c:pt idx="2981">
                  <c:v>2575344.2999999998</c:v>
                </c:pt>
                <c:pt idx="2982">
                  <c:v>2254067.5</c:v>
                </c:pt>
                <c:pt idx="2983">
                  <c:v>2322295.9</c:v>
                </c:pt>
                <c:pt idx="2984">
                  <c:v>2029064</c:v>
                </c:pt>
                <c:pt idx="2985">
                  <c:v>2057515.2</c:v>
                </c:pt>
                <c:pt idx="2986">
                  <c:v>2351693.6</c:v>
                </c:pt>
                <c:pt idx="2987">
                  <c:v>2167101.5</c:v>
                </c:pt>
                <c:pt idx="2988">
                  <c:v>2295621.1</c:v>
                </c:pt>
                <c:pt idx="2989">
                  <c:v>2343364.2999999998</c:v>
                </c:pt>
                <c:pt idx="2990">
                  <c:v>2284388.1</c:v>
                </c:pt>
                <c:pt idx="2991">
                  <c:v>2688648.7</c:v>
                </c:pt>
                <c:pt idx="2992">
                  <c:v>2450463.6</c:v>
                </c:pt>
                <c:pt idx="2993">
                  <c:v>2115970.2999999998</c:v>
                </c:pt>
                <c:pt idx="2994">
                  <c:v>2373929.6</c:v>
                </c:pt>
                <c:pt idx="2995">
                  <c:v>2408022.2000000002</c:v>
                </c:pt>
                <c:pt idx="2996">
                  <c:v>2626406.9</c:v>
                </c:pt>
                <c:pt idx="2997">
                  <c:v>2252018.1</c:v>
                </c:pt>
                <c:pt idx="2998">
                  <c:v>2251785.1</c:v>
                </c:pt>
                <c:pt idx="2999">
                  <c:v>2246444.2000000002</c:v>
                </c:pt>
                <c:pt idx="3000">
                  <c:v>2120437</c:v>
                </c:pt>
                <c:pt idx="3001">
                  <c:v>2352350.2999999998</c:v>
                </c:pt>
                <c:pt idx="3002">
                  <c:v>2416458.6</c:v>
                </c:pt>
                <c:pt idx="3003">
                  <c:v>2601802.5</c:v>
                </c:pt>
                <c:pt idx="3004">
                  <c:v>2435634.2000000002</c:v>
                </c:pt>
                <c:pt idx="3005">
                  <c:v>2215799.1</c:v>
                </c:pt>
                <c:pt idx="3006">
                  <c:v>2306961.4</c:v>
                </c:pt>
                <c:pt idx="3007">
                  <c:v>1964316.2</c:v>
                </c:pt>
                <c:pt idx="3008">
                  <c:v>2288122.2000000002</c:v>
                </c:pt>
                <c:pt idx="3009">
                  <c:v>2170600.5</c:v>
                </c:pt>
                <c:pt idx="3010">
                  <c:v>2277171.5</c:v>
                </c:pt>
                <c:pt idx="3011">
                  <c:v>2468827.6</c:v>
                </c:pt>
                <c:pt idx="3012">
                  <c:v>2249078.7000000002</c:v>
                </c:pt>
                <c:pt idx="3013">
                  <c:v>2160174.2999999998</c:v>
                </c:pt>
                <c:pt idx="3014">
                  <c:v>2258765.5</c:v>
                </c:pt>
                <c:pt idx="3015">
                  <c:v>2927214.9</c:v>
                </c:pt>
                <c:pt idx="3016">
                  <c:v>2828019.2</c:v>
                </c:pt>
                <c:pt idx="3017">
                  <c:v>2756464.3</c:v>
                </c:pt>
                <c:pt idx="3018">
                  <c:v>2524457.1</c:v>
                </c:pt>
                <c:pt idx="3019">
                  <c:v>2403659</c:v>
                </c:pt>
                <c:pt idx="3020">
                  <c:v>2411620.6</c:v>
                </c:pt>
                <c:pt idx="3021">
                  <c:v>2099902.4</c:v>
                </c:pt>
                <c:pt idx="3022">
                  <c:v>2184386.6</c:v>
                </c:pt>
                <c:pt idx="3023">
                  <c:v>2538291.7000000002</c:v>
                </c:pt>
                <c:pt idx="3024">
                  <c:v>2493036.1</c:v>
                </c:pt>
                <c:pt idx="3025">
                  <c:v>2384844.7000000002</c:v>
                </c:pt>
                <c:pt idx="3026">
                  <c:v>2454722.5</c:v>
                </c:pt>
                <c:pt idx="3027">
                  <c:v>2226438</c:v>
                </c:pt>
                <c:pt idx="3028">
                  <c:v>2160863.7999999998</c:v>
                </c:pt>
                <c:pt idx="3029">
                  <c:v>2243518.1</c:v>
                </c:pt>
                <c:pt idx="3030">
                  <c:v>2387806.6</c:v>
                </c:pt>
                <c:pt idx="3031">
                  <c:v>2317891.7999999998</c:v>
                </c:pt>
                <c:pt idx="3032">
                  <c:v>2268254.7999999998</c:v>
                </c:pt>
                <c:pt idx="3033">
                  <c:v>2429931.7000000002</c:v>
                </c:pt>
                <c:pt idx="3034">
                  <c:v>2167576.2000000002</c:v>
                </c:pt>
                <c:pt idx="3035">
                  <c:v>2212168.2000000002</c:v>
                </c:pt>
                <c:pt idx="3036">
                  <c:v>2254673</c:v>
                </c:pt>
                <c:pt idx="3037">
                  <c:v>2473355.5</c:v>
                </c:pt>
                <c:pt idx="3038">
                  <c:v>2565989.7000000002</c:v>
                </c:pt>
                <c:pt idx="3039">
                  <c:v>2414598.2000000002</c:v>
                </c:pt>
                <c:pt idx="3040">
                  <c:v>2358410.4</c:v>
                </c:pt>
                <c:pt idx="3041">
                  <c:v>2255060.2000000002</c:v>
                </c:pt>
                <c:pt idx="3042">
                  <c:v>2114442.6</c:v>
                </c:pt>
                <c:pt idx="3043">
                  <c:v>2242114.6</c:v>
                </c:pt>
                <c:pt idx="3044">
                  <c:v>2509162.4</c:v>
                </c:pt>
                <c:pt idx="3045">
                  <c:v>2683790.6</c:v>
                </c:pt>
                <c:pt idx="3046">
                  <c:v>2435129.7000000002</c:v>
                </c:pt>
                <c:pt idx="3047">
                  <c:v>2343645.1</c:v>
                </c:pt>
                <c:pt idx="3048">
                  <c:v>2149291.9</c:v>
                </c:pt>
                <c:pt idx="3049">
                  <c:v>2003999.8</c:v>
                </c:pt>
                <c:pt idx="3050">
                  <c:v>2142114.1</c:v>
                </c:pt>
                <c:pt idx="3051">
                  <c:v>2437461.2000000002</c:v>
                </c:pt>
                <c:pt idx="3052">
                  <c:v>2798623</c:v>
                </c:pt>
                <c:pt idx="3053">
                  <c:v>2211401.7999999998</c:v>
                </c:pt>
                <c:pt idx="3054">
                  <c:v>2138816</c:v>
                </c:pt>
                <c:pt idx="3055">
                  <c:v>2147629.4</c:v>
                </c:pt>
                <c:pt idx="3056">
                  <c:v>1975474.5</c:v>
                </c:pt>
                <c:pt idx="3057">
                  <c:v>2224025.2000000002</c:v>
                </c:pt>
                <c:pt idx="3058">
                  <c:v>2429130.5</c:v>
                </c:pt>
                <c:pt idx="3059">
                  <c:v>2363090.4</c:v>
                </c:pt>
                <c:pt idx="3060">
                  <c:v>2386653.5</c:v>
                </c:pt>
                <c:pt idx="3061">
                  <c:v>2099505.1</c:v>
                </c:pt>
                <c:pt idx="3062">
                  <c:v>1948546.1</c:v>
                </c:pt>
                <c:pt idx="3063">
                  <c:v>2015802.1</c:v>
                </c:pt>
                <c:pt idx="3064">
                  <c:v>2062202.3</c:v>
                </c:pt>
                <c:pt idx="3065">
                  <c:v>2177630.1</c:v>
                </c:pt>
                <c:pt idx="3066">
                  <c:v>2118199.1</c:v>
                </c:pt>
                <c:pt idx="3067">
                  <c:v>2268232.1</c:v>
                </c:pt>
                <c:pt idx="3068">
                  <c:v>2324205.7999999998</c:v>
                </c:pt>
                <c:pt idx="3069">
                  <c:v>2361294.1</c:v>
                </c:pt>
                <c:pt idx="3070">
                  <c:v>2241881.9</c:v>
                </c:pt>
                <c:pt idx="3071">
                  <c:v>2377342.5</c:v>
                </c:pt>
                <c:pt idx="3072">
                  <c:v>2520076.1</c:v>
                </c:pt>
                <c:pt idx="3073">
                  <c:v>2446922</c:v>
                </c:pt>
                <c:pt idx="3074">
                  <c:v>2513326.9</c:v>
                </c:pt>
                <c:pt idx="3075">
                  <c:v>2304191.7999999998</c:v>
                </c:pt>
                <c:pt idx="3076">
                  <c:v>2116591.1</c:v>
                </c:pt>
                <c:pt idx="3077">
                  <c:v>2203528.4</c:v>
                </c:pt>
                <c:pt idx="3078">
                  <c:v>2314530.7000000002</c:v>
                </c:pt>
                <c:pt idx="3079">
                  <c:v>2386844.7999999998</c:v>
                </c:pt>
                <c:pt idx="3080">
                  <c:v>2591219.7000000002</c:v>
                </c:pt>
                <c:pt idx="3081">
                  <c:v>2742975.1</c:v>
                </c:pt>
                <c:pt idx="3082">
                  <c:v>2172071.4</c:v>
                </c:pt>
                <c:pt idx="3083">
                  <c:v>2083174.3999999999</c:v>
                </c:pt>
                <c:pt idx="3084">
                  <c:v>2266036.9</c:v>
                </c:pt>
                <c:pt idx="3085">
                  <c:v>2439690.9</c:v>
                </c:pt>
                <c:pt idx="3086">
                  <c:v>2559742.2000000002</c:v>
                </c:pt>
                <c:pt idx="3087">
                  <c:v>2642872.5</c:v>
                </c:pt>
                <c:pt idx="3088">
                  <c:v>2600419.5</c:v>
                </c:pt>
                <c:pt idx="3089">
                  <c:v>2657867.6</c:v>
                </c:pt>
                <c:pt idx="3090">
                  <c:v>2473915.5</c:v>
                </c:pt>
                <c:pt idx="3091">
                  <c:v>2165289.2999999998</c:v>
                </c:pt>
                <c:pt idx="3092">
                  <c:v>2526180.4</c:v>
                </c:pt>
                <c:pt idx="3093">
                  <c:v>2594020.6</c:v>
                </c:pt>
                <c:pt idx="3094">
                  <c:v>2591038.2999999998</c:v>
                </c:pt>
                <c:pt idx="3095">
                  <c:v>2605547.2000000002</c:v>
                </c:pt>
                <c:pt idx="3096">
                  <c:v>2453117</c:v>
                </c:pt>
                <c:pt idx="3097">
                  <c:v>2349748.7999999998</c:v>
                </c:pt>
                <c:pt idx="3098">
                  <c:v>2316333.5</c:v>
                </c:pt>
                <c:pt idx="3099">
                  <c:v>2282093.7999999998</c:v>
                </c:pt>
                <c:pt idx="3100">
                  <c:v>2422661.4</c:v>
                </c:pt>
                <c:pt idx="3101">
                  <c:v>2503616.7000000002</c:v>
                </c:pt>
                <c:pt idx="3102">
                  <c:v>2520757.7000000002</c:v>
                </c:pt>
                <c:pt idx="3103">
                  <c:v>2279551.5</c:v>
                </c:pt>
                <c:pt idx="3104">
                  <c:v>2447689.2000000002</c:v>
                </c:pt>
                <c:pt idx="3105">
                  <c:v>2454897.2000000002</c:v>
                </c:pt>
                <c:pt idx="3106">
                  <c:v>2803422.3</c:v>
                </c:pt>
                <c:pt idx="3107">
                  <c:v>2687869.5</c:v>
                </c:pt>
                <c:pt idx="3108">
                  <c:v>2347988.9</c:v>
                </c:pt>
                <c:pt idx="3109">
                  <c:v>2578477</c:v>
                </c:pt>
                <c:pt idx="3110">
                  <c:v>2728024.7</c:v>
                </c:pt>
                <c:pt idx="3111">
                  <c:v>2739654.6</c:v>
                </c:pt>
                <c:pt idx="3112">
                  <c:v>2760341.3</c:v>
                </c:pt>
                <c:pt idx="3113">
                  <c:v>2493629.2000000002</c:v>
                </c:pt>
                <c:pt idx="3114">
                  <c:v>2359380.5</c:v>
                </c:pt>
                <c:pt idx="3115">
                  <c:v>2537942.9</c:v>
                </c:pt>
                <c:pt idx="3116">
                  <c:v>2697426</c:v>
                </c:pt>
                <c:pt idx="3117">
                  <c:v>2765330</c:v>
                </c:pt>
                <c:pt idx="3118">
                  <c:v>2729714.4</c:v>
                </c:pt>
                <c:pt idx="3119">
                  <c:v>2366369.6</c:v>
                </c:pt>
                <c:pt idx="3120">
                  <c:v>2611310.1</c:v>
                </c:pt>
                <c:pt idx="3121">
                  <c:v>2780433.6</c:v>
                </c:pt>
                <c:pt idx="3122">
                  <c:v>2879814.9</c:v>
                </c:pt>
                <c:pt idx="3123">
                  <c:v>2952664.4</c:v>
                </c:pt>
                <c:pt idx="3124">
                  <c:v>3019024.7</c:v>
                </c:pt>
                <c:pt idx="3125">
                  <c:v>2851972.5</c:v>
                </c:pt>
                <c:pt idx="3126">
                  <c:v>2565556.4</c:v>
                </c:pt>
                <c:pt idx="3127">
                  <c:v>2382528.1</c:v>
                </c:pt>
                <c:pt idx="3128">
                  <c:v>2528760.5</c:v>
                </c:pt>
                <c:pt idx="3129">
                  <c:v>2633345.1</c:v>
                </c:pt>
                <c:pt idx="3130">
                  <c:v>2598035.7999999998</c:v>
                </c:pt>
                <c:pt idx="3131">
                  <c:v>2558476.2999999998</c:v>
                </c:pt>
                <c:pt idx="3132">
                  <c:v>2332860.2999999998</c:v>
                </c:pt>
                <c:pt idx="3133">
                  <c:v>2294915.4</c:v>
                </c:pt>
                <c:pt idx="3134">
                  <c:v>2435327.2999999998</c:v>
                </c:pt>
                <c:pt idx="3135">
                  <c:v>2398823.2999999998</c:v>
                </c:pt>
                <c:pt idx="3136">
                  <c:v>2531787.2000000002</c:v>
                </c:pt>
                <c:pt idx="3137">
                  <c:v>2330927.9</c:v>
                </c:pt>
                <c:pt idx="3138">
                  <c:v>2516405</c:v>
                </c:pt>
                <c:pt idx="3139">
                  <c:v>2395860.5</c:v>
                </c:pt>
                <c:pt idx="3140">
                  <c:v>2175920.9</c:v>
                </c:pt>
                <c:pt idx="3141">
                  <c:v>2614195.7999999998</c:v>
                </c:pt>
                <c:pt idx="3142">
                  <c:v>2720374.4</c:v>
                </c:pt>
                <c:pt idx="3143">
                  <c:v>2646402.7999999998</c:v>
                </c:pt>
                <c:pt idx="3144">
                  <c:v>2641690.6</c:v>
                </c:pt>
                <c:pt idx="3145">
                  <c:v>2517650</c:v>
                </c:pt>
                <c:pt idx="3146">
                  <c:v>2419253.2000000002</c:v>
                </c:pt>
                <c:pt idx="3147">
                  <c:v>2332549.7000000002</c:v>
                </c:pt>
                <c:pt idx="3148">
                  <c:v>2439191.9</c:v>
                </c:pt>
                <c:pt idx="3149">
                  <c:v>2728780.7</c:v>
                </c:pt>
                <c:pt idx="3150">
                  <c:v>2791510</c:v>
                </c:pt>
                <c:pt idx="3151">
                  <c:v>2804779</c:v>
                </c:pt>
                <c:pt idx="3152">
                  <c:v>2898597.1</c:v>
                </c:pt>
                <c:pt idx="3153">
                  <c:v>2819216.7</c:v>
                </c:pt>
                <c:pt idx="3154">
                  <c:v>2514702.1</c:v>
                </c:pt>
                <c:pt idx="3155">
                  <c:v>2708677.9</c:v>
                </c:pt>
                <c:pt idx="3156">
                  <c:v>2671580.6</c:v>
                </c:pt>
                <c:pt idx="3157">
                  <c:v>2672953.5</c:v>
                </c:pt>
                <c:pt idx="3158">
                  <c:v>2682181.7999999998</c:v>
                </c:pt>
                <c:pt idx="3159">
                  <c:v>2724057.5</c:v>
                </c:pt>
                <c:pt idx="3160">
                  <c:v>2456940.9</c:v>
                </c:pt>
                <c:pt idx="3161">
                  <c:v>2507501.1</c:v>
                </c:pt>
                <c:pt idx="3162">
                  <c:v>2740598.3</c:v>
                </c:pt>
                <c:pt idx="3163">
                  <c:v>2705869</c:v>
                </c:pt>
                <c:pt idx="3164">
                  <c:v>2661308.4</c:v>
                </c:pt>
                <c:pt idx="3165">
                  <c:v>2753073.8</c:v>
                </c:pt>
                <c:pt idx="3166">
                  <c:v>2838994.7</c:v>
                </c:pt>
                <c:pt idx="3167">
                  <c:v>2748527</c:v>
                </c:pt>
                <c:pt idx="3168">
                  <c:v>2485015.1</c:v>
                </c:pt>
                <c:pt idx="3169">
                  <c:v>2746363</c:v>
                </c:pt>
                <c:pt idx="3170">
                  <c:v>2898599.2</c:v>
                </c:pt>
                <c:pt idx="3171">
                  <c:v>3102877</c:v>
                </c:pt>
                <c:pt idx="3172">
                  <c:v>3039813.7</c:v>
                </c:pt>
                <c:pt idx="3173">
                  <c:v>3055489</c:v>
                </c:pt>
                <c:pt idx="3174">
                  <c:v>2953334.3</c:v>
                </c:pt>
                <c:pt idx="3175">
                  <c:v>2773123.5</c:v>
                </c:pt>
                <c:pt idx="3176">
                  <c:v>2959754.5</c:v>
                </c:pt>
                <c:pt idx="3177">
                  <c:v>2882407</c:v>
                </c:pt>
                <c:pt idx="3178">
                  <c:v>2912952.7</c:v>
                </c:pt>
                <c:pt idx="3179">
                  <c:v>2861501.1</c:v>
                </c:pt>
                <c:pt idx="3180">
                  <c:v>2781873.4</c:v>
                </c:pt>
                <c:pt idx="3181">
                  <c:v>2933920.8</c:v>
                </c:pt>
                <c:pt idx="3182">
                  <c:v>2850576.6</c:v>
                </c:pt>
                <c:pt idx="3183">
                  <c:v>2872014.4</c:v>
                </c:pt>
                <c:pt idx="3184">
                  <c:v>2892274.8</c:v>
                </c:pt>
                <c:pt idx="3185">
                  <c:v>2857921</c:v>
                </c:pt>
                <c:pt idx="3186">
                  <c:v>2718136.2</c:v>
                </c:pt>
                <c:pt idx="3187">
                  <c:v>2845933.6</c:v>
                </c:pt>
                <c:pt idx="3188">
                  <c:v>2665010.2999999998</c:v>
                </c:pt>
                <c:pt idx="3189">
                  <c:v>2789756.4</c:v>
                </c:pt>
                <c:pt idx="3190">
                  <c:v>2936761.5</c:v>
                </c:pt>
                <c:pt idx="3191">
                  <c:v>2860166.9</c:v>
                </c:pt>
                <c:pt idx="3192">
                  <c:v>2730537.5</c:v>
                </c:pt>
                <c:pt idx="3193">
                  <c:v>2846139.1</c:v>
                </c:pt>
                <c:pt idx="3194">
                  <c:v>2906240.3</c:v>
                </c:pt>
                <c:pt idx="3195">
                  <c:v>2538880.5</c:v>
                </c:pt>
                <c:pt idx="3196">
                  <c:v>2454452.9</c:v>
                </c:pt>
                <c:pt idx="3197">
                  <c:v>2388963.2999999998</c:v>
                </c:pt>
                <c:pt idx="3198">
                  <c:v>2719778.9</c:v>
                </c:pt>
                <c:pt idx="3199">
                  <c:v>2930793.3</c:v>
                </c:pt>
                <c:pt idx="3200">
                  <c:v>2888780.5</c:v>
                </c:pt>
                <c:pt idx="3201">
                  <c:v>2740996.7</c:v>
                </c:pt>
                <c:pt idx="3202">
                  <c:v>2768894.2</c:v>
                </c:pt>
                <c:pt idx="3203">
                  <c:v>2853237.7</c:v>
                </c:pt>
                <c:pt idx="3204">
                  <c:v>2786032.4</c:v>
                </c:pt>
                <c:pt idx="3205">
                  <c:v>3095856</c:v>
                </c:pt>
                <c:pt idx="3206">
                  <c:v>3183159.9</c:v>
                </c:pt>
                <c:pt idx="3207">
                  <c:v>2854430.1</c:v>
                </c:pt>
                <c:pt idx="3208">
                  <c:v>2826856.4</c:v>
                </c:pt>
                <c:pt idx="3209">
                  <c:v>2677778.5</c:v>
                </c:pt>
                <c:pt idx="3210">
                  <c:v>2581998.5</c:v>
                </c:pt>
                <c:pt idx="3211">
                  <c:v>3004680.3</c:v>
                </c:pt>
                <c:pt idx="3212">
                  <c:v>3144610.3</c:v>
                </c:pt>
                <c:pt idx="3213">
                  <c:v>3011166.1</c:v>
                </c:pt>
                <c:pt idx="3214">
                  <c:v>2997831.3</c:v>
                </c:pt>
                <c:pt idx="3215">
                  <c:v>3070419.8</c:v>
                </c:pt>
                <c:pt idx="3216">
                  <c:v>3105839.5</c:v>
                </c:pt>
                <c:pt idx="3217">
                  <c:v>2575228.5</c:v>
                </c:pt>
                <c:pt idx="3218">
                  <c:v>2905213.8</c:v>
                </c:pt>
                <c:pt idx="3219">
                  <c:v>3020671.7</c:v>
                </c:pt>
                <c:pt idx="3220">
                  <c:v>3039321.4</c:v>
                </c:pt>
                <c:pt idx="3221">
                  <c:v>3027552</c:v>
                </c:pt>
                <c:pt idx="3222">
                  <c:v>3217603.3</c:v>
                </c:pt>
                <c:pt idx="3223">
                  <c:v>3082099.1</c:v>
                </c:pt>
                <c:pt idx="3224">
                  <c:v>3055059.6</c:v>
                </c:pt>
                <c:pt idx="3225">
                  <c:v>3012380.9</c:v>
                </c:pt>
                <c:pt idx="3226">
                  <c:v>3402374.7</c:v>
                </c:pt>
                <c:pt idx="3227">
                  <c:v>3144544.4</c:v>
                </c:pt>
                <c:pt idx="3228">
                  <c:v>3077682.5</c:v>
                </c:pt>
                <c:pt idx="3229">
                  <c:v>2804069.3</c:v>
                </c:pt>
                <c:pt idx="3230">
                  <c:v>2647803.7999999998</c:v>
                </c:pt>
                <c:pt idx="3231">
                  <c:v>2619304.5</c:v>
                </c:pt>
                <c:pt idx="3232">
                  <c:v>2568510.2000000002</c:v>
                </c:pt>
                <c:pt idx="3233">
                  <c:v>2758727</c:v>
                </c:pt>
                <c:pt idx="3234">
                  <c:v>3138843.6</c:v>
                </c:pt>
                <c:pt idx="3235">
                  <c:v>3111528.8</c:v>
                </c:pt>
                <c:pt idx="3236">
                  <c:v>2576585.5</c:v>
                </c:pt>
                <c:pt idx="3237">
                  <c:v>2379263.6</c:v>
                </c:pt>
                <c:pt idx="3238">
                  <c:v>2186052.6</c:v>
                </c:pt>
                <c:pt idx="3239">
                  <c:v>2734035.7</c:v>
                </c:pt>
                <c:pt idx="3240">
                  <c:v>3079445.8</c:v>
                </c:pt>
                <c:pt idx="3241">
                  <c:v>2918882</c:v>
                </c:pt>
                <c:pt idx="3242">
                  <c:v>2885531.6</c:v>
                </c:pt>
                <c:pt idx="3243">
                  <c:v>2900502.9</c:v>
                </c:pt>
                <c:pt idx="3244">
                  <c:v>2443994.7999999998</c:v>
                </c:pt>
                <c:pt idx="3245">
                  <c:v>2572129.2000000002</c:v>
                </c:pt>
                <c:pt idx="3246">
                  <c:v>2581898.2000000002</c:v>
                </c:pt>
                <c:pt idx="3247">
                  <c:v>2636265.4</c:v>
                </c:pt>
                <c:pt idx="3248">
                  <c:v>2865160.9</c:v>
                </c:pt>
                <c:pt idx="3249">
                  <c:v>2731496.1</c:v>
                </c:pt>
                <c:pt idx="3250">
                  <c:v>2561490.7000000002</c:v>
                </c:pt>
                <c:pt idx="3251">
                  <c:v>2375726.6</c:v>
                </c:pt>
                <c:pt idx="3252">
                  <c:v>2434195.7000000002</c:v>
                </c:pt>
                <c:pt idx="3253">
                  <c:v>2531714.7000000002</c:v>
                </c:pt>
                <c:pt idx="3254">
                  <c:v>2723427.8</c:v>
                </c:pt>
                <c:pt idx="3255">
                  <c:v>2725958.8</c:v>
                </c:pt>
                <c:pt idx="3256">
                  <c:v>2674020</c:v>
                </c:pt>
                <c:pt idx="3257">
                  <c:v>2679151.5</c:v>
                </c:pt>
                <c:pt idx="3258">
                  <c:v>2253646.7000000002</c:v>
                </c:pt>
                <c:pt idx="3259">
                  <c:v>2208404.1</c:v>
                </c:pt>
                <c:pt idx="3260">
                  <c:v>2364280.2999999998</c:v>
                </c:pt>
                <c:pt idx="3261">
                  <c:v>2475702</c:v>
                </c:pt>
                <c:pt idx="3262">
                  <c:v>2556665.4</c:v>
                </c:pt>
                <c:pt idx="3263">
                  <c:v>2724355.4</c:v>
                </c:pt>
                <c:pt idx="3264">
                  <c:v>2583235.1</c:v>
                </c:pt>
                <c:pt idx="3265">
                  <c:v>2165852.2999999998</c:v>
                </c:pt>
                <c:pt idx="3266">
                  <c:v>2116375</c:v>
                </c:pt>
                <c:pt idx="3267">
                  <c:v>2758217</c:v>
                </c:pt>
                <c:pt idx="3268">
                  <c:v>3185889.4</c:v>
                </c:pt>
                <c:pt idx="3269">
                  <c:v>3192562.5</c:v>
                </c:pt>
                <c:pt idx="3270">
                  <c:v>2900095.7</c:v>
                </c:pt>
                <c:pt idx="3271">
                  <c:v>2737505.7</c:v>
                </c:pt>
                <c:pt idx="3272">
                  <c:v>2519404.4</c:v>
                </c:pt>
                <c:pt idx="3273">
                  <c:v>2305054.2000000002</c:v>
                </c:pt>
                <c:pt idx="3274">
                  <c:v>2439873</c:v>
                </c:pt>
                <c:pt idx="3275">
                  <c:v>2667997.6</c:v>
                </c:pt>
                <c:pt idx="3276">
                  <c:v>2895182.8</c:v>
                </c:pt>
                <c:pt idx="3277">
                  <c:v>2570524.1</c:v>
                </c:pt>
                <c:pt idx="3278">
                  <c:v>2331214</c:v>
                </c:pt>
                <c:pt idx="3279">
                  <c:v>2247167.7999999998</c:v>
                </c:pt>
                <c:pt idx="3280">
                  <c:v>2222624.5</c:v>
                </c:pt>
                <c:pt idx="3281">
                  <c:v>2303095.5</c:v>
                </c:pt>
                <c:pt idx="3282">
                  <c:v>2730367</c:v>
                </c:pt>
                <c:pt idx="3283">
                  <c:v>2536495.5</c:v>
                </c:pt>
                <c:pt idx="3284">
                  <c:v>1959521.4</c:v>
                </c:pt>
                <c:pt idx="3285">
                  <c:v>2131429</c:v>
                </c:pt>
                <c:pt idx="3286">
                  <c:v>2225555.2999999998</c:v>
                </c:pt>
                <c:pt idx="3287">
                  <c:v>2111743.1</c:v>
                </c:pt>
                <c:pt idx="3288">
                  <c:v>2490669.7000000002</c:v>
                </c:pt>
                <c:pt idx="3289">
                  <c:v>2532762.1</c:v>
                </c:pt>
                <c:pt idx="3290">
                  <c:v>2458535.5</c:v>
                </c:pt>
                <c:pt idx="3291">
                  <c:v>2649643.4</c:v>
                </c:pt>
                <c:pt idx="3292">
                  <c:v>2411523.2000000002</c:v>
                </c:pt>
                <c:pt idx="3293">
                  <c:v>2362225.9</c:v>
                </c:pt>
                <c:pt idx="3294">
                  <c:v>2371561.7000000002</c:v>
                </c:pt>
                <c:pt idx="3295">
                  <c:v>2556144.7000000002</c:v>
                </c:pt>
                <c:pt idx="3296">
                  <c:v>2731194.3</c:v>
                </c:pt>
                <c:pt idx="3297">
                  <c:v>3017558</c:v>
                </c:pt>
                <c:pt idx="3298">
                  <c:v>2653622.7999999998</c:v>
                </c:pt>
                <c:pt idx="3299">
                  <c:v>2552492.2000000002</c:v>
                </c:pt>
                <c:pt idx="3300">
                  <c:v>2299266.7999999998</c:v>
                </c:pt>
                <c:pt idx="3301">
                  <c:v>2287051.7000000002</c:v>
                </c:pt>
                <c:pt idx="3302">
                  <c:v>2595833.2000000002</c:v>
                </c:pt>
                <c:pt idx="3303">
                  <c:v>2977288.5</c:v>
                </c:pt>
                <c:pt idx="3304">
                  <c:v>2729556.7</c:v>
                </c:pt>
                <c:pt idx="3305">
                  <c:v>2766619.8</c:v>
                </c:pt>
                <c:pt idx="3306">
                  <c:v>2432125</c:v>
                </c:pt>
                <c:pt idx="3307">
                  <c:v>2177475.2999999998</c:v>
                </c:pt>
                <c:pt idx="3308">
                  <c:v>2260560.4</c:v>
                </c:pt>
                <c:pt idx="3309">
                  <c:v>2328572.7000000002</c:v>
                </c:pt>
                <c:pt idx="3310">
                  <c:v>2310653.7999999998</c:v>
                </c:pt>
                <c:pt idx="3311">
                  <c:v>2085888.2</c:v>
                </c:pt>
                <c:pt idx="3312">
                  <c:v>2109575.9</c:v>
                </c:pt>
                <c:pt idx="3313">
                  <c:v>2202710.9</c:v>
                </c:pt>
                <c:pt idx="3314">
                  <c:v>2138163.7999999998</c:v>
                </c:pt>
                <c:pt idx="3315">
                  <c:v>2121659.1</c:v>
                </c:pt>
                <c:pt idx="3316">
                  <c:v>2314969.2999999998</c:v>
                </c:pt>
                <c:pt idx="3317">
                  <c:v>2215688.2999999998</c:v>
                </c:pt>
                <c:pt idx="3318">
                  <c:v>2210566.6</c:v>
                </c:pt>
                <c:pt idx="3319">
                  <c:v>2069610.7</c:v>
                </c:pt>
                <c:pt idx="3320">
                  <c:v>2298231.1</c:v>
                </c:pt>
                <c:pt idx="3321">
                  <c:v>2311379.5</c:v>
                </c:pt>
                <c:pt idx="3322">
                  <c:v>2302982.2000000002</c:v>
                </c:pt>
                <c:pt idx="3323">
                  <c:v>2302678.9</c:v>
                </c:pt>
                <c:pt idx="3324">
                  <c:v>2629515.2000000002</c:v>
                </c:pt>
                <c:pt idx="3325">
                  <c:v>2872184.5</c:v>
                </c:pt>
                <c:pt idx="3326">
                  <c:v>2509059.6</c:v>
                </c:pt>
                <c:pt idx="3327">
                  <c:v>2613290.2999999998</c:v>
                </c:pt>
                <c:pt idx="3328">
                  <c:v>2692311.5</c:v>
                </c:pt>
                <c:pt idx="3329">
                  <c:v>2400879.4</c:v>
                </c:pt>
                <c:pt idx="3330">
                  <c:v>2627925.4</c:v>
                </c:pt>
                <c:pt idx="3331">
                  <c:v>2547168.5</c:v>
                </c:pt>
                <c:pt idx="3332">
                  <c:v>2649014.2000000002</c:v>
                </c:pt>
                <c:pt idx="3333">
                  <c:v>2509013.7000000002</c:v>
                </c:pt>
                <c:pt idx="3334">
                  <c:v>2530335.5</c:v>
                </c:pt>
                <c:pt idx="3335">
                  <c:v>2354018</c:v>
                </c:pt>
                <c:pt idx="3336">
                  <c:v>2301641.4</c:v>
                </c:pt>
                <c:pt idx="3337">
                  <c:v>2344011.7000000002</c:v>
                </c:pt>
                <c:pt idx="3338">
                  <c:v>2813368.7</c:v>
                </c:pt>
                <c:pt idx="3339">
                  <c:v>2820012.4</c:v>
                </c:pt>
                <c:pt idx="3340">
                  <c:v>2498895.4</c:v>
                </c:pt>
                <c:pt idx="3341">
                  <c:v>2366164.6</c:v>
                </c:pt>
                <c:pt idx="3342">
                  <c:v>2446995.7000000002</c:v>
                </c:pt>
                <c:pt idx="3343">
                  <c:v>2139639.5</c:v>
                </c:pt>
                <c:pt idx="3344">
                  <c:v>2348416</c:v>
                </c:pt>
                <c:pt idx="3345">
                  <c:v>2851352.4</c:v>
                </c:pt>
                <c:pt idx="3346">
                  <c:v>2511651.4</c:v>
                </c:pt>
                <c:pt idx="3347">
                  <c:v>2517795</c:v>
                </c:pt>
                <c:pt idx="3348">
                  <c:v>2446160.6</c:v>
                </c:pt>
                <c:pt idx="3349">
                  <c:v>2162611.7999999998</c:v>
                </c:pt>
                <c:pt idx="3350">
                  <c:v>2438626</c:v>
                </c:pt>
                <c:pt idx="3351">
                  <c:v>2588710.7000000002</c:v>
                </c:pt>
                <c:pt idx="3352">
                  <c:v>2624228.5</c:v>
                </c:pt>
                <c:pt idx="3353">
                  <c:v>2972724.9</c:v>
                </c:pt>
                <c:pt idx="3354">
                  <c:v>2989245.3</c:v>
                </c:pt>
                <c:pt idx="3355">
                  <c:v>2687518.2</c:v>
                </c:pt>
                <c:pt idx="3356">
                  <c:v>2471197.2000000002</c:v>
                </c:pt>
                <c:pt idx="3357">
                  <c:v>2446165</c:v>
                </c:pt>
                <c:pt idx="3358">
                  <c:v>2400905.4</c:v>
                </c:pt>
                <c:pt idx="3359">
                  <c:v>2596599.7999999998</c:v>
                </c:pt>
                <c:pt idx="3360">
                  <c:v>2608931.4</c:v>
                </c:pt>
                <c:pt idx="3361">
                  <c:v>2887414.5</c:v>
                </c:pt>
                <c:pt idx="3362">
                  <c:v>2931529.9</c:v>
                </c:pt>
                <c:pt idx="3363">
                  <c:v>2476613.4</c:v>
                </c:pt>
                <c:pt idx="3364">
                  <c:v>2339742.7999999998</c:v>
                </c:pt>
                <c:pt idx="3365">
                  <c:v>2583727.2000000002</c:v>
                </c:pt>
                <c:pt idx="3366">
                  <c:v>2587304</c:v>
                </c:pt>
                <c:pt idx="3367">
                  <c:v>2660341</c:v>
                </c:pt>
                <c:pt idx="3368">
                  <c:v>2905719.5</c:v>
                </c:pt>
                <c:pt idx="3369">
                  <c:v>3048232.9</c:v>
                </c:pt>
                <c:pt idx="3370">
                  <c:v>2644054.2000000002</c:v>
                </c:pt>
                <c:pt idx="3371">
                  <c:v>2584587.9</c:v>
                </c:pt>
                <c:pt idx="3372">
                  <c:v>2465994.7999999998</c:v>
                </c:pt>
                <c:pt idx="3373">
                  <c:v>2873583.1</c:v>
                </c:pt>
                <c:pt idx="3374">
                  <c:v>3011041.2</c:v>
                </c:pt>
                <c:pt idx="3375">
                  <c:v>2922442.9</c:v>
                </c:pt>
                <c:pt idx="3376">
                  <c:v>2589031.2999999998</c:v>
                </c:pt>
                <c:pt idx="3377">
                  <c:v>2739804.9</c:v>
                </c:pt>
                <c:pt idx="3378">
                  <c:v>2529725</c:v>
                </c:pt>
                <c:pt idx="3379">
                  <c:v>2613463.7999999998</c:v>
                </c:pt>
                <c:pt idx="3380">
                  <c:v>2616945.5</c:v>
                </c:pt>
                <c:pt idx="3381">
                  <c:v>2877931.9</c:v>
                </c:pt>
                <c:pt idx="3382">
                  <c:v>2650207.4</c:v>
                </c:pt>
                <c:pt idx="3383">
                  <c:v>2617120.7000000002</c:v>
                </c:pt>
                <c:pt idx="3384">
                  <c:v>2722306.6</c:v>
                </c:pt>
                <c:pt idx="3385">
                  <c:v>2405219.7000000002</c:v>
                </c:pt>
                <c:pt idx="3386">
                  <c:v>2492126.9</c:v>
                </c:pt>
                <c:pt idx="3387">
                  <c:v>2480731.4</c:v>
                </c:pt>
                <c:pt idx="3388">
                  <c:v>2562913.7000000002</c:v>
                </c:pt>
                <c:pt idx="3389">
                  <c:v>2698330.1</c:v>
                </c:pt>
                <c:pt idx="3390">
                  <c:v>2542989.2999999998</c:v>
                </c:pt>
                <c:pt idx="3391">
                  <c:v>2431609.1</c:v>
                </c:pt>
                <c:pt idx="3392">
                  <c:v>2436916.1</c:v>
                </c:pt>
                <c:pt idx="3393">
                  <c:v>2405894.1</c:v>
                </c:pt>
                <c:pt idx="3394">
                  <c:v>2549114.7000000002</c:v>
                </c:pt>
                <c:pt idx="3395">
                  <c:v>2653913.7000000002</c:v>
                </c:pt>
                <c:pt idx="3396">
                  <c:v>2909533.2</c:v>
                </c:pt>
                <c:pt idx="3397">
                  <c:v>2656773.2999999998</c:v>
                </c:pt>
                <c:pt idx="3398">
                  <c:v>2402091.6</c:v>
                </c:pt>
                <c:pt idx="3399">
                  <c:v>2517315.9</c:v>
                </c:pt>
                <c:pt idx="3400">
                  <c:v>2758151.8</c:v>
                </c:pt>
                <c:pt idx="3401">
                  <c:v>2999773.4</c:v>
                </c:pt>
                <c:pt idx="3402">
                  <c:v>3133391.1</c:v>
                </c:pt>
                <c:pt idx="3403">
                  <c:v>3115730.8</c:v>
                </c:pt>
                <c:pt idx="3404">
                  <c:v>2991407.3</c:v>
                </c:pt>
                <c:pt idx="3405">
                  <c:v>2685985.6</c:v>
                </c:pt>
                <c:pt idx="3406">
                  <c:v>2367271.9</c:v>
                </c:pt>
                <c:pt idx="3407">
                  <c:v>2591067.6</c:v>
                </c:pt>
                <c:pt idx="3408">
                  <c:v>2490759.2000000002</c:v>
                </c:pt>
                <c:pt idx="3409">
                  <c:v>2744660.9</c:v>
                </c:pt>
                <c:pt idx="3410">
                  <c:v>2595607.4</c:v>
                </c:pt>
                <c:pt idx="3411">
                  <c:v>2813402.1</c:v>
                </c:pt>
                <c:pt idx="3412">
                  <c:v>2446663.6</c:v>
                </c:pt>
                <c:pt idx="3413">
                  <c:v>2409566.7000000002</c:v>
                </c:pt>
                <c:pt idx="3414">
                  <c:v>2837005.1</c:v>
                </c:pt>
                <c:pt idx="3415">
                  <c:v>2783633.3</c:v>
                </c:pt>
                <c:pt idx="3416">
                  <c:v>2947295.6</c:v>
                </c:pt>
                <c:pt idx="3417">
                  <c:v>2542264.9</c:v>
                </c:pt>
                <c:pt idx="3418">
                  <c:v>2505397.6</c:v>
                </c:pt>
                <c:pt idx="3419">
                  <c:v>2578765.7999999998</c:v>
                </c:pt>
                <c:pt idx="3420">
                  <c:v>2833687.4</c:v>
                </c:pt>
                <c:pt idx="3421">
                  <c:v>2368031.5</c:v>
                </c:pt>
                <c:pt idx="3422">
                  <c:v>2544922</c:v>
                </c:pt>
                <c:pt idx="3423">
                  <c:v>2716719.6</c:v>
                </c:pt>
                <c:pt idx="3424">
                  <c:v>3014288.9</c:v>
                </c:pt>
                <c:pt idx="3425">
                  <c:v>2608439.4</c:v>
                </c:pt>
                <c:pt idx="3426">
                  <c:v>2436654</c:v>
                </c:pt>
                <c:pt idx="3427">
                  <c:v>2514425.1</c:v>
                </c:pt>
                <c:pt idx="3428">
                  <c:v>2546112.9</c:v>
                </c:pt>
                <c:pt idx="3429">
                  <c:v>2732502.9</c:v>
                </c:pt>
                <c:pt idx="3430">
                  <c:v>2944535.3</c:v>
                </c:pt>
                <c:pt idx="3431">
                  <c:v>2715943.9</c:v>
                </c:pt>
                <c:pt idx="3432">
                  <c:v>3061531.7</c:v>
                </c:pt>
                <c:pt idx="3433">
                  <c:v>2402504.7999999998</c:v>
                </c:pt>
                <c:pt idx="3434">
                  <c:v>2679673.9</c:v>
                </c:pt>
                <c:pt idx="3435">
                  <c:v>2907840.7</c:v>
                </c:pt>
                <c:pt idx="3436">
                  <c:v>3040817</c:v>
                </c:pt>
                <c:pt idx="3437">
                  <c:v>2846081.4</c:v>
                </c:pt>
                <c:pt idx="3438">
                  <c:v>2768538.3</c:v>
                </c:pt>
                <c:pt idx="3439">
                  <c:v>3001091.9</c:v>
                </c:pt>
                <c:pt idx="3440">
                  <c:v>2834495.8</c:v>
                </c:pt>
                <c:pt idx="3441">
                  <c:v>2703494.6</c:v>
                </c:pt>
                <c:pt idx="3442">
                  <c:v>3074437.9</c:v>
                </c:pt>
                <c:pt idx="3443">
                  <c:v>3028694.1</c:v>
                </c:pt>
                <c:pt idx="3444">
                  <c:v>2807526.7</c:v>
                </c:pt>
                <c:pt idx="3445">
                  <c:v>3251082.7</c:v>
                </c:pt>
                <c:pt idx="3446">
                  <c:v>3180017.2</c:v>
                </c:pt>
                <c:pt idx="3447">
                  <c:v>2598676.1</c:v>
                </c:pt>
                <c:pt idx="3448">
                  <c:v>2472813.5</c:v>
                </c:pt>
                <c:pt idx="3449">
                  <c:v>2798975.9</c:v>
                </c:pt>
                <c:pt idx="3450">
                  <c:v>2845457.9</c:v>
                </c:pt>
                <c:pt idx="3451">
                  <c:v>3209043.9</c:v>
                </c:pt>
                <c:pt idx="3452">
                  <c:v>2967396.6</c:v>
                </c:pt>
                <c:pt idx="3453">
                  <c:v>2800648.5</c:v>
                </c:pt>
                <c:pt idx="3454">
                  <c:v>2427316.9</c:v>
                </c:pt>
                <c:pt idx="3455">
                  <c:v>2472470.1</c:v>
                </c:pt>
                <c:pt idx="3456">
                  <c:v>2716739.5</c:v>
                </c:pt>
                <c:pt idx="3457">
                  <c:v>3052937.8</c:v>
                </c:pt>
                <c:pt idx="3458">
                  <c:v>2967385.7</c:v>
                </c:pt>
                <c:pt idx="3459">
                  <c:v>2727263</c:v>
                </c:pt>
                <c:pt idx="3460">
                  <c:v>2747515.5</c:v>
                </c:pt>
                <c:pt idx="3461">
                  <c:v>3003743.1</c:v>
                </c:pt>
                <c:pt idx="3462">
                  <c:v>2820311.2</c:v>
                </c:pt>
                <c:pt idx="3463">
                  <c:v>2544016.1</c:v>
                </c:pt>
                <c:pt idx="3464">
                  <c:v>2493318.6</c:v>
                </c:pt>
                <c:pt idx="3465">
                  <c:v>2765632.9</c:v>
                </c:pt>
                <c:pt idx="3466">
                  <c:v>2632515.1</c:v>
                </c:pt>
                <c:pt idx="3467">
                  <c:v>2701268.3</c:v>
                </c:pt>
                <c:pt idx="3468">
                  <c:v>2612033.4</c:v>
                </c:pt>
                <c:pt idx="3469">
                  <c:v>2535595.1</c:v>
                </c:pt>
                <c:pt idx="3470">
                  <c:v>2711219.8</c:v>
                </c:pt>
                <c:pt idx="3471">
                  <c:v>2877443.3</c:v>
                </c:pt>
                <c:pt idx="3472">
                  <c:v>2948316.1</c:v>
                </c:pt>
                <c:pt idx="3473">
                  <c:v>3176643.7</c:v>
                </c:pt>
                <c:pt idx="3474">
                  <c:v>3289297.3</c:v>
                </c:pt>
                <c:pt idx="3475">
                  <c:v>3220776.9</c:v>
                </c:pt>
                <c:pt idx="3476">
                  <c:v>3248705.6</c:v>
                </c:pt>
                <c:pt idx="3477">
                  <c:v>3275561.1</c:v>
                </c:pt>
                <c:pt idx="3478">
                  <c:v>3710469.6</c:v>
                </c:pt>
                <c:pt idx="3479">
                  <c:v>2950995.7</c:v>
                </c:pt>
                <c:pt idx="3480">
                  <c:v>3310166.4</c:v>
                </c:pt>
                <c:pt idx="3481">
                  <c:v>3105061.7</c:v>
                </c:pt>
                <c:pt idx="3482">
                  <c:v>3067449.4</c:v>
                </c:pt>
                <c:pt idx="3483">
                  <c:v>3021759.8</c:v>
                </c:pt>
                <c:pt idx="3484">
                  <c:v>3079078.8</c:v>
                </c:pt>
                <c:pt idx="3485">
                  <c:v>3350500.3</c:v>
                </c:pt>
                <c:pt idx="3486">
                  <c:v>3567345</c:v>
                </c:pt>
                <c:pt idx="3487">
                  <c:v>3484175.5</c:v>
                </c:pt>
                <c:pt idx="3488">
                  <c:v>3338177.1</c:v>
                </c:pt>
                <c:pt idx="3489">
                  <c:v>2944447.8</c:v>
                </c:pt>
                <c:pt idx="3490">
                  <c:v>3016850.2</c:v>
                </c:pt>
                <c:pt idx="3491">
                  <c:v>3292498.4</c:v>
                </c:pt>
                <c:pt idx="3492">
                  <c:v>2909831.7</c:v>
                </c:pt>
                <c:pt idx="3493">
                  <c:v>2854987.5</c:v>
                </c:pt>
                <c:pt idx="3494">
                  <c:v>3090903.3</c:v>
                </c:pt>
                <c:pt idx="3495">
                  <c:v>3091528.7</c:v>
                </c:pt>
                <c:pt idx="3496">
                  <c:v>3321920.3</c:v>
                </c:pt>
                <c:pt idx="3497">
                  <c:v>3325048.9</c:v>
                </c:pt>
                <c:pt idx="3498">
                  <c:v>3423894</c:v>
                </c:pt>
                <c:pt idx="3499">
                  <c:v>3503891.3</c:v>
                </c:pt>
                <c:pt idx="3500">
                  <c:v>3384670.4</c:v>
                </c:pt>
                <c:pt idx="3501">
                  <c:v>3167573</c:v>
                </c:pt>
                <c:pt idx="3502">
                  <c:v>3105097.8</c:v>
                </c:pt>
                <c:pt idx="3503">
                  <c:v>2847846.1</c:v>
                </c:pt>
                <c:pt idx="3504">
                  <c:v>2700084.8</c:v>
                </c:pt>
                <c:pt idx="3505">
                  <c:v>2856659.7</c:v>
                </c:pt>
                <c:pt idx="3506">
                  <c:v>2888059.3</c:v>
                </c:pt>
                <c:pt idx="3507">
                  <c:v>3349075.8</c:v>
                </c:pt>
                <c:pt idx="3508">
                  <c:v>3563333.5</c:v>
                </c:pt>
                <c:pt idx="3509">
                  <c:v>3326023.3</c:v>
                </c:pt>
                <c:pt idx="3510">
                  <c:v>3358921</c:v>
                </c:pt>
                <c:pt idx="3511">
                  <c:v>3233937.8</c:v>
                </c:pt>
                <c:pt idx="3512">
                  <c:v>3368890</c:v>
                </c:pt>
                <c:pt idx="3513">
                  <c:v>3686302.9</c:v>
                </c:pt>
                <c:pt idx="3514">
                  <c:v>3348686</c:v>
                </c:pt>
                <c:pt idx="3515">
                  <c:v>3082707.7</c:v>
                </c:pt>
                <c:pt idx="3516">
                  <c:v>3074326.2</c:v>
                </c:pt>
                <c:pt idx="3517">
                  <c:v>3021568.3</c:v>
                </c:pt>
                <c:pt idx="3518">
                  <c:v>2919600.6</c:v>
                </c:pt>
                <c:pt idx="3519">
                  <c:v>3207099.9</c:v>
                </c:pt>
                <c:pt idx="3520">
                  <c:v>3141375.1</c:v>
                </c:pt>
                <c:pt idx="3521">
                  <c:v>2951938.7</c:v>
                </c:pt>
                <c:pt idx="3522">
                  <c:v>2994315.7</c:v>
                </c:pt>
                <c:pt idx="3523">
                  <c:v>3022713.5</c:v>
                </c:pt>
                <c:pt idx="3524">
                  <c:v>2891749.2</c:v>
                </c:pt>
                <c:pt idx="3525">
                  <c:v>2764656.1</c:v>
                </c:pt>
                <c:pt idx="3526">
                  <c:v>2807653.7</c:v>
                </c:pt>
                <c:pt idx="3527">
                  <c:v>2941996</c:v>
                </c:pt>
                <c:pt idx="3528">
                  <c:v>3190929.2</c:v>
                </c:pt>
                <c:pt idx="3529">
                  <c:v>3132527</c:v>
                </c:pt>
                <c:pt idx="3530">
                  <c:v>3043055</c:v>
                </c:pt>
                <c:pt idx="3531">
                  <c:v>2857055.1</c:v>
                </c:pt>
                <c:pt idx="3532">
                  <c:v>2813846.4</c:v>
                </c:pt>
                <c:pt idx="3533">
                  <c:v>2940864.9</c:v>
                </c:pt>
                <c:pt idx="3534">
                  <c:v>3356860.5</c:v>
                </c:pt>
                <c:pt idx="3535">
                  <c:v>3468189.6</c:v>
                </c:pt>
                <c:pt idx="3536">
                  <c:v>3390366.1</c:v>
                </c:pt>
                <c:pt idx="3537">
                  <c:v>3694425.4</c:v>
                </c:pt>
                <c:pt idx="3538">
                  <c:v>3384290.3</c:v>
                </c:pt>
                <c:pt idx="3539">
                  <c:v>3327737.7</c:v>
                </c:pt>
                <c:pt idx="3540">
                  <c:v>3477065.4</c:v>
                </c:pt>
                <c:pt idx="3541">
                  <c:v>3615310.8</c:v>
                </c:pt>
                <c:pt idx="3542">
                  <c:v>3526033.6</c:v>
                </c:pt>
                <c:pt idx="3543">
                  <c:v>3371331.2</c:v>
                </c:pt>
                <c:pt idx="3544">
                  <c:v>3097456.9</c:v>
                </c:pt>
                <c:pt idx="3545">
                  <c:v>3032166.9</c:v>
                </c:pt>
                <c:pt idx="3546">
                  <c:v>2765955.6</c:v>
                </c:pt>
                <c:pt idx="3547">
                  <c:v>2805066.6</c:v>
                </c:pt>
                <c:pt idx="3548">
                  <c:v>2980347.5</c:v>
                </c:pt>
                <c:pt idx="3549">
                  <c:v>2916143.6</c:v>
                </c:pt>
                <c:pt idx="3550">
                  <c:v>3070709.8</c:v>
                </c:pt>
                <c:pt idx="3551">
                  <c:v>3069481.9</c:v>
                </c:pt>
                <c:pt idx="3552">
                  <c:v>2815930.8</c:v>
                </c:pt>
                <c:pt idx="3553">
                  <c:v>2695026.6</c:v>
                </c:pt>
                <c:pt idx="3554">
                  <c:v>2685766</c:v>
                </c:pt>
                <c:pt idx="3555">
                  <c:v>2899833.2</c:v>
                </c:pt>
                <c:pt idx="3556">
                  <c:v>2950528.8</c:v>
                </c:pt>
                <c:pt idx="3557">
                  <c:v>3095514.2</c:v>
                </c:pt>
                <c:pt idx="3558">
                  <c:v>3330351.1</c:v>
                </c:pt>
                <c:pt idx="3559">
                  <c:v>3032855.9</c:v>
                </c:pt>
                <c:pt idx="3560">
                  <c:v>2840035.7</c:v>
                </c:pt>
                <c:pt idx="3561">
                  <c:v>3263432.1</c:v>
                </c:pt>
                <c:pt idx="3562">
                  <c:v>3385841.6</c:v>
                </c:pt>
                <c:pt idx="3563">
                  <c:v>3090094.9</c:v>
                </c:pt>
                <c:pt idx="3564">
                  <c:v>3010802.8</c:v>
                </c:pt>
                <c:pt idx="3565">
                  <c:v>2901287.4</c:v>
                </c:pt>
                <c:pt idx="3566">
                  <c:v>2382506.7000000002</c:v>
                </c:pt>
                <c:pt idx="3567">
                  <c:v>2673639.2000000002</c:v>
                </c:pt>
                <c:pt idx="3568">
                  <c:v>3079635.5</c:v>
                </c:pt>
                <c:pt idx="3569">
                  <c:v>3405345.8</c:v>
                </c:pt>
                <c:pt idx="3570">
                  <c:v>3164583.4</c:v>
                </c:pt>
                <c:pt idx="3571">
                  <c:v>2858649.7</c:v>
                </c:pt>
                <c:pt idx="3572">
                  <c:v>2709723.7</c:v>
                </c:pt>
                <c:pt idx="3573">
                  <c:v>2543567.4</c:v>
                </c:pt>
                <c:pt idx="3574">
                  <c:v>2422392.2999999998</c:v>
                </c:pt>
                <c:pt idx="3575">
                  <c:v>2531069.7000000002</c:v>
                </c:pt>
                <c:pt idx="3576">
                  <c:v>2705669.6</c:v>
                </c:pt>
                <c:pt idx="3577">
                  <c:v>3028184.8</c:v>
                </c:pt>
                <c:pt idx="3578">
                  <c:v>2862718.9</c:v>
                </c:pt>
                <c:pt idx="3579">
                  <c:v>2842783.3</c:v>
                </c:pt>
                <c:pt idx="3580">
                  <c:v>2827929.2</c:v>
                </c:pt>
                <c:pt idx="3581">
                  <c:v>2895897.4</c:v>
                </c:pt>
                <c:pt idx="3582">
                  <c:v>2750419.1</c:v>
                </c:pt>
                <c:pt idx="3583">
                  <c:v>2721608.8</c:v>
                </c:pt>
                <c:pt idx="3584">
                  <c:v>2817461.2</c:v>
                </c:pt>
                <c:pt idx="3585">
                  <c:v>2778057.8</c:v>
                </c:pt>
                <c:pt idx="3586">
                  <c:v>2918137.9</c:v>
                </c:pt>
                <c:pt idx="3587">
                  <c:v>3236776.4</c:v>
                </c:pt>
                <c:pt idx="3588">
                  <c:v>3138834.3</c:v>
                </c:pt>
                <c:pt idx="3589">
                  <c:v>3342307.5</c:v>
                </c:pt>
                <c:pt idx="3590">
                  <c:v>2542746.7000000002</c:v>
                </c:pt>
                <c:pt idx="3591">
                  <c:v>2612047.7000000002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7643208"/>
        <c:axId val="427640856"/>
      </c:scatterChart>
      <c:scatterChart>
        <c:scatterStyle val="lineMarker"/>
        <c:varyColors val="0"/>
        <c:ser>
          <c:idx val="0"/>
          <c:order val="0"/>
          <c:tx>
            <c:strRef>
              <c:f>'Select select'!$J$1</c:f>
              <c:strCache>
                <c:ptCount val="1"/>
                <c:pt idx="0">
                  <c:v>PTPTOTAL_INT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25400" cap="rnd">
                <a:solidFill>
                  <a:schemeClr val="accent4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'Select select'!$I$2:$I$3593</c:f>
              <c:numCache>
                <c:formatCode>m/d/yyyy</c:formatCode>
                <c:ptCount val="3592"/>
                <c:pt idx="0">
                  <c:v>40513</c:v>
                </c:pt>
                <c:pt idx="1">
                  <c:v>40514</c:v>
                </c:pt>
                <c:pt idx="2">
                  <c:v>40515</c:v>
                </c:pt>
                <c:pt idx="3">
                  <c:v>40516</c:v>
                </c:pt>
                <c:pt idx="4">
                  <c:v>40517</c:v>
                </c:pt>
                <c:pt idx="5">
                  <c:v>40518</c:v>
                </c:pt>
                <c:pt idx="6">
                  <c:v>40519</c:v>
                </c:pt>
                <c:pt idx="7">
                  <c:v>40520</c:v>
                </c:pt>
                <c:pt idx="8">
                  <c:v>40521</c:v>
                </c:pt>
                <c:pt idx="9">
                  <c:v>40522</c:v>
                </c:pt>
                <c:pt idx="10">
                  <c:v>40523</c:v>
                </c:pt>
                <c:pt idx="11">
                  <c:v>40524</c:v>
                </c:pt>
                <c:pt idx="12">
                  <c:v>40525</c:v>
                </c:pt>
                <c:pt idx="13">
                  <c:v>40526</c:v>
                </c:pt>
                <c:pt idx="14">
                  <c:v>40527</c:v>
                </c:pt>
                <c:pt idx="15">
                  <c:v>40528</c:v>
                </c:pt>
                <c:pt idx="16">
                  <c:v>40529</c:v>
                </c:pt>
                <c:pt idx="17">
                  <c:v>40530</c:v>
                </c:pt>
                <c:pt idx="18">
                  <c:v>40531</c:v>
                </c:pt>
                <c:pt idx="19">
                  <c:v>40532</c:v>
                </c:pt>
                <c:pt idx="20">
                  <c:v>40533</c:v>
                </c:pt>
                <c:pt idx="21">
                  <c:v>40534</c:v>
                </c:pt>
                <c:pt idx="22">
                  <c:v>40535</c:v>
                </c:pt>
                <c:pt idx="23">
                  <c:v>40536</c:v>
                </c:pt>
                <c:pt idx="24">
                  <c:v>40537</c:v>
                </c:pt>
                <c:pt idx="25">
                  <c:v>40538</c:v>
                </c:pt>
                <c:pt idx="26">
                  <c:v>40539</c:v>
                </c:pt>
                <c:pt idx="27">
                  <c:v>40540</c:v>
                </c:pt>
                <c:pt idx="28">
                  <c:v>40541</c:v>
                </c:pt>
                <c:pt idx="29">
                  <c:v>40542</c:v>
                </c:pt>
                <c:pt idx="30">
                  <c:v>40543</c:v>
                </c:pt>
                <c:pt idx="31">
                  <c:v>40544</c:v>
                </c:pt>
                <c:pt idx="32">
                  <c:v>40545</c:v>
                </c:pt>
                <c:pt idx="33">
                  <c:v>40546</c:v>
                </c:pt>
                <c:pt idx="34">
                  <c:v>40547</c:v>
                </c:pt>
                <c:pt idx="35">
                  <c:v>40548</c:v>
                </c:pt>
                <c:pt idx="36">
                  <c:v>40549</c:v>
                </c:pt>
                <c:pt idx="37">
                  <c:v>40550</c:v>
                </c:pt>
                <c:pt idx="38">
                  <c:v>40551</c:v>
                </c:pt>
                <c:pt idx="39">
                  <c:v>40552</c:v>
                </c:pt>
                <c:pt idx="40">
                  <c:v>40553</c:v>
                </c:pt>
                <c:pt idx="41">
                  <c:v>40554</c:v>
                </c:pt>
                <c:pt idx="42">
                  <c:v>40555</c:v>
                </c:pt>
                <c:pt idx="43">
                  <c:v>40556</c:v>
                </c:pt>
                <c:pt idx="44">
                  <c:v>40557</c:v>
                </c:pt>
                <c:pt idx="45">
                  <c:v>40558</c:v>
                </c:pt>
                <c:pt idx="46">
                  <c:v>40559</c:v>
                </c:pt>
                <c:pt idx="47">
                  <c:v>40560</c:v>
                </c:pt>
                <c:pt idx="48">
                  <c:v>40561</c:v>
                </c:pt>
                <c:pt idx="49">
                  <c:v>40562</c:v>
                </c:pt>
                <c:pt idx="50">
                  <c:v>40563</c:v>
                </c:pt>
                <c:pt idx="51">
                  <c:v>40564</c:v>
                </c:pt>
                <c:pt idx="52">
                  <c:v>40565</c:v>
                </c:pt>
                <c:pt idx="53">
                  <c:v>40566</c:v>
                </c:pt>
                <c:pt idx="54">
                  <c:v>40567</c:v>
                </c:pt>
                <c:pt idx="55">
                  <c:v>40568</c:v>
                </c:pt>
                <c:pt idx="56">
                  <c:v>40569</c:v>
                </c:pt>
                <c:pt idx="57">
                  <c:v>40570</c:v>
                </c:pt>
                <c:pt idx="58">
                  <c:v>40571</c:v>
                </c:pt>
                <c:pt idx="59">
                  <c:v>40572</c:v>
                </c:pt>
                <c:pt idx="60">
                  <c:v>40573</c:v>
                </c:pt>
                <c:pt idx="61">
                  <c:v>40574</c:v>
                </c:pt>
                <c:pt idx="62">
                  <c:v>40575</c:v>
                </c:pt>
                <c:pt idx="63">
                  <c:v>40576</c:v>
                </c:pt>
                <c:pt idx="64">
                  <c:v>40577</c:v>
                </c:pt>
                <c:pt idx="65">
                  <c:v>40578</c:v>
                </c:pt>
                <c:pt idx="66">
                  <c:v>40579</c:v>
                </c:pt>
                <c:pt idx="67">
                  <c:v>40580</c:v>
                </c:pt>
                <c:pt idx="68">
                  <c:v>40581</c:v>
                </c:pt>
                <c:pt idx="69">
                  <c:v>40582</c:v>
                </c:pt>
                <c:pt idx="70">
                  <c:v>40583</c:v>
                </c:pt>
                <c:pt idx="71">
                  <c:v>40584</c:v>
                </c:pt>
                <c:pt idx="72">
                  <c:v>40585</c:v>
                </c:pt>
                <c:pt idx="73">
                  <c:v>40586</c:v>
                </c:pt>
                <c:pt idx="74">
                  <c:v>40587</c:v>
                </c:pt>
                <c:pt idx="75">
                  <c:v>40588</c:v>
                </c:pt>
                <c:pt idx="76">
                  <c:v>40589</c:v>
                </c:pt>
                <c:pt idx="77">
                  <c:v>40590</c:v>
                </c:pt>
                <c:pt idx="78">
                  <c:v>40591</c:v>
                </c:pt>
                <c:pt idx="79">
                  <c:v>40592</c:v>
                </c:pt>
                <c:pt idx="80">
                  <c:v>40593</c:v>
                </c:pt>
                <c:pt idx="81">
                  <c:v>40594</c:v>
                </c:pt>
                <c:pt idx="82">
                  <c:v>40595</c:v>
                </c:pt>
                <c:pt idx="83">
                  <c:v>40596</c:v>
                </c:pt>
                <c:pt idx="84">
                  <c:v>40597</c:v>
                </c:pt>
                <c:pt idx="85">
                  <c:v>40598</c:v>
                </c:pt>
                <c:pt idx="86">
                  <c:v>40599</c:v>
                </c:pt>
                <c:pt idx="87">
                  <c:v>40600</c:v>
                </c:pt>
                <c:pt idx="88">
                  <c:v>40601</c:v>
                </c:pt>
                <c:pt idx="89">
                  <c:v>40602</c:v>
                </c:pt>
                <c:pt idx="90">
                  <c:v>40603</c:v>
                </c:pt>
                <c:pt idx="91">
                  <c:v>40604</c:v>
                </c:pt>
                <c:pt idx="92">
                  <c:v>40605</c:v>
                </c:pt>
                <c:pt idx="93">
                  <c:v>40606</c:v>
                </c:pt>
                <c:pt idx="94">
                  <c:v>40607</c:v>
                </c:pt>
                <c:pt idx="95">
                  <c:v>40608</c:v>
                </c:pt>
                <c:pt idx="96">
                  <c:v>40609</c:v>
                </c:pt>
                <c:pt idx="97">
                  <c:v>40610</c:v>
                </c:pt>
                <c:pt idx="98">
                  <c:v>40611</c:v>
                </c:pt>
                <c:pt idx="99">
                  <c:v>40612</c:v>
                </c:pt>
                <c:pt idx="100">
                  <c:v>40613</c:v>
                </c:pt>
                <c:pt idx="101">
                  <c:v>40614</c:v>
                </c:pt>
                <c:pt idx="102">
                  <c:v>40615</c:v>
                </c:pt>
                <c:pt idx="103">
                  <c:v>40616</c:v>
                </c:pt>
                <c:pt idx="104">
                  <c:v>40617</c:v>
                </c:pt>
                <c:pt idx="105">
                  <c:v>40618</c:v>
                </c:pt>
                <c:pt idx="106">
                  <c:v>40619</c:v>
                </c:pt>
                <c:pt idx="107">
                  <c:v>40620</c:v>
                </c:pt>
                <c:pt idx="108">
                  <c:v>40621</c:v>
                </c:pt>
                <c:pt idx="109">
                  <c:v>40622</c:v>
                </c:pt>
                <c:pt idx="110">
                  <c:v>40623</c:v>
                </c:pt>
                <c:pt idx="111">
                  <c:v>40624</c:v>
                </c:pt>
                <c:pt idx="112">
                  <c:v>40625</c:v>
                </c:pt>
                <c:pt idx="113">
                  <c:v>40626</c:v>
                </c:pt>
                <c:pt idx="114">
                  <c:v>40627</c:v>
                </c:pt>
                <c:pt idx="115">
                  <c:v>40628</c:v>
                </c:pt>
                <c:pt idx="116">
                  <c:v>40629</c:v>
                </c:pt>
                <c:pt idx="117">
                  <c:v>40630</c:v>
                </c:pt>
                <c:pt idx="118">
                  <c:v>40631</c:v>
                </c:pt>
                <c:pt idx="119">
                  <c:v>40632</c:v>
                </c:pt>
                <c:pt idx="120">
                  <c:v>40633</c:v>
                </c:pt>
                <c:pt idx="121">
                  <c:v>40634</c:v>
                </c:pt>
                <c:pt idx="122">
                  <c:v>40635</c:v>
                </c:pt>
                <c:pt idx="123">
                  <c:v>40636</c:v>
                </c:pt>
                <c:pt idx="124">
                  <c:v>40637</c:v>
                </c:pt>
                <c:pt idx="125">
                  <c:v>40638</c:v>
                </c:pt>
                <c:pt idx="126">
                  <c:v>40639</c:v>
                </c:pt>
                <c:pt idx="127">
                  <c:v>40640</c:v>
                </c:pt>
                <c:pt idx="128">
                  <c:v>40641</c:v>
                </c:pt>
                <c:pt idx="129">
                  <c:v>40642</c:v>
                </c:pt>
                <c:pt idx="130">
                  <c:v>40643</c:v>
                </c:pt>
                <c:pt idx="131">
                  <c:v>40644</c:v>
                </c:pt>
                <c:pt idx="132">
                  <c:v>40645</c:v>
                </c:pt>
                <c:pt idx="133">
                  <c:v>40646</c:v>
                </c:pt>
                <c:pt idx="134">
                  <c:v>40647</c:v>
                </c:pt>
                <c:pt idx="135">
                  <c:v>40648</c:v>
                </c:pt>
                <c:pt idx="136">
                  <c:v>40649</c:v>
                </c:pt>
                <c:pt idx="137">
                  <c:v>40650</c:v>
                </c:pt>
                <c:pt idx="138">
                  <c:v>40651</c:v>
                </c:pt>
                <c:pt idx="139">
                  <c:v>40652</c:v>
                </c:pt>
                <c:pt idx="140">
                  <c:v>40653</c:v>
                </c:pt>
                <c:pt idx="141">
                  <c:v>40654</c:v>
                </c:pt>
                <c:pt idx="142">
                  <c:v>40655</c:v>
                </c:pt>
                <c:pt idx="143">
                  <c:v>40656</c:v>
                </c:pt>
                <c:pt idx="144">
                  <c:v>40657</c:v>
                </c:pt>
                <c:pt idx="145">
                  <c:v>40658</c:v>
                </c:pt>
                <c:pt idx="146">
                  <c:v>40659</c:v>
                </c:pt>
                <c:pt idx="147">
                  <c:v>40660</c:v>
                </c:pt>
                <c:pt idx="148">
                  <c:v>40661</c:v>
                </c:pt>
                <c:pt idx="149">
                  <c:v>40662</c:v>
                </c:pt>
                <c:pt idx="150">
                  <c:v>40663</c:v>
                </c:pt>
                <c:pt idx="151">
                  <c:v>40664</c:v>
                </c:pt>
                <c:pt idx="152">
                  <c:v>40665</c:v>
                </c:pt>
                <c:pt idx="153">
                  <c:v>40666</c:v>
                </c:pt>
                <c:pt idx="154">
                  <c:v>40667</c:v>
                </c:pt>
                <c:pt idx="155">
                  <c:v>40668</c:v>
                </c:pt>
                <c:pt idx="156">
                  <c:v>40669</c:v>
                </c:pt>
                <c:pt idx="157">
                  <c:v>40670</c:v>
                </c:pt>
                <c:pt idx="158">
                  <c:v>40671</c:v>
                </c:pt>
                <c:pt idx="159">
                  <c:v>40672</c:v>
                </c:pt>
                <c:pt idx="160">
                  <c:v>40673</c:v>
                </c:pt>
                <c:pt idx="161">
                  <c:v>40674</c:v>
                </c:pt>
                <c:pt idx="162">
                  <c:v>40675</c:v>
                </c:pt>
                <c:pt idx="163">
                  <c:v>40676</c:v>
                </c:pt>
                <c:pt idx="164">
                  <c:v>40677</c:v>
                </c:pt>
                <c:pt idx="165">
                  <c:v>40678</c:v>
                </c:pt>
                <c:pt idx="166">
                  <c:v>40679</c:v>
                </c:pt>
                <c:pt idx="167">
                  <c:v>40680</c:v>
                </c:pt>
                <c:pt idx="168">
                  <c:v>40681</c:v>
                </c:pt>
                <c:pt idx="169">
                  <c:v>40682</c:v>
                </c:pt>
                <c:pt idx="170">
                  <c:v>40683</c:v>
                </c:pt>
                <c:pt idx="171">
                  <c:v>40684</c:v>
                </c:pt>
                <c:pt idx="172">
                  <c:v>40685</c:v>
                </c:pt>
                <c:pt idx="173">
                  <c:v>40686</c:v>
                </c:pt>
                <c:pt idx="174">
                  <c:v>40687</c:v>
                </c:pt>
                <c:pt idx="175">
                  <c:v>40688</c:v>
                </c:pt>
                <c:pt idx="176">
                  <c:v>40689</c:v>
                </c:pt>
                <c:pt idx="177">
                  <c:v>40690</c:v>
                </c:pt>
                <c:pt idx="178">
                  <c:v>40691</c:v>
                </c:pt>
                <c:pt idx="179">
                  <c:v>40692</c:v>
                </c:pt>
                <c:pt idx="180">
                  <c:v>40693</c:v>
                </c:pt>
                <c:pt idx="181">
                  <c:v>40694</c:v>
                </c:pt>
                <c:pt idx="182">
                  <c:v>40695</c:v>
                </c:pt>
                <c:pt idx="183">
                  <c:v>40696</c:v>
                </c:pt>
                <c:pt idx="184">
                  <c:v>40697</c:v>
                </c:pt>
                <c:pt idx="185">
                  <c:v>40698</c:v>
                </c:pt>
                <c:pt idx="186">
                  <c:v>40699</c:v>
                </c:pt>
                <c:pt idx="187">
                  <c:v>40700</c:v>
                </c:pt>
                <c:pt idx="188">
                  <c:v>40701</c:v>
                </c:pt>
                <c:pt idx="189">
                  <c:v>40702</c:v>
                </c:pt>
                <c:pt idx="190">
                  <c:v>40703</c:v>
                </c:pt>
                <c:pt idx="191">
                  <c:v>40704</c:v>
                </c:pt>
                <c:pt idx="192">
                  <c:v>40705</c:v>
                </c:pt>
                <c:pt idx="193">
                  <c:v>40706</c:v>
                </c:pt>
                <c:pt idx="194">
                  <c:v>40707</c:v>
                </c:pt>
                <c:pt idx="195">
                  <c:v>40708</c:v>
                </c:pt>
                <c:pt idx="196">
                  <c:v>40709</c:v>
                </c:pt>
                <c:pt idx="197">
                  <c:v>40710</c:v>
                </c:pt>
                <c:pt idx="198">
                  <c:v>40711</c:v>
                </c:pt>
                <c:pt idx="199">
                  <c:v>40712</c:v>
                </c:pt>
                <c:pt idx="200">
                  <c:v>40713</c:v>
                </c:pt>
                <c:pt idx="201">
                  <c:v>40714</c:v>
                </c:pt>
                <c:pt idx="202">
                  <c:v>40715</c:v>
                </c:pt>
                <c:pt idx="203">
                  <c:v>40716</c:v>
                </c:pt>
                <c:pt idx="204">
                  <c:v>40717</c:v>
                </c:pt>
                <c:pt idx="205">
                  <c:v>40718</c:v>
                </c:pt>
                <c:pt idx="206">
                  <c:v>40719</c:v>
                </c:pt>
                <c:pt idx="207">
                  <c:v>40720</c:v>
                </c:pt>
                <c:pt idx="208">
                  <c:v>40721</c:v>
                </c:pt>
                <c:pt idx="209">
                  <c:v>40722</c:v>
                </c:pt>
                <c:pt idx="210">
                  <c:v>40723</c:v>
                </c:pt>
                <c:pt idx="211">
                  <c:v>40724</c:v>
                </c:pt>
                <c:pt idx="212">
                  <c:v>40725</c:v>
                </c:pt>
                <c:pt idx="213">
                  <c:v>40726</c:v>
                </c:pt>
                <c:pt idx="214">
                  <c:v>40727</c:v>
                </c:pt>
                <c:pt idx="215">
                  <c:v>40728</c:v>
                </c:pt>
                <c:pt idx="216">
                  <c:v>40729</c:v>
                </c:pt>
                <c:pt idx="217">
                  <c:v>40730</c:v>
                </c:pt>
                <c:pt idx="218">
                  <c:v>40731</c:v>
                </c:pt>
                <c:pt idx="219">
                  <c:v>40732</c:v>
                </c:pt>
                <c:pt idx="220">
                  <c:v>40733</c:v>
                </c:pt>
                <c:pt idx="221">
                  <c:v>40734</c:v>
                </c:pt>
                <c:pt idx="222">
                  <c:v>40735</c:v>
                </c:pt>
                <c:pt idx="223">
                  <c:v>40736</c:v>
                </c:pt>
                <c:pt idx="224">
                  <c:v>40737</c:v>
                </c:pt>
                <c:pt idx="225">
                  <c:v>40738</c:v>
                </c:pt>
                <c:pt idx="226">
                  <c:v>40739</c:v>
                </c:pt>
                <c:pt idx="227">
                  <c:v>40740</c:v>
                </c:pt>
                <c:pt idx="228">
                  <c:v>40741</c:v>
                </c:pt>
                <c:pt idx="229">
                  <c:v>40742</c:v>
                </c:pt>
                <c:pt idx="230">
                  <c:v>40743</c:v>
                </c:pt>
                <c:pt idx="231">
                  <c:v>40744</c:v>
                </c:pt>
                <c:pt idx="232">
                  <c:v>40745</c:v>
                </c:pt>
                <c:pt idx="233">
                  <c:v>40746</c:v>
                </c:pt>
                <c:pt idx="234">
                  <c:v>40747</c:v>
                </c:pt>
                <c:pt idx="235">
                  <c:v>40748</c:v>
                </c:pt>
                <c:pt idx="236">
                  <c:v>40749</c:v>
                </c:pt>
                <c:pt idx="237">
                  <c:v>40750</c:v>
                </c:pt>
                <c:pt idx="238">
                  <c:v>40751</c:v>
                </c:pt>
                <c:pt idx="239">
                  <c:v>40752</c:v>
                </c:pt>
                <c:pt idx="240">
                  <c:v>40753</c:v>
                </c:pt>
                <c:pt idx="241">
                  <c:v>40754</c:v>
                </c:pt>
                <c:pt idx="242">
                  <c:v>40755</c:v>
                </c:pt>
                <c:pt idx="243">
                  <c:v>40756</c:v>
                </c:pt>
                <c:pt idx="244">
                  <c:v>40757</c:v>
                </c:pt>
                <c:pt idx="245">
                  <c:v>40758</c:v>
                </c:pt>
                <c:pt idx="246">
                  <c:v>40759</c:v>
                </c:pt>
                <c:pt idx="247">
                  <c:v>40760</c:v>
                </c:pt>
                <c:pt idx="248">
                  <c:v>40761</c:v>
                </c:pt>
                <c:pt idx="249">
                  <c:v>40762</c:v>
                </c:pt>
                <c:pt idx="250">
                  <c:v>40763</c:v>
                </c:pt>
                <c:pt idx="251">
                  <c:v>40764</c:v>
                </c:pt>
                <c:pt idx="252">
                  <c:v>40765</c:v>
                </c:pt>
                <c:pt idx="253">
                  <c:v>40766</c:v>
                </c:pt>
                <c:pt idx="254">
                  <c:v>40767</c:v>
                </c:pt>
                <c:pt idx="255">
                  <c:v>40768</c:v>
                </c:pt>
                <c:pt idx="256">
                  <c:v>40769</c:v>
                </c:pt>
                <c:pt idx="257">
                  <c:v>40770</c:v>
                </c:pt>
                <c:pt idx="258">
                  <c:v>40771</c:v>
                </c:pt>
                <c:pt idx="259">
                  <c:v>40772</c:v>
                </c:pt>
                <c:pt idx="260">
                  <c:v>40773</c:v>
                </c:pt>
                <c:pt idx="261">
                  <c:v>40774</c:v>
                </c:pt>
                <c:pt idx="262">
                  <c:v>40775</c:v>
                </c:pt>
                <c:pt idx="263">
                  <c:v>40776</c:v>
                </c:pt>
                <c:pt idx="264">
                  <c:v>40777</c:v>
                </c:pt>
                <c:pt idx="265">
                  <c:v>40778</c:v>
                </c:pt>
                <c:pt idx="266">
                  <c:v>40779</c:v>
                </c:pt>
                <c:pt idx="267">
                  <c:v>40780</c:v>
                </c:pt>
                <c:pt idx="268">
                  <c:v>40781</c:v>
                </c:pt>
                <c:pt idx="269">
                  <c:v>40782</c:v>
                </c:pt>
                <c:pt idx="270">
                  <c:v>40783</c:v>
                </c:pt>
                <c:pt idx="271">
                  <c:v>40784</c:v>
                </c:pt>
                <c:pt idx="272">
                  <c:v>40785</c:v>
                </c:pt>
                <c:pt idx="273">
                  <c:v>40786</c:v>
                </c:pt>
                <c:pt idx="274">
                  <c:v>40787</c:v>
                </c:pt>
                <c:pt idx="275">
                  <c:v>40788</c:v>
                </c:pt>
                <c:pt idx="276">
                  <c:v>40789</c:v>
                </c:pt>
                <c:pt idx="277">
                  <c:v>40790</c:v>
                </c:pt>
                <c:pt idx="278">
                  <c:v>40791</c:v>
                </c:pt>
                <c:pt idx="279">
                  <c:v>40792</c:v>
                </c:pt>
                <c:pt idx="280">
                  <c:v>40793</c:v>
                </c:pt>
                <c:pt idx="281">
                  <c:v>40794</c:v>
                </c:pt>
                <c:pt idx="282">
                  <c:v>40795</c:v>
                </c:pt>
                <c:pt idx="283">
                  <c:v>40796</c:v>
                </c:pt>
                <c:pt idx="284">
                  <c:v>40797</c:v>
                </c:pt>
                <c:pt idx="285">
                  <c:v>40798</c:v>
                </c:pt>
                <c:pt idx="286">
                  <c:v>40799</c:v>
                </c:pt>
                <c:pt idx="287">
                  <c:v>40800</c:v>
                </c:pt>
                <c:pt idx="288">
                  <c:v>40801</c:v>
                </c:pt>
                <c:pt idx="289">
                  <c:v>40802</c:v>
                </c:pt>
                <c:pt idx="290">
                  <c:v>40803</c:v>
                </c:pt>
                <c:pt idx="291">
                  <c:v>40804</c:v>
                </c:pt>
                <c:pt idx="292">
                  <c:v>40805</c:v>
                </c:pt>
                <c:pt idx="293">
                  <c:v>40806</c:v>
                </c:pt>
                <c:pt idx="294">
                  <c:v>40807</c:v>
                </c:pt>
                <c:pt idx="295">
                  <c:v>40808</c:v>
                </c:pt>
                <c:pt idx="296">
                  <c:v>40809</c:v>
                </c:pt>
                <c:pt idx="297">
                  <c:v>40810</c:v>
                </c:pt>
                <c:pt idx="298">
                  <c:v>40811</c:v>
                </c:pt>
                <c:pt idx="299">
                  <c:v>40812</c:v>
                </c:pt>
                <c:pt idx="300">
                  <c:v>40813</c:v>
                </c:pt>
                <c:pt idx="301">
                  <c:v>40814</c:v>
                </c:pt>
                <c:pt idx="302">
                  <c:v>40815</c:v>
                </c:pt>
                <c:pt idx="303">
                  <c:v>40816</c:v>
                </c:pt>
                <c:pt idx="304">
                  <c:v>40817</c:v>
                </c:pt>
                <c:pt idx="305">
                  <c:v>40818</c:v>
                </c:pt>
                <c:pt idx="306">
                  <c:v>40819</c:v>
                </c:pt>
                <c:pt idx="307">
                  <c:v>40820</c:v>
                </c:pt>
                <c:pt idx="308">
                  <c:v>40821</c:v>
                </c:pt>
                <c:pt idx="309">
                  <c:v>40822</c:v>
                </c:pt>
                <c:pt idx="310">
                  <c:v>40823</c:v>
                </c:pt>
                <c:pt idx="311">
                  <c:v>40824</c:v>
                </c:pt>
                <c:pt idx="312">
                  <c:v>40825</c:v>
                </c:pt>
                <c:pt idx="313">
                  <c:v>40826</c:v>
                </c:pt>
                <c:pt idx="314">
                  <c:v>40827</c:v>
                </c:pt>
                <c:pt idx="315">
                  <c:v>40828</c:v>
                </c:pt>
                <c:pt idx="316">
                  <c:v>40829</c:v>
                </c:pt>
                <c:pt idx="317">
                  <c:v>40830</c:v>
                </c:pt>
                <c:pt idx="318">
                  <c:v>40831</c:v>
                </c:pt>
                <c:pt idx="319">
                  <c:v>40832</c:v>
                </c:pt>
                <c:pt idx="320">
                  <c:v>40833</c:v>
                </c:pt>
                <c:pt idx="321">
                  <c:v>40834</c:v>
                </c:pt>
                <c:pt idx="322">
                  <c:v>40835</c:v>
                </c:pt>
                <c:pt idx="323">
                  <c:v>40836</c:v>
                </c:pt>
                <c:pt idx="324">
                  <c:v>40837</c:v>
                </c:pt>
                <c:pt idx="325">
                  <c:v>40838</c:v>
                </c:pt>
                <c:pt idx="326">
                  <c:v>40839</c:v>
                </c:pt>
                <c:pt idx="327">
                  <c:v>40840</c:v>
                </c:pt>
                <c:pt idx="328">
                  <c:v>40841</c:v>
                </c:pt>
                <c:pt idx="329">
                  <c:v>40842</c:v>
                </c:pt>
                <c:pt idx="330">
                  <c:v>40843</c:v>
                </c:pt>
                <c:pt idx="331">
                  <c:v>40844</c:v>
                </c:pt>
                <c:pt idx="332">
                  <c:v>40845</c:v>
                </c:pt>
                <c:pt idx="333">
                  <c:v>40846</c:v>
                </c:pt>
                <c:pt idx="334">
                  <c:v>40847</c:v>
                </c:pt>
                <c:pt idx="335">
                  <c:v>40848</c:v>
                </c:pt>
                <c:pt idx="336">
                  <c:v>40849</c:v>
                </c:pt>
                <c:pt idx="337">
                  <c:v>40850</c:v>
                </c:pt>
                <c:pt idx="338">
                  <c:v>40851</c:v>
                </c:pt>
                <c:pt idx="339">
                  <c:v>40852</c:v>
                </c:pt>
                <c:pt idx="340">
                  <c:v>40853</c:v>
                </c:pt>
                <c:pt idx="341">
                  <c:v>40854</c:v>
                </c:pt>
                <c:pt idx="342">
                  <c:v>40855</c:v>
                </c:pt>
                <c:pt idx="343">
                  <c:v>40856</c:v>
                </c:pt>
                <c:pt idx="344">
                  <c:v>40857</c:v>
                </c:pt>
                <c:pt idx="345">
                  <c:v>40858</c:v>
                </c:pt>
                <c:pt idx="346">
                  <c:v>40859</c:v>
                </c:pt>
                <c:pt idx="347">
                  <c:v>40860</c:v>
                </c:pt>
                <c:pt idx="348">
                  <c:v>40861</c:v>
                </c:pt>
                <c:pt idx="349">
                  <c:v>40862</c:v>
                </c:pt>
                <c:pt idx="350">
                  <c:v>40863</c:v>
                </c:pt>
                <c:pt idx="351">
                  <c:v>40864</c:v>
                </c:pt>
                <c:pt idx="352">
                  <c:v>40865</c:v>
                </c:pt>
                <c:pt idx="353">
                  <c:v>40866</c:v>
                </c:pt>
                <c:pt idx="354">
                  <c:v>40867</c:v>
                </c:pt>
                <c:pt idx="355">
                  <c:v>40868</c:v>
                </c:pt>
                <c:pt idx="356">
                  <c:v>40869</c:v>
                </c:pt>
                <c:pt idx="357">
                  <c:v>40870</c:v>
                </c:pt>
                <c:pt idx="358">
                  <c:v>40871</c:v>
                </c:pt>
                <c:pt idx="359">
                  <c:v>40872</c:v>
                </c:pt>
                <c:pt idx="360">
                  <c:v>40873</c:v>
                </c:pt>
                <c:pt idx="361">
                  <c:v>40874</c:v>
                </c:pt>
                <c:pt idx="362">
                  <c:v>40875</c:v>
                </c:pt>
                <c:pt idx="363">
                  <c:v>40876</c:v>
                </c:pt>
                <c:pt idx="364">
                  <c:v>40877</c:v>
                </c:pt>
                <c:pt idx="365">
                  <c:v>40878</c:v>
                </c:pt>
                <c:pt idx="366">
                  <c:v>40879</c:v>
                </c:pt>
                <c:pt idx="367">
                  <c:v>40880</c:v>
                </c:pt>
                <c:pt idx="368">
                  <c:v>40881</c:v>
                </c:pt>
                <c:pt idx="369">
                  <c:v>40882</c:v>
                </c:pt>
                <c:pt idx="370">
                  <c:v>40883</c:v>
                </c:pt>
                <c:pt idx="371">
                  <c:v>40884</c:v>
                </c:pt>
                <c:pt idx="372">
                  <c:v>40885</c:v>
                </c:pt>
                <c:pt idx="373">
                  <c:v>40886</c:v>
                </c:pt>
                <c:pt idx="374">
                  <c:v>40887</c:v>
                </c:pt>
                <c:pt idx="375">
                  <c:v>40888</c:v>
                </c:pt>
                <c:pt idx="376">
                  <c:v>40889</c:v>
                </c:pt>
                <c:pt idx="377">
                  <c:v>40890</c:v>
                </c:pt>
                <c:pt idx="378">
                  <c:v>40891</c:v>
                </c:pt>
                <c:pt idx="379">
                  <c:v>40892</c:v>
                </c:pt>
                <c:pt idx="380">
                  <c:v>40893</c:v>
                </c:pt>
                <c:pt idx="381">
                  <c:v>40894</c:v>
                </c:pt>
                <c:pt idx="382">
                  <c:v>40895</c:v>
                </c:pt>
                <c:pt idx="383">
                  <c:v>40896</c:v>
                </c:pt>
                <c:pt idx="384">
                  <c:v>40897</c:v>
                </c:pt>
                <c:pt idx="385">
                  <c:v>40898</c:v>
                </c:pt>
                <c:pt idx="386">
                  <c:v>40899</c:v>
                </c:pt>
                <c:pt idx="387">
                  <c:v>40900</c:v>
                </c:pt>
                <c:pt idx="388">
                  <c:v>40901</c:v>
                </c:pt>
                <c:pt idx="389">
                  <c:v>40902</c:v>
                </c:pt>
                <c:pt idx="390">
                  <c:v>40903</c:v>
                </c:pt>
                <c:pt idx="391">
                  <c:v>40904</c:v>
                </c:pt>
                <c:pt idx="392">
                  <c:v>40905</c:v>
                </c:pt>
                <c:pt idx="393">
                  <c:v>40906</c:v>
                </c:pt>
                <c:pt idx="394">
                  <c:v>40907</c:v>
                </c:pt>
                <c:pt idx="395">
                  <c:v>40908</c:v>
                </c:pt>
                <c:pt idx="396">
                  <c:v>40909</c:v>
                </c:pt>
                <c:pt idx="397">
                  <c:v>40910</c:v>
                </c:pt>
                <c:pt idx="398">
                  <c:v>40911</c:v>
                </c:pt>
                <c:pt idx="399">
                  <c:v>40912</c:v>
                </c:pt>
                <c:pt idx="400">
                  <c:v>40913</c:v>
                </c:pt>
                <c:pt idx="401">
                  <c:v>40914</c:v>
                </c:pt>
                <c:pt idx="402">
                  <c:v>40915</c:v>
                </c:pt>
                <c:pt idx="403">
                  <c:v>40916</c:v>
                </c:pt>
                <c:pt idx="404">
                  <c:v>40917</c:v>
                </c:pt>
                <c:pt idx="405">
                  <c:v>40918</c:v>
                </c:pt>
                <c:pt idx="406">
                  <c:v>40919</c:v>
                </c:pt>
                <c:pt idx="407">
                  <c:v>40920</c:v>
                </c:pt>
                <c:pt idx="408">
                  <c:v>40921</c:v>
                </c:pt>
                <c:pt idx="409">
                  <c:v>40922</c:v>
                </c:pt>
                <c:pt idx="410">
                  <c:v>40923</c:v>
                </c:pt>
                <c:pt idx="411">
                  <c:v>40924</c:v>
                </c:pt>
                <c:pt idx="412">
                  <c:v>40925</c:v>
                </c:pt>
                <c:pt idx="413">
                  <c:v>40926</c:v>
                </c:pt>
                <c:pt idx="414">
                  <c:v>40927</c:v>
                </c:pt>
                <c:pt idx="415">
                  <c:v>40928</c:v>
                </c:pt>
                <c:pt idx="416">
                  <c:v>40929</c:v>
                </c:pt>
                <c:pt idx="417">
                  <c:v>40930</c:v>
                </c:pt>
                <c:pt idx="418">
                  <c:v>40931</c:v>
                </c:pt>
                <c:pt idx="419">
                  <c:v>40932</c:v>
                </c:pt>
                <c:pt idx="420">
                  <c:v>40933</c:v>
                </c:pt>
                <c:pt idx="421">
                  <c:v>40934</c:v>
                </c:pt>
                <c:pt idx="422">
                  <c:v>40935</c:v>
                </c:pt>
                <c:pt idx="423">
                  <c:v>40936</c:v>
                </c:pt>
                <c:pt idx="424">
                  <c:v>40937</c:v>
                </c:pt>
                <c:pt idx="425">
                  <c:v>40938</c:v>
                </c:pt>
                <c:pt idx="426">
                  <c:v>40939</c:v>
                </c:pt>
                <c:pt idx="427">
                  <c:v>40940</c:v>
                </c:pt>
                <c:pt idx="428">
                  <c:v>40941</c:v>
                </c:pt>
                <c:pt idx="429">
                  <c:v>40942</c:v>
                </c:pt>
                <c:pt idx="430">
                  <c:v>40943</c:v>
                </c:pt>
                <c:pt idx="431">
                  <c:v>40944</c:v>
                </c:pt>
                <c:pt idx="432">
                  <c:v>40945</c:v>
                </c:pt>
                <c:pt idx="433">
                  <c:v>40946</c:v>
                </c:pt>
                <c:pt idx="434">
                  <c:v>40947</c:v>
                </c:pt>
                <c:pt idx="435">
                  <c:v>40948</c:v>
                </c:pt>
                <c:pt idx="436">
                  <c:v>40949</c:v>
                </c:pt>
                <c:pt idx="437">
                  <c:v>40950</c:v>
                </c:pt>
                <c:pt idx="438">
                  <c:v>40951</c:v>
                </c:pt>
                <c:pt idx="439">
                  <c:v>40952</c:v>
                </c:pt>
                <c:pt idx="440">
                  <c:v>40953</c:v>
                </c:pt>
                <c:pt idx="441">
                  <c:v>40954</c:v>
                </c:pt>
                <c:pt idx="442">
                  <c:v>40955</c:v>
                </c:pt>
                <c:pt idx="443">
                  <c:v>40956</c:v>
                </c:pt>
                <c:pt idx="444">
                  <c:v>40957</c:v>
                </c:pt>
                <c:pt idx="445">
                  <c:v>40958</c:v>
                </c:pt>
                <c:pt idx="446">
                  <c:v>40959</c:v>
                </c:pt>
                <c:pt idx="447">
                  <c:v>40960</c:v>
                </c:pt>
                <c:pt idx="448">
                  <c:v>40961</c:v>
                </c:pt>
                <c:pt idx="449">
                  <c:v>40962</c:v>
                </c:pt>
                <c:pt idx="450">
                  <c:v>40963</c:v>
                </c:pt>
                <c:pt idx="451">
                  <c:v>40964</c:v>
                </c:pt>
                <c:pt idx="452">
                  <c:v>40965</c:v>
                </c:pt>
                <c:pt idx="453">
                  <c:v>40966</c:v>
                </c:pt>
                <c:pt idx="454">
                  <c:v>40967</c:v>
                </c:pt>
                <c:pt idx="455">
                  <c:v>40968</c:v>
                </c:pt>
                <c:pt idx="456">
                  <c:v>40969</c:v>
                </c:pt>
                <c:pt idx="457">
                  <c:v>40970</c:v>
                </c:pt>
                <c:pt idx="458">
                  <c:v>40971</c:v>
                </c:pt>
                <c:pt idx="459">
                  <c:v>40972</c:v>
                </c:pt>
                <c:pt idx="460">
                  <c:v>40973</c:v>
                </c:pt>
                <c:pt idx="461">
                  <c:v>40974</c:v>
                </c:pt>
                <c:pt idx="462">
                  <c:v>40975</c:v>
                </c:pt>
                <c:pt idx="463">
                  <c:v>40976</c:v>
                </c:pt>
                <c:pt idx="464">
                  <c:v>40977</c:v>
                </c:pt>
                <c:pt idx="465">
                  <c:v>40978</c:v>
                </c:pt>
                <c:pt idx="466">
                  <c:v>40979</c:v>
                </c:pt>
                <c:pt idx="467">
                  <c:v>40980</c:v>
                </c:pt>
                <c:pt idx="468">
                  <c:v>40981</c:v>
                </c:pt>
                <c:pt idx="469">
                  <c:v>40982</c:v>
                </c:pt>
                <c:pt idx="470">
                  <c:v>40983</c:v>
                </c:pt>
                <c:pt idx="471">
                  <c:v>40984</c:v>
                </c:pt>
                <c:pt idx="472">
                  <c:v>40985</c:v>
                </c:pt>
                <c:pt idx="473">
                  <c:v>40986</c:v>
                </c:pt>
                <c:pt idx="474">
                  <c:v>40987</c:v>
                </c:pt>
                <c:pt idx="475">
                  <c:v>40988</c:v>
                </c:pt>
                <c:pt idx="476">
                  <c:v>40989</c:v>
                </c:pt>
                <c:pt idx="477">
                  <c:v>40990</c:v>
                </c:pt>
                <c:pt idx="478">
                  <c:v>40991</c:v>
                </c:pt>
                <c:pt idx="479">
                  <c:v>40992</c:v>
                </c:pt>
                <c:pt idx="480">
                  <c:v>40993</c:v>
                </c:pt>
                <c:pt idx="481">
                  <c:v>40994</c:v>
                </c:pt>
                <c:pt idx="482">
                  <c:v>40995</c:v>
                </c:pt>
                <c:pt idx="483">
                  <c:v>40996</c:v>
                </c:pt>
                <c:pt idx="484">
                  <c:v>40997</c:v>
                </c:pt>
                <c:pt idx="485">
                  <c:v>40998</c:v>
                </c:pt>
                <c:pt idx="486">
                  <c:v>40999</c:v>
                </c:pt>
                <c:pt idx="487">
                  <c:v>41000</c:v>
                </c:pt>
                <c:pt idx="488">
                  <c:v>41001</c:v>
                </c:pt>
                <c:pt idx="489">
                  <c:v>41002</c:v>
                </c:pt>
                <c:pt idx="490">
                  <c:v>41003</c:v>
                </c:pt>
                <c:pt idx="491">
                  <c:v>41004</c:v>
                </c:pt>
                <c:pt idx="492">
                  <c:v>41005</c:v>
                </c:pt>
                <c:pt idx="493">
                  <c:v>41006</c:v>
                </c:pt>
                <c:pt idx="494">
                  <c:v>41007</c:v>
                </c:pt>
                <c:pt idx="495">
                  <c:v>41008</c:v>
                </c:pt>
                <c:pt idx="496">
                  <c:v>41009</c:v>
                </c:pt>
                <c:pt idx="497">
                  <c:v>41010</c:v>
                </c:pt>
                <c:pt idx="498">
                  <c:v>41011</c:v>
                </c:pt>
                <c:pt idx="499">
                  <c:v>41012</c:v>
                </c:pt>
                <c:pt idx="500">
                  <c:v>41013</c:v>
                </c:pt>
                <c:pt idx="501">
                  <c:v>41014</c:v>
                </c:pt>
                <c:pt idx="502">
                  <c:v>41015</c:v>
                </c:pt>
                <c:pt idx="503">
                  <c:v>41016</c:v>
                </c:pt>
                <c:pt idx="504">
                  <c:v>41017</c:v>
                </c:pt>
                <c:pt idx="505">
                  <c:v>41018</c:v>
                </c:pt>
                <c:pt idx="506">
                  <c:v>41019</c:v>
                </c:pt>
                <c:pt idx="507">
                  <c:v>41020</c:v>
                </c:pt>
                <c:pt idx="508">
                  <c:v>41021</c:v>
                </c:pt>
                <c:pt idx="509">
                  <c:v>41022</c:v>
                </c:pt>
                <c:pt idx="510">
                  <c:v>41023</c:v>
                </c:pt>
                <c:pt idx="511">
                  <c:v>41024</c:v>
                </c:pt>
                <c:pt idx="512">
                  <c:v>41025</c:v>
                </c:pt>
                <c:pt idx="513">
                  <c:v>41026</c:v>
                </c:pt>
                <c:pt idx="514">
                  <c:v>41027</c:v>
                </c:pt>
                <c:pt idx="515">
                  <c:v>41028</c:v>
                </c:pt>
                <c:pt idx="516">
                  <c:v>41029</c:v>
                </c:pt>
                <c:pt idx="517">
                  <c:v>41030</c:v>
                </c:pt>
                <c:pt idx="518">
                  <c:v>41031</c:v>
                </c:pt>
                <c:pt idx="519">
                  <c:v>41032</c:v>
                </c:pt>
                <c:pt idx="520">
                  <c:v>41033</c:v>
                </c:pt>
                <c:pt idx="521">
                  <c:v>41034</c:v>
                </c:pt>
                <c:pt idx="522">
                  <c:v>41035</c:v>
                </c:pt>
                <c:pt idx="523">
                  <c:v>41036</c:v>
                </c:pt>
                <c:pt idx="524">
                  <c:v>41037</c:v>
                </c:pt>
                <c:pt idx="525">
                  <c:v>41038</c:v>
                </c:pt>
                <c:pt idx="526">
                  <c:v>41039</c:v>
                </c:pt>
                <c:pt idx="527">
                  <c:v>41040</c:v>
                </c:pt>
                <c:pt idx="528">
                  <c:v>41041</c:v>
                </c:pt>
                <c:pt idx="529">
                  <c:v>41042</c:v>
                </c:pt>
                <c:pt idx="530">
                  <c:v>41043</c:v>
                </c:pt>
                <c:pt idx="531">
                  <c:v>41044</c:v>
                </c:pt>
                <c:pt idx="532">
                  <c:v>41045</c:v>
                </c:pt>
                <c:pt idx="533">
                  <c:v>41046</c:v>
                </c:pt>
                <c:pt idx="534">
                  <c:v>41047</c:v>
                </c:pt>
                <c:pt idx="535">
                  <c:v>41048</c:v>
                </c:pt>
                <c:pt idx="536">
                  <c:v>41049</c:v>
                </c:pt>
                <c:pt idx="537">
                  <c:v>41050</c:v>
                </c:pt>
                <c:pt idx="538">
                  <c:v>41051</c:v>
                </c:pt>
                <c:pt idx="539">
                  <c:v>41052</c:v>
                </c:pt>
                <c:pt idx="540">
                  <c:v>41053</c:v>
                </c:pt>
                <c:pt idx="541">
                  <c:v>41054</c:v>
                </c:pt>
                <c:pt idx="542">
                  <c:v>41055</c:v>
                </c:pt>
                <c:pt idx="543">
                  <c:v>41056</c:v>
                </c:pt>
                <c:pt idx="544">
                  <c:v>41057</c:v>
                </c:pt>
                <c:pt idx="545">
                  <c:v>41058</c:v>
                </c:pt>
                <c:pt idx="546">
                  <c:v>41059</c:v>
                </c:pt>
                <c:pt idx="547">
                  <c:v>41060</c:v>
                </c:pt>
                <c:pt idx="548">
                  <c:v>41061</c:v>
                </c:pt>
                <c:pt idx="549">
                  <c:v>41062</c:v>
                </c:pt>
                <c:pt idx="550">
                  <c:v>41063</c:v>
                </c:pt>
                <c:pt idx="551">
                  <c:v>41064</c:v>
                </c:pt>
                <c:pt idx="552">
                  <c:v>41065</c:v>
                </c:pt>
                <c:pt idx="553">
                  <c:v>41066</c:v>
                </c:pt>
                <c:pt idx="554">
                  <c:v>41067</c:v>
                </c:pt>
                <c:pt idx="555">
                  <c:v>41068</c:v>
                </c:pt>
                <c:pt idx="556">
                  <c:v>41069</c:v>
                </c:pt>
                <c:pt idx="557">
                  <c:v>41070</c:v>
                </c:pt>
                <c:pt idx="558">
                  <c:v>41071</c:v>
                </c:pt>
                <c:pt idx="559">
                  <c:v>41072</c:v>
                </c:pt>
                <c:pt idx="560">
                  <c:v>41073</c:v>
                </c:pt>
                <c:pt idx="561">
                  <c:v>41074</c:v>
                </c:pt>
                <c:pt idx="562">
                  <c:v>41075</c:v>
                </c:pt>
                <c:pt idx="563">
                  <c:v>41076</c:v>
                </c:pt>
                <c:pt idx="564">
                  <c:v>41077</c:v>
                </c:pt>
                <c:pt idx="565">
                  <c:v>41078</c:v>
                </c:pt>
                <c:pt idx="566">
                  <c:v>41079</c:v>
                </c:pt>
                <c:pt idx="567">
                  <c:v>41080</c:v>
                </c:pt>
                <c:pt idx="568">
                  <c:v>41081</c:v>
                </c:pt>
                <c:pt idx="569">
                  <c:v>41082</c:v>
                </c:pt>
                <c:pt idx="570">
                  <c:v>41083</c:v>
                </c:pt>
                <c:pt idx="571">
                  <c:v>41084</c:v>
                </c:pt>
                <c:pt idx="572">
                  <c:v>41085</c:v>
                </c:pt>
                <c:pt idx="573">
                  <c:v>41086</c:v>
                </c:pt>
                <c:pt idx="574">
                  <c:v>41087</c:v>
                </c:pt>
                <c:pt idx="575">
                  <c:v>41088</c:v>
                </c:pt>
                <c:pt idx="576">
                  <c:v>41089</c:v>
                </c:pt>
                <c:pt idx="577">
                  <c:v>41090</c:v>
                </c:pt>
                <c:pt idx="578">
                  <c:v>41091</c:v>
                </c:pt>
                <c:pt idx="579">
                  <c:v>41092</c:v>
                </c:pt>
                <c:pt idx="580">
                  <c:v>41093</c:v>
                </c:pt>
                <c:pt idx="581">
                  <c:v>41094</c:v>
                </c:pt>
                <c:pt idx="582">
                  <c:v>41095</c:v>
                </c:pt>
                <c:pt idx="583">
                  <c:v>41096</c:v>
                </c:pt>
                <c:pt idx="584">
                  <c:v>41097</c:v>
                </c:pt>
                <c:pt idx="585">
                  <c:v>41098</c:v>
                </c:pt>
                <c:pt idx="586">
                  <c:v>41099</c:v>
                </c:pt>
                <c:pt idx="587">
                  <c:v>41100</c:v>
                </c:pt>
                <c:pt idx="588">
                  <c:v>41101</c:v>
                </c:pt>
                <c:pt idx="589">
                  <c:v>41102</c:v>
                </c:pt>
                <c:pt idx="590">
                  <c:v>41103</c:v>
                </c:pt>
                <c:pt idx="591">
                  <c:v>41104</c:v>
                </c:pt>
                <c:pt idx="592">
                  <c:v>41105</c:v>
                </c:pt>
                <c:pt idx="593">
                  <c:v>41106</c:v>
                </c:pt>
                <c:pt idx="594">
                  <c:v>41107</c:v>
                </c:pt>
                <c:pt idx="595">
                  <c:v>41108</c:v>
                </c:pt>
                <c:pt idx="596">
                  <c:v>41109</c:v>
                </c:pt>
                <c:pt idx="597">
                  <c:v>41110</c:v>
                </c:pt>
                <c:pt idx="598">
                  <c:v>41111</c:v>
                </c:pt>
                <c:pt idx="599">
                  <c:v>41112</c:v>
                </c:pt>
                <c:pt idx="600">
                  <c:v>41113</c:v>
                </c:pt>
                <c:pt idx="601">
                  <c:v>41114</c:v>
                </c:pt>
                <c:pt idx="602">
                  <c:v>41115</c:v>
                </c:pt>
                <c:pt idx="603">
                  <c:v>41116</c:v>
                </c:pt>
                <c:pt idx="604">
                  <c:v>41117</c:v>
                </c:pt>
                <c:pt idx="605">
                  <c:v>41118</c:v>
                </c:pt>
                <c:pt idx="606">
                  <c:v>41119</c:v>
                </c:pt>
                <c:pt idx="607">
                  <c:v>41120</c:v>
                </c:pt>
                <c:pt idx="608">
                  <c:v>41121</c:v>
                </c:pt>
                <c:pt idx="609">
                  <c:v>41122</c:v>
                </c:pt>
                <c:pt idx="610">
                  <c:v>41123</c:v>
                </c:pt>
                <c:pt idx="611">
                  <c:v>41124</c:v>
                </c:pt>
                <c:pt idx="612">
                  <c:v>41125</c:v>
                </c:pt>
                <c:pt idx="613">
                  <c:v>41126</c:v>
                </c:pt>
                <c:pt idx="614">
                  <c:v>41127</c:v>
                </c:pt>
                <c:pt idx="615">
                  <c:v>41128</c:v>
                </c:pt>
                <c:pt idx="616">
                  <c:v>41129</c:v>
                </c:pt>
                <c:pt idx="617">
                  <c:v>41130</c:v>
                </c:pt>
                <c:pt idx="618">
                  <c:v>41131</c:v>
                </c:pt>
                <c:pt idx="619">
                  <c:v>41132</c:v>
                </c:pt>
                <c:pt idx="620">
                  <c:v>41133</c:v>
                </c:pt>
                <c:pt idx="621">
                  <c:v>41134</c:v>
                </c:pt>
                <c:pt idx="622">
                  <c:v>41135</c:v>
                </c:pt>
                <c:pt idx="623">
                  <c:v>41136</c:v>
                </c:pt>
                <c:pt idx="624">
                  <c:v>41137</c:v>
                </c:pt>
                <c:pt idx="625">
                  <c:v>41138</c:v>
                </c:pt>
                <c:pt idx="626">
                  <c:v>41139</c:v>
                </c:pt>
                <c:pt idx="627">
                  <c:v>41140</c:v>
                </c:pt>
                <c:pt idx="628">
                  <c:v>41141</c:v>
                </c:pt>
                <c:pt idx="629">
                  <c:v>41142</c:v>
                </c:pt>
                <c:pt idx="630">
                  <c:v>41143</c:v>
                </c:pt>
                <c:pt idx="631">
                  <c:v>41144</c:v>
                </c:pt>
                <c:pt idx="632">
                  <c:v>41145</c:v>
                </c:pt>
                <c:pt idx="633">
                  <c:v>41146</c:v>
                </c:pt>
                <c:pt idx="634">
                  <c:v>41147</c:v>
                </c:pt>
                <c:pt idx="635">
                  <c:v>41148</c:v>
                </c:pt>
                <c:pt idx="636">
                  <c:v>41149</c:v>
                </c:pt>
                <c:pt idx="637">
                  <c:v>41150</c:v>
                </c:pt>
                <c:pt idx="638">
                  <c:v>41151</c:v>
                </c:pt>
                <c:pt idx="639">
                  <c:v>41152</c:v>
                </c:pt>
                <c:pt idx="640">
                  <c:v>41153</c:v>
                </c:pt>
                <c:pt idx="641">
                  <c:v>41154</c:v>
                </c:pt>
                <c:pt idx="642">
                  <c:v>41155</c:v>
                </c:pt>
                <c:pt idx="643">
                  <c:v>41156</c:v>
                </c:pt>
                <c:pt idx="644">
                  <c:v>41157</c:v>
                </c:pt>
                <c:pt idx="645">
                  <c:v>41158</c:v>
                </c:pt>
                <c:pt idx="646">
                  <c:v>41159</c:v>
                </c:pt>
                <c:pt idx="647">
                  <c:v>41160</c:v>
                </c:pt>
                <c:pt idx="648">
                  <c:v>41161</c:v>
                </c:pt>
                <c:pt idx="649">
                  <c:v>41162</c:v>
                </c:pt>
                <c:pt idx="650">
                  <c:v>41163</c:v>
                </c:pt>
                <c:pt idx="651">
                  <c:v>41164</c:v>
                </c:pt>
                <c:pt idx="652">
                  <c:v>41165</c:v>
                </c:pt>
                <c:pt idx="653">
                  <c:v>41166</c:v>
                </c:pt>
                <c:pt idx="654">
                  <c:v>41167</c:v>
                </c:pt>
                <c:pt idx="655">
                  <c:v>41168</c:v>
                </c:pt>
                <c:pt idx="656">
                  <c:v>41169</c:v>
                </c:pt>
                <c:pt idx="657">
                  <c:v>41170</c:v>
                </c:pt>
                <c:pt idx="658">
                  <c:v>41171</c:v>
                </c:pt>
                <c:pt idx="659">
                  <c:v>41172</c:v>
                </c:pt>
                <c:pt idx="660">
                  <c:v>41173</c:v>
                </c:pt>
                <c:pt idx="661">
                  <c:v>41174</c:v>
                </c:pt>
                <c:pt idx="662">
                  <c:v>41175</c:v>
                </c:pt>
                <c:pt idx="663">
                  <c:v>41176</c:v>
                </c:pt>
                <c:pt idx="664">
                  <c:v>41177</c:v>
                </c:pt>
                <c:pt idx="665">
                  <c:v>41178</c:v>
                </c:pt>
                <c:pt idx="666">
                  <c:v>41179</c:v>
                </c:pt>
                <c:pt idx="667">
                  <c:v>41180</c:v>
                </c:pt>
                <c:pt idx="668">
                  <c:v>41181</c:v>
                </c:pt>
                <c:pt idx="669">
                  <c:v>41182</c:v>
                </c:pt>
                <c:pt idx="670">
                  <c:v>41183</c:v>
                </c:pt>
                <c:pt idx="671">
                  <c:v>41184</c:v>
                </c:pt>
                <c:pt idx="672">
                  <c:v>41185</c:v>
                </c:pt>
                <c:pt idx="673">
                  <c:v>41186</c:v>
                </c:pt>
                <c:pt idx="674">
                  <c:v>41187</c:v>
                </c:pt>
                <c:pt idx="675">
                  <c:v>41188</c:v>
                </c:pt>
                <c:pt idx="676">
                  <c:v>41189</c:v>
                </c:pt>
                <c:pt idx="677">
                  <c:v>41190</c:v>
                </c:pt>
                <c:pt idx="678">
                  <c:v>41191</c:v>
                </c:pt>
                <c:pt idx="679">
                  <c:v>41192</c:v>
                </c:pt>
                <c:pt idx="680">
                  <c:v>41193</c:v>
                </c:pt>
                <c:pt idx="681">
                  <c:v>41194</c:v>
                </c:pt>
                <c:pt idx="682">
                  <c:v>41195</c:v>
                </c:pt>
                <c:pt idx="683">
                  <c:v>41196</c:v>
                </c:pt>
                <c:pt idx="684">
                  <c:v>41197</c:v>
                </c:pt>
                <c:pt idx="685">
                  <c:v>41198</c:v>
                </c:pt>
                <c:pt idx="686">
                  <c:v>41199</c:v>
                </c:pt>
                <c:pt idx="687">
                  <c:v>41200</c:v>
                </c:pt>
                <c:pt idx="688">
                  <c:v>41201</c:v>
                </c:pt>
                <c:pt idx="689">
                  <c:v>41202</c:v>
                </c:pt>
                <c:pt idx="690">
                  <c:v>41203</c:v>
                </c:pt>
                <c:pt idx="691">
                  <c:v>41204</c:v>
                </c:pt>
                <c:pt idx="692">
                  <c:v>41205</c:v>
                </c:pt>
                <c:pt idx="693">
                  <c:v>41206</c:v>
                </c:pt>
                <c:pt idx="694">
                  <c:v>41207</c:v>
                </c:pt>
                <c:pt idx="695">
                  <c:v>41208</c:v>
                </c:pt>
                <c:pt idx="696">
                  <c:v>41209</c:v>
                </c:pt>
                <c:pt idx="697">
                  <c:v>41210</c:v>
                </c:pt>
                <c:pt idx="698">
                  <c:v>41211</c:v>
                </c:pt>
                <c:pt idx="699">
                  <c:v>41212</c:v>
                </c:pt>
                <c:pt idx="700">
                  <c:v>41213</c:v>
                </c:pt>
                <c:pt idx="701">
                  <c:v>41214</c:v>
                </c:pt>
                <c:pt idx="702">
                  <c:v>41215</c:v>
                </c:pt>
                <c:pt idx="703">
                  <c:v>41216</c:v>
                </c:pt>
                <c:pt idx="704">
                  <c:v>41217</c:v>
                </c:pt>
                <c:pt idx="705">
                  <c:v>41218</c:v>
                </c:pt>
                <c:pt idx="706">
                  <c:v>41219</c:v>
                </c:pt>
                <c:pt idx="707">
                  <c:v>41220</c:v>
                </c:pt>
                <c:pt idx="708">
                  <c:v>41221</c:v>
                </c:pt>
                <c:pt idx="709">
                  <c:v>41222</c:v>
                </c:pt>
                <c:pt idx="710">
                  <c:v>41223</c:v>
                </c:pt>
                <c:pt idx="711">
                  <c:v>41224</c:v>
                </c:pt>
                <c:pt idx="712">
                  <c:v>41225</c:v>
                </c:pt>
                <c:pt idx="713">
                  <c:v>41226</c:v>
                </c:pt>
                <c:pt idx="714">
                  <c:v>41227</c:v>
                </c:pt>
                <c:pt idx="715">
                  <c:v>41228</c:v>
                </c:pt>
                <c:pt idx="716">
                  <c:v>41229</c:v>
                </c:pt>
                <c:pt idx="717">
                  <c:v>41230</c:v>
                </c:pt>
                <c:pt idx="718">
                  <c:v>41231</c:v>
                </c:pt>
                <c:pt idx="719">
                  <c:v>41232</c:v>
                </c:pt>
                <c:pt idx="720">
                  <c:v>41233</c:v>
                </c:pt>
                <c:pt idx="721">
                  <c:v>41234</c:v>
                </c:pt>
                <c:pt idx="722">
                  <c:v>41235</c:v>
                </c:pt>
                <c:pt idx="723">
                  <c:v>41236</c:v>
                </c:pt>
                <c:pt idx="724">
                  <c:v>41237</c:v>
                </c:pt>
                <c:pt idx="725">
                  <c:v>41238</c:v>
                </c:pt>
                <c:pt idx="726">
                  <c:v>41239</c:v>
                </c:pt>
                <c:pt idx="727">
                  <c:v>41240</c:v>
                </c:pt>
                <c:pt idx="728">
                  <c:v>41241</c:v>
                </c:pt>
                <c:pt idx="729">
                  <c:v>41242</c:v>
                </c:pt>
                <c:pt idx="730">
                  <c:v>41243</c:v>
                </c:pt>
                <c:pt idx="731">
                  <c:v>41244</c:v>
                </c:pt>
                <c:pt idx="732">
                  <c:v>41245</c:v>
                </c:pt>
                <c:pt idx="733">
                  <c:v>41246</c:v>
                </c:pt>
                <c:pt idx="734">
                  <c:v>41247</c:v>
                </c:pt>
                <c:pt idx="735">
                  <c:v>41248</c:v>
                </c:pt>
                <c:pt idx="736">
                  <c:v>41249</c:v>
                </c:pt>
                <c:pt idx="737">
                  <c:v>41250</c:v>
                </c:pt>
                <c:pt idx="738">
                  <c:v>41251</c:v>
                </c:pt>
                <c:pt idx="739">
                  <c:v>41252</c:v>
                </c:pt>
                <c:pt idx="740">
                  <c:v>41253</c:v>
                </c:pt>
                <c:pt idx="741">
                  <c:v>41254</c:v>
                </c:pt>
                <c:pt idx="742">
                  <c:v>41255</c:v>
                </c:pt>
                <c:pt idx="743">
                  <c:v>41256</c:v>
                </c:pt>
                <c:pt idx="744">
                  <c:v>41257</c:v>
                </c:pt>
                <c:pt idx="745">
                  <c:v>41258</c:v>
                </c:pt>
                <c:pt idx="746">
                  <c:v>41259</c:v>
                </c:pt>
                <c:pt idx="747">
                  <c:v>41260</c:v>
                </c:pt>
                <c:pt idx="748">
                  <c:v>41261</c:v>
                </c:pt>
                <c:pt idx="749">
                  <c:v>41262</c:v>
                </c:pt>
                <c:pt idx="750">
                  <c:v>41263</c:v>
                </c:pt>
                <c:pt idx="751">
                  <c:v>41264</c:v>
                </c:pt>
                <c:pt idx="752">
                  <c:v>41265</c:v>
                </c:pt>
                <c:pt idx="753">
                  <c:v>41266</c:v>
                </c:pt>
                <c:pt idx="754">
                  <c:v>41267</c:v>
                </c:pt>
                <c:pt idx="755">
                  <c:v>41268</c:v>
                </c:pt>
                <c:pt idx="756">
                  <c:v>41269</c:v>
                </c:pt>
                <c:pt idx="757">
                  <c:v>41270</c:v>
                </c:pt>
                <c:pt idx="758">
                  <c:v>41271</c:v>
                </c:pt>
                <c:pt idx="759">
                  <c:v>41272</c:v>
                </c:pt>
                <c:pt idx="760">
                  <c:v>41273</c:v>
                </c:pt>
                <c:pt idx="761">
                  <c:v>41274</c:v>
                </c:pt>
                <c:pt idx="762">
                  <c:v>41275</c:v>
                </c:pt>
                <c:pt idx="763">
                  <c:v>41276</c:v>
                </c:pt>
                <c:pt idx="764">
                  <c:v>41277</c:v>
                </c:pt>
                <c:pt idx="765">
                  <c:v>41278</c:v>
                </c:pt>
                <c:pt idx="766">
                  <c:v>41279</c:v>
                </c:pt>
                <c:pt idx="767">
                  <c:v>41280</c:v>
                </c:pt>
                <c:pt idx="768">
                  <c:v>41281</c:v>
                </c:pt>
                <c:pt idx="769">
                  <c:v>41282</c:v>
                </c:pt>
                <c:pt idx="770">
                  <c:v>41283</c:v>
                </c:pt>
                <c:pt idx="771">
                  <c:v>41284</c:v>
                </c:pt>
                <c:pt idx="772">
                  <c:v>41285</c:v>
                </c:pt>
                <c:pt idx="773">
                  <c:v>41286</c:v>
                </c:pt>
                <c:pt idx="774">
                  <c:v>41287</c:v>
                </c:pt>
                <c:pt idx="775">
                  <c:v>41288</c:v>
                </c:pt>
                <c:pt idx="776">
                  <c:v>41289</c:v>
                </c:pt>
                <c:pt idx="777">
                  <c:v>41290</c:v>
                </c:pt>
                <c:pt idx="778">
                  <c:v>41291</c:v>
                </c:pt>
                <c:pt idx="779">
                  <c:v>41292</c:v>
                </c:pt>
                <c:pt idx="780">
                  <c:v>41293</c:v>
                </c:pt>
                <c:pt idx="781">
                  <c:v>41294</c:v>
                </c:pt>
                <c:pt idx="782">
                  <c:v>41295</c:v>
                </c:pt>
                <c:pt idx="783">
                  <c:v>41296</c:v>
                </c:pt>
                <c:pt idx="784">
                  <c:v>41297</c:v>
                </c:pt>
                <c:pt idx="785">
                  <c:v>41298</c:v>
                </c:pt>
                <c:pt idx="786">
                  <c:v>41299</c:v>
                </c:pt>
                <c:pt idx="787">
                  <c:v>41300</c:v>
                </c:pt>
                <c:pt idx="788">
                  <c:v>41301</c:v>
                </c:pt>
                <c:pt idx="789">
                  <c:v>41302</c:v>
                </c:pt>
                <c:pt idx="790">
                  <c:v>41303</c:v>
                </c:pt>
                <c:pt idx="791">
                  <c:v>41304</c:v>
                </c:pt>
                <c:pt idx="792">
                  <c:v>41305</c:v>
                </c:pt>
                <c:pt idx="793">
                  <c:v>41306</c:v>
                </c:pt>
                <c:pt idx="794">
                  <c:v>41307</c:v>
                </c:pt>
                <c:pt idx="795">
                  <c:v>41308</c:v>
                </c:pt>
                <c:pt idx="796">
                  <c:v>41309</c:v>
                </c:pt>
                <c:pt idx="797">
                  <c:v>41310</c:v>
                </c:pt>
                <c:pt idx="798">
                  <c:v>41311</c:v>
                </c:pt>
                <c:pt idx="799">
                  <c:v>41312</c:v>
                </c:pt>
                <c:pt idx="800">
                  <c:v>41313</c:v>
                </c:pt>
                <c:pt idx="801">
                  <c:v>41314</c:v>
                </c:pt>
                <c:pt idx="802">
                  <c:v>41315</c:v>
                </c:pt>
                <c:pt idx="803">
                  <c:v>41316</c:v>
                </c:pt>
                <c:pt idx="804">
                  <c:v>41317</c:v>
                </c:pt>
                <c:pt idx="805">
                  <c:v>41318</c:v>
                </c:pt>
                <c:pt idx="806">
                  <c:v>41319</c:v>
                </c:pt>
                <c:pt idx="807">
                  <c:v>41320</c:v>
                </c:pt>
                <c:pt idx="808">
                  <c:v>41321</c:v>
                </c:pt>
                <c:pt idx="809">
                  <c:v>41322</c:v>
                </c:pt>
                <c:pt idx="810">
                  <c:v>41323</c:v>
                </c:pt>
                <c:pt idx="811">
                  <c:v>41324</c:v>
                </c:pt>
                <c:pt idx="812">
                  <c:v>41325</c:v>
                </c:pt>
                <c:pt idx="813">
                  <c:v>41326</c:v>
                </c:pt>
                <c:pt idx="814">
                  <c:v>41327</c:v>
                </c:pt>
                <c:pt idx="815">
                  <c:v>41328</c:v>
                </c:pt>
                <c:pt idx="816">
                  <c:v>41329</c:v>
                </c:pt>
                <c:pt idx="817">
                  <c:v>41330</c:v>
                </c:pt>
                <c:pt idx="818">
                  <c:v>41331</c:v>
                </c:pt>
                <c:pt idx="819">
                  <c:v>41332</c:v>
                </c:pt>
                <c:pt idx="820">
                  <c:v>41333</c:v>
                </c:pt>
                <c:pt idx="821">
                  <c:v>41334</c:v>
                </c:pt>
                <c:pt idx="822">
                  <c:v>41335</c:v>
                </c:pt>
                <c:pt idx="823">
                  <c:v>41336</c:v>
                </c:pt>
                <c:pt idx="824">
                  <c:v>41337</c:v>
                </c:pt>
                <c:pt idx="825">
                  <c:v>41338</c:v>
                </c:pt>
                <c:pt idx="826">
                  <c:v>41339</c:v>
                </c:pt>
                <c:pt idx="827">
                  <c:v>41340</c:v>
                </c:pt>
                <c:pt idx="828">
                  <c:v>41341</c:v>
                </c:pt>
                <c:pt idx="829">
                  <c:v>41342</c:v>
                </c:pt>
                <c:pt idx="830">
                  <c:v>41343</c:v>
                </c:pt>
                <c:pt idx="831">
                  <c:v>41344</c:v>
                </c:pt>
                <c:pt idx="832">
                  <c:v>41345</c:v>
                </c:pt>
                <c:pt idx="833">
                  <c:v>41346</c:v>
                </c:pt>
                <c:pt idx="834">
                  <c:v>41347</c:v>
                </c:pt>
                <c:pt idx="835">
                  <c:v>41348</c:v>
                </c:pt>
                <c:pt idx="836">
                  <c:v>41349</c:v>
                </c:pt>
                <c:pt idx="837">
                  <c:v>41350</c:v>
                </c:pt>
                <c:pt idx="838">
                  <c:v>41351</c:v>
                </c:pt>
                <c:pt idx="839">
                  <c:v>41352</c:v>
                </c:pt>
                <c:pt idx="840">
                  <c:v>41353</c:v>
                </c:pt>
                <c:pt idx="841">
                  <c:v>41354</c:v>
                </c:pt>
                <c:pt idx="842">
                  <c:v>41355</c:v>
                </c:pt>
                <c:pt idx="843">
                  <c:v>41356</c:v>
                </c:pt>
                <c:pt idx="844">
                  <c:v>41357</c:v>
                </c:pt>
                <c:pt idx="845">
                  <c:v>41358</c:v>
                </c:pt>
                <c:pt idx="846">
                  <c:v>41359</c:v>
                </c:pt>
                <c:pt idx="847">
                  <c:v>41360</c:v>
                </c:pt>
                <c:pt idx="848">
                  <c:v>41361</c:v>
                </c:pt>
                <c:pt idx="849">
                  <c:v>41362</c:v>
                </c:pt>
                <c:pt idx="850">
                  <c:v>41363</c:v>
                </c:pt>
                <c:pt idx="851">
                  <c:v>41364</c:v>
                </c:pt>
                <c:pt idx="852">
                  <c:v>41365</c:v>
                </c:pt>
                <c:pt idx="853">
                  <c:v>41366</c:v>
                </c:pt>
                <c:pt idx="854">
                  <c:v>41367</c:v>
                </c:pt>
                <c:pt idx="855">
                  <c:v>41368</c:v>
                </c:pt>
                <c:pt idx="856">
                  <c:v>41369</c:v>
                </c:pt>
                <c:pt idx="857">
                  <c:v>41370</c:v>
                </c:pt>
                <c:pt idx="858">
                  <c:v>41371</c:v>
                </c:pt>
                <c:pt idx="859">
                  <c:v>41372</c:v>
                </c:pt>
                <c:pt idx="860">
                  <c:v>41373</c:v>
                </c:pt>
                <c:pt idx="861">
                  <c:v>41374</c:v>
                </c:pt>
                <c:pt idx="862">
                  <c:v>41375</c:v>
                </c:pt>
                <c:pt idx="863">
                  <c:v>41376</c:v>
                </c:pt>
                <c:pt idx="864">
                  <c:v>41377</c:v>
                </c:pt>
                <c:pt idx="865">
                  <c:v>41378</c:v>
                </c:pt>
                <c:pt idx="866">
                  <c:v>41379</c:v>
                </c:pt>
                <c:pt idx="867">
                  <c:v>41380</c:v>
                </c:pt>
                <c:pt idx="868">
                  <c:v>41381</c:v>
                </c:pt>
                <c:pt idx="869">
                  <c:v>41382</c:v>
                </c:pt>
                <c:pt idx="870">
                  <c:v>41383</c:v>
                </c:pt>
                <c:pt idx="871">
                  <c:v>41384</c:v>
                </c:pt>
                <c:pt idx="872">
                  <c:v>41385</c:v>
                </c:pt>
                <c:pt idx="873">
                  <c:v>41386</c:v>
                </c:pt>
                <c:pt idx="874">
                  <c:v>41387</c:v>
                </c:pt>
                <c:pt idx="875">
                  <c:v>41388</c:v>
                </c:pt>
                <c:pt idx="876">
                  <c:v>41389</c:v>
                </c:pt>
                <c:pt idx="877">
                  <c:v>41390</c:v>
                </c:pt>
                <c:pt idx="878">
                  <c:v>41391</c:v>
                </c:pt>
                <c:pt idx="879">
                  <c:v>41392</c:v>
                </c:pt>
                <c:pt idx="880">
                  <c:v>41393</c:v>
                </c:pt>
                <c:pt idx="881">
                  <c:v>41394</c:v>
                </c:pt>
                <c:pt idx="882">
                  <c:v>41395</c:v>
                </c:pt>
                <c:pt idx="883">
                  <c:v>41396</c:v>
                </c:pt>
                <c:pt idx="884">
                  <c:v>41397</c:v>
                </c:pt>
                <c:pt idx="885">
                  <c:v>41398</c:v>
                </c:pt>
                <c:pt idx="886">
                  <c:v>41399</c:v>
                </c:pt>
                <c:pt idx="887">
                  <c:v>41400</c:v>
                </c:pt>
                <c:pt idx="888">
                  <c:v>41401</c:v>
                </c:pt>
                <c:pt idx="889">
                  <c:v>41402</c:v>
                </c:pt>
                <c:pt idx="890">
                  <c:v>41403</c:v>
                </c:pt>
                <c:pt idx="891">
                  <c:v>41404</c:v>
                </c:pt>
                <c:pt idx="892">
                  <c:v>41405</c:v>
                </c:pt>
                <c:pt idx="893">
                  <c:v>41406</c:v>
                </c:pt>
                <c:pt idx="894">
                  <c:v>41407</c:v>
                </c:pt>
                <c:pt idx="895">
                  <c:v>41408</c:v>
                </c:pt>
                <c:pt idx="896">
                  <c:v>41409</c:v>
                </c:pt>
                <c:pt idx="897">
                  <c:v>41410</c:v>
                </c:pt>
                <c:pt idx="898">
                  <c:v>41411</c:v>
                </c:pt>
                <c:pt idx="899">
                  <c:v>41412</c:v>
                </c:pt>
                <c:pt idx="900">
                  <c:v>41413</c:v>
                </c:pt>
                <c:pt idx="901">
                  <c:v>41414</c:v>
                </c:pt>
                <c:pt idx="902">
                  <c:v>41415</c:v>
                </c:pt>
                <c:pt idx="903">
                  <c:v>41416</c:v>
                </c:pt>
                <c:pt idx="904">
                  <c:v>41417</c:v>
                </c:pt>
                <c:pt idx="905">
                  <c:v>41418</c:v>
                </c:pt>
                <c:pt idx="906">
                  <c:v>41419</c:v>
                </c:pt>
                <c:pt idx="907">
                  <c:v>41420</c:v>
                </c:pt>
                <c:pt idx="908">
                  <c:v>41421</c:v>
                </c:pt>
                <c:pt idx="909">
                  <c:v>41422</c:v>
                </c:pt>
                <c:pt idx="910">
                  <c:v>41423</c:v>
                </c:pt>
                <c:pt idx="911">
                  <c:v>41424</c:v>
                </c:pt>
                <c:pt idx="912">
                  <c:v>41425</c:v>
                </c:pt>
                <c:pt idx="913">
                  <c:v>41426</c:v>
                </c:pt>
                <c:pt idx="914">
                  <c:v>41427</c:v>
                </c:pt>
                <c:pt idx="915">
                  <c:v>41428</c:v>
                </c:pt>
                <c:pt idx="916">
                  <c:v>41429</c:v>
                </c:pt>
                <c:pt idx="917">
                  <c:v>41430</c:v>
                </c:pt>
                <c:pt idx="918">
                  <c:v>41431</c:v>
                </c:pt>
                <c:pt idx="919">
                  <c:v>41432</c:v>
                </c:pt>
                <c:pt idx="920">
                  <c:v>41433</c:v>
                </c:pt>
                <c:pt idx="921">
                  <c:v>41434</c:v>
                </c:pt>
                <c:pt idx="922">
                  <c:v>41435</c:v>
                </c:pt>
                <c:pt idx="923">
                  <c:v>41436</c:v>
                </c:pt>
                <c:pt idx="924">
                  <c:v>41437</c:v>
                </c:pt>
                <c:pt idx="925">
                  <c:v>41438</c:v>
                </c:pt>
                <c:pt idx="926">
                  <c:v>41439</c:v>
                </c:pt>
                <c:pt idx="927">
                  <c:v>41440</c:v>
                </c:pt>
                <c:pt idx="928">
                  <c:v>41441</c:v>
                </c:pt>
                <c:pt idx="929">
                  <c:v>41442</c:v>
                </c:pt>
                <c:pt idx="930">
                  <c:v>41443</c:v>
                </c:pt>
                <c:pt idx="931">
                  <c:v>41444</c:v>
                </c:pt>
                <c:pt idx="932">
                  <c:v>41445</c:v>
                </c:pt>
                <c:pt idx="933">
                  <c:v>41446</c:v>
                </c:pt>
                <c:pt idx="934">
                  <c:v>41447</c:v>
                </c:pt>
                <c:pt idx="935">
                  <c:v>41448</c:v>
                </c:pt>
                <c:pt idx="936">
                  <c:v>41449</c:v>
                </c:pt>
                <c:pt idx="937">
                  <c:v>41450</c:v>
                </c:pt>
                <c:pt idx="938">
                  <c:v>41451</c:v>
                </c:pt>
                <c:pt idx="939">
                  <c:v>41452</c:v>
                </c:pt>
                <c:pt idx="940">
                  <c:v>41453</c:v>
                </c:pt>
                <c:pt idx="941">
                  <c:v>41454</c:v>
                </c:pt>
                <c:pt idx="942">
                  <c:v>41455</c:v>
                </c:pt>
                <c:pt idx="943">
                  <c:v>41456</c:v>
                </c:pt>
                <c:pt idx="944">
                  <c:v>41457</c:v>
                </c:pt>
                <c:pt idx="945">
                  <c:v>41458</c:v>
                </c:pt>
                <c:pt idx="946">
                  <c:v>41459</c:v>
                </c:pt>
                <c:pt idx="947">
                  <c:v>41460</c:v>
                </c:pt>
                <c:pt idx="948">
                  <c:v>41461</c:v>
                </c:pt>
                <c:pt idx="949">
                  <c:v>41462</c:v>
                </c:pt>
                <c:pt idx="950">
                  <c:v>41463</c:v>
                </c:pt>
                <c:pt idx="951">
                  <c:v>41464</c:v>
                </c:pt>
                <c:pt idx="952">
                  <c:v>41465</c:v>
                </c:pt>
                <c:pt idx="953">
                  <c:v>41466</c:v>
                </c:pt>
                <c:pt idx="954">
                  <c:v>41467</c:v>
                </c:pt>
                <c:pt idx="955">
                  <c:v>41468</c:v>
                </c:pt>
                <c:pt idx="956">
                  <c:v>41469</c:v>
                </c:pt>
                <c:pt idx="957">
                  <c:v>41470</c:v>
                </c:pt>
                <c:pt idx="958">
                  <c:v>41471</c:v>
                </c:pt>
                <c:pt idx="959">
                  <c:v>41472</c:v>
                </c:pt>
                <c:pt idx="960">
                  <c:v>41473</c:v>
                </c:pt>
                <c:pt idx="961">
                  <c:v>41474</c:v>
                </c:pt>
                <c:pt idx="962">
                  <c:v>41475</c:v>
                </c:pt>
                <c:pt idx="963">
                  <c:v>41476</c:v>
                </c:pt>
                <c:pt idx="964">
                  <c:v>41477</c:v>
                </c:pt>
                <c:pt idx="965">
                  <c:v>41478</c:v>
                </c:pt>
                <c:pt idx="966">
                  <c:v>41479</c:v>
                </c:pt>
                <c:pt idx="967">
                  <c:v>41480</c:v>
                </c:pt>
                <c:pt idx="968">
                  <c:v>41481</c:v>
                </c:pt>
                <c:pt idx="969">
                  <c:v>41482</c:v>
                </c:pt>
                <c:pt idx="970">
                  <c:v>41483</c:v>
                </c:pt>
                <c:pt idx="971">
                  <c:v>41484</c:v>
                </c:pt>
                <c:pt idx="972">
                  <c:v>41485</c:v>
                </c:pt>
                <c:pt idx="973">
                  <c:v>41486</c:v>
                </c:pt>
                <c:pt idx="974">
                  <c:v>41487</c:v>
                </c:pt>
                <c:pt idx="975">
                  <c:v>41488</c:v>
                </c:pt>
                <c:pt idx="976">
                  <c:v>41489</c:v>
                </c:pt>
                <c:pt idx="977">
                  <c:v>41490</c:v>
                </c:pt>
                <c:pt idx="978">
                  <c:v>41491</c:v>
                </c:pt>
                <c:pt idx="979">
                  <c:v>41492</c:v>
                </c:pt>
                <c:pt idx="980">
                  <c:v>41493</c:v>
                </c:pt>
                <c:pt idx="981">
                  <c:v>41494</c:v>
                </c:pt>
                <c:pt idx="982">
                  <c:v>41495</c:v>
                </c:pt>
                <c:pt idx="983">
                  <c:v>41496</c:v>
                </c:pt>
                <c:pt idx="984">
                  <c:v>41497</c:v>
                </c:pt>
                <c:pt idx="985">
                  <c:v>41498</c:v>
                </c:pt>
                <c:pt idx="986">
                  <c:v>41499</c:v>
                </c:pt>
                <c:pt idx="987">
                  <c:v>41500</c:v>
                </c:pt>
                <c:pt idx="988">
                  <c:v>41501</c:v>
                </c:pt>
                <c:pt idx="989">
                  <c:v>41502</c:v>
                </c:pt>
                <c:pt idx="990">
                  <c:v>41503</c:v>
                </c:pt>
                <c:pt idx="991">
                  <c:v>41504</c:v>
                </c:pt>
                <c:pt idx="992">
                  <c:v>41505</c:v>
                </c:pt>
                <c:pt idx="993">
                  <c:v>41506</c:v>
                </c:pt>
                <c:pt idx="994">
                  <c:v>41507</c:v>
                </c:pt>
                <c:pt idx="995">
                  <c:v>41508</c:v>
                </c:pt>
                <c:pt idx="996">
                  <c:v>41509</c:v>
                </c:pt>
                <c:pt idx="997">
                  <c:v>41510</c:v>
                </c:pt>
                <c:pt idx="998">
                  <c:v>41511</c:v>
                </c:pt>
                <c:pt idx="999">
                  <c:v>41512</c:v>
                </c:pt>
                <c:pt idx="1000">
                  <c:v>41513</c:v>
                </c:pt>
                <c:pt idx="1001">
                  <c:v>41514</c:v>
                </c:pt>
                <c:pt idx="1002">
                  <c:v>41515</c:v>
                </c:pt>
                <c:pt idx="1003">
                  <c:v>41516</c:v>
                </c:pt>
                <c:pt idx="1004">
                  <c:v>41517</c:v>
                </c:pt>
                <c:pt idx="1005">
                  <c:v>41518</c:v>
                </c:pt>
                <c:pt idx="1006">
                  <c:v>41519</c:v>
                </c:pt>
                <c:pt idx="1007">
                  <c:v>41520</c:v>
                </c:pt>
                <c:pt idx="1008">
                  <c:v>41521</c:v>
                </c:pt>
                <c:pt idx="1009">
                  <c:v>41522</c:v>
                </c:pt>
                <c:pt idx="1010">
                  <c:v>41523</c:v>
                </c:pt>
                <c:pt idx="1011">
                  <c:v>41524</c:v>
                </c:pt>
                <c:pt idx="1012">
                  <c:v>41525</c:v>
                </c:pt>
                <c:pt idx="1013">
                  <c:v>41526</c:v>
                </c:pt>
                <c:pt idx="1014">
                  <c:v>41527</c:v>
                </c:pt>
                <c:pt idx="1015">
                  <c:v>41528</c:v>
                </c:pt>
                <c:pt idx="1016">
                  <c:v>41529</c:v>
                </c:pt>
                <c:pt idx="1017">
                  <c:v>41530</c:v>
                </c:pt>
                <c:pt idx="1018">
                  <c:v>41531</c:v>
                </c:pt>
                <c:pt idx="1019">
                  <c:v>41532</c:v>
                </c:pt>
                <c:pt idx="1020">
                  <c:v>41533</c:v>
                </c:pt>
                <c:pt idx="1021">
                  <c:v>41534</c:v>
                </c:pt>
                <c:pt idx="1022">
                  <c:v>41535</c:v>
                </c:pt>
                <c:pt idx="1023">
                  <c:v>41536</c:v>
                </c:pt>
                <c:pt idx="1024">
                  <c:v>41537</c:v>
                </c:pt>
                <c:pt idx="1025">
                  <c:v>41538</c:v>
                </c:pt>
                <c:pt idx="1026">
                  <c:v>41539</c:v>
                </c:pt>
                <c:pt idx="1027">
                  <c:v>41540</c:v>
                </c:pt>
                <c:pt idx="1028">
                  <c:v>41541</c:v>
                </c:pt>
                <c:pt idx="1029">
                  <c:v>41542</c:v>
                </c:pt>
                <c:pt idx="1030">
                  <c:v>41543</c:v>
                </c:pt>
                <c:pt idx="1031">
                  <c:v>41544</c:v>
                </c:pt>
                <c:pt idx="1032">
                  <c:v>41545</c:v>
                </c:pt>
                <c:pt idx="1033">
                  <c:v>41546</c:v>
                </c:pt>
                <c:pt idx="1034">
                  <c:v>41547</c:v>
                </c:pt>
                <c:pt idx="1035">
                  <c:v>41548</c:v>
                </c:pt>
                <c:pt idx="1036">
                  <c:v>41549</c:v>
                </c:pt>
                <c:pt idx="1037">
                  <c:v>41550</c:v>
                </c:pt>
                <c:pt idx="1038">
                  <c:v>41551</c:v>
                </c:pt>
                <c:pt idx="1039">
                  <c:v>41552</c:v>
                </c:pt>
                <c:pt idx="1040">
                  <c:v>41553</c:v>
                </c:pt>
                <c:pt idx="1041">
                  <c:v>41554</c:v>
                </c:pt>
                <c:pt idx="1042">
                  <c:v>41555</c:v>
                </c:pt>
                <c:pt idx="1043">
                  <c:v>41556</c:v>
                </c:pt>
                <c:pt idx="1044">
                  <c:v>41557</c:v>
                </c:pt>
                <c:pt idx="1045">
                  <c:v>41558</c:v>
                </c:pt>
                <c:pt idx="1046">
                  <c:v>41559</c:v>
                </c:pt>
                <c:pt idx="1047">
                  <c:v>41560</c:v>
                </c:pt>
                <c:pt idx="1048">
                  <c:v>41561</c:v>
                </c:pt>
                <c:pt idx="1049">
                  <c:v>41562</c:v>
                </c:pt>
                <c:pt idx="1050">
                  <c:v>41563</c:v>
                </c:pt>
                <c:pt idx="1051">
                  <c:v>41564</c:v>
                </c:pt>
                <c:pt idx="1052">
                  <c:v>41565</c:v>
                </c:pt>
                <c:pt idx="1053">
                  <c:v>41566</c:v>
                </c:pt>
                <c:pt idx="1054">
                  <c:v>41567</c:v>
                </c:pt>
                <c:pt idx="1055">
                  <c:v>41568</c:v>
                </c:pt>
                <c:pt idx="1056">
                  <c:v>41569</c:v>
                </c:pt>
                <c:pt idx="1057">
                  <c:v>41570</c:v>
                </c:pt>
                <c:pt idx="1058">
                  <c:v>41571</c:v>
                </c:pt>
                <c:pt idx="1059">
                  <c:v>41572</c:v>
                </c:pt>
                <c:pt idx="1060">
                  <c:v>41573</c:v>
                </c:pt>
                <c:pt idx="1061">
                  <c:v>41574</c:v>
                </c:pt>
                <c:pt idx="1062">
                  <c:v>41575</c:v>
                </c:pt>
                <c:pt idx="1063">
                  <c:v>41576</c:v>
                </c:pt>
                <c:pt idx="1064">
                  <c:v>41577</c:v>
                </c:pt>
                <c:pt idx="1065">
                  <c:v>41578</c:v>
                </c:pt>
                <c:pt idx="1066">
                  <c:v>41579</c:v>
                </c:pt>
                <c:pt idx="1067">
                  <c:v>41580</c:v>
                </c:pt>
                <c:pt idx="1068">
                  <c:v>41581</c:v>
                </c:pt>
                <c:pt idx="1069">
                  <c:v>41582</c:v>
                </c:pt>
                <c:pt idx="1070">
                  <c:v>41583</c:v>
                </c:pt>
                <c:pt idx="1071">
                  <c:v>41584</c:v>
                </c:pt>
                <c:pt idx="1072">
                  <c:v>41585</c:v>
                </c:pt>
                <c:pt idx="1073">
                  <c:v>41586</c:v>
                </c:pt>
                <c:pt idx="1074">
                  <c:v>41587</c:v>
                </c:pt>
                <c:pt idx="1075">
                  <c:v>41588</c:v>
                </c:pt>
                <c:pt idx="1076">
                  <c:v>41589</c:v>
                </c:pt>
                <c:pt idx="1077">
                  <c:v>41590</c:v>
                </c:pt>
                <c:pt idx="1078">
                  <c:v>41591</c:v>
                </c:pt>
                <c:pt idx="1079">
                  <c:v>41592</c:v>
                </c:pt>
                <c:pt idx="1080">
                  <c:v>41593</c:v>
                </c:pt>
                <c:pt idx="1081">
                  <c:v>41594</c:v>
                </c:pt>
                <c:pt idx="1082">
                  <c:v>41595</c:v>
                </c:pt>
                <c:pt idx="1083">
                  <c:v>41596</c:v>
                </c:pt>
                <c:pt idx="1084">
                  <c:v>41597</c:v>
                </c:pt>
                <c:pt idx="1085">
                  <c:v>41598</c:v>
                </c:pt>
                <c:pt idx="1086">
                  <c:v>41599</c:v>
                </c:pt>
                <c:pt idx="1087">
                  <c:v>41600</c:v>
                </c:pt>
                <c:pt idx="1088">
                  <c:v>41601</c:v>
                </c:pt>
                <c:pt idx="1089">
                  <c:v>41602</c:v>
                </c:pt>
                <c:pt idx="1090">
                  <c:v>41603</c:v>
                </c:pt>
                <c:pt idx="1091">
                  <c:v>41604</c:v>
                </c:pt>
                <c:pt idx="1092">
                  <c:v>41605</c:v>
                </c:pt>
                <c:pt idx="1093">
                  <c:v>41606</c:v>
                </c:pt>
                <c:pt idx="1094">
                  <c:v>41607</c:v>
                </c:pt>
                <c:pt idx="1095">
                  <c:v>41608</c:v>
                </c:pt>
                <c:pt idx="1096">
                  <c:v>41609</c:v>
                </c:pt>
                <c:pt idx="1097">
                  <c:v>41610</c:v>
                </c:pt>
                <c:pt idx="1098">
                  <c:v>41611</c:v>
                </c:pt>
                <c:pt idx="1099">
                  <c:v>41612</c:v>
                </c:pt>
                <c:pt idx="1100">
                  <c:v>41613</c:v>
                </c:pt>
                <c:pt idx="1101">
                  <c:v>41614</c:v>
                </c:pt>
                <c:pt idx="1102">
                  <c:v>41615</c:v>
                </c:pt>
                <c:pt idx="1103">
                  <c:v>41616</c:v>
                </c:pt>
                <c:pt idx="1104">
                  <c:v>41617</c:v>
                </c:pt>
                <c:pt idx="1105">
                  <c:v>41618</c:v>
                </c:pt>
                <c:pt idx="1106">
                  <c:v>41619</c:v>
                </c:pt>
                <c:pt idx="1107">
                  <c:v>41620</c:v>
                </c:pt>
                <c:pt idx="1108">
                  <c:v>41621</c:v>
                </c:pt>
                <c:pt idx="1109">
                  <c:v>41622</c:v>
                </c:pt>
                <c:pt idx="1110">
                  <c:v>41623</c:v>
                </c:pt>
                <c:pt idx="1111">
                  <c:v>41624</c:v>
                </c:pt>
                <c:pt idx="1112">
                  <c:v>41625</c:v>
                </c:pt>
                <c:pt idx="1113">
                  <c:v>41626</c:v>
                </c:pt>
                <c:pt idx="1114">
                  <c:v>41627</c:v>
                </c:pt>
                <c:pt idx="1115">
                  <c:v>41628</c:v>
                </c:pt>
                <c:pt idx="1116">
                  <c:v>41629</c:v>
                </c:pt>
                <c:pt idx="1117">
                  <c:v>41630</c:v>
                </c:pt>
                <c:pt idx="1118">
                  <c:v>41631</c:v>
                </c:pt>
                <c:pt idx="1119">
                  <c:v>41632</c:v>
                </c:pt>
                <c:pt idx="1120">
                  <c:v>41633</c:v>
                </c:pt>
                <c:pt idx="1121">
                  <c:v>41634</c:v>
                </c:pt>
                <c:pt idx="1122">
                  <c:v>41635</c:v>
                </c:pt>
                <c:pt idx="1123">
                  <c:v>41636</c:v>
                </c:pt>
                <c:pt idx="1124">
                  <c:v>41637</c:v>
                </c:pt>
                <c:pt idx="1125">
                  <c:v>41638</c:v>
                </c:pt>
                <c:pt idx="1126">
                  <c:v>41639</c:v>
                </c:pt>
                <c:pt idx="1127">
                  <c:v>41640</c:v>
                </c:pt>
                <c:pt idx="1128">
                  <c:v>41641</c:v>
                </c:pt>
                <c:pt idx="1129">
                  <c:v>41642</c:v>
                </c:pt>
                <c:pt idx="1130">
                  <c:v>41643</c:v>
                </c:pt>
                <c:pt idx="1131">
                  <c:v>41644</c:v>
                </c:pt>
                <c:pt idx="1132">
                  <c:v>41645</c:v>
                </c:pt>
                <c:pt idx="1133">
                  <c:v>41646</c:v>
                </c:pt>
                <c:pt idx="1134">
                  <c:v>41647</c:v>
                </c:pt>
                <c:pt idx="1135">
                  <c:v>41648</c:v>
                </c:pt>
                <c:pt idx="1136">
                  <c:v>41649</c:v>
                </c:pt>
                <c:pt idx="1137">
                  <c:v>41650</c:v>
                </c:pt>
                <c:pt idx="1138">
                  <c:v>41651</c:v>
                </c:pt>
                <c:pt idx="1139">
                  <c:v>41652</c:v>
                </c:pt>
                <c:pt idx="1140">
                  <c:v>41653</c:v>
                </c:pt>
                <c:pt idx="1141">
                  <c:v>41654</c:v>
                </c:pt>
                <c:pt idx="1142">
                  <c:v>41655</c:v>
                </c:pt>
                <c:pt idx="1143">
                  <c:v>41656</c:v>
                </c:pt>
                <c:pt idx="1144">
                  <c:v>41657</c:v>
                </c:pt>
                <c:pt idx="1145">
                  <c:v>41658</c:v>
                </c:pt>
                <c:pt idx="1146">
                  <c:v>41659</c:v>
                </c:pt>
                <c:pt idx="1147">
                  <c:v>41660</c:v>
                </c:pt>
                <c:pt idx="1148">
                  <c:v>41661</c:v>
                </c:pt>
                <c:pt idx="1149">
                  <c:v>41662</c:v>
                </c:pt>
                <c:pt idx="1150">
                  <c:v>41663</c:v>
                </c:pt>
                <c:pt idx="1151">
                  <c:v>41664</c:v>
                </c:pt>
                <c:pt idx="1152">
                  <c:v>41665</c:v>
                </c:pt>
                <c:pt idx="1153">
                  <c:v>41666</c:v>
                </c:pt>
                <c:pt idx="1154">
                  <c:v>41667</c:v>
                </c:pt>
                <c:pt idx="1155">
                  <c:v>41668</c:v>
                </c:pt>
                <c:pt idx="1156">
                  <c:v>41669</c:v>
                </c:pt>
                <c:pt idx="1157">
                  <c:v>41670</c:v>
                </c:pt>
                <c:pt idx="1158">
                  <c:v>41671</c:v>
                </c:pt>
                <c:pt idx="1159">
                  <c:v>41672</c:v>
                </c:pt>
                <c:pt idx="1160">
                  <c:v>41673</c:v>
                </c:pt>
                <c:pt idx="1161">
                  <c:v>41674</c:v>
                </c:pt>
                <c:pt idx="1162">
                  <c:v>41675</c:v>
                </c:pt>
                <c:pt idx="1163">
                  <c:v>41676</c:v>
                </c:pt>
                <c:pt idx="1164">
                  <c:v>41677</c:v>
                </c:pt>
                <c:pt idx="1165">
                  <c:v>41678</c:v>
                </c:pt>
                <c:pt idx="1166">
                  <c:v>41679</c:v>
                </c:pt>
                <c:pt idx="1167">
                  <c:v>41680</c:v>
                </c:pt>
                <c:pt idx="1168">
                  <c:v>41681</c:v>
                </c:pt>
                <c:pt idx="1169">
                  <c:v>41682</c:v>
                </c:pt>
                <c:pt idx="1170">
                  <c:v>41683</c:v>
                </c:pt>
                <c:pt idx="1171">
                  <c:v>41684</c:v>
                </c:pt>
                <c:pt idx="1172">
                  <c:v>41685</c:v>
                </c:pt>
                <c:pt idx="1173">
                  <c:v>41686</c:v>
                </c:pt>
                <c:pt idx="1174">
                  <c:v>41687</c:v>
                </c:pt>
                <c:pt idx="1175">
                  <c:v>41688</c:v>
                </c:pt>
                <c:pt idx="1176">
                  <c:v>41689</c:v>
                </c:pt>
                <c:pt idx="1177">
                  <c:v>41690</c:v>
                </c:pt>
                <c:pt idx="1178">
                  <c:v>41691</c:v>
                </c:pt>
                <c:pt idx="1179">
                  <c:v>41692</c:v>
                </c:pt>
                <c:pt idx="1180">
                  <c:v>41693</c:v>
                </c:pt>
                <c:pt idx="1181">
                  <c:v>41694</c:v>
                </c:pt>
                <c:pt idx="1182">
                  <c:v>41695</c:v>
                </c:pt>
                <c:pt idx="1183">
                  <c:v>41696</c:v>
                </c:pt>
                <c:pt idx="1184">
                  <c:v>41697</c:v>
                </c:pt>
                <c:pt idx="1185">
                  <c:v>41698</c:v>
                </c:pt>
                <c:pt idx="1186">
                  <c:v>41699</c:v>
                </c:pt>
                <c:pt idx="1187">
                  <c:v>41700</c:v>
                </c:pt>
                <c:pt idx="1188">
                  <c:v>41701</c:v>
                </c:pt>
                <c:pt idx="1189">
                  <c:v>41702</c:v>
                </c:pt>
                <c:pt idx="1190">
                  <c:v>41703</c:v>
                </c:pt>
                <c:pt idx="1191">
                  <c:v>41704</c:v>
                </c:pt>
                <c:pt idx="1192">
                  <c:v>41705</c:v>
                </c:pt>
                <c:pt idx="1193">
                  <c:v>41706</c:v>
                </c:pt>
                <c:pt idx="1194">
                  <c:v>41707</c:v>
                </c:pt>
                <c:pt idx="1195">
                  <c:v>41708</c:v>
                </c:pt>
                <c:pt idx="1196">
                  <c:v>41709</c:v>
                </c:pt>
                <c:pt idx="1197">
                  <c:v>41710</c:v>
                </c:pt>
                <c:pt idx="1198">
                  <c:v>41711</c:v>
                </c:pt>
                <c:pt idx="1199">
                  <c:v>41712</c:v>
                </c:pt>
                <c:pt idx="1200">
                  <c:v>41713</c:v>
                </c:pt>
                <c:pt idx="1201">
                  <c:v>41714</c:v>
                </c:pt>
                <c:pt idx="1202">
                  <c:v>41715</c:v>
                </c:pt>
                <c:pt idx="1203">
                  <c:v>41716</c:v>
                </c:pt>
                <c:pt idx="1204">
                  <c:v>41717</c:v>
                </c:pt>
                <c:pt idx="1205">
                  <c:v>41718</c:v>
                </c:pt>
                <c:pt idx="1206">
                  <c:v>41719</c:v>
                </c:pt>
                <c:pt idx="1207">
                  <c:v>41720</c:v>
                </c:pt>
                <c:pt idx="1208">
                  <c:v>41721</c:v>
                </c:pt>
                <c:pt idx="1209">
                  <c:v>41722</c:v>
                </c:pt>
                <c:pt idx="1210">
                  <c:v>41723</c:v>
                </c:pt>
                <c:pt idx="1211">
                  <c:v>41724</c:v>
                </c:pt>
                <c:pt idx="1212">
                  <c:v>41725</c:v>
                </c:pt>
                <c:pt idx="1213">
                  <c:v>41726</c:v>
                </c:pt>
                <c:pt idx="1214">
                  <c:v>41727</c:v>
                </c:pt>
                <c:pt idx="1215">
                  <c:v>41728</c:v>
                </c:pt>
                <c:pt idx="1216">
                  <c:v>41729</c:v>
                </c:pt>
                <c:pt idx="1217">
                  <c:v>41730</c:v>
                </c:pt>
                <c:pt idx="1218">
                  <c:v>41731</c:v>
                </c:pt>
                <c:pt idx="1219">
                  <c:v>41732</c:v>
                </c:pt>
                <c:pt idx="1220">
                  <c:v>41733</c:v>
                </c:pt>
                <c:pt idx="1221">
                  <c:v>41734</c:v>
                </c:pt>
                <c:pt idx="1222">
                  <c:v>41735</c:v>
                </c:pt>
                <c:pt idx="1223">
                  <c:v>41736</c:v>
                </c:pt>
                <c:pt idx="1224">
                  <c:v>41737</c:v>
                </c:pt>
                <c:pt idx="1225">
                  <c:v>41738</c:v>
                </c:pt>
                <c:pt idx="1226">
                  <c:v>41739</c:v>
                </c:pt>
                <c:pt idx="1227">
                  <c:v>41740</c:v>
                </c:pt>
                <c:pt idx="1228">
                  <c:v>41741</c:v>
                </c:pt>
                <c:pt idx="1229">
                  <c:v>41742</c:v>
                </c:pt>
                <c:pt idx="1230">
                  <c:v>41743</c:v>
                </c:pt>
                <c:pt idx="1231">
                  <c:v>41744</c:v>
                </c:pt>
                <c:pt idx="1232">
                  <c:v>41745</c:v>
                </c:pt>
                <c:pt idx="1233">
                  <c:v>41746</c:v>
                </c:pt>
                <c:pt idx="1234">
                  <c:v>41747</c:v>
                </c:pt>
                <c:pt idx="1235">
                  <c:v>41748</c:v>
                </c:pt>
                <c:pt idx="1236">
                  <c:v>41749</c:v>
                </c:pt>
                <c:pt idx="1237">
                  <c:v>41750</c:v>
                </c:pt>
                <c:pt idx="1238">
                  <c:v>41751</c:v>
                </c:pt>
                <c:pt idx="1239">
                  <c:v>41752</c:v>
                </c:pt>
                <c:pt idx="1240">
                  <c:v>41753</c:v>
                </c:pt>
                <c:pt idx="1241">
                  <c:v>41754</c:v>
                </c:pt>
                <c:pt idx="1242">
                  <c:v>41755</c:v>
                </c:pt>
                <c:pt idx="1243">
                  <c:v>41756</c:v>
                </c:pt>
                <c:pt idx="1244">
                  <c:v>41757</c:v>
                </c:pt>
                <c:pt idx="1245">
                  <c:v>41758</c:v>
                </c:pt>
                <c:pt idx="1246">
                  <c:v>41759</c:v>
                </c:pt>
                <c:pt idx="1247">
                  <c:v>41760</c:v>
                </c:pt>
                <c:pt idx="1248">
                  <c:v>41761</c:v>
                </c:pt>
                <c:pt idx="1249">
                  <c:v>41762</c:v>
                </c:pt>
                <c:pt idx="1250">
                  <c:v>41763</c:v>
                </c:pt>
                <c:pt idx="1251">
                  <c:v>41764</c:v>
                </c:pt>
                <c:pt idx="1252">
                  <c:v>41765</c:v>
                </c:pt>
                <c:pt idx="1253">
                  <c:v>41766</c:v>
                </c:pt>
                <c:pt idx="1254">
                  <c:v>41767</c:v>
                </c:pt>
                <c:pt idx="1255">
                  <c:v>41768</c:v>
                </c:pt>
                <c:pt idx="1256">
                  <c:v>41769</c:v>
                </c:pt>
                <c:pt idx="1257">
                  <c:v>41770</c:v>
                </c:pt>
                <c:pt idx="1258">
                  <c:v>41771</c:v>
                </c:pt>
                <c:pt idx="1259">
                  <c:v>41772</c:v>
                </c:pt>
                <c:pt idx="1260">
                  <c:v>41773</c:v>
                </c:pt>
                <c:pt idx="1261">
                  <c:v>41774</c:v>
                </c:pt>
                <c:pt idx="1262">
                  <c:v>41775</c:v>
                </c:pt>
                <c:pt idx="1263">
                  <c:v>41776</c:v>
                </c:pt>
                <c:pt idx="1264">
                  <c:v>41777</c:v>
                </c:pt>
                <c:pt idx="1265">
                  <c:v>41778</c:v>
                </c:pt>
                <c:pt idx="1266">
                  <c:v>41779</c:v>
                </c:pt>
                <c:pt idx="1267">
                  <c:v>41780</c:v>
                </c:pt>
                <c:pt idx="1268">
                  <c:v>41781</c:v>
                </c:pt>
                <c:pt idx="1269">
                  <c:v>41782</c:v>
                </c:pt>
                <c:pt idx="1270">
                  <c:v>41783</c:v>
                </c:pt>
                <c:pt idx="1271">
                  <c:v>41784</c:v>
                </c:pt>
                <c:pt idx="1272">
                  <c:v>41785</c:v>
                </c:pt>
                <c:pt idx="1273">
                  <c:v>41786</c:v>
                </c:pt>
                <c:pt idx="1274">
                  <c:v>41787</c:v>
                </c:pt>
                <c:pt idx="1275">
                  <c:v>41788</c:v>
                </c:pt>
                <c:pt idx="1276">
                  <c:v>41789</c:v>
                </c:pt>
                <c:pt idx="1277">
                  <c:v>41790</c:v>
                </c:pt>
                <c:pt idx="1278">
                  <c:v>41791</c:v>
                </c:pt>
                <c:pt idx="1279">
                  <c:v>41792</c:v>
                </c:pt>
                <c:pt idx="1280">
                  <c:v>41793</c:v>
                </c:pt>
                <c:pt idx="1281">
                  <c:v>41794</c:v>
                </c:pt>
                <c:pt idx="1282">
                  <c:v>41795</c:v>
                </c:pt>
                <c:pt idx="1283">
                  <c:v>41796</c:v>
                </c:pt>
                <c:pt idx="1284">
                  <c:v>41797</c:v>
                </c:pt>
                <c:pt idx="1285">
                  <c:v>41798</c:v>
                </c:pt>
                <c:pt idx="1286">
                  <c:v>41799</c:v>
                </c:pt>
                <c:pt idx="1287">
                  <c:v>41800</c:v>
                </c:pt>
                <c:pt idx="1288">
                  <c:v>41801</c:v>
                </c:pt>
                <c:pt idx="1289">
                  <c:v>41802</c:v>
                </c:pt>
                <c:pt idx="1290">
                  <c:v>41803</c:v>
                </c:pt>
                <c:pt idx="1291">
                  <c:v>41804</c:v>
                </c:pt>
                <c:pt idx="1292">
                  <c:v>41805</c:v>
                </c:pt>
                <c:pt idx="1293">
                  <c:v>41806</c:v>
                </c:pt>
                <c:pt idx="1294">
                  <c:v>41807</c:v>
                </c:pt>
                <c:pt idx="1295">
                  <c:v>41808</c:v>
                </c:pt>
                <c:pt idx="1296">
                  <c:v>41809</c:v>
                </c:pt>
                <c:pt idx="1297">
                  <c:v>41810</c:v>
                </c:pt>
                <c:pt idx="1298">
                  <c:v>41811</c:v>
                </c:pt>
                <c:pt idx="1299">
                  <c:v>41812</c:v>
                </c:pt>
                <c:pt idx="1300">
                  <c:v>41813</c:v>
                </c:pt>
                <c:pt idx="1301">
                  <c:v>41814</c:v>
                </c:pt>
                <c:pt idx="1302">
                  <c:v>41815</c:v>
                </c:pt>
                <c:pt idx="1303">
                  <c:v>41816</c:v>
                </c:pt>
                <c:pt idx="1304">
                  <c:v>41817</c:v>
                </c:pt>
                <c:pt idx="1305">
                  <c:v>41818</c:v>
                </c:pt>
                <c:pt idx="1306">
                  <c:v>41819</c:v>
                </c:pt>
                <c:pt idx="1307">
                  <c:v>41820</c:v>
                </c:pt>
                <c:pt idx="1308">
                  <c:v>41821</c:v>
                </c:pt>
                <c:pt idx="1309">
                  <c:v>41822</c:v>
                </c:pt>
                <c:pt idx="1310">
                  <c:v>41823</c:v>
                </c:pt>
                <c:pt idx="1311">
                  <c:v>41824</c:v>
                </c:pt>
                <c:pt idx="1312">
                  <c:v>41825</c:v>
                </c:pt>
                <c:pt idx="1313">
                  <c:v>41826</c:v>
                </c:pt>
                <c:pt idx="1314">
                  <c:v>41827</c:v>
                </c:pt>
                <c:pt idx="1315">
                  <c:v>41828</c:v>
                </c:pt>
                <c:pt idx="1316">
                  <c:v>41829</c:v>
                </c:pt>
                <c:pt idx="1317">
                  <c:v>41830</c:v>
                </c:pt>
                <c:pt idx="1318">
                  <c:v>41831</c:v>
                </c:pt>
                <c:pt idx="1319">
                  <c:v>41832</c:v>
                </c:pt>
                <c:pt idx="1320">
                  <c:v>41833</c:v>
                </c:pt>
                <c:pt idx="1321">
                  <c:v>41834</c:v>
                </c:pt>
                <c:pt idx="1322">
                  <c:v>41835</c:v>
                </c:pt>
                <c:pt idx="1323">
                  <c:v>41836</c:v>
                </c:pt>
                <c:pt idx="1324">
                  <c:v>41837</c:v>
                </c:pt>
                <c:pt idx="1325">
                  <c:v>41838</c:v>
                </c:pt>
                <c:pt idx="1326">
                  <c:v>41839</c:v>
                </c:pt>
                <c:pt idx="1327">
                  <c:v>41840</c:v>
                </c:pt>
                <c:pt idx="1328">
                  <c:v>41841</c:v>
                </c:pt>
                <c:pt idx="1329">
                  <c:v>41842</c:v>
                </c:pt>
                <c:pt idx="1330">
                  <c:v>41843</c:v>
                </c:pt>
                <c:pt idx="1331">
                  <c:v>41844</c:v>
                </c:pt>
                <c:pt idx="1332">
                  <c:v>41845</c:v>
                </c:pt>
                <c:pt idx="1333">
                  <c:v>41846</c:v>
                </c:pt>
                <c:pt idx="1334">
                  <c:v>41847</c:v>
                </c:pt>
                <c:pt idx="1335">
                  <c:v>41848</c:v>
                </c:pt>
                <c:pt idx="1336">
                  <c:v>41849</c:v>
                </c:pt>
                <c:pt idx="1337">
                  <c:v>41850</c:v>
                </c:pt>
                <c:pt idx="1338">
                  <c:v>41851</c:v>
                </c:pt>
                <c:pt idx="1339">
                  <c:v>41852</c:v>
                </c:pt>
                <c:pt idx="1340">
                  <c:v>41853</c:v>
                </c:pt>
                <c:pt idx="1341">
                  <c:v>41854</c:v>
                </c:pt>
                <c:pt idx="1342">
                  <c:v>41855</c:v>
                </c:pt>
                <c:pt idx="1343">
                  <c:v>41856</c:v>
                </c:pt>
                <c:pt idx="1344">
                  <c:v>41857</c:v>
                </c:pt>
                <c:pt idx="1345">
                  <c:v>41858</c:v>
                </c:pt>
                <c:pt idx="1346">
                  <c:v>41859</c:v>
                </c:pt>
                <c:pt idx="1347">
                  <c:v>41860</c:v>
                </c:pt>
                <c:pt idx="1348">
                  <c:v>41861</c:v>
                </c:pt>
                <c:pt idx="1349">
                  <c:v>41862</c:v>
                </c:pt>
                <c:pt idx="1350">
                  <c:v>41863</c:v>
                </c:pt>
                <c:pt idx="1351">
                  <c:v>41864</c:v>
                </c:pt>
                <c:pt idx="1352">
                  <c:v>41865</c:v>
                </c:pt>
                <c:pt idx="1353">
                  <c:v>41866</c:v>
                </c:pt>
                <c:pt idx="1354">
                  <c:v>41867</c:v>
                </c:pt>
                <c:pt idx="1355">
                  <c:v>41868</c:v>
                </c:pt>
                <c:pt idx="1356">
                  <c:v>41869</c:v>
                </c:pt>
                <c:pt idx="1357">
                  <c:v>41870</c:v>
                </c:pt>
                <c:pt idx="1358">
                  <c:v>41871</c:v>
                </c:pt>
                <c:pt idx="1359">
                  <c:v>41872</c:v>
                </c:pt>
                <c:pt idx="1360">
                  <c:v>41873</c:v>
                </c:pt>
                <c:pt idx="1361">
                  <c:v>41874</c:v>
                </c:pt>
                <c:pt idx="1362">
                  <c:v>41875</c:v>
                </c:pt>
                <c:pt idx="1363">
                  <c:v>41876</c:v>
                </c:pt>
                <c:pt idx="1364">
                  <c:v>41877</c:v>
                </c:pt>
                <c:pt idx="1365">
                  <c:v>41878</c:v>
                </c:pt>
                <c:pt idx="1366">
                  <c:v>41879</c:v>
                </c:pt>
                <c:pt idx="1367">
                  <c:v>41880</c:v>
                </c:pt>
                <c:pt idx="1368">
                  <c:v>41881</c:v>
                </c:pt>
                <c:pt idx="1369">
                  <c:v>41882</c:v>
                </c:pt>
                <c:pt idx="1370">
                  <c:v>41883</c:v>
                </c:pt>
                <c:pt idx="1371">
                  <c:v>41884</c:v>
                </c:pt>
                <c:pt idx="1372">
                  <c:v>41885</c:v>
                </c:pt>
                <c:pt idx="1373">
                  <c:v>41886</c:v>
                </c:pt>
                <c:pt idx="1374">
                  <c:v>41887</c:v>
                </c:pt>
                <c:pt idx="1375">
                  <c:v>41888</c:v>
                </c:pt>
                <c:pt idx="1376">
                  <c:v>41889</c:v>
                </c:pt>
                <c:pt idx="1377">
                  <c:v>41890</c:v>
                </c:pt>
                <c:pt idx="1378">
                  <c:v>41891</c:v>
                </c:pt>
                <c:pt idx="1379">
                  <c:v>41892</c:v>
                </c:pt>
                <c:pt idx="1380">
                  <c:v>41893</c:v>
                </c:pt>
                <c:pt idx="1381">
                  <c:v>41894</c:v>
                </c:pt>
                <c:pt idx="1382">
                  <c:v>41895</c:v>
                </c:pt>
                <c:pt idx="1383">
                  <c:v>41896</c:v>
                </c:pt>
                <c:pt idx="1384">
                  <c:v>41897</c:v>
                </c:pt>
                <c:pt idx="1385">
                  <c:v>41898</c:v>
                </c:pt>
                <c:pt idx="1386">
                  <c:v>41899</c:v>
                </c:pt>
                <c:pt idx="1387">
                  <c:v>41900</c:v>
                </c:pt>
                <c:pt idx="1388">
                  <c:v>41901</c:v>
                </c:pt>
                <c:pt idx="1389">
                  <c:v>41902</c:v>
                </c:pt>
                <c:pt idx="1390">
                  <c:v>41903</c:v>
                </c:pt>
                <c:pt idx="1391">
                  <c:v>41904</c:v>
                </c:pt>
                <c:pt idx="1392">
                  <c:v>41905</c:v>
                </c:pt>
                <c:pt idx="1393">
                  <c:v>41906</c:v>
                </c:pt>
                <c:pt idx="1394">
                  <c:v>41907</c:v>
                </c:pt>
                <c:pt idx="1395">
                  <c:v>41908</c:v>
                </c:pt>
                <c:pt idx="1396">
                  <c:v>41909</c:v>
                </c:pt>
                <c:pt idx="1397">
                  <c:v>41910</c:v>
                </c:pt>
                <c:pt idx="1398">
                  <c:v>41911</c:v>
                </c:pt>
                <c:pt idx="1399">
                  <c:v>41912</c:v>
                </c:pt>
                <c:pt idx="1400">
                  <c:v>41913</c:v>
                </c:pt>
                <c:pt idx="1401">
                  <c:v>41914</c:v>
                </c:pt>
                <c:pt idx="1402">
                  <c:v>41915</c:v>
                </c:pt>
                <c:pt idx="1403">
                  <c:v>41916</c:v>
                </c:pt>
                <c:pt idx="1404">
                  <c:v>41917</c:v>
                </c:pt>
                <c:pt idx="1405">
                  <c:v>41918</c:v>
                </c:pt>
                <c:pt idx="1406">
                  <c:v>41919</c:v>
                </c:pt>
                <c:pt idx="1407">
                  <c:v>41920</c:v>
                </c:pt>
                <c:pt idx="1408">
                  <c:v>41921</c:v>
                </c:pt>
                <c:pt idx="1409">
                  <c:v>41922</c:v>
                </c:pt>
                <c:pt idx="1410">
                  <c:v>41923</c:v>
                </c:pt>
                <c:pt idx="1411">
                  <c:v>41924</c:v>
                </c:pt>
                <c:pt idx="1412">
                  <c:v>41925</c:v>
                </c:pt>
                <c:pt idx="1413">
                  <c:v>41926</c:v>
                </c:pt>
                <c:pt idx="1414">
                  <c:v>41927</c:v>
                </c:pt>
                <c:pt idx="1415">
                  <c:v>41928</c:v>
                </c:pt>
                <c:pt idx="1416">
                  <c:v>41929</c:v>
                </c:pt>
                <c:pt idx="1417">
                  <c:v>41930</c:v>
                </c:pt>
                <c:pt idx="1418">
                  <c:v>41931</c:v>
                </c:pt>
                <c:pt idx="1419">
                  <c:v>41932</c:v>
                </c:pt>
                <c:pt idx="1420">
                  <c:v>41933</c:v>
                </c:pt>
                <c:pt idx="1421">
                  <c:v>41934</c:v>
                </c:pt>
                <c:pt idx="1422">
                  <c:v>41935</c:v>
                </c:pt>
                <c:pt idx="1423">
                  <c:v>41936</c:v>
                </c:pt>
                <c:pt idx="1424">
                  <c:v>41937</c:v>
                </c:pt>
                <c:pt idx="1425">
                  <c:v>41938</c:v>
                </c:pt>
                <c:pt idx="1426">
                  <c:v>41939</c:v>
                </c:pt>
                <c:pt idx="1427">
                  <c:v>41940</c:v>
                </c:pt>
                <c:pt idx="1428">
                  <c:v>41941</c:v>
                </c:pt>
                <c:pt idx="1429">
                  <c:v>41942</c:v>
                </c:pt>
                <c:pt idx="1430">
                  <c:v>41943</c:v>
                </c:pt>
                <c:pt idx="1431">
                  <c:v>41944</c:v>
                </c:pt>
                <c:pt idx="1432">
                  <c:v>41945</c:v>
                </c:pt>
                <c:pt idx="1433">
                  <c:v>41946</c:v>
                </c:pt>
                <c:pt idx="1434">
                  <c:v>41947</c:v>
                </c:pt>
                <c:pt idx="1435">
                  <c:v>41948</c:v>
                </c:pt>
                <c:pt idx="1436">
                  <c:v>41949</c:v>
                </c:pt>
                <c:pt idx="1437">
                  <c:v>41950</c:v>
                </c:pt>
                <c:pt idx="1438">
                  <c:v>41951</c:v>
                </c:pt>
                <c:pt idx="1439">
                  <c:v>41952</c:v>
                </c:pt>
                <c:pt idx="1440">
                  <c:v>41953</c:v>
                </c:pt>
                <c:pt idx="1441">
                  <c:v>41954</c:v>
                </c:pt>
                <c:pt idx="1442">
                  <c:v>41955</c:v>
                </c:pt>
                <c:pt idx="1443">
                  <c:v>41956</c:v>
                </c:pt>
                <c:pt idx="1444">
                  <c:v>41957</c:v>
                </c:pt>
                <c:pt idx="1445">
                  <c:v>41958</c:v>
                </c:pt>
                <c:pt idx="1446">
                  <c:v>41959</c:v>
                </c:pt>
                <c:pt idx="1447">
                  <c:v>41960</c:v>
                </c:pt>
                <c:pt idx="1448">
                  <c:v>41961</c:v>
                </c:pt>
                <c:pt idx="1449">
                  <c:v>41962</c:v>
                </c:pt>
                <c:pt idx="1450">
                  <c:v>41963</c:v>
                </c:pt>
                <c:pt idx="1451">
                  <c:v>41964</c:v>
                </c:pt>
                <c:pt idx="1452">
                  <c:v>41965</c:v>
                </c:pt>
                <c:pt idx="1453">
                  <c:v>41966</c:v>
                </c:pt>
                <c:pt idx="1454">
                  <c:v>41967</c:v>
                </c:pt>
                <c:pt idx="1455">
                  <c:v>41968</c:v>
                </c:pt>
                <c:pt idx="1456">
                  <c:v>41969</c:v>
                </c:pt>
                <c:pt idx="1457">
                  <c:v>41970</c:v>
                </c:pt>
                <c:pt idx="1458">
                  <c:v>41971</c:v>
                </c:pt>
                <c:pt idx="1459">
                  <c:v>41972</c:v>
                </c:pt>
                <c:pt idx="1460">
                  <c:v>41973</c:v>
                </c:pt>
                <c:pt idx="1461">
                  <c:v>41974</c:v>
                </c:pt>
                <c:pt idx="1462">
                  <c:v>41975</c:v>
                </c:pt>
                <c:pt idx="1463">
                  <c:v>41976</c:v>
                </c:pt>
                <c:pt idx="1464">
                  <c:v>41977</c:v>
                </c:pt>
                <c:pt idx="1465">
                  <c:v>41978</c:v>
                </c:pt>
                <c:pt idx="1466">
                  <c:v>41979</c:v>
                </c:pt>
                <c:pt idx="1467">
                  <c:v>41980</c:v>
                </c:pt>
                <c:pt idx="1468">
                  <c:v>41981</c:v>
                </c:pt>
                <c:pt idx="1469">
                  <c:v>41982</c:v>
                </c:pt>
                <c:pt idx="1470">
                  <c:v>41983</c:v>
                </c:pt>
                <c:pt idx="1471">
                  <c:v>41984</c:v>
                </c:pt>
                <c:pt idx="1472">
                  <c:v>41985</c:v>
                </c:pt>
                <c:pt idx="1473">
                  <c:v>41986</c:v>
                </c:pt>
                <c:pt idx="1474">
                  <c:v>41987</c:v>
                </c:pt>
                <c:pt idx="1475">
                  <c:v>41988</c:v>
                </c:pt>
                <c:pt idx="1476">
                  <c:v>41989</c:v>
                </c:pt>
                <c:pt idx="1477">
                  <c:v>41990</c:v>
                </c:pt>
                <c:pt idx="1478">
                  <c:v>41991</c:v>
                </c:pt>
                <c:pt idx="1479">
                  <c:v>41992</c:v>
                </c:pt>
                <c:pt idx="1480">
                  <c:v>41993</c:v>
                </c:pt>
                <c:pt idx="1481">
                  <c:v>41994</c:v>
                </c:pt>
                <c:pt idx="1482">
                  <c:v>41995</c:v>
                </c:pt>
                <c:pt idx="1483">
                  <c:v>41996</c:v>
                </c:pt>
                <c:pt idx="1484">
                  <c:v>41997</c:v>
                </c:pt>
                <c:pt idx="1485">
                  <c:v>41998</c:v>
                </c:pt>
                <c:pt idx="1486">
                  <c:v>41999</c:v>
                </c:pt>
                <c:pt idx="1487">
                  <c:v>42000</c:v>
                </c:pt>
                <c:pt idx="1488">
                  <c:v>42001</c:v>
                </c:pt>
                <c:pt idx="1489">
                  <c:v>42002</c:v>
                </c:pt>
                <c:pt idx="1490">
                  <c:v>42003</c:v>
                </c:pt>
                <c:pt idx="1491">
                  <c:v>42004</c:v>
                </c:pt>
                <c:pt idx="1492">
                  <c:v>42005</c:v>
                </c:pt>
                <c:pt idx="1493">
                  <c:v>42006</c:v>
                </c:pt>
                <c:pt idx="1494">
                  <c:v>42007</c:v>
                </c:pt>
                <c:pt idx="1495">
                  <c:v>42008</c:v>
                </c:pt>
                <c:pt idx="1496">
                  <c:v>42009</c:v>
                </c:pt>
                <c:pt idx="1497">
                  <c:v>42010</c:v>
                </c:pt>
                <c:pt idx="1498">
                  <c:v>42011</c:v>
                </c:pt>
                <c:pt idx="1499">
                  <c:v>42012</c:v>
                </c:pt>
                <c:pt idx="1500">
                  <c:v>42013</c:v>
                </c:pt>
                <c:pt idx="1501">
                  <c:v>42014</c:v>
                </c:pt>
                <c:pt idx="1502">
                  <c:v>42015</c:v>
                </c:pt>
                <c:pt idx="1503">
                  <c:v>42016</c:v>
                </c:pt>
                <c:pt idx="1504">
                  <c:v>42017</c:v>
                </c:pt>
                <c:pt idx="1505">
                  <c:v>42018</c:v>
                </c:pt>
                <c:pt idx="1506">
                  <c:v>42019</c:v>
                </c:pt>
                <c:pt idx="1507">
                  <c:v>42020</c:v>
                </c:pt>
                <c:pt idx="1508">
                  <c:v>42021</c:v>
                </c:pt>
                <c:pt idx="1509">
                  <c:v>42022</c:v>
                </c:pt>
                <c:pt idx="1510">
                  <c:v>42023</c:v>
                </c:pt>
                <c:pt idx="1511">
                  <c:v>42024</c:v>
                </c:pt>
                <c:pt idx="1512">
                  <c:v>42025</c:v>
                </c:pt>
                <c:pt idx="1513">
                  <c:v>42026</c:v>
                </c:pt>
                <c:pt idx="1514">
                  <c:v>42027</c:v>
                </c:pt>
                <c:pt idx="1515">
                  <c:v>42028</c:v>
                </c:pt>
                <c:pt idx="1516">
                  <c:v>42029</c:v>
                </c:pt>
                <c:pt idx="1517">
                  <c:v>42030</c:v>
                </c:pt>
                <c:pt idx="1518">
                  <c:v>42031</c:v>
                </c:pt>
                <c:pt idx="1519">
                  <c:v>42032</c:v>
                </c:pt>
                <c:pt idx="1520">
                  <c:v>42033</c:v>
                </c:pt>
                <c:pt idx="1521">
                  <c:v>42034</c:v>
                </c:pt>
                <c:pt idx="1522">
                  <c:v>42035</c:v>
                </c:pt>
                <c:pt idx="1523">
                  <c:v>42036</c:v>
                </c:pt>
                <c:pt idx="1524">
                  <c:v>42037</c:v>
                </c:pt>
                <c:pt idx="1525">
                  <c:v>42038</c:v>
                </c:pt>
                <c:pt idx="1526">
                  <c:v>42039</c:v>
                </c:pt>
                <c:pt idx="1527">
                  <c:v>42040</c:v>
                </c:pt>
                <c:pt idx="1528">
                  <c:v>42041</c:v>
                </c:pt>
                <c:pt idx="1529">
                  <c:v>42042</c:v>
                </c:pt>
                <c:pt idx="1530">
                  <c:v>42043</c:v>
                </c:pt>
                <c:pt idx="1531">
                  <c:v>42044</c:v>
                </c:pt>
                <c:pt idx="1532">
                  <c:v>42045</c:v>
                </c:pt>
                <c:pt idx="1533">
                  <c:v>42046</c:v>
                </c:pt>
                <c:pt idx="1534">
                  <c:v>42047</c:v>
                </c:pt>
                <c:pt idx="1535">
                  <c:v>42048</c:v>
                </c:pt>
                <c:pt idx="1536">
                  <c:v>42049</c:v>
                </c:pt>
                <c:pt idx="1537">
                  <c:v>42050</c:v>
                </c:pt>
                <c:pt idx="1538">
                  <c:v>42051</c:v>
                </c:pt>
                <c:pt idx="1539">
                  <c:v>42052</c:v>
                </c:pt>
                <c:pt idx="1540">
                  <c:v>42053</c:v>
                </c:pt>
                <c:pt idx="1541">
                  <c:v>42054</c:v>
                </c:pt>
                <c:pt idx="1542">
                  <c:v>42055</c:v>
                </c:pt>
                <c:pt idx="1543">
                  <c:v>42056</c:v>
                </c:pt>
                <c:pt idx="1544">
                  <c:v>42057</c:v>
                </c:pt>
                <c:pt idx="1545">
                  <c:v>42058</c:v>
                </c:pt>
                <c:pt idx="1546">
                  <c:v>42059</c:v>
                </c:pt>
                <c:pt idx="1547">
                  <c:v>42060</c:v>
                </c:pt>
                <c:pt idx="1548">
                  <c:v>42061</c:v>
                </c:pt>
                <c:pt idx="1549">
                  <c:v>42062</c:v>
                </c:pt>
                <c:pt idx="1550">
                  <c:v>42063</c:v>
                </c:pt>
                <c:pt idx="1551">
                  <c:v>42064</c:v>
                </c:pt>
                <c:pt idx="1552">
                  <c:v>42065</c:v>
                </c:pt>
                <c:pt idx="1553">
                  <c:v>42066</c:v>
                </c:pt>
                <c:pt idx="1554">
                  <c:v>42067</c:v>
                </c:pt>
                <c:pt idx="1555">
                  <c:v>42068</c:v>
                </c:pt>
                <c:pt idx="1556">
                  <c:v>42069</c:v>
                </c:pt>
                <c:pt idx="1557">
                  <c:v>42070</c:v>
                </c:pt>
                <c:pt idx="1558">
                  <c:v>42071</c:v>
                </c:pt>
                <c:pt idx="1559">
                  <c:v>42072</c:v>
                </c:pt>
                <c:pt idx="1560">
                  <c:v>42073</c:v>
                </c:pt>
                <c:pt idx="1561">
                  <c:v>42074</c:v>
                </c:pt>
                <c:pt idx="1562">
                  <c:v>42075</c:v>
                </c:pt>
                <c:pt idx="1563">
                  <c:v>42076</c:v>
                </c:pt>
                <c:pt idx="1564">
                  <c:v>42077</c:v>
                </c:pt>
                <c:pt idx="1565">
                  <c:v>42078</c:v>
                </c:pt>
                <c:pt idx="1566">
                  <c:v>42079</c:v>
                </c:pt>
                <c:pt idx="1567">
                  <c:v>42080</c:v>
                </c:pt>
                <c:pt idx="1568">
                  <c:v>42081</c:v>
                </c:pt>
                <c:pt idx="1569">
                  <c:v>42082</c:v>
                </c:pt>
                <c:pt idx="1570">
                  <c:v>42083</c:v>
                </c:pt>
                <c:pt idx="1571">
                  <c:v>42084</c:v>
                </c:pt>
                <c:pt idx="1572">
                  <c:v>42085</c:v>
                </c:pt>
                <c:pt idx="1573">
                  <c:v>42086</c:v>
                </c:pt>
                <c:pt idx="1574">
                  <c:v>42087</c:v>
                </c:pt>
                <c:pt idx="1575">
                  <c:v>42088</c:v>
                </c:pt>
                <c:pt idx="1576">
                  <c:v>42089</c:v>
                </c:pt>
                <c:pt idx="1577">
                  <c:v>42090</c:v>
                </c:pt>
                <c:pt idx="1578">
                  <c:v>42091</c:v>
                </c:pt>
                <c:pt idx="1579">
                  <c:v>42092</c:v>
                </c:pt>
                <c:pt idx="1580">
                  <c:v>42093</c:v>
                </c:pt>
                <c:pt idx="1581">
                  <c:v>42094</c:v>
                </c:pt>
                <c:pt idx="1582">
                  <c:v>42095</c:v>
                </c:pt>
                <c:pt idx="1583">
                  <c:v>42096</c:v>
                </c:pt>
                <c:pt idx="1584">
                  <c:v>42097</c:v>
                </c:pt>
                <c:pt idx="1585">
                  <c:v>42098</c:v>
                </c:pt>
                <c:pt idx="1586">
                  <c:v>42099</c:v>
                </c:pt>
                <c:pt idx="1587">
                  <c:v>42100</c:v>
                </c:pt>
                <c:pt idx="1588">
                  <c:v>42101</c:v>
                </c:pt>
                <c:pt idx="1589">
                  <c:v>42102</c:v>
                </c:pt>
                <c:pt idx="1590">
                  <c:v>42103</c:v>
                </c:pt>
                <c:pt idx="1591">
                  <c:v>42104</c:v>
                </c:pt>
                <c:pt idx="1592">
                  <c:v>42105</c:v>
                </c:pt>
                <c:pt idx="1593">
                  <c:v>42106</c:v>
                </c:pt>
                <c:pt idx="1594">
                  <c:v>42107</c:v>
                </c:pt>
                <c:pt idx="1595">
                  <c:v>42108</c:v>
                </c:pt>
                <c:pt idx="1596">
                  <c:v>42109</c:v>
                </c:pt>
                <c:pt idx="1597">
                  <c:v>42110</c:v>
                </c:pt>
                <c:pt idx="1598">
                  <c:v>42111</c:v>
                </c:pt>
                <c:pt idx="1599">
                  <c:v>42112</c:v>
                </c:pt>
                <c:pt idx="1600">
                  <c:v>42113</c:v>
                </c:pt>
                <c:pt idx="1601">
                  <c:v>42114</c:v>
                </c:pt>
                <c:pt idx="1602">
                  <c:v>42115</c:v>
                </c:pt>
                <c:pt idx="1603">
                  <c:v>42116</c:v>
                </c:pt>
                <c:pt idx="1604">
                  <c:v>42117</c:v>
                </c:pt>
                <c:pt idx="1605">
                  <c:v>42118</c:v>
                </c:pt>
                <c:pt idx="1606">
                  <c:v>42119</c:v>
                </c:pt>
                <c:pt idx="1607">
                  <c:v>42120</c:v>
                </c:pt>
                <c:pt idx="1608">
                  <c:v>42121</c:v>
                </c:pt>
                <c:pt idx="1609">
                  <c:v>42122</c:v>
                </c:pt>
                <c:pt idx="1610">
                  <c:v>42123</c:v>
                </c:pt>
                <c:pt idx="1611">
                  <c:v>42124</c:v>
                </c:pt>
                <c:pt idx="1612">
                  <c:v>42125</c:v>
                </c:pt>
                <c:pt idx="1613">
                  <c:v>42126</c:v>
                </c:pt>
                <c:pt idx="1614">
                  <c:v>42127</c:v>
                </c:pt>
                <c:pt idx="1615">
                  <c:v>42128</c:v>
                </c:pt>
                <c:pt idx="1616">
                  <c:v>42129</c:v>
                </c:pt>
                <c:pt idx="1617">
                  <c:v>42130</c:v>
                </c:pt>
                <c:pt idx="1618">
                  <c:v>42131</c:v>
                </c:pt>
                <c:pt idx="1619">
                  <c:v>42132</c:v>
                </c:pt>
                <c:pt idx="1620">
                  <c:v>42133</c:v>
                </c:pt>
                <c:pt idx="1621">
                  <c:v>42134</c:v>
                </c:pt>
                <c:pt idx="1622">
                  <c:v>42135</c:v>
                </c:pt>
                <c:pt idx="1623">
                  <c:v>42136</c:v>
                </c:pt>
                <c:pt idx="1624">
                  <c:v>42137</c:v>
                </c:pt>
                <c:pt idx="1625">
                  <c:v>42138</c:v>
                </c:pt>
                <c:pt idx="1626">
                  <c:v>42139</c:v>
                </c:pt>
                <c:pt idx="1627">
                  <c:v>42140</c:v>
                </c:pt>
                <c:pt idx="1628">
                  <c:v>42141</c:v>
                </c:pt>
                <c:pt idx="1629">
                  <c:v>42142</c:v>
                </c:pt>
                <c:pt idx="1630">
                  <c:v>42143</c:v>
                </c:pt>
                <c:pt idx="1631">
                  <c:v>42144</c:v>
                </c:pt>
                <c:pt idx="1632">
                  <c:v>42145</c:v>
                </c:pt>
                <c:pt idx="1633">
                  <c:v>42146</c:v>
                </c:pt>
                <c:pt idx="1634">
                  <c:v>42147</c:v>
                </c:pt>
                <c:pt idx="1635">
                  <c:v>42148</c:v>
                </c:pt>
                <c:pt idx="1636">
                  <c:v>42149</c:v>
                </c:pt>
                <c:pt idx="1637">
                  <c:v>42150</c:v>
                </c:pt>
                <c:pt idx="1638">
                  <c:v>42151</c:v>
                </c:pt>
                <c:pt idx="1639">
                  <c:v>42152</c:v>
                </c:pt>
                <c:pt idx="1640">
                  <c:v>42153</c:v>
                </c:pt>
                <c:pt idx="1641">
                  <c:v>42154</c:v>
                </c:pt>
                <c:pt idx="1642">
                  <c:v>42155</c:v>
                </c:pt>
                <c:pt idx="1643">
                  <c:v>42156</c:v>
                </c:pt>
                <c:pt idx="1644">
                  <c:v>42157</c:v>
                </c:pt>
                <c:pt idx="1645">
                  <c:v>42158</c:v>
                </c:pt>
                <c:pt idx="1646">
                  <c:v>42159</c:v>
                </c:pt>
                <c:pt idx="1647">
                  <c:v>42160</c:v>
                </c:pt>
                <c:pt idx="1648">
                  <c:v>42161</c:v>
                </c:pt>
                <c:pt idx="1649">
                  <c:v>42162</c:v>
                </c:pt>
                <c:pt idx="1650">
                  <c:v>42163</c:v>
                </c:pt>
                <c:pt idx="1651">
                  <c:v>42164</c:v>
                </c:pt>
                <c:pt idx="1652">
                  <c:v>42165</c:v>
                </c:pt>
                <c:pt idx="1653">
                  <c:v>42166</c:v>
                </c:pt>
                <c:pt idx="1654">
                  <c:v>42167</c:v>
                </c:pt>
                <c:pt idx="1655">
                  <c:v>42168</c:v>
                </c:pt>
                <c:pt idx="1656">
                  <c:v>42169</c:v>
                </c:pt>
                <c:pt idx="1657">
                  <c:v>42170</c:v>
                </c:pt>
                <c:pt idx="1658">
                  <c:v>42171</c:v>
                </c:pt>
                <c:pt idx="1659">
                  <c:v>42172</c:v>
                </c:pt>
                <c:pt idx="1660">
                  <c:v>42173</c:v>
                </c:pt>
                <c:pt idx="1661">
                  <c:v>42174</c:v>
                </c:pt>
                <c:pt idx="1662">
                  <c:v>42175</c:v>
                </c:pt>
                <c:pt idx="1663">
                  <c:v>42176</c:v>
                </c:pt>
                <c:pt idx="1664">
                  <c:v>42177</c:v>
                </c:pt>
                <c:pt idx="1665">
                  <c:v>42178</c:v>
                </c:pt>
                <c:pt idx="1666">
                  <c:v>42179</c:v>
                </c:pt>
                <c:pt idx="1667">
                  <c:v>42180</c:v>
                </c:pt>
                <c:pt idx="1668">
                  <c:v>42181</c:v>
                </c:pt>
                <c:pt idx="1669">
                  <c:v>42182</c:v>
                </c:pt>
                <c:pt idx="1670">
                  <c:v>42183</c:v>
                </c:pt>
                <c:pt idx="1671">
                  <c:v>42184</c:v>
                </c:pt>
                <c:pt idx="1672">
                  <c:v>42185</c:v>
                </c:pt>
                <c:pt idx="1673">
                  <c:v>42186</c:v>
                </c:pt>
                <c:pt idx="1674">
                  <c:v>42187</c:v>
                </c:pt>
                <c:pt idx="1675">
                  <c:v>42188</c:v>
                </c:pt>
                <c:pt idx="1676">
                  <c:v>42189</c:v>
                </c:pt>
                <c:pt idx="1677">
                  <c:v>42190</c:v>
                </c:pt>
                <c:pt idx="1678">
                  <c:v>42191</c:v>
                </c:pt>
                <c:pt idx="1679">
                  <c:v>42192</c:v>
                </c:pt>
                <c:pt idx="1680">
                  <c:v>42193</c:v>
                </c:pt>
                <c:pt idx="1681">
                  <c:v>42194</c:v>
                </c:pt>
                <c:pt idx="1682">
                  <c:v>42195</c:v>
                </c:pt>
                <c:pt idx="1683">
                  <c:v>42196</c:v>
                </c:pt>
                <c:pt idx="1684">
                  <c:v>42197</c:v>
                </c:pt>
                <c:pt idx="1685">
                  <c:v>42198</c:v>
                </c:pt>
                <c:pt idx="1686">
                  <c:v>42199</c:v>
                </c:pt>
                <c:pt idx="1687">
                  <c:v>42200</c:v>
                </c:pt>
                <c:pt idx="1688">
                  <c:v>42201</c:v>
                </c:pt>
                <c:pt idx="1689">
                  <c:v>42202</c:v>
                </c:pt>
                <c:pt idx="1690">
                  <c:v>42203</c:v>
                </c:pt>
                <c:pt idx="1691">
                  <c:v>42204</c:v>
                </c:pt>
                <c:pt idx="1692">
                  <c:v>42205</c:v>
                </c:pt>
                <c:pt idx="1693">
                  <c:v>42206</c:v>
                </c:pt>
                <c:pt idx="1694">
                  <c:v>42207</c:v>
                </c:pt>
                <c:pt idx="1695">
                  <c:v>42208</c:v>
                </c:pt>
                <c:pt idx="1696">
                  <c:v>42209</c:v>
                </c:pt>
                <c:pt idx="1697">
                  <c:v>42210</c:v>
                </c:pt>
                <c:pt idx="1698">
                  <c:v>42211</c:v>
                </c:pt>
                <c:pt idx="1699">
                  <c:v>42212</c:v>
                </c:pt>
                <c:pt idx="1700">
                  <c:v>42213</c:v>
                </c:pt>
                <c:pt idx="1701">
                  <c:v>42214</c:v>
                </c:pt>
                <c:pt idx="1702">
                  <c:v>42215</c:v>
                </c:pt>
                <c:pt idx="1703">
                  <c:v>42216</c:v>
                </c:pt>
                <c:pt idx="1704">
                  <c:v>42217</c:v>
                </c:pt>
                <c:pt idx="1705">
                  <c:v>42218</c:v>
                </c:pt>
                <c:pt idx="1706">
                  <c:v>42219</c:v>
                </c:pt>
                <c:pt idx="1707">
                  <c:v>42220</c:v>
                </c:pt>
                <c:pt idx="1708">
                  <c:v>42221</c:v>
                </c:pt>
                <c:pt idx="1709">
                  <c:v>42222</c:v>
                </c:pt>
                <c:pt idx="1710">
                  <c:v>42223</c:v>
                </c:pt>
                <c:pt idx="1711">
                  <c:v>42224</c:v>
                </c:pt>
                <c:pt idx="1712">
                  <c:v>42225</c:v>
                </c:pt>
                <c:pt idx="1713">
                  <c:v>42226</c:v>
                </c:pt>
                <c:pt idx="1714">
                  <c:v>42227</c:v>
                </c:pt>
                <c:pt idx="1715">
                  <c:v>42228</c:v>
                </c:pt>
                <c:pt idx="1716">
                  <c:v>42229</c:v>
                </c:pt>
                <c:pt idx="1717">
                  <c:v>42230</c:v>
                </c:pt>
                <c:pt idx="1718">
                  <c:v>42231</c:v>
                </c:pt>
                <c:pt idx="1719">
                  <c:v>42232</c:v>
                </c:pt>
                <c:pt idx="1720">
                  <c:v>42233</c:v>
                </c:pt>
                <c:pt idx="1721">
                  <c:v>42234</c:v>
                </c:pt>
                <c:pt idx="1722">
                  <c:v>42235</c:v>
                </c:pt>
                <c:pt idx="1723">
                  <c:v>42236</c:v>
                </c:pt>
                <c:pt idx="1724">
                  <c:v>42237</c:v>
                </c:pt>
                <c:pt idx="1725">
                  <c:v>42238</c:v>
                </c:pt>
                <c:pt idx="1726">
                  <c:v>42239</c:v>
                </c:pt>
                <c:pt idx="1727">
                  <c:v>42240</c:v>
                </c:pt>
                <c:pt idx="1728">
                  <c:v>42241</c:v>
                </c:pt>
                <c:pt idx="1729">
                  <c:v>42242</c:v>
                </c:pt>
                <c:pt idx="1730">
                  <c:v>42243</c:v>
                </c:pt>
                <c:pt idx="1731">
                  <c:v>42244</c:v>
                </c:pt>
                <c:pt idx="1732">
                  <c:v>42245</c:v>
                </c:pt>
                <c:pt idx="1733">
                  <c:v>42246</c:v>
                </c:pt>
                <c:pt idx="1734">
                  <c:v>42247</c:v>
                </c:pt>
                <c:pt idx="1735">
                  <c:v>42248</c:v>
                </c:pt>
                <c:pt idx="1736">
                  <c:v>42249</c:v>
                </c:pt>
                <c:pt idx="1737">
                  <c:v>42250</c:v>
                </c:pt>
                <c:pt idx="1738">
                  <c:v>42251</c:v>
                </c:pt>
                <c:pt idx="1739">
                  <c:v>42252</c:v>
                </c:pt>
                <c:pt idx="1740">
                  <c:v>42253</c:v>
                </c:pt>
                <c:pt idx="1741">
                  <c:v>42254</c:v>
                </c:pt>
                <c:pt idx="1742">
                  <c:v>42255</c:v>
                </c:pt>
                <c:pt idx="1743">
                  <c:v>42256</c:v>
                </c:pt>
                <c:pt idx="1744">
                  <c:v>42257</c:v>
                </c:pt>
                <c:pt idx="1745">
                  <c:v>42258</c:v>
                </c:pt>
                <c:pt idx="1746">
                  <c:v>42259</c:v>
                </c:pt>
                <c:pt idx="1747">
                  <c:v>42260</c:v>
                </c:pt>
                <c:pt idx="1748">
                  <c:v>42261</c:v>
                </c:pt>
                <c:pt idx="1749">
                  <c:v>42262</c:v>
                </c:pt>
                <c:pt idx="1750">
                  <c:v>42263</c:v>
                </c:pt>
                <c:pt idx="1751">
                  <c:v>42264</c:v>
                </c:pt>
                <c:pt idx="1752">
                  <c:v>42265</c:v>
                </c:pt>
                <c:pt idx="1753">
                  <c:v>42266</c:v>
                </c:pt>
                <c:pt idx="1754">
                  <c:v>42267</c:v>
                </c:pt>
                <c:pt idx="1755">
                  <c:v>42268</c:v>
                </c:pt>
                <c:pt idx="1756">
                  <c:v>42269</c:v>
                </c:pt>
                <c:pt idx="1757">
                  <c:v>42270</c:v>
                </c:pt>
                <c:pt idx="1758">
                  <c:v>42271</c:v>
                </c:pt>
                <c:pt idx="1759">
                  <c:v>42272</c:v>
                </c:pt>
                <c:pt idx="1760">
                  <c:v>42273</c:v>
                </c:pt>
                <c:pt idx="1761">
                  <c:v>42274</c:v>
                </c:pt>
                <c:pt idx="1762">
                  <c:v>42275</c:v>
                </c:pt>
                <c:pt idx="1763">
                  <c:v>42276</c:v>
                </c:pt>
                <c:pt idx="1764">
                  <c:v>42277</c:v>
                </c:pt>
                <c:pt idx="1765">
                  <c:v>42278</c:v>
                </c:pt>
                <c:pt idx="1766">
                  <c:v>42279</c:v>
                </c:pt>
                <c:pt idx="1767">
                  <c:v>42280</c:v>
                </c:pt>
                <c:pt idx="1768">
                  <c:v>42281</c:v>
                </c:pt>
                <c:pt idx="1769">
                  <c:v>42282</c:v>
                </c:pt>
                <c:pt idx="1770">
                  <c:v>42283</c:v>
                </c:pt>
                <c:pt idx="1771">
                  <c:v>42284</c:v>
                </c:pt>
                <c:pt idx="1772">
                  <c:v>42285</c:v>
                </c:pt>
                <c:pt idx="1773">
                  <c:v>42286</c:v>
                </c:pt>
                <c:pt idx="1774">
                  <c:v>42287</c:v>
                </c:pt>
                <c:pt idx="1775">
                  <c:v>42288</c:v>
                </c:pt>
                <c:pt idx="1776">
                  <c:v>42289</c:v>
                </c:pt>
                <c:pt idx="1777">
                  <c:v>42290</c:v>
                </c:pt>
                <c:pt idx="1778">
                  <c:v>42291</c:v>
                </c:pt>
                <c:pt idx="1779">
                  <c:v>42292</c:v>
                </c:pt>
                <c:pt idx="1780">
                  <c:v>42293</c:v>
                </c:pt>
                <c:pt idx="1781">
                  <c:v>42294</c:v>
                </c:pt>
                <c:pt idx="1782">
                  <c:v>42295</c:v>
                </c:pt>
                <c:pt idx="1783">
                  <c:v>42296</c:v>
                </c:pt>
                <c:pt idx="1784">
                  <c:v>42297</c:v>
                </c:pt>
                <c:pt idx="1785">
                  <c:v>42298</c:v>
                </c:pt>
                <c:pt idx="1786">
                  <c:v>42299</c:v>
                </c:pt>
                <c:pt idx="1787">
                  <c:v>42300</c:v>
                </c:pt>
                <c:pt idx="1788">
                  <c:v>42301</c:v>
                </c:pt>
                <c:pt idx="1789">
                  <c:v>42302</c:v>
                </c:pt>
                <c:pt idx="1790">
                  <c:v>42303</c:v>
                </c:pt>
                <c:pt idx="1791">
                  <c:v>42304</c:v>
                </c:pt>
                <c:pt idx="1792">
                  <c:v>42305</c:v>
                </c:pt>
                <c:pt idx="1793">
                  <c:v>42306</c:v>
                </c:pt>
                <c:pt idx="1794">
                  <c:v>42307</c:v>
                </c:pt>
                <c:pt idx="1795">
                  <c:v>42308</c:v>
                </c:pt>
                <c:pt idx="1796">
                  <c:v>42309</c:v>
                </c:pt>
                <c:pt idx="1797">
                  <c:v>42310</c:v>
                </c:pt>
                <c:pt idx="1798">
                  <c:v>42311</c:v>
                </c:pt>
                <c:pt idx="1799">
                  <c:v>42312</c:v>
                </c:pt>
                <c:pt idx="1800">
                  <c:v>42313</c:v>
                </c:pt>
                <c:pt idx="1801">
                  <c:v>42314</c:v>
                </c:pt>
                <c:pt idx="1802">
                  <c:v>42315</c:v>
                </c:pt>
                <c:pt idx="1803">
                  <c:v>42316</c:v>
                </c:pt>
                <c:pt idx="1804">
                  <c:v>42317</c:v>
                </c:pt>
                <c:pt idx="1805">
                  <c:v>42318</c:v>
                </c:pt>
                <c:pt idx="1806">
                  <c:v>42319</c:v>
                </c:pt>
                <c:pt idx="1807">
                  <c:v>42320</c:v>
                </c:pt>
                <c:pt idx="1808">
                  <c:v>42321</c:v>
                </c:pt>
                <c:pt idx="1809">
                  <c:v>42322</c:v>
                </c:pt>
                <c:pt idx="1810">
                  <c:v>42323</c:v>
                </c:pt>
                <c:pt idx="1811">
                  <c:v>42324</c:v>
                </c:pt>
                <c:pt idx="1812">
                  <c:v>42325</c:v>
                </c:pt>
                <c:pt idx="1813">
                  <c:v>42326</c:v>
                </c:pt>
                <c:pt idx="1814">
                  <c:v>42327</c:v>
                </c:pt>
                <c:pt idx="1815">
                  <c:v>42328</c:v>
                </c:pt>
                <c:pt idx="1816">
                  <c:v>42329</c:v>
                </c:pt>
                <c:pt idx="1817">
                  <c:v>42330</c:v>
                </c:pt>
                <c:pt idx="1818">
                  <c:v>42331</c:v>
                </c:pt>
                <c:pt idx="1819">
                  <c:v>42332</c:v>
                </c:pt>
                <c:pt idx="1820">
                  <c:v>42333</c:v>
                </c:pt>
                <c:pt idx="1821">
                  <c:v>42334</c:v>
                </c:pt>
                <c:pt idx="1822">
                  <c:v>42335</c:v>
                </c:pt>
                <c:pt idx="1823">
                  <c:v>42336</c:v>
                </c:pt>
                <c:pt idx="1824">
                  <c:v>42337</c:v>
                </c:pt>
                <c:pt idx="1825">
                  <c:v>42338</c:v>
                </c:pt>
                <c:pt idx="1826">
                  <c:v>42339</c:v>
                </c:pt>
                <c:pt idx="1827">
                  <c:v>42340</c:v>
                </c:pt>
                <c:pt idx="1828">
                  <c:v>42341</c:v>
                </c:pt>
                <c:pt idx="1829">
                  <c:v>42342</c:v>
                </c:pt>
                <c:pt idx="1830">
                  <c:v>42343</c:v>
                </c:pt>
                <c:pt idx="1831">
                  <c:v>42344</c:v>
                </c:pt>
                <c:pt idx="1832">
                  <c:v>42345</c:v>
                </c:pt>
                <c:pt idx="1833">
                  <c:v>42346</c:v>
                </c:pt>
                <c:pt idx="1834">
                  <c:v>42347</c:v>
                </c:pt>
                <c:pt idx="1835">
                  <c:v>42348</c:v>
                </c:pt>
                <c:pt idx="1836">
                  <c:v>42349</c:v>
                </c:pt>
                <c:pt idx="1837">
                  <c:v>42350</c:v>
                </c:pt>
                <c:pt idx="1838">
                  <c:v>42351</c:v>
                </c:pt>
                <c:pt idx="1839">
                  <c:v>42352</c:v>
                </c:pt>
                <c:pt idx="1840">
                  <c:v>42353</c:v>
                </c:pt>
                <c:pt idx="1841">
                  <c:v>42354</c:v>
                </c:pt>
                <c:pt idx="1842">
                  <c:v>42355</c:v>
                </c:pt>
                <c:pt idx="1843">
                  <c:v>42356</c:v>
                </c:pt>
                <c:pt idx="1844">
                  <c:v>42357</c:v>
                </c:pt>
                <c:pt idx="1845">
                  <c:v>42358</c:v>
                </c:pt>
                <c:pt idx="1846">
                  <c:v>42359</c:v>
                </c:pt>
                <c:pt idx="1847">
                  <c:v>42360</c:v>
                </c:pt>
                <c:pt idx="1848">
                  <c:v>42361</c:v>
                </c:pt>
                <c:pt idx="1849">
                  <c:v>42362</c:v>
                </c:pt>
                <c:pt idx="1850">
                  <c:v>42363</c:v>
                </c:pt>
                <c:pt idx="1851">
                  <c:v>42364</c:v>
                </c:pt>
                <c:pt idx="1852">
                  <c:v>42365</c:v>
                </c:pt>
                <c:pt idx="1853">
                  <c:v>42366</c:v>
                </c:pt>
                <c:pt idx="1854">
                  <c:v>42367</c:v>
                </c:pt>
                <c:pt idx="1855">
                  <c:v>42368</c:v>
                </c:pt>
                <c:pt idx="1856">
                  <c:v>42369</c:v>
                </c:pt>
                <c:pt idx="1857">
                  <c:v>42370</c:v>
                </c:pt>
                <c:pt idx="1858">
                  <c:v>42371</c:v>
                </c:pt>
                <c:pt idx="1859">
                  <c:v>42372</c:v>
                </c:pt>
                <c:pt idx="1860">
                  <c:v>42373</c:v>
                </c:pt>
                <c:pt idx="1861">
                  <c:v>42374</c:v>
                </c:pt>
                <c:pt idx="1862">
                  <c:v>42375</c:v>
                </c:pt>
                <c:pt idx="1863">
                  <c:v>42376</c:v>
                </c:pt>
                <c:pt idx="1864">
                  <c:v>42377</c:v>
                </c:pt>
                <c:pt idx="1865">
                  <c:v>42378</c:v>
                </c:pt>
                <c:pt idx="1866">
                  <c:v>42379</c:v>
                </c:pt>
                <c:pt idx="1867">
                  <c:v>42380</c:v>
                </c:pt>
                <c:pt idx="1868">
                  <c:v>42381</c:v>
                </c:pt>
                <c:pt idx="1869">
                  <c:v>42382</c:v>
                </c:pt>
                <c:pt idx="1870">
                  <c:v>42383</c:v>
                </c:pt>
                <c:pt idx="1871">
                  <c:v>42384</c:v>
                </c:pt>
                <c:pt idx="1872">
                  <c:v>42385</c:v>
                </c:pt>
                <c:pt idx="1873">
                  <c:v>42386</c:v>
                </c:pt>
                <c:pt idx="1874">
                  <c:v>42387</c:v>
                </c:pt>
                <c:pt idx="1875">
                  <c:v>42388</c:v>
                </c:pt>
                <c:pt idx="1876">
                  <c:v>42389</c:v>
                </c:pt>
                <c:pt idx="1877">
                  <c:v>42390</c:v>
                </c:pt>
                <c:pt idx="1878">
                  <c:v>42391</c:v>
                </c:pt>
                <c:pt idx="1879">
                  <c:v>42392</c:v>
                </c:pt>
                <c:pt idx="1880">
                  <c:v>42393</c:v>
                </c:pt>
                <c:pt idx="1881">
                  <c:v>42394</c:v>
                </c:pt>
                <c:pt idx="1882">
                  <c:v>42395</c:v>
                </c:pt>
                <c:pt idx="1883">
                  <c:v>42396</c:v>
                </c:pt>
                <c:pt idx="1884">
                  <c:v>42397</c:v>
                </c:pt>
                <c:pt idx="1885">
                  <c:v>42398</c:v>
                </c:pt>
                <c:pt idx="1886">
                  <c:v>42399</c:v>
                </c:pt>
                <c:pt idx="1887">
                  <c:v>42400</c:v>
                </c:pt>
                <c:pt idx="1888">
                  <c:v>42401</c:v>
                </c:pt>
                <c:pt idx="1889">
                  <c:v>42402</c:v>
                </c:pt>
                <c:pt idx="1890">
                  <c:v>42403</c:v>
                </c:pt>
                <c:pt idx="1891">
                  <c:v>42404</c:v>
                </c:pt>
                <c:pt idx="1892">
                  <c:v>42405</c:v>
                </c:pt>
                <c:pt idx="1893">
                  <c:v>42406</c:v>
                </c:pt>
                <c:pt idx="1894">
                  <c:v>42407</c:v>
                </c:pt>
                <c:pt idx="1895">
                  <c:v>42408</c:v>
                </c:pt>
                <c:pt idx="1896">
                  <c:v>42409</c:v>
                </c:pt>
                <c:pt idx="1897">
                  <c:v>42410</c:v>
                </c:pt>
                <c:pt idx="1898">
                  <c:v>42411</c:v>
                </c:pt>
                <c:pt idx="1899">
                  <c:v>42412</c:v>
                </c:pt>
                <c:pt idx="1900">
                  <c:v>42413</c:v>
                </c:pt>
                <c:pt idx="1901">
                  <c:v>42414</c:v>
                </c:pt>
                <c:pt idx="1902">
                  <c:v>42415</c:v>
                </c:pt>
                <c:pt idx="1903">
                  <c:v>42416</c:v>
                </c:pt>
                <c:pt idx="1904">
                  <c:v>42417</c:v>
                </c:pt>
                <c:pt idx="1905">
                  <c:v>42418</c:v>
                </c:pt>
                <c:pt idx="1906">
                  <c:v>42419</c:v>
                </c:pt>
                <c:pt idx="1907">
                  <c:v>42420</c:v>
                </c:pt>
                <c:pt idx="1908">
                  <c:v>42421</c:v>
                </c:pt>
                <c:pt idx="1909">
                  <c:v>42422</c:v>
                </c:pt>
                <c:pt idx="1910">
                  <c:v>42423</c:v>
                </c:pt>
                <c:pt idx="1911">
                  <c:v>42424</c:v>
                </c:pt>
                <c:pt idx="1912">
                  <c:v>42425</c:v>
                </c:pt>
                <c:pt idx="1913">
                  <c:v>42426</c:v>
                </c:pt>
                <c:pt idx="1914">
                  <c:v>42427</c:v>
                </c:pt>
                <c:pt idx="1915">
                  <c:v>42428</c:v>
                </c:pt>
                <c:pt idx="1916">
                  <c:v>42429</c:v>
                </c:pt>
                <c:pt idx="1917">
                  <c:v>42430</c:v>
                </c:pt>
                <c:pt idx="1918">
                  <c:v>42431</c:v>
                </c:pt>
                <c:pt idx="1919">
                  <c:v>42432</c:v>
                </c:pt>
                <c:pt idx="1920">
                  <c:v>42433</c:v>
                </c:pt>
                <c:pt idx="1921">
                  <c:v>42434</c:v>
                </c:pt>
                <c:pt idx="1922">
                  <c:v>42435</c:v>
                </c:pt>
                <c:pt idx="1923">
                  <c:v>42436</c:v>
                </c:pt>
                <c:pt idx="1924">
                  <c:v>42437</c:v>
                </c:pt>
                <c:pt idx="1925">
                  <c:v>42438</c:v>
                </c:pt>
                <c:pt idx="1926">
                  <c:v>42439</c:v>
                </c:pt>
                <c:pt idx="1927">
                  <c:v>42440</c:v>
                </c:pt>
                <c:pt idx="1928">
                  <c:v>42441</c:v>
                </c:pt>
                <c:pt idx="1929">
                  <c:v>42442</c:v>
                </c:pt>
                <c:pt idx="1930">
                  <c:v>42443</c:v>
                </c:pt>
                <c:pt idx="1931">
                  <c:v>42444</c:v>
                </c:pt>
                <c:pt idx="1932">
                  <c:v>42445</c:v>
                </c:pt>
                <c:pt idx="1933">
                  <c:v>42446</c:v>
                </c:pt>
                <c:pt idx="1934">
                  <c:v>42447</c:v>
                </c:pt>
                <c:pt idx="1935">
                  <c:v>42448</c:v>
                </c:pt>
                <c:pt idx="1936">
                  <c:v>42449</c:v>
                </c:pt>
                <c:pt idx="1937">
                  <c:v>42450</c:v>
                </c:pt>
                <c:pt idx="1938">
                  <c:v>42451</c:v>
                </c:pt>
                <c:pt idx="1939">
                  <c:v>42452</c:v>
                </c:pt>
                <c:pt idx="1940">
                  <c:v>42453</c:v>
                </c:pt>
                <c:pt idx="1941">
                  <c:v>42454</c:v>
                </c:pt>
                <c:pt idx="1942">
                  <c:v>42455</c:v>
                </c:pt>
                <c:pt idx="1943">
                  <c:v>42456</c:v>
                </c:pt>
                <c:pt idx="1944">
                  <c:v>42457</c:v>
                </c:pt>
                <c:pt idx="1945">
                  <c:v>42458</c:v>
                </c:pt>
                <c:pt idx="1946">
                  <c:v>42459</c:v>
                </c:pt>
                <c:pt idx="1947">
                  <c:v>42460</c:v>
                </c:pt>
                <c:pt idx="1948">
                  <c:v>42461</c:v>
                </c:pt>
                <c:pt idx="1949">
                  <c:v>42462</c:v>
                </c:pt>
                <c:pt idx="1950">
                  <c:v>42463</c:v>
                </c:pt>
                <c:pt idx="1951">
                  <c:v>42464</c:v>
                </c:pt>
                <c:pt idx="1952">
                  <c:v>42465</c:v>
                </c:pt>
                <c:pt idx="1953">
                  <c:v>42466</c:v>
                </c:pt>
                <c:pt idx="1954">
                  <c:v>42467</c:v>
                </c:pt>
                <c:pt idx="1955">
                  <c:v>42468</c:v>
                </c:pt>
                <c:pt idx="1956">
                  <c:v>42469</c:v>
                </c:pt>
                <c:pt idx="1957">
                  <c:v>42470</c:v>
                </c:pt>
                <c:pt idx="1958">
                  <c:v>42471</c:v>
                </c:pt>
                <c:pt idx="1959">
                  <c:v>42472</c:v>
                </c:pt>
                <c:pt idx="1960">
                  <c:v>42473</c:v>
                </c:pt>
                <c:pt idx="1961">
                  <c:v>42474</c:v>
                </c:pt>
                <c:pt idx="1962">
                  <c:v>42475</c:v>
                </c:pt>
                <c:pt idx="1963">
                  <c:v>42476</c:v>
                </c:pt>
                <c:pt idx="1964">
                  <c:v>42477</c:v>
                </c:pt>
                <c:pt idx="1965">
                  <c:v>42478</c:v>
                </c:pt>
                <c:pt idx="1966">
                  <c:v>42479</c:v>
                </c:pt>
                <c:pt idx="1967">
                  <c:v>42480</c:v>
                </c:pt>
                <c:pt idx="1968">
                  <c:v>42481</c:v>
                </c:pt>
                <c:pt idx="1969">
                  <c:v>42482</c:v>
                </c:pt>
                <c:pt idx="1970">
                  <c:v>42483</c:v>
                </c:pt>
                <c:pt idx="1971">
                  <c:v>42484</c:v>
                </c:pt>
                <c:pt idx="1972">
                  <c:v>42485</c:v>
                </c:pt>
                <c:pt idx="1973">
                  <c:v>42486</c:v>
                </c:pt>
                <c:pt idx="1974">
                  <c:v>42487</c:v>
                </c:pt>
                <c:pt idx="1975">
                  <c:v>42488</c:v>
                </c:pt>
                <c:pt idx="1976">
                  <c:v>42489</c:v>
                </c:pt>
                <c:pt idx="1977">
                  <c:v>42490</c:v>
                </c:pt>
                <c:pt idx="1978">
                  <c:v>42491</c:v>
                </c:pt>
                <c:pt idx="1979">
                  <c:v>42492</c:v>
                </c:pt>
                <c:pt idx="1980">
                  <c:v>42493</c:v>
                </c:pt>
                <c:pt idx="1981">
                  <c:v>42494</c:v>
                </c:pt>
                <c:pt idx="1982">
                  <c:v>42495</c:v>
                </c:pt>
                <c:pt idx="1983">
                  <c:v>42496</c:v>
                </c:pt>
                <c:pt idx="1984">
                  <c:v>42497</c:v>
                </c:pt>
                <c:pt idx="1985">
                  <c:v>42498</c:v>
                </c:pt>
                <c:pt idx="1986">
                  <c:v>42499</c:v>
                </c:pt>
                <c:pt idx="1987">
                  <c:v>42500</c:v>
                </c:pt>
                <c:pt idx="1988">
                  <c:v>42501</c:v>
                </c:pt>
                <c:pt idx="1989">
                  <c:v>42502</c:v>
                </c:pt>
                <c:pt idx="1990">
                  <c:v>42503</c:v>
                </c:pt>
                <c:pt idx="1991">
                  <c:v>42504</c:v>
                </c:pt>
                <c:pt idx="1992">
                  <c:v>42505</c:v>
                </c:pt>
                <c:pt idx="1993">
                  <c:v>42506</c:v>
                </c:pt>
                <c:pt idx="1994">
                  <c:v>42507</c:v>
                </c:pt>
                <c:pt idx="1995">
                  <c:v>42508</c:v>
                </c:pt>
                <c:pt idx="1996">
                  <c:v>42509</c:v>
                </c:pt>
                <c:pt idx="1997">
                  <c:v>42510</c:v>
                </c:pt>
                <c:pt idx="1998">
                  <c:v>42511</c:v>
                </c:pt>
                <c:pt idx="1999">
                  <c:v>42512</c:v>
                </c:pt>
                <c:pt idx="2000">
                  <c:v>42513</c:v>
                </c:pt>
                <c:pt idx="2001">
                  <c:v>42514</c:v>
                </c:pt>
                <c:pt idx="2002">
                  <c:v>42515</c:v>
                </c:pt>
                <c:pt idx="2003">
                  <c:v>42516</c:v>
                </c:pt>
                <c:pt idx="2004">
                  <c:v>42517</c:v>
                </c:pt>
                <c:pt idx="2005">
                  <c:v>42518</c:v>
                </c:pt>
                <c:pt idx="2006">
                  <c:v>42519</c:v>
                </c:pt>
                <c:pt idx="2007">
                  <c:v>42520</c:v>
                </c:pt>
                <c:pt idx="2008">
                  <c:v>42521</c:v>
                </c:pt>
                <c:pt idx="2009">
                  <c:v>42522</c:v>
                </c:pt>
                <c:pt idx="2010">
                  <c:v>42523</c:v>
                </c:pt>
                <c:pt idx="2011">
                  <c:v>42524</c:v>
                </c:pt>
                <c:pt idx="2012">
                  <c:v>42525</c:v>
                </c:pt>
                <c:pt idx="2013">
                  <c:v>42526</c:v>
                </c:pt>
                <c:pt idx="2014">
                  <c:v>42527</c:v>
                </c:pt>
                <c:pt idx="2015">
                  <c:v>42528</c:v>
                </c:pt>
                <c:pt idx="2016">
                  <c:v>42529</c:v>
                </c:pt>
                <c:pt idx="2017">
                  <c:v>42530</c:v>
                </c:pt>
                <c:pt idx="2018">
                  <c:v>42531</c:v>
                </c:pt>
                <c:pt idx="2019">
                  <c:v>42532</c:v>
                </c:pt>
                <c:pt idx="2020">
                  <c:v>42533</c:v>
                </c:pt>
                <c:pt idx="2021">
                  <c:v>42534</c:v>
                </c:pt>
                <c:pt idx="2022">
                  <c:v>42535</c:v>
                </c:pt>
                <c:pt idx="2023">
                  <c:v>42536</c:v>
                </c:pt>
                <c:pt idx="2024">
                  <c:v>42537</c:v>
                </c:pt>
                <c:pt idx="2025">
                  <c:v>42538</c:v>
                </c:pt>
                <c:pt idx="2026">
                  <c:v>42539</c:v>
                </c:pt>
                <c:pt idx="2027">
                  <c:v>42540</c:v>
                </c:pt>
                <c:pt idx="2028">
                  <c:v>42541</c:v>
                </c:pt>
                <c:pt idx="2029">
                  <c:v>42542</c:v>
                </c:pt>
                <c:pt idx="2030">
                  <c:v>42543</c:v>
                </c:pt>
                <c:pt idx="2031">
                  <c:v>42544</c:v>
                </c:pt>
                <c:pt idx="2032">
                  <c:v>42545</c:v>
                </c:pt>
                <c:pt idx="2033">
                  <c:v>42546</c:v>
                </c:pt>
                <c:pt idx="2034">
                  <c:v>42547</c:v>
                </c:pt>
                <c:pt idx="2035">
                  <c:v>42548</c:v>
                </c:pt>
                <c:pt idx="2036">
                  <c:v>42549</c:v>
                </c:pt>
                <c:pt idx="2037">
                  <c:v>42550</c:v>
                </c:pt>
                <c:pt idx="2038">
                  <c:v>42551</c:v>
                </c:pt>
                <c:pt idx="2039">
                  <c:v>42552</c:v>
                </c:pt>
                <c:pt idx="2040">
                  <c:v>42553</c:v>
                </c:pt>
                <c:pt idx="2041">
                  <c:v>42554</c:v>
                </c:pt>
                <c:pt idx="2042">
                  <c:v>42555</c:v>
                </c:pt>
                <c:pt idx="2043">
                  <c:v>42556</c:v>
                </c:pt>
                <c:pt idx="2044">
                  <c:v>42557</c:v>
                </c:pt>
                <c:pt idx="2045">
                  <c:v>42558</c:v>
                </c:pt>
                <c:pt idx="2046">
                  <c:v>42559</c:v>
                </c:pt>
                <c:pt idx="2047">
                  <c:v>42560</c:v>
                </c:pt>
                <c:pt idx="2048">
                  <c:v>42561</c:v>
                </c:pt>
                <c:pt idx="2049">
                  <c:v>42562</c:v>
                </c:pt>
                <c:pt idx="2050">
                  <c:v>42563</c:v>
                </c:pt>
                <c:pt idx="2051">
                  <c:v>42564</c:v>
                </c:pt>
                <c:pt idx="2052">
                  <c:v>42565</c:v>
                </c:pt>
                <c:pt idx="2053">
                  <c:v>42566</c:v>
                </c:pt>
                <c:pt idx="2054">
                  <c:v>42567</c:v>
                </c:pt>
                <c:pt idx="2055">
                  <c:v>42568</c:v>
                </c:pt>
                <c:pt idx="2056">
                  <c:v>42569</c:v>
                </c:pt>
                <c:pt idx="2057">
                  <c:v>42570</c:v>
                </c:pt>
                <c:pt idx="2058">
                  <c:v>42571</c:v>
                </c:pt>
                <c:pt idx="2059">
                  <c:v>42572</c:v>
                </c:pt>
                <c:pt idx="2060">
                  <c:v>42573</c:v>
                </c:pt>
                <c:pt idx="2061">
                  <c:v>42574</c:v>
                </c:pt>
                <c:pt idx="2062">
                  <c:v>42575</c:v>
                </c:pt>
                <c:pt idx="2063">
                  <c:v>42576</c:v>
                </c:pt>
                <c:pt idx="2064">
                  <c:v>42577</c:v>
                </c:pt>
                <c:pt idx="2065">
                  <c:v>42578</c:v>
                </c:pt>
                <c:pt idx="2066">
                  <c:v>42579</c:v>
                </c:pt>
                <c:pt idx="2067">
                  <c:v>42580</c:v>
                </c:pt>
                <c:pt idx="2068">
                  <c:v>42581</c:v>
                </c:pt>
                <c:pt idx="2069">
                  <c:v>42582</c:v>
                </c:pt>
                <c:pt idx="2070">
                  <c:v>42583</c:v>
                </c:pt>
                <c:pt idx="2071">
                  <c:v>42584</c:v>
                </c:pt>
                <c:pt idx="2072">
                  <c:v>42585</c:v>
                </c:pt>
                <c:pt idx="2073">
                  <c:v>42586</c:v>
                </c:pt>
                <c:pt idx="2074">
                  <c:v>42587</c:v>
                </c:pt>
                <c:pt idx="2075">
                  <c:v>42588</c:v>
                </c:pt>
                <c:pt idx="2076">
                  <c:v>42589</c:v>
                </c:pt>
                <c:pt idx="2077">
                  <c:v>42590</c:v>
                </c:pt>
                <c:pt idx="2078">
                  <c:v>42591</c:v>
                </c:pt>
                <c:pt idx="2079">
                  <c:v>42592</c:v>
                </c:pt>
                <c:pt idx="2080">
                  <c:v>42593</c:v>
                </c:pt>
                <c:pt idx="2081">
                  <c:v>42594</c:v>
                </c:pt>
                <c:pt idx="2082">
                  <c:v>42595</c:v>
                </c:pt>
                <c:pt idx="2083">
                  <c:v>42596</c:v>
                </c:pt>
                <c:pt idx="2084">
                  <c:v>42597</c:v>
                </c:pt>
                <c:pt idx="2085">
                  <c:v>42598</c:v>
                </c:pt>
                <c:pt idx="2086">
                  <c:v>42599</c:v>
                </c:pt>
                <c:pt idx="2087">
                  <c:v>42600</c:v>
                </c:pt>
                <c:pt idx="2088">
                  <c:v>42601</c:v>
                </c:pt>
                <c:pt idx="2089">
                  <c:v>42602</c:v>
                </c:pt>
                <c:pt idx="2090">
                  <c:v>42603</c:v>
                </c:pt>
                <c:pt idx="2091">
                  <c:v>42604</c:v>
                </c:pt>
                <c:pt idx="2092">
                  <c:v>42605</c:v>
                </c:pt>
                <c:pt idx="2093">
                  <c:v>42606</c:v>
                </c:pt>
                <c:pt idx="2094">
                  <c:v>42607</c:v>
                </c:pt>
                <c:pt idx="2095">
                  <c:v>42608</c:v>
                </c:pt>
                <c:pt idx="2096">
                  <c:v>42609</c:v>
                </c:pt>
                <c:pt idx="2097">
                  <c:v>42610</c:v>
                </c:pt>
                <c:pt idx="2098">
                  <c:v>42611</c:v>
                </c:pt>
                <c:pt idx="2099">
                  <c:v>42612</c:v>
                </c:pt>
                <c:pt idx="2100">
                  <c:v>42613</c:v>
                </c:pt>
                <c:pt idx="2101">
                  <c:v>42614</c:v>
                </c:pt>
                <c:pt idx="2102">
                  <c:v>42615</c:v>
                </c:pt>
                <c:pt idx="2103">
                  <c:v>42616</c:v>
                </c:pt>
                <c:pt idx="2104">
                  <c:v>42617</c:v>
                </c:pt>
                <c:pt idx="2105">
                  <c:v>42618</c:v>
                </c:pt>
                <c:pt idx="2106">
                  <c:v>42619</c:v>
                </c:pt>
                <c:pt idx="2107">
                  <c:v>42620</c:v>
                </c:pt>
                <c:pt idx="2108">
                  <c:v>42621</c:v>
                </c:pt>
                <c:pt idx="2109">
                  <c:v>42622</c:v>
                </c:pt>
                <c:pt idx="2110">
                  <c:v>42623</c:v>
                </c:pt>
                <c:pt idx="2111">
                  <c:v>42624</c:v>
                </c:pt>
                <c:pt idx="2112">
                  <c:v>42625</c:v>
                </c:pt>
                <c:pt idx="2113">
                  <c:v>42626</c:v>
                </c:pt>
                <c:pt idx="2114">
                  <c:v>42627</c:v>
                </c:pt>
                <c:pt idx="2115">
                  <c:v>42628</c:v>
                </c:pt>
                <c:pt idx="2116">
                  <c:v>42629</c:v>
                </c:pt>
                <c:pt idx="2117">
                  <c:v>42630</c:v>
                </c:pt>
                <c:pt idx="2118">
                  <c:v>42631</c:v>
                </c:pt>
                <c:pt idx="2119">
                  <c:v>42632</c:v>
                </c:pt>
                <c:pt idx="2120">
                  <c:v>42633</c:v>
                </c:pt>
                <c:pt idx="2121">
                  <c:v>42634</c:v>
                </c:pt>
                <c:pt idx="2122">
                  <c:v>42635</c:v>
                </c:pt>
                <c:pt idx="2123">
                  <c:v>42636</c:v>
                </c:pt>
                <c:pt idx="2124">
                  <c:v>42637</c:v>
                </c:pt>
                <c:pt idx="2125">
                  <c:v>42638</c:v>
                </c:pt>
                <c:pt idx="2126">
                  <c:v>42639</c:v>
                </c:pt>
                <c:pt idx="2127">
                  <c:v>42640</c:v>
                </c:pt>
                <c:pt idx="2128">
                  <c:v>42641</c:v>
                </c:pt>
                <c:pt idx="2129">
                  <c:v>42642</c:v>
                </c:pt>
                <c:pt idx="2130">
                  <c:v>42643</c:v>
                </c:pt>
                <c:pt idx="2131">
                  <c:v>42644</c:v>
                </c:pt>
                <c:pt idx="2132">
                  <c:v>42645</c:v>
                </c:pt>
                <c:pt idx="2133">
                  <c:v>42646</c:v>
                </c:pt>
                <c:pt idx="2134">
                  <c:v>42647</c:v>
                </c:pt>
                <c:pt idx="2135">
                  <c:v>42648</c:v>
                </c:pt>
                <c:pt idx="2136">
                  <c:v>42649</c:v>
                </c:pt>
                <c:pt idx="2137">
                  <c:v>42650</c:v>
                </c:pt>
                <c:pt idx="2138">
                  <c:v>42651</c:v>
                </c:pt>
                <c:pt idx="2139">
                  <c:v>42652</c:v>
                </c:pt>
                <c:pt idx="2140">
                  <c:v>42653</c:v>
                </c:pt>
                <c:pt idx="2141">
                  <c:v>42654</c:v>
                </c:pt>
                <c:pt idx="2142">
                  <c:v>42655</c:v>
                </c:pt>
                <c:pt idx="2143">
                  <c:v>42656</c:v>
                </c:pt>
                <c:pt idx="2144">
                  <c:v>42657</c:v>
                </c:pt>
                <c:pt idx="2145">
                  <c:v>42658</c:v>
                </c:pt>
                <c:pt idx="2146">
                  <c:v>42659</c:v>
                </c:pt>
                <c:pt idx="2147">
                  <c:v>42660</c:v>
                </c:pt>
                <c:pt idx="2148">
                  <c:v>42661</c:v>
                </c:pt>
                <c:pt idx="2149">
                  <c:v>42662</c:v>
                </c:pt>
                <c:pt idx="2150">
                  <c:v>42663</c:v>
                </c:pt>
                <c:pt idx="2151">
                  <c:v>42664</c:v>
                </c:pt>
                <c:pt idx="2152">
                  <c:v>42665</c:v>
                </c:pt>
                <c:pt idx="2153">
                  <c:v>42666</c:v>
                </c:pt>
                <c:pt idx="2154">
                  <c:v>42667</c:v>
                </c:pt>
                <c:pt idx="2155">
                  <c:v>42668</c:v>
                </c:pt>
                <c:pt idx="2156">
                  <c:v>42669</c:v>
                </c:pt>
                <c:pt idx="2157">
                  <c:v>42670</c:v>
                </c:pt>
                <c:pt idx="2158">
                  <c:v>42671</c:v>
                </c:pt>
                <c:pt idx="2159">
                  <c:v>42672</c:v>
                </c:pt>
                <c:pt idx="2160">
                  <c:v>42673</c:v>
                </c:pt>
                <c:pt idx="2161">
                  <c:v>42674</c:v>
                </c:pt>
                <c:pt idx="2162">
                  <c:v>42675</c:v>
                </c:pt>
                <c:pt idx="2163">
                  <c:v>42676</c:v>
                </c:pt>
                <c:pt idx="2164">
                  <c:v>42677</c:v>
                </c:pt>
                <c:pt idx="2165">
                  <c:v>42678</c:v>
                </c:pt>
                <c:pt idx="2166">
                  <c:v>42679</c:v>
                </c:pt>
                <c:pt idx="2167">
                  <c:v>42680</c:v>
                </c:pt>
                <c:pt idx="2168">
                  <c:v>42681</c:v>
                </c:pt>
                <c:pt idx="2169">
                  <c:v>42682</c:v>
                </c:pt>
                <c:pt idx="2170">
                  <c:v>42683</c:v>
                </c:pt>
                <c:pt idx="2171">
                  <c:v>42684</c:v>
                </c:pt>
                <c:pt idx="2172">
                  <c:v>42685</c:v>
                </c:pt>
                <c:pt idx="2173">
                  <c:v>42686</c:v>
                </c:pt>
                <c:pt idx="2174">
                  <c:v>42687</c:v>
                </c:pt>
                <c:pt idx="2175">
                  <c:v>42688</c:v>
                </c:pt>
                <c:pt idx="2176">
                  <c:v>42689</c:v>
                </c:pt>
                <c:pt idx="2177">
                  <c:v>42690</c:v>
                </c:pt>
                <c:pt idx="2178">
                  <c:v>42691</c:v>
                </c:pt>
                <c:pt idx="2179">
                  <c:v>42692</c:v>
                </c:pt>
                <c:pt idx="2180">
                  <c:v>42693</c:v>
                </c:pt>
                <c:pt idx="2181">
                  <c:v>42694</c:v>
                </c:pt>
                <c:pt idx="2182">
                  <c:v>42695</c:v>
                </c:pt>
                <c:pt idx="2183">
                  <c:v>42696</c:v>
                </c:pt>
                <c:pt idx="2184">
                  <c:v>42697</c:v>
                </c:pt>
                <c:pt idx="2185">
                  <c:v>42698</c:v>
                </c:pt>
                <c:pt idx="2186">
                  <c:v>42699</c:v>
                </c:pt>
                <c:pt idx="2187">
                  <c:v>42700</c:v>
                </c:pt>
                <c:pt idx="2188">
                  <c:v>42701</c:v>
                </c:pt>
                <c:pt idx="2189">
                  <c:v>42702</c:v>
                </c:pt>
                <c:pt idx="2190">
                  <c:v>42703</c:v>
                </c:pt>
                <c:pt idx="2191">
                  <c:v>42704</c:v>
                </c:pt>
                <c:pt idx="2192">
                  <c:v>42705</c:v>
                </c:pt>
                <c:pt idx="2193">
                  <c:v>42706</c:v>
                </c:pt>
                <c:pt idx="2194">
                  <c:v>42707</c:v>
                </c:pt>
                <c:pt idx="2195">
                  <c:v>42708</c:v>
                </c:pt>
                <c:pt idx="2196">
                  <c:v>42709</c:v>
                </c:pt>
                <c:pt idx="2197">
                  <c:v>42710</c:v>
                </c:pt>
                <c:pt idx="2198">
                  <c:v>42711</c:v>
                </c:pt>
                <c:pt idx="2199">
                  <c:v>42712</c:v>
                </c:pt>
                <c:pt idx="2200">
                  <c:v>42713</c:v>
                </c:pt>
                <c:pt idx="2201">
                  <c:v>42714</c:v>
                </c:pt>
                <c:pt idx="2202">
                  <c:v>42715</c:v>
                </c:pt>
                <c:pt idx="2203">
                  <c:v>42716</c:v>
                </c:pt>
                <c:pt idx="2204">
                  <c:v>42717</c:v>
                </c:pt>
                <c:pt idx="2205">
                  <c:v>42718</c:v>
                </c:pt>
                <c:pt idx="2206">
                  <c:v>42719</c:v>
                </c:pt>
                <c:pt idx="2207">
                  <c:v>42720</c:v>
                </c:pt>
                <c:pt idx="2208">
                  <c:v>42721</c:v>
                </c:pt>
                <c:pt idx="2209">
                  <c:v>42722</c:v>
                </c:pt>
                <c:pt idx="2210">
                  <c:v>42723</c:v>
                </c:pt>
                <c:pt idx="2211">
                  <c:v>42724</c:v>
                </c:pt>
                <c:pt idx="2212">
                  <c:v>42725</c:v>
                </c:pt>
                <c:pt idx="2213">
                  <c:v>42726</c:v>
                </c:pt>
                <c:pt idx="2214">
                  <c:v>42727</c:v>
                </c:pt>
                <c:pt idx="2215">
                  <c:v>42728</c:v>
                </c:pt>
                <c:pt idx="2216">
                  <c:v>42729</c:v>
                </c:pt>
                <c:pt idx="2217">
                  <c:v>42730</c:v>
                </c:pt>
                <c:pt idx="2218">
                  <c:v>42731</c:v>
                </c:pt>
                <c:pt idx="2219">
                  <c:v>42732</c:v>
                </c:pt>
                <c:pt idx="2220">
                  <c:v>42733</c:v>
                </c:pt>
                <c:pt idx="2221">
                  <c:v>42734</c:v>
                </c:pt>
                <c:pt idx="2222">
                  <c:v>42735</c:v>
                </c:pt>
                <c:pt idx="2223">
                  <c:v>42736</c:v>
                </c:pt>
                <c:pt idx="2224">
                  <c:v>42737</c:v>
                </c:pt>
                <c:pt idx="2225">
                  <c:v>42738</c:v>
                </c:pt>
                <c:pt idx="2226">
                  <c:v>42739</c:v>
                </c:pt>
                <c:pt idx="2227">
                  <c:v>42740</c:v>
                </c:pt>
                <c:pt idx="2228">
                  <c:v>42741</c:v>
                </c:pt>
                <c:pt idx="2229">
                  <c:v>42742</c:v>
                </c:pt>
                <c:pt idx="2230">
                  <c:v>42743</c:v>
                </c:pt>
                <c:pt idx="2231">
                  <c:v>42744</c:v>
                </c:pt>
                <c:pt idx="2232">
                  <c:v>42745</c:v>
                </c:pt>
                <c:pt idx="2233">
                  <c:v>42746</c:v>
                </c:pt>
                <c:pt idx="2234">
                  <c:v>42747</c:v>
                </c:pt>
                <c:pt idx="2235">
                  <c:v>42748</c:v>
                </c:pt>
                <c:pt idx="2236">
                  <c:v>42749</c:v>
                </c:pt>
                <c:pt idx="2237">
                  <c:v>42750</c:v>
                </c:pt>
                <c:pt idx="2238">
                  <c:v>42751</c:v>
                </c:pt>
                <c:pt idx="2239">
                  <c:v>42752</c:v>
                </c:pt>
                <c:pt idx="2240">
                  <c:v>42753</c:v>
                </c:pt>
                <c:pt idx="2241">
                  <c:v>42754</c:v>
                </c:pt>
                <c:pt idx="2242">
                  <c:v>42755</c:v>
                </c:pt>
                <c:pt idx="2243">
                  <c:v>42756</c:v>
                </c:pt>
                <c:pt idx="2244">
                  <c:v>42757</c:v>
                </c:pt>
                <c:pt idx="2245">
                  <c:v>42758</c:v>
                </c:pt>
                <c:pt idx="2246">
                  <c:v>42759</c:v>
                </c:pt>
                <c:pt idx="2247">
                  <c:v>42760</c:v>
                </c:pt>
                <c:pt idx="2248">
                  <c:v>42761</c:v>
                </c:pt>
                <c:pt idx="2249">
                  <c:v>42762</c:v>
                </c:pt>
                <c:pt idx="2250">
                  <c:v>42763</c:v>
                </c:pt>
                <c:pt idx="2251">
                  <c:v>42764</c:v>
                </c:pt>
                <c:pt idx="2252">
                  <c:v>42765</c:v>
                </c:pt>
                <c:pt idx="2253">
                  <c:v>42766</c:v>
                </c:pt>
                <c:pt idx="2254">
                  <c:v>42767</c:v>
                </c:pt>
                <c:pt idx="2255">
                  <c:v>42768</c:v>
                </c:pt>
                <c:pt idx="2256">
                  <c:v>42769</c:v>
                </c:pt>
                <c:pt idx="2257">
                  <c:v>42770</c:v>
                </c:pt>
                <c:pt idx="2258">
                  <c:v>42771</c:v>
                </c:pt>
                <c:pt idx="2259">
                  <c:v>42772</c:v>
                </c:pt>
                <c:pt idx="2260">
                  <c:v>42773</c:v>
                </c:pt>
                <c:pt idx="2261">
                  <c:v>42774</c:v>
                </c:pt>
                <c:pt idx="2262">
                  <c:v>42775</c:v>
                </c:pt>
                <c:pt idx="2263">
                  <c:v>42776</c:v>
                </c:pt>
                <c:pt idx="2264">
                  <c:v>42777</c:v>
                </c:pt>
                <c:pt idx="2265">
                  <c:v>42778</c:v>
                </c:pt>
                <c:pt idx="2266">
                  <c:v>42779</c:v>
                </c:pt>
                <c:pt idx="2267">
                  <c:v>42780</c:v>
                </c:pt>
                <c:pt idx="2268">
                  <c:v>42781</c:v>
                </c:pt>
                <c:pt idx="2269">
                  <c:v>42782</c:v>
                </c:pt>
                <c:pt idx="2270">
                  <c:v>42783</c:v>
                </c:pt>
                <c:pt idx="2271">
                  <c:v>42784</c:v>
                </c:pt>
                <c:pt idx="2272">
                  <c:v>42785</c:v>
                </c:pt>
                <c:pt idx="2273">
                  <c:v>42786</c:v>
                </c:pt>
                <c:pt idx="2274">
                  <c:v>42787</c:v>
                </c:pt>
                <c:pt idx="2275">
                  <c:v>42788</c:v>
                </c:pt>
                <c:pt idx="2276">
                  <c:v>42789</c:v>
                </c:pt>
                <c:pt idx="2277">
                  <c:v>42790</c:v>
                </c:pt>
                <c:pt idx="2278">
                  <c:v>42791</c:v>
                </c:pt>
                <c:pt idx="2279">
                  <c:v>42792</c:v>
                </c:pt>
                <c:pt idx="2280">
                  <c:v>42793</c:v>
                </c:pt>
                <c:pt idx="2281">
                  <c:v>42794</c:v>
                </c:pt>
                <c:pt idx="2282">
                  <c:v>42795</c:v>
                </c:pt>
                <c:pt idx="2283">
                  <c:v>42796</c:v>
                </c:pt>
                <c:pt idx="2284">
                  <c:v>42797</c:v>
                </c:pt>
                <c:pt idx="2285">
                  <c:v>42798</c:v>
                </c:pt>
                <c:pt idx="2286">
                  <c:v>42799</c:v>
                </c:pt>
                <c:pt idx="2287">
                  <c:v>42800</c:v>
                </c:pt>
                <c:pt idx="2288">
                  <c:v>42801</c:v>
                </c:pt>
                <c:pt idx="2289">
                  <c:v>42802</c:v>
                </c:pt>
                <c:pt idx="2290">
                  <c:v>42803</c:v>
                </c:pt>
                <c:pt idx="2291">
                  <c:v>42804</c:v>
                </c:pt>
                <c:pt idx="2292">
                  <c:v>42805</c:v>
                </c:pt>
                <c:pt idx="2293">
                  <c:v>42806</c:v>
                </c:pt>
                <c:pt idx="2294">
                  <c:v>42807</c:v>
                </c:pt>
                <c:pt idx="2295">
                  <c:v>42808</c:v>
                </c:pt>
                <c:pt idx="2296">
                  <c:v>42809</c:v>
                </c:pt>
                <c:pt idx="2297">
                  <c:v>42810</c:v>
                </c:pt>
                <c:pt idx="2298">
                  <c:v>42811</c:v>
                </c:pt>
                <c:pt idx="2299">
                  <c:v>42812</c:v>
                </c:pt>
                <c:pt idx="2300">
                  <c:v>42813</c:v>
                </c:pt>
                <c:pt idx="2301">
                  <c:v>42814</c:v>
                </c:pt>
                <c:pt idx="2302">
                  <c:v>42815</c:v>
                </c:pt>
                <c:pt idx="2303">
                  <c:v>42816</c:v>
                </c:pt>
                <c:pt idx="2304">
                  <c:v>42817</c:v>
                </c:pt>
                <c:pt idx="2305">
                  <c:v>42818</c:v>
                </c:pt>
                <c:pt idx="2306">
                  <c:v>42819</c:v>
                </c:pt>
                <c:pt idx="2307">
                  <c:v>42820</c:v>
                </c:pt>
                <c:pt idx="2308">
                  <c:v>42821</c:v>
                </c:pt>
                <c:pt idx="2309">
                  <c:v>42822</c:v>
                </c:pt>
                <c:pt idx="2310">
                  <c:v>42823</c:v>
                </c:pt>
                <c:pt idx="2311">
                  <c:v>42824</c:v>
                </c:pt>
                <c:pt idx="2312">
                  <c:v>42825</c:v>
                </c:pt>
                <c:pt idx="2313">
                  <c:v>42826</c:v>
                </c:pt>
                <c:pt idx="2314">
                  <c:v>42827</c:v>
                </c:pt>
                <c:pt idx="2315">
                  <c:v>42828</c:v>
                </c:pt>
                <c:pt idx="2316">
                  <c:v>42829</c:v>
                </c:pt>
                <c:pt idx="2317">
                  <c:v>42830</c:v>
                </c:pt>
                <c:pt idx="2318">
                  <c:v>42831</c:v>
                </c:pt>
                <c:pt idx="2319">
                  <c:v>42832</c:v>
                </c:pt>
                <c:pt idx="2320">
                  <c:v>42833</c:v>
                </c:pt>
                <c:pt idx="2321">
                  <c:v>42834</c:v>
                </c:pt>
                <c:pt idx="2322">
                  <c:v>42835</c:v>
                </c:pt>
                <c:pt idx="2323">
                  <c:v>42836</c:v>
                </c:pt>
                <c:pt idx="2324">
                  <c:v>42837</c:v>
                </c:pt>
                <c:pt idx="2325">
                  <c:v>42838</c:v>
                </c:pt>
                <c:pt idx="2326">
                  <c:v>42839</c:v>
                </c:pt>
                <c:pt idx="2327">
                  <c:v>42840</c:v>
                </c:pt>
                <c:pt idx="2328">
                  <c:v>42841</c:v>
                </c:pt>
                <c:pt idx="2329">
                  <c:v>42842</c:v>
                </c:pt>
                <c:pt idx="2330">
                  <c:v>42843</c:v>
                </c:pt>
                <c:pt idx="2331">
                  <c:v>42844</c:v>
                </c:pt>
                <c:pt idx="2332">
                  <c:v>42845</c:v>
                </c:pt>
                <c:pt idx="2333">
                  <c:v>42846</c:v>
                </c:pt>
                <c:pt idx="2334">
                  <c:v>42847</c:v>
                </c:pt>
                <c:pt idx="2335">
                  <c:v>42848</c:v>
                </c:pt>
                <c:pt idx="2336">
                  <c:v>42849</c:v>
                </c:pt>
                <c:pt idx="2337">
                  <c:v>42850</c:v>
                </c:pt>
                <c:pt idx="2338">
                  <c:v>42851</c:v>
                </c:pt>
                <c:pt idx="2339">
                  <c:v>42852</c:v>
                </c:pt>
                <c:pt idx="2340">
                  <c:v>42853</c:v>
                </c:pt>
                <c:pt idx="2341">
                  <c:v>42854</c:v>
                </c:pt>
                <c:pt idx="2342">
                  <c:v>42855</c:v>
                </c:pt>
                <c:pt idx="2343">
                  <c:v>42856</c:v>
                </c:pt>
                <c:pt idx="2344">
                  <c:v>42857</c:v>
                </c:pt>
                <c:pt idx="2345">
                  <c:v>42858</c:v>
                </c:pt>
                <c:pt idx="2346">
                  <c:v>42859</c:v>
                </c:pt>
                <c:pt idx="2347">
                  <c:v>42860</c:v>
                </c:pt>
                <c:pt idx="2348">
                  <c:v>42861</c:v>
                </c:pt>
                <c:pt idx="2349">
                  <c:v>42862</c:v>
                </c:pt>
                <c:pt idx="2350">
                  <c:v>42863</c:v>
                </c:pt>
                <c:pt idx="2351">
                  <c:v>42864</c:v>
                </c:pt>
                <c:pt idx="2352">
                  <c:v>42865</c:v>
                </c:pt>
                <c:pt idx="2353">
                  <c:v>42866</c:v>
                </c:pt>
                <c:pt idx="2354">
                  <c:v>42867</c:v>
                </c:pt>
                <c:pt idx="2355">
                  <c:v>42868</c:v>
                </c:pt>
                <c:pt idx="2356">
                  <c:v>42869</c:v>
                </c:pt>
                <c:pt idx="2357">
                  <c:v>42870</c:v>
                </c:pt>
                <c:pt idx="2358">
                  <c:v>42871</c:v>
                </c:pt>
                <c:pt idx="2359">
                  <c:v>42872</c:v>
                </c:pt>
                <c:pt idx="2360">
                  <c:v>42873</c:v>
                </c:pt>
                <c:pt idx="2361">
                  <c:v>42874</c:v>
                </c:pt>
                <c:pt idx="2362">
                  <c:v>42875</c:v>
                </c:pt>
                <c:pt idx="2363">
                  <c:v>42876</c:v>
                </c:pt>
                <c:pt idx="2364">
                  <c:v>42877</c:v>
                </c:pt>
                <c:pt idx="2365">
                  <c:v>42878</c:v>
                </c:pt>
                <c:pt idx="2366">
                  <c:v>42879</c:v>
                </c:pt>
                <c:pt idx="2367">
                  <c:v>42880</c:v>
                </c:pt>
                <c:pt idx="2368">
                  <c:v>42881</c:v>
                </c:pt>
                <c:pt idx="2369">
                  <c:v>42882</c:v>
                </c:pt>
                <c:pt idx="2370">
                  <c:v>42883</c:v>
                </c:pt>
                <c:pt idx="2371">
                  <c:v>42884</c:v>
                </c:pt>
                <c:pt idx="2372">
                  <c:v>42885</c:v>
                </c:pt>
                <c:pt idx="2373">
                  <c:v>42886</c:v>
                </c:pt>
                <c:pt idx="2374">
                  <c:v>42887</c:v>
                </c:pt>
                <c:pt idx="2375">
                  <c:v>42888</c:v>
                </c:pt>
                <c:pt idx="2376">
                  <c:v>42889</c:v>
                </c:pt>
                <c:pt idx="2377">
                  <c:v>42890</c:v>
                </c:pt>
                <c:pt idx="2378">
                  <c:v>42891</c:v>
                </c:pt>
                <c:pt idx="2379">
                  <c:v>42892</c:v>
                </c:pt>
                <c:pt idx="2380">
                  <c:v>42893</c:v>
                </c:pt>
                <c:pt idx="2381">
                  <c:v>42894</c:v>
                </c:pt>
                <c:pt idx="2382">
                  <c:v>42895</c:v>
                </c:pt>
                <c:pt idx="2383">
                  <c:v>42896</c:v>
                </c:pt>
                <c:pt idx="2384">
                  <c:v>42897</c:v>
                </c:pt>
                <c:pt idx="2385">
                  <c:v>42898</c:v>
                </c:pt>
                <c:pt idx="2386">
                  <c:v>42899</c:v>
                </c:pt>
                <c:pt idx="2387">
                  <c:v>42900</c:v>
                </c:pt>
                <c:pt idx="2388">
                  <c:v>42901</c:v>
                </c:pt>
                <c:pt idx="2389">
                  <c:v>42902</c:v>
                </c:pt>
                <c:pt idx="2390">
                  <c:v>42903</c:v>
                </c:pt>
                <c:pt idx="2391">
                  <c:v>42904</c:v>
                </c:pt>
                <c:pt idx="2392">
                  <c:v>42905</c:v>
                </c:pt>
                <c:pt idx="2393">
                  <c:v>42906</c:v>
                </c:pt>
                <c:pt idx="2394">
                  <c:v>42907</c:v>
                </c:pt>
                <c:pt idx="2395">
                  <c:v>42908</c:v>
                </c:pt>
                <c:pt idx="2396">
                  <c:v>42909</c:v>
                </c:pt>
                <c:pt idx="2397">
                  <c:v>42910</c:v>
                </c:pt>
                <c:pt idx="2398">
                  <c:v>42911</c:v>
                </c:pt>
                <c:pt idx="2399">
                  <c:v>42912</c:v>
                </c:pt>
                <c:pt idx="2400">
                  <c:v>42913</c:v>
                </c:pt>
                <c:pt idx="2401">
                  <c:v>42914</c:v>
                </c:pt>
                <c:pt idx="2402">
                  <c:v>42915</c:v>
                </c:pt>
                <c:pt idx="2403">
                  <c:v>42916</c:v>
                </c:pt>
                <c:pt idx="2404">
                  <c:v>42917</c:v>
                </c:pt>
                <c:pt idx="2405">
                  <c:v>42918</c:v>
                </c:pt>
                <c:pt idx="2406">
                  <c:v>42919</c:v>
                </c:pt>
                <c:pt idx="2407">
                  <c:v>42920</c:v>
                </c:pt>
                <c:pt idx="2408">
                  <c:v>42921</c:v>
                </c:pt>
                <c:pt idx="2409">
                  <c:v>42922</c:v>
                </c:pt>
                <c:pt idx="2410">
                  <c:v>42923</c:v>
                </c:pt>
                <c:pt idx="2411">
                  <c:v>42924</c:v>
                </c:pt>
                <c:pt idx="2412">
                  <c:v>42925</c:v>
                </c:pt>
                <c:pt idx="2413">
                  <c:v>42926</c:v>
                </c:pt>
                <c:pt idx="2414">
                  <c:v>42927</c:v>
                </c:pt>
                <c:pt idx="2415">
                  <c:v>42928</c:v>
                </c:pt>
                <c:pt idx="2416">
                  <c:v>42929</c:v>
                </c:pt>
                <c:pt idx="2417">
                  <c:v>42930</c:v>
                </c:pt>
                <c:pt idx="2418">
                  <c:v>42931</c:v>
                </c:pt>
                <c:pt idx="2419">
                  <c:v>42932</c:v>
                </c:pt>
                <c:pt idx="2420">
                  <c:v>42933</c:v>
                </c:pt>
                <c:pt idx="2421">
                  <c:v>42934</c:v>
                </c:pt>
                <c:pt idx="2422">
                  <c:v>42935</c:v>
                </c:pt>
                <c:pt idx="2423">
                  <c:v>42936</c:v>
                </c:pt>
                <c:pt idx="2424">
                  <c:v>42937</c:v>
                </c:pt>
                <c:pt idx="2425">
                  <c:v>42938</c:v>
                </c:pt>
                <c:pt idx="2426">
                  <c:v>42939</c:v>
                </c:pt>
                <c:pt idx="2427">
                  <c:v>42940</c:v>
                </c:pt>
                <c:pt idx="2428">
                  <c:v>42941</c:v>
                </c:pt>
                <c:pt idx="2429">
                  <c:v>42942</c:v>
                </c:pt>
                <c:pt idx="2430">
                  <c:v>42943</c:v>
                </c:pt>
                <c:pt idx="2431">
                  <c:v>42944</c:v>
                </c:pt>
                <c:pt idx="2432">
                  <c:v>42945</c:v>
                </c:pt>
                <c:pt idx="2433">
                  <c:v>42946</c:v>
                </c:pt>
                <c:pt idx="2434">
                  <c:v>42947</c:v>
                </c:pt>
                <c:pt idx="2435">
                  <c:v>42948</c:v>
                </c:pt>
                <c:pt idx="2436">
                  <c:v>42949</c:v>
                </c:pt>
                <c:pt idx="2437">
                  <c:v>42950</c:v>
                </c:pt>
                <c:pt idx="2438">
                  <c:v>42951</c:v>
                </c:pt>
                <c:pt idx="2439">
                  <c:v>42952</c:v>
                </c:pt>
                <c:pt idx="2440">
                  <c:v>42953</c:v>
                </c:pt>
                <c:pt idx="2441">
                  <c:v>42954</c:v>
                </c:pt>
                <c:pt idx="2442">
                  <c:v>42955</c:v>
                </c:pt>
                <c:pt idx="2443">
                  <c:v>42956</c:v>
                </c:pt>
                <c:pt idx="2444">
                  <c:v>42957</c:v>
                </c:pt>
                <c:pt idx="2445">
                  <c:v>42958</c:v>
                </c:pt>
                <c:pt idx="2446">
                  <c:v>42959</c:v>
                </c:pt>
                <c:pt idx="2447">
                  <c:v>42960</c:v>
                </c:pt>
                <c:pt idx="2448">
                  <c:v>42961</c:v>
                </c:pt>
                <c:pt idx="2449">
                  <c:v>42962</c:v>
                </c:pt>
                <c:pt idx="2450">
                  <c:v>42963</c:v>
                </c:pt>
                <c:pt idx="2451">
                  <c:v>42964</c:v>
                </c:pt>
                <c:pt idx="2452">
                  <c:v>42965</c:v>
                </c:pt>
                <c:pt idx="2453">
                  <c:v>42966</c:v>
                </c:pt>
                <c:pt idx="2454">
                  <c:v>42967</c:v>
                </c:pt>
                <c:pt idx="2455">
                  <c:v>42968</c:v>
                </c:pt>
                <c:pt idx="2456">
                  <c:v>42969</c:v>
                </c:pt>
                <c:pt idx="2457">
                  <c:v>42970</c:v>
                </c:pt>
                <c:pt idx="2458">
                  <c:v>42971</c:v>
                </c:pt>
                <c:pt idx="2459">
                  <c:v>42972</c:v>
                </c:pt>
                <c:pt idx="2460">
                  <c:v>42973</c:v>
                </c:pt>
                <c:pt idx="2461">
                  <c:v>42974</c:v>
                </c:pt>
                <c:pt idx="2462">
                  <c:v>42975</c:v>
                </c:pt>
                <c:pt idx="2463">
                  <c:v>42976</c:v>
                </c:pt>
                <c:pt idx="2464">
                  <c:v>42977</c:v>
                </c:pt>
                <c:pt idx="2465">
                  <c:v>42978</c:v>
                </c:pt>
                <c:pt idx="2466">
                  <c:v>42979</c:v>
                </c:pt>
                <c:pt idx="2467">
                  <c:v>42980</c:v>
                </c:pt>
                <c:pt idx="2468">
                  <c:v>42981</c:v>
                </c:pt>
                <c:pt idx="2469">
                  <c:v>42982</c:v>
                </c:pt>
                <c:pt idx="2470">
                  <c:v>42983</c:v>
                </c:pt>
                <c:pt idx="2471">
                  <c:v>42984</c:v>
                </c:pt>
                <c:pt idx="2472">
                  <c:v>42985</c:v>
                </c:pt>
                <c:pt idx="2473">
                  <c:v>42986</c:v>
                </c:pt>
                <c:pt idx="2474">
                  <c:v>42987</c:v>
                </c:pt>
                <c:pt idx="2475">
                  <c:v>42988</c:v>
                </c:pt>
                <c:pt idx="2476">
                  <c:v>42989</c:v>
                </c:pt>
                <c:pt idx="2477">
                  <c:v>42990</c:v>
                </c:pt>
                <c:pt idx="2478">
                  <c:v>42991</c:v>
                </c:pt>
                <c:pt idx="2479">
                  <c:v>42992</c:v>
                </c:pt>
                <c:pt idx="2480">
                  <c:v>42993</c:v>
                </c:pt>
                <c:pt idx="2481">
                  <c:v>42994</c:v>
                </c:pt>
                <c:pt idx="2482">
                  <c:v>42995</c:v>
                </c:pt>
                <c:pt idx="2483">
                  <c:v>42996</c:v>
                </c:pt>
                <c:pt idx="2484">
                  <c:v>42997</c:v>
                </c:pt>
                <c:pt idx="2485">
                  <c:v>42998</c:v>
                </c:pt>
                <c:pt idx="2486">
                  <c:v>42999</c:v>
                </c:pt>
                <c:pt idx="2487">
                  <c:v>43000</c:v>
                </c:pt>
                <c:pt idx="2488">
                  <c:v>43001</c:v>
                </c:pt>
                <c:pt idx="2489">
                  <c:v>43002</c:v>
                </c:pt>
                <c:pt idx="2490">
                  <c:v>43003</c:v>
                </c:pt>
                <c:pt idx="2491">
                  <c:v>43004</c:v>
                </c:pt>
                <c:pt idx="2492">
                  <c:v>43005</c:v>
                </c:pt>
                <c:pt idx="2493">
                  <c:v>43006</c:v>
                </c:pt>
                <c:pt idx="2494">
                  <c:v>43007</c:v>
                </c:pt>
                <c:pt idx="2495">
                  <c:v>43008</c:v>
                </c:pt>
                <c:pt idx="2496">
                  <c:v>43009</c:v>
                </c:pt>
                <c:pt idx="2497">
                  <c:v>43010</c:v>
                </c:pt>
                <c:pt idx="2498">
                  <c:v>43011</c:v>
                </c:pt>
                <c:pt idx="2499">
                  <c:v>43012</c:v>
                </c:pt>
                <c:pt idx="2500">
                  <c:v>43013</c:v>
                </c:pt>
                <c:pt idx="2501">
                  <c:v>43014</c:v>
                </c:pt>
                <c:pt idx="2502">
                  <c:v>43015</c:v>
                </c:pt>
                <c:pt idx="2503">
                  <c:v>43016</c:v>
                </c:pt>
                <c:pt idx="2504">
                  <c:v>43017</c:v>
                </c:pt>
                <c:pt idx="2505">
                  <c:v>43018</c:v>
                </c:pt>
                <c:pt idx="2506">
                  <c:v>43019</c:v>
                </c:pt>
                <c:pt idx="2507">
                  <c:v>43020</c:v>
                </c:pt>
                <c:pt idx="2508">
                  <c:v>43021</c:v>
                </c:pt>
                <c:pt idx="2509">
                  <c:v>43022</c:v>
                </c:pt>
                <c:pt idx="2510">
                  <c:v>43023</c:v>
                </c:pt>
                <c:pt idx="2511">
                  <c:v>43024</c:v>
                </c:pt>
                <c:pt idx="2512">
                  <c:v>43025</c:v>
                </c:pt>
                <c:pt idx="2513">
                  <c:v>43026</c:v>
                </c:pt>
                <c:pt idx="2514">
                  <c:v>43027</c:v>
                </c:pt>
                <c:pt idx="2515">
                  <c:v>43028</c:v>
                </c:pt>
                <c:pt idx="2516">
                  <c:v>43029</c:v>
                </c:pt>
                <c:pt idx="2517">
                  <c:v>43030</c:v>
                </c:pt>
                <c:pt idx="2518">
                  <c:v>43031</c:v>
                </c:pt>
                <c:pt idx="2519">
                  <c:v>43032</c:v>
                </c:pt>
                <c:pt idx="2520">
                  <c:v>43033</c:v>
                </c:pt>
                <c:pt idx="2521">
                  <c:v>43034</c:v>
                </c:pt>
                <c:pt idx="2522">
                  <c:v>43035</c:v>
                </c:pt>
                <c:pt idx="2523">
                  <c:v>43036</c:v>
                </c:pt>
                <c:pt idx="2524">
                  <c:v>43037</c:v>
                </c:pt>
                <c:pt idx="2525">
                  <c:v>43038</c:v>
                </c:pt>
                <c:pt idx="2526">
                  <c:v>43039</c:v>
                </c:pt>
                <c:pt idx="2527">
                  <c:v>43040</c:v>
                </c:pt>
                <c:pt idx="2528">
                  <c:v>43041</c:v>
                </c:pt>
                <c:pt idx="2529">
                  <c:v>43042</c:v>
                </c:pt>
                <c:pt idx="2530">
                  <c:v>43043</c:v>
                </c:pt>
                <c:pt idx="2531">
                  <c:v>43044</c:v>
                </c:pt>
                <c:pt idx="2532">
                  <c:v>43045</c:v>
                </c:pt>
                <c:pt idx="2533">
                  <c:v>43046</c:v>
                </c:pt>
                <c:pt idx="2534">
                  <c:v>43047</c:v>
                </c:pt>
                <c:pt idx="2535">
                  <c:v>43048</c:v>
                </c:pt>
                <c:pt idx="2536">
                  <c:v>43049</c:v>
                </c:pt>
                <c:pt idx="2537">
                  <c:v>43050</c:v>
                </c:pt>
                <c:pt idx="2538">
                  <c:v>43051</c:v>
                </c:pt>
                <c:pt idx="2539">
                  <c:v>43052</c:v>
                </c:pt>
                <c:pt idx="2540">
                  <c:v>43053</c:v>
                </c:pt>
                <c:pt idx="2541">
                  <c:v>43054</c:v>
                </c:pt>
                <c:pt idx="2542">
                  <c:v>43055</c:v>
                </c:pt>
                <c:pt idx="2543">
                  <c:v>43056</c:v>
                </c:pt>
                <c:pt idx="2544">
                  <c:v>43057</c:v>
                </c:pt>
                <c:pt idx="2545">
                  <c:v>43058</c:v>
                </c:pt>
                <c:pt idx="2546">
                  <c:v>43059</c:v>
                </c:pt>
                <c:pt idx="2547">
                  <c:v>43060</c:v>
                </c:pt>
                <c:pt idx="2548">
                  <c:v>43061</c:v>
                </c:pt>
                <c:pt idx="2549">
                  <c:v>43062</c:v>
                </c:pt>
                <c:pt idx="2550">
                  <c:v>43063</c:v>
                </c:pt>
                <c:pt idx="2551">
                  <c:v>43064</c:v>
                </c:pt>
                <c:pt idx="2552">
                  <c:v>43065</c:v>
                </c:pt>
                <c:pt idx="2553">
                  <c:v>43066</c:v>
                </c:pt>
                <c:pt idx="2554">
                  <c:v>43067</c:v>
                </c:pt>
                <c:pt idx="2555">
                  <c:v>43068</c:v>
                </c:pt>
                <c:pt idx="2556">
                  <c:v>43069</c:v>
                </c:pt>
                <c:pt idx="2557">
                  <c:v>43070</c:v>
                </c:pt>
                <c:pt idx="2558">
                  <c:v>43071</c:v>
                </c:pt>
                <c:pt idx="2559">
                  <c:v>43072</c:v>
                </c:pt>
                <c:pt idx="2560">
                  <c:v>43073</c:v>
                </c:pt>
                <c:pt idx="2561">
                  <c:v>43074</c:v>
                </c:pt>
                <c:pt idx="2562">
                  <c:v>43075</c:v>
                </c:pt>
                <c:pt idx="2563">
                  <c:v>43076</c:v>
                </c:pt>
                <c:pt idx="2564">
                  <c:v>43077</c:v>
                </c:pt>
                <c:pt idx="2565">
                  <c:v>43078</c:v>
                </c:pt>
                <c:pt idx="2566">
                  <c:v>43079</c:v>
                </c:pt>
                <c:pt idx="2567">
                  <c:v>43080</c:v>
                </c:pt>
                <c:pt idx="2568">
                  <c:v>43081</c:v>
                </c:pt>
                <c:pt idx="2569">
                  <c:v>43082</c:v>
                </c:pt>
                <c:pt idx="2570">
                  <c:v>43083</c:v>
                </c:pt>
                <c:pt idx="2571">
                  <c:v>43084</c:v>
                </c:pt>
                <c:pt idx="2572">
                  <c:v>43085</c:v>
                </c:pt>
                <c:pt idx="2573">
                  <c:v>43086</c:v>
                </c:pt>
                <c:pt idx="2574">
                  <c:v>43087</c:v>
                </c:pt>
                <c:pt idx="2575">
                  <c:v>43088</c:v>
                </c:pt>
                <c:pt idx="2576">
                  <c:v>43089</c:v>
                </c:pt>
                <c:pt idx="2577">
                  <c:v>43090</c:v>
                </c:pt>
                <c:pt idx="2578">
                  <c:v>43091</c:v>
                </c:pt>
                <c:pt idx="2579">
                  <c:v>43092</c:v>
                </c:pt>
                <c:pt idx="2580">
                  <c:v>43093</c:v>
                </c:pt>
                <c:pt idx="2581">
                  <c:v>43094</c:v>
                </c:pt>
                <c:pt idx="2582">
                  <c:v>43095</c:v>
                </c:pt>
                <c:pt idx="2583">
                  <c:v>43096</c:v>
                </c:pt>
                <c:pt idx="2584">
                  <c:v>43097</c:v>
                </c:pt>
                <c:pt idx="2585">
                  <c:v>43098</c:v>
                </c:pt>
                <c:pt idx="2586">
                  <c:v>43099</c:v>
                </c:pt>
                <c:pt idx="2587">
                  <c:v>43100</c:v>
                </c:pt>
                <c:pt idx="2588">
                  <c:v>43101</c:v>
                </c:pt>
                <c:pt idx="2589">
                  <c:v>43102</c:v>
                </c:pt>
                <c:pt idx="2590">
                  <c:v>43103</c:v>
                </c:pt>
                <c:pt idx="2591">
                  <c:v>43104</c:v>
                </c:pt>
                <c:pt idx="2592">
                  <c:v>43105</c:v>
                </c:pt>
                <c:pt idx="2593">
                  <c:v>43106</c:v>
                </c:pt>
                <c:pt idx="2594">
                  <c:v>43107</c:v>
                </c:pt>
                <c:pt idx="2595">
                  <c:v>43108</c:v>
                </c:pt>
                <c:pt idx="2596">
                  <c:v>43109</c:v>
                </c:pt>
                <c:pt idx="2597">
                  <c:v>43110</c:v>
                </c:pt>
                <c:pt idx="2598">
                  <c:v>43111</c:v>
                </c:pt>
                <c:pt idx="2599">
                  <c:v>43112</c:v>
                </c:pt>
                <c:pt idx="2600">
                  <c:v>43113</c:v>
                </c:pt>
                <c:pt idx="2601">
                  <c:v>43114</c:v>
                </c:pt>
                <c:pt idx="2602">
                  <c:v>43115</c:v>
                </c:pt>
                <c:pt idx="2603">
                  <c:v>43116</c:v>
                </c:pt>
                <c:pt idx="2604">
                  <c:v>43117</c:v>
                </c:pt>
                <c:pt idx="2605">
                  <c:v>43118</c:v>
                </c:pt>
                <c:pt idx="2606">
                  <c:v>43119</c:v>
                </c:pt>
                <c:pt idx="2607">
                  <c:v>43120</c:v>
                </c:pt>
                <c:pt idx="2608">
                  <c:v>43121</c:v>
                </c:pt>
                <c:pt idx="2609">
                  <c:v>43122</c:v>
                </c:pt>
                <c:pt idx="2610">
                  <c:v>43123</c:v>
                </c:pt>
                <c:pt idx="2611">
                  <c:v>43124</c:v>
                </c:pt>
                <c:pt idx="2612">
                  <c:v>43125</c:v>
                </c:pt>
                <c:pt idx="2613">
                  <c:v>43126</c:v>
                </c:pt>
                <c:pt idx="2614">
                  <c:v>43127</c:v>
                </c:pt>
                <c:pt idx="2615">
                  <c:v>43128</c:v>
                </c:pt>
                <c:pt idx="2616">
                  <c:v>43129</c:v>
                </c:pt>
                <c:pt idx="2617">
                  <c:v>43130</c:v>
                </c:pt>
                <c:pt idx="2618">
                  <c:v>43131</c:v>
                </c:pt>
                <c:pt idx="2619">
                  <c:v>43132</c:v>
                </c:pt>
                <c:pt idx="2620">
                  <c:v>43133</c:v>
                </c:pt>
                <c:pt idx="2621">
                  <c:v>43134</c:v>
                </c:pt>
                <c:pt idx="2622">
                  <c:v>43135</c:v>
                </c:pt>
                <c:pt idx="2623">
                  <c:v>43136</c:v>
                </c:pt>
                <c:pt idx="2624">
                  <c:v>43137</c:v>
                </c:pt>
                <c:pt idx="2625">
                  <c:v>43138</c:v>
                </c:pt>
                <c:pt idx="2626">
                  <c:v>43139</c:v>
                </c:pt>
                <c:pt idx="2627">
                  <c:v>43140</c:v>
                </c:pt>
                <c:pt idx="2628">
                  <c:v>43141</c:v>
                </c:pt>
                <c:pt idx="2629">
                  <c:v>43142</c:v>
                </c:pt>
                <c:pt idx="2630">
                  <c:v>43143</c:v>
                </c:pt>
                <c:pt idx="2631">
                  <c:v>43144</c:v>
                </c:pt>
                <c:pt idx="2632">
                  <c:v>43145</c:v>
                </c:pt>
                <c:pt idx="2633">
                  <c:v>43146</c:v>
                </c:pt>
                <c:pt idx="2634">
                  <c:v>43147</c:v>
                </c:pt>
                <c:pt idx="2635">
                  <c:v>43148</c:v>
                </c:pt>
                <c:pt idx="2636">
                  <c:v>43149</c:v>
                </c:pt>
                <c:pt idx="2637">
                  <c:v>43150</c:v>
                </c:pt>
                <c:pt idx="2638">
                  <c:v>43151</c:v>
                </c:pt>
                <c:pt idx="2639">
                  <c:v>43152</c:v>
                </c:pt>
                <c:pt idx="2640">
                  <c:v>43153</c:v>
                </c:pt>
                <c:pt idx="2641">
                  <c:v>43154</c:v>
                </c:pt>
                <c:pt idx="2642">
                  <c:v>43155</c:v>
                </c:pt>
                <c:pt idx="2643">
                  <c:v>43156</c:v>
                </c:pt>
                <c:pt idx="2644">
                  <c:v>43157</c:v>
                </c:pt>
                <c:pt idx="2645">
                  <c:v>43158</c:v>
                </c:pt>
                <c:pt idx="2646">
                  <c:v>43159</c:v>
                </c:pt>
                <c:pt idx="2647">
                  <c:v>43160</c:v>
                </c:pt>
                <c:pt idx="2648">
                  <c:v>43161</c:v>
                </c:pt>
                <c:pt idx="2649">
                  <c:v>43162</c:v>
                </c:pt>
                <c:pt idx="2650">
                  <c:v>43163</c:v>
                </c:pt>
                <c:pt idx="2651">
                  <c:v>43164</c:v>
                </c:pt>
                <c:pt idx="2652">
                  <c:v>43165</c:v>
                </c:pt>
                <c:pt idx="2653">
                  <c:v>43166</c:v>
                </c:pt>
                <c:pt idx="2654">
                  <c:v>43167</c:v>
                </c:pt>
                <c:pt idx="2655">
                  <c:v>43168</c:v>
                </c:pt>
                <c:pt idx="2656">
                  <c:v>43169</c:v>
                </c:pt>
                <c:pt idx="2657">
                  <c:v>43170</c:v>
                </c:pt>
                <c:pt idx="2658">
                  <c:v>43171</c:v>
                </c:pt>
                <c:pt idx="2659">
                  <c:v>43172</c:v>
                </c:pt>
                <c:pt idx="2660">
                  <c:v>43173</c:v>
                </c:pt>
                <c:pt idx="2661">
                  <c:v>43174</c:v>
                </c:pt>
                <c:pt idx="2662">
                  <c:v>43175</c:v>
                </c:pt>
                <c:pt idx="2663">
                  <c:v>43176</c:v>
                </c:pt>
                <c:pt idx="2664">
                  <c:v>43177</c:v>
                </c:pt>
                <c:pt idx="2665">
                  <c:v>43178</c:v>
                </c:pt>
                <c:pt idx="2666">
                  <c:v>43179</c:v>
                </c:pt>
                <c:pt idx="2667">
                  <c:v>43180</c:v>
                </c:pt>
                <c:pt idx="2668">
                  <c:v>43181</c:v>
                </c:pt>
                <c:pt idx="2669">
                  <c:v>43182</c:v>
                </c:pt>
                <c:pt idx="2670">
                  <c:v>43183</c:v>
                </c:pt>
                <c:pt idx="2671">
                  <c:v>43184</c:v>
                </c:pt>
                <c:pt idx="2672">
                  <c:v>43185</c:v>
                </c:pt>
                <c:pt idx="2673">
                  <c:v>43186</c:v>
                </c:pt>
                <c:pt idx="2674">
                  <c:v>43187</c:v>
                </c:pt>
                <c:pt idx="2675">
                  <c:v>43188</c:v>
                </c:pt>
                <c:pt idx="2676">
                  <c:v>43189</c:v>
                </c:pt>
                <c:pt idx="2677">
                  <c:v>43190</c:v>
                </c:pt>
                <c:pt idx="2678">
                  <c:v>43191</c:v>
                </c:pt>
                <c:pt idx="2679">
                  <c:v>43192</c:v>
                </c:pt>
                <c:pt idx="2680">
                  <c:v>43193</c:v>
                </c:pt>
                <c:pt idx="2681">
                  <c:v>43194</c:v>
                </c:pt>
                <c:pt idx="2682">
                  <c:v>43195</c:v>
                </c:pt>
                <c:pt idx="2683">
                  <c:v>43196</c:v>
                </c:pt>
                <c:pt idx="2684">
                  <c:v>43197</c:v>
                </c:pt>
                <c:pt idx="2685">
                  <c:v>43198</c:v>
                </c:pt>
                <c:pt idx="2686">
                  <c:v>43199</c:v>
                </c:pt>
                <c:pt idx="2687">
                  <c:v>43200</c:v>
                </c:pt>
                <c:pt idx="2688">
                  <c:v>43201</c:v>
                </c:pt>
                <c:pt idx="2689">
                  <c:v>43202</c:v>
                </c:pt>
                <c:pt idx="2690">
                  <c:v>43203</c:v>
                </c:pt>
                <c:pt idx="2691">
                  <c:v>43204</c:v>
                </c:pt>
                <c:pt idx="2692">
                  <c:v>43205</c:v>
                </c:pt>
                <c:pt idx="2693">
                  <c:v>43206</c:v>
                </c:pt>
                <c:pt idx="2694">
                  <c:v>43207</c:v>
                </c:pt>
                <c:pt idx="2695">
                  <c:v>43208</c:v>
                </c:pt>
                <c:pt idx="2696">
                  <c:v>43209</c:v>
                </c:pt>
                <c:pt idx="2697">
                  <c:v>43210</c:v>
                </c:pt>
                <c:pt idx="2698">
                  <c:v>43211</c:v>
                </c:pt>
                <c:pt idx="2699">
                  <c:v>43212</c:v>
                </c:pt>
                <c:pt idx="2700">
                  <c:v>43213</c:v>
                </c:pt>
                <c:pt idx="2701">
                  <c:v>43214</c:v>
                </c:pt>
                <c:pt idx="2702">
                  <c:v>43215</c:v>
                </c:pt>
                <c:pt idx="2703">
                  <c:v>43216</c:v>
                </c:pt>
                <c:pt idx="2704">
                  <c:v>43217</c:v>
                </c:pt>
                <c:pt idx="2705">
                  <c:v>43218</c:v>
                </c:pt>
                <c:pt idx="2706">
                  <c:v>43219</c:v>
                </c:pt>
                <c:pt idx="2707">
                  <c:v>43220</c:v>
                </c:pt>
                <c:pt idx="2708">
                  <c:v>43221</c:v>
                </c:pt>
                <c:pt idx="2709">
                  <c:v>43222</c:v>
                </c:pt>
                <c:pt idx="2710">
                  <c:v>43223</c:v>
                </c:pt>
                <c:pt idx="2711">
                  <c:v>43224</c:v>
                </c:pt>
                <c:pt idx="2712">
                  <c:v>43225</c:v>
                </c:pt>
                <c:pt idx="2713">
                  <c:v>43226</c:v>
                </c:pt>
                <c:pt idx="2714">
                  <c:v>43227</c:v>
                </c:pt>
                <c:pt idx="2715">
                  <c:v>43228</c:v>
                </c:pt>
                <c:pt idx="2716">
                  <c:v>43229</c:v>
                </c:pt>
                <c:pt idx="2717">
                  <c:v>43230</c:v>
                </c:pt>
                <c:pt idx="2718">
                  <c:v>43231</c:v>
                </c:pt>
                <c:pt idx="2719">
                  <c:v>43232</c:v>
                </c:pt>
                <c:pt idx="2720">
                  <c:v>43233</c:v>
                </c:pt>
                <c:pt idx="2721">
                  <c:v>43234</c:v>
                </c:pt>
                <c:pt idx="2722">
                  <c:v>43235</c:v>
                </c:pt>
                <c:pt idx="2723">
                  <c:v>43236</c:v>
                </c:pt>
                <c:pt idx="2724">
                  <c:v>43237</c:v>
                </c:pt>
                <c:pt idx="2725">
                  <c:v>43238</c:v>
                </c:pt>
                <c:pt idx="2726">
                  <c:v>43239</c:v>
                </c:pt>
                <c:pt idx="2727">
                  <c:v>43240</c:v>
                </c:pt>
                <c:pt idx="2728">
                  <c:v>43241</c:v>
                </c:pt>
                <c:pt idx="2729">
                  <c:v>43242</c:v>
                </c:pt>
                <c:pt idx="2730">
                  <c:v>43243</c:v>
                </c:pt>
                <c:pt idx="2731">
                  <c:v>43244</c:v>
                </c:pt>
                <c:pt idx="2732">
                  <c:v>43245</c:v>
                </c:pt>
                <c:pt idx="2733">
                  <c:v>43246</c:v>
                </c:pt>
                <c:pt idx="2734">
                  <c:v>43247</c:v>
                </c:pt>
                <c:pt idx="2735">
                  <c:v>43248</c:v>
                </c:pt>
                <c:pt idx="2736">
                  <c:v>43249</c:v>
                </c:pt>
                <c:pt idx="2737">
                  <c:v>43250</c:v>
                </c:pt>
                <c:pt idx="2738">
                  <c:v>43251</c:v>
                </c:pt>
                <c:pt idx="2739">
                  <c:v>43252</c:v>
                </c:pt>
                <c:pt idx="2740">
                  <c:v>43253</c:v>
                </c:pt>
                <c:pt idx="2741">
                  <c:v>43254</c:v>
                </c:pt>
                <c:pt idx="2742">
                  <c:v>43255</c:v>
                </c:pt>
                <c:pt idx="2743">
                  <c:v>43256</c:v>
                </c:pt>
                <c:pt idx="2744">
                  <c:v>43257</c:v>
                </c:pt>
                <c:pt idx="2745">
                  <c:v>43258</c:v>
                </c:pt>
                <c:pt idx="2746">
                  <c:v>43259</c:v>
                </c:pt>
                <c:pt idx="2747">
                  <c:v>43260</c:v>
                </c:pt>
                <c:pt idx="2748">
                  <c:v>43261</c:v>
                </c:pt>
                <c:pt idx="2749">
                  <c:v>43262</c:v>
                </c:pt>
                <c:pt idx="2750">
                  <c:v>43263</c:v>
                </c:pt>
                <c:pt idx="2751">
                  <c:v>43264</c:v>
                </c:pt>
                <c:pt idx="2752">
                  <c:v>43265</c:v>
                </c:pt>
                <c:pt idx="2753">
                  <c:v>43266</c:v>
                </c:pt>
                <c:pt idx="2754">
                  <c:v>43267</c:v>
                </c:pt>
                <c:pt idx="2755">
                  <c:v>43268</c:v>
                </c:pt>
                <c:pt idx="2756">
                  <c:v>43269</c:v>
                </c:pt>
                <c:pt idx="2757">
                  <c:v>43270</c:v>
                </c:pt>
                <c:pt idx="2758">
                  <c:v>43271</c:v>
                </c:pt>
                <c:pt idx="2759">
                  <c:v>43272</c:v>
                </c:pt>
                <c:pt idx="2760">
                  <c:v>43273</c:v>
                </c:pt>
                <c:pt idx="2761">
                  <c:v>43274</c:v>
                </c:pt>
                <c:pt idx="2762">
                  <c:v>43275</c:v>
                </c:pt>
                <c:pt idx="2763">
                  <c:v>43276</c:v>
                </c:pt>
                <c:pt idx="2764">
                  <c:v>43277</c:v>
                </c:pt>
                <c:pt idx="2765">
                  <c:v>43278</c:v>
                </c:pt>
                <c:pt idx="2766">
                  <c:v>43279</c:v>
                </c:pt>
                <c:pt idx="2767">
                  <c:v>43280</c:v>
                </c:pt>
                <c:pt idx="2768">
                  <c:v>43281</c:v>
                </c:pt>
                <c:pt idx="2769">
                  <c:v>43282</c:v>
                </c:pt>
                <c:pt idx="2770">
                  <c:v>43283</c:v>
                </c:pt>
                <c:pt idx="2771">
                  <c:v>43284</c:v>
                </c:pt>
                <c:pt idx="2772">
                  <c:v>43285</c:v>
                </c:pt>
                <c:pt idx="2773">
                  <c:v>43286</c:v>
                </c:pt>
                <c:pt idx="2774">
                  <c:v>43287</c:v>
                </c:pt>
                <c:pt idx="2775">
                  <c:v>43288</c:v>
                </c:pt>
                <c:pt idx="2776">
                  <c:v>43289</c:v>
                </c:pt>
                <c:pt idx="2777">
                  <c:v>43290</c:v>
                </c:pt>
                <c:pt idx="2778">
                  <c:v>43291</c:v>
                </c:pt>
                <c:pt idx="2779">
                  <c:v>43292</c:v>
                </c:pt>
                <c:pt idx="2780">
                  <c:v>43293</c:v>
                </c:pt>
                <c:pt idx="2781">
                  <c:v>43294</c:v>
                </c:pt>
                <c:pt idx="2782">
                  <c:v>43295</c:v>
                </c:pt>
                <c:pt idx="2783">
                  <c:v>43296</c:v>
                </c:pt>
                <c:pt idx="2784">
                  <c:v>43297</c:v>
                </c:pt>
                <c:pt idx="2785">
                  <c:v>43298</c:v>
                </c:pt>
                <c:pt idx="2786">
                  <c:v>43299</c:v>
                </c:pt>
                <c:pt idx="2787">
                  <c:v>43300</c:v>
                </c:pt>
                <c:pt idx="2788">
                  <c:v>43301</c:v>
                </c:pt>
                <c:pt idx="2789">
                  <c:v>43302</c:v>
                </c:pt>
                <c:pt idx="2790">
                  <c:v>43303</c:v>
                </c:pt>
                <c:pt idx="2791">
                  <c:v>43304</c:v>
                </c:pt>
                <c:pt idx="2792">
                  <c:v>43305</c:v>
                </c:pt>
                <c:pt idx="2793">
                  <c:v>43306</c:v>
                </c:pt>
                <c:pt idx="2794">
                  <c:v>43307</c:v>
                </c:pt>
                <c:pt idx="2795">
                  <c:v>43308</c:v>
                </c:pt>
                <c:pt idx="2796">
                  <c:v>43309</c:v>
                </c:pt>
                <c:pt idx="2797">
                  <c:v>43310</c:v>
                </c:pt>
                <c:pt idx="2798">
                  <c:v>43311</c:v>
                </c:pt>
                <c:pt idx="2799">
                  <c:v>43312</c:v>
                </c:pt>
                <c:pt idx="2800">
                  <c:v>43313</c:v>
                </c:pt>
                <c:pt idx="2801">
                  <c:v>43314</c:v>
                </c:pt>
                <c:pt idx="2802">
                  <c:v>43315</c:v>
                </c:pt>
                <c:pt idx="2803">
                  <c:v>43316</c:v>
                </c:pt>
                <c:pt idx="2804">
                  <c:v>43317</c:v>
                </c:pt>
                <c:pt idx="2805">
                  <c:v>43318</c:v>
                </c:pt>
                <c:pt idx="2806">
                  <c:v>43319</c:v>
                </c:pt>
                <c:pt idx="2807">
                  <c:v>43320</c:v>
                </c:pt>
                <c:pt idx="2808">
                  <c:v>43321</c:v>
                </c:pt>
                <c:pt idx="2809">
                  <c:v>43322</c:v>
                </c:pt>
                <c:pt idx="2810">
                  <c:v>43323</c:v>
                </c:pt>
                <c:pt idx="2811">
                  <c:v>43324</c:v>
                </c:pt>
                <c:pt idx="2812">
                  <c:v>43325</c:v>
                </c:pt>
                <c:pt idx="2813">
                  <c:v>43326</c:v>
                </c:pt>
                <c:pt idx="2814">
                  <c:v>43327</c:v>
                </c:pt>
                <c:pt idx="2815">
                  <c:v>43328</c:v>
                </c:pt>
                <c:pt idx="2816">
                  <c:v>43329</c:v>
                </c:pt>
                <c:pt idx="2817">
                  <c:v>43330</c:v>
                </c:pt>
                <c:pt idx="2818">
                  <c:v>43331</c:v>
                </c:pt>
                <c:pt idx="2819">
                  <c:v>43332</c:v>
                </c:pt>
                <c:pt idx="2820">
                  <c:v>43333</c:v>
                </c:pt>
                <c:pt idx="2821">
                  <c:v>43334</c:v>
                </c:pt>
                <c:pt idx="2822">
                  <c:v>43335</c:v>
                </c:pt>
                <c:pt idx="2823">
                  <c:v>43336</c:v>
                </c:pt>
                <c:pt idx="2824">
                  <c:v>43337</c:v>
                </c:pt>
                <c:pt idx="2825">
                  <c:v>43338</c:v>
                </c:pt>
                <c:pt idx="2826">
                  <c:v>43339</c:v>
                </c:pt>
                <c:pt idx="2827">
                  <c:v>43340</c:v>
                </c:pt>
                <c:pt idx="2828">
                  <c:v>43341</c:v>
                </c:pt>
                <c:pt idx="2829">
                  <c:v>43342</c:v>
                </c:pt>
                <c:pt idx="2830">
                  <c:v>43343</c:v>
                </c:pt>
                <c:pt idx="2831">
                  <c:v>43344</c:v>
                </c:pt>
                <c:pt idx="2832">
                  <c:v>43345</c:v>
                </c:pt>
                <c:pt idx="2833">
                  <c:v>43346</c:v>
                </c:pt>
                <c:pt idx="2834">
                  <c:v>43347</c:v>
                </c:pt>
                <c:pt idx="2835">
                  <c:v>43348</c:v>
                </c:pt>
                <c:pt idx="2836">
                  <c:v>43349</c:v>
                </c:pt>
                <c:pt idx="2837">
                  <c:v>43350</c:v>
                </c:pt>
                <c:pt idx="2838">
                  <c:v>43351</c:v>
                </c:pt>
                <c:pt idx="2839">
                  <c:v>43352</c:v>
                </c:pt>
                <c:pt idx="2840">
                  <c:v>43353</c:v>
                </c:pt>
                <c:pt idx="2841">
                  <c:v>43354</c:v>
                </c:pt>
                <c:pt idx="2842">
                  <c:v>43355</c:v>
                </c:pt>
                <c:pt idx="2843">
                  <c:v>43356</c:v>
                </c:pt>
                <c:pt idx="2844">
                  <c:v>43357</c:v>
                </c:pt>
                <c:pt idx="2845">
                  <c:v>43358</c:v>
                </c:pt>
                <c:pt idx="2846">
                  <c:v>43359</c:v>
                </c:pt>
                <c:pt idx="2847">
                  <c:v>43360</c:v>
                </c:pt>
                <c:pt idx="2848">
                  <c:v>43361</c:v>
                </c:pt>
                <c:pt idx="2849">
                  <c:v>43362</c:v>
                </c:pt>
                <c:pt idx="2850">
                  <c:v>43363</c:v>
                </c:pt>
                <c:pt idx="2851">
                  <c:v>43364</c:v>
                </c:pt>
                <c:pt idx="2852">
                  <c:v>43365</c:v>
                </c:pt>
                <c:pt idx="2853">
                  <c:v>43366</c:v>
                </c:pt>
                <c:pt idx="2854">
                  <c:v>43367</c:v>
                </c:pt>
                <c:pt idx="2855">
                  <c:v>43368</c:v>
                </c:pt>
                <c:pt idx="2856">
                  <c:v>43369</c:v>
                </c:pt>
                <c:pt idx="2857">
                  <c:v>43370</c:v>
                </c:pt>
                <c:pt idx="2858">
                  <c:v>43371</c:v>
                </c:pt>
                <c:pt idx="2859">
                  <c:v>43372</c:v>
                </c:pt>
                <c:pt idx="2860">
                  <c:v>43373</c:v>
                </c:pt>
                <c:pt idx="2861">
                  <c:v>43374</c:v>
                </c:pt>
                <c:pt idx="2862">
                  <c:v>43375</c:v>
                </c:pt>
                <c:pt idx="2863">
                  <c:v>43376</c:v>
                </c:pt>
                <c:pt idx="2864">
                  <c:v>43377</c:v>
                </c:pt>
                <c:pt idx="2865">
                  <c:v>43378</c:v>
                </c:pt>
                <c:pt idx="2866">
                  <c:v>43379</c:v>
                </c:pt>
                <c:pt idx="2867">
                  <c:v>43380</c:v>
                </c:pt>
                <c:pt idx="2868">
                  <c:v>43381</c:v>
                </c:pt>
                <c:pt idx="2869">
                  <c:v>43382</c:v>
                </c:pt>
                <c:pt idx="2870">
                  <c:v>43383</c:v>
                </c:pt>
                <c:pt idx="2871">
                  <c:v>43384</c:v>
                </c:pt>
                <c:pt idx="2872">
                  <c:v>43385</c:v>
                </c:pt>
                <c:pt idx="2873">
                  <c:v>43386</c:v>
                </c:pt>
                <c:pt idx="2874">
                  <c:v>43387</c:v>
                </c:pt>
                <c:pt idx="2875">
                  <c:v>43388</c:v>
                </c:pt>
                <c:pt idx="2876">
                  <c:v>43389</c:v>
                </c:pt>
                <c:pt idx="2877">
                  <c:v>43390</c:v>
                </c:pt>
                <c:pt idx="2878">
                  <c:v>43391</c:v>
                </c:pt>
                <c:pt idx="2879">
                  <c:v>43392</c:v>
                </c:pt>
                <c:pt idx="2880">
                  <c:v>43393</c:v>
                </c:pt>
                <c:pt idx="2881">
                  <c:v>43394</c:v>
                </c:pt>
                <c:pt idx="2882">
                  <c:v>43395</c:v>
                </c:pt>
                <c:pt idx="2883">
                  <c:v>43396</c:v>
                </c:pt>
                <c:pt idx="2884">
                  <c:v>43397</c:v>
                </c:pt>
                <c:pt idx="2885">
                  <c:v>43398</c:v>
                </c:pt>
                <c:pt idx="2886">
                  <c:v>43399</c:v>
                </c:pt>
                <c:pt idx="2887">
                  <c:v>43400</c:v>
                </c:pt>
                <c:pt idx="2888">
                  <c:v>43401</c:v>
                </c:pt>
                <c:pt idx="2889">
                  <c:v>43402</c:v>
                </c:pt>
                <c:pt idx="2890">
                  <c:v>43403</c:v>
                </c:pt>
                <c:pt idx="2891">
                  <c:v>43404</c:v>
                </c:pt>
                <c:pt idx="2892">
                  <c:v>43405</c:v>
                </c:pt>
                <c:pt idx="2893">
                  <c:v>43406</c:v>
                </c:pt>
                <c:pt idx="2894">
                  <c:v>43407</c:v>
                </c:pt>
                <c:pt idx="2895">
                  <c:v>43408</c:v>
                </c:pt>
                <c:pt idx="2896">
                  <c:v>43409</c:v>
                </c:pt>
                <c:pt idx="2897">
                  <c:v>43410</c:v>
                </c:pt>
                <c:pt idx="2898">
                  <c:v>43411</c:v>
                </c:pt>
                <c:pt idx="2899">
                  <c:v>43412</c:v>
                </c:pt>
                <c:pt idx="2900">
                  <c:v>43413</c:v>
                </c:pt>
                <c:pt idx="2901">
                  <c:v>43414</c:v>
                </c:pt>
                <c:pt idx="2902">
                  <c:v>43415</c:v>
                </c:pt>
                <c:pt idx="2903">
                  <c:v>43416</c:v>
                </c:pt>
                <c:pt idx="2904">
                  <c:v>43417</c:v>
                </c:pt>
                <c:pt idx="2905">
                  <c:v>43418</c:v>
                </c:pt>
                <c:pt idx="2906">
                  <c:v>43419</c:v>
                </c:pt>
                <c:pt idx="2907">
                  <c:v>43420</c:v>
                </c:pt>
                <c:pt idx="2908">
                  <c:v>43421</c:v>
                </c:pt>
                <c:pt idx="2909">
                  <c:v>43422</c:v>
                </c:pt>
                <c:pt idx="2910">
                  <c:v>43423</c:v>
                </c:pt>
                <c:pt idx="2911">
                  <c:v>43424</c:v>
                </c:pt>
                <c:pt idx="2912">
                  <c:v>43425</c:v>
                </c:pt>
                <c:pt idx="2913">
                  <c:v>43426</c:v>
                </c:pt>
                <c:pt idx="2914">
                  <c:v>43427</c:v>
                </c:pt>
                <c:pt idx="2915">
                  <c:v>43428</c:v>
                </c:pt>
                <c:pt idx="2916">
                  <c:v>43429</c:v>
                </c:pt>
                <c:pt idx="2917">
                  <c:v>43430</c:v>
                </c:pt>
                <c:pt idx="2918">
                  <c:v>43431</c:v>
                </c:pt>
                <c:pt idx="2919">
                  <c:v>43432</c:v>
                </c:pt>
                <c:pt idx="2920">
                  <c:v>43433</c:v>
                </c:pt>
                <c:pt idx="2921">
                  <c:v>43434</c:v>
                </c:pt>
                <c:pt idx="2922">
                  <c:v>43435</c:v>
                </c:pt>
                <c:pt idx="2923">
                  <c:v>43436</c:v>
                </c:pt>
                <c:pt idx="2924">
                  <c:v>43437</c:v>
                </c:pt>
                <c:pt idx="2925">
                  <c:v>43438</c:v>
                </c:pt>
                <c:pt idx="2926">
                  <c:v>43439</c:v>
                </c:pt>
                <c:pt idx="2927">
                  <c:v>43440</c:v>
                </c:pt>
                <c:pt idx="2928">
                  <c:v>43441</c:v>
                </c:pt>
                <c:pt idx="2929">
                  <c:v>43442</c:v>
                </c:pt>
                <c:pt idx="2930">
                  <c:v>43443</c:v>
                </c:pt>
                <c:pt idx="2931">
                  <c:v>43444</c:v>
                </c:pt>
                <c:pt idx="2932">
                  <c:v>43445</c:v>
                </c:pt>
                <c:pt idx="2933">
                  <c:v>43446</c:v>
                </c:pt>
                <c:pt idx="2934">
                  <c:v>43447</c:v>
                </c:pt>
                <c:pt idx="2935">
                  <c:v>43448</c:v>
                </c:pt>
                <c:pt idx="2936">
                  <c:v>43449</c:v>
                </c:pt>
                <c:pt idx="2937">
                  <c:v>43450</c:v>
                </c:pt>
                <c:pt idx="2938">
                  <c:v>43451</c:v>
                </c:pt>
                <c:pt idx="2939">
                  <c:v>43452</c:v>
                </c:pt>
                <c:pt idx="2940">
                  <c:v>43453</c:v>
                </c:pt>
                <c:pt idx="2941">
                  <c:v>43454</c:v>
                </c:pt>
                <c:pt idx="2942">
                  <c:v>43455</c:v>
                </c:pt>
                <c:pt idx="2943">
                  <c:v>43456</c:v>
                </c:pt>
                <c:pt idx="2944">
                  <c:v>43457</c:v>
                </c:pt>
                <c:pt idx="2945">
                  <c:v>43458</c:v>
                </c:pt>
                <c:pt idx="2946">
                  <c:v>43459</c:v>
                </c:pt>
                <c:pt idx="2947">
                  <c:v>43460</c:v>
                </c:pt>
                <c:pt idx="2948">
                  <c:v>43461</c:v>
                </c:pt>
                <c:pt idx="2949">
                  <c:v>43462</c:v>
                </c:pt>
                <c:pt idx="2950">
                  <c:v>43463</c:v>
                </c:pt>
                <c:pt idx="2951">
                  <c:v>43464</c:v>
                </c:pt>
                <c:pt idx="2952">
                  <c:v>43465</c:v>
                </c:pt>
                <c:pt idx="2953">
                  <c:v>43466</c:v>
                </c:pt>
                <c:pt idx="2954">
                  <c:v>43467</c:v>
                </c:pt>
                <c:pt idx="2955">
                  <c:v>43468</c:v>
                </c:pt>
                <c:pt idx="2956">
                  <c:v>43469</c:v>
                </c:pt>
                <c:pt idx="2957">
                  <c:v>43470</c:v>
                </c:pt>
                <c:pt idx="2958">
                  <c:v>43471</c:v>
                </c:pt>
                <c:pt idx="2959">
                  <c:v>43472</c:v>
                </c:pt>
                <c:pt idx="2960">
                  <c:v>43473</c:v>
                </c:pt>
                <c:pt idx="2961">
                  <c:v>43474</c:v>
                </c:pt>
                <c:pt idx="2962">
                  <c:v>43475</c:v>
                </c:pt>
                <c:pt idx="2963">
                  <c:v>43476</c:v>
                </c:pt>
                <c:pt idx="2964">
                  <c:v>43477</c:v>
                </c:pt>
                <c:pt idx="2965">
                  <c:v>43478</c:v>
                </c:pt>
                <c:pt idx="2966">
                  <c:v>43479</c:v>
                </c:pt>
                <c:pt idx="2967">
                  <c:v>43480</c:v>
                </c:pt>
                <c:pt idx="2968">
                  <c:v>43481</c:v>
                </c:pt>
                <c:pt idx="2969">
                  <c:v>43482</c:v>
                </c:pt>
                <c:pt idx="2970">
                  <c:v>43483</c:v>
                </c:pt>
                <c:pt idx="2971">
                  <c:v>43484</c:v>
                </c:pt>
                <c:pt idx="2972">
                  <c:v>43485</c:v>
                </c:pt>
                <c:pt idx="2973">
                  <c:v>43486</c:v>
                </c:pt>
                <c:pt idx="2974">
                  <c:v>43487</c:v>
                </c:pt>
                <c:pt idx="2975">
                  <c:v>43488</c:v>
                </c:pt>
                <c:pt idx="2976">
                  <c:v>43489</c:v>
                </c:pt>
                <c:pt idx="2977">
                  <c:v>43490</c:v>
                </c:pt>
                <c:pt idx="2978">
                  <c:v>43491</c:v>
                </c:pt>
                <c:pt idx="2979">
                  <c:v>43492</c:v>
                </c:pt>
                <c:pt idx="2980">
                  <c:v>43493</c:v>
                </c:pt>
                <c:pt idx="2981">
                  <c:v>43494</c:v>
                </c:pt>
                <c:pt idx="2982">
                  <c:v>43495</c:v>
                </c:pt>
                <c:pt idx="2983">
                  <c:v>43496</c:v>
                </c:pt>
                <c:pt idx="2984">
                  <c:v>43497</c:v>
                </c:pt>
                <c:pt idx="2985">
                  <c:v>43498</c:v>
                </c:pt>
                <c:pt idx="2986">
                  <c:v>43499</c:v>
                </c:pt>
                <c:pt idx="2987">
                  <c:v>43500</c:v>
                </c:pt>
                <c:pt idx="2988">
                  <c:v>43501</c:v>
                </c:pt>
                <c:pt idx="2989">
                  <c:v>43502</c:v>
                </c:pt>
                <c:pt idx="2990">
                  <c:v>43503</c:v>
                </c:pt>
                <c:pt idx="2991">
                  <c:v>43504</c:v>
                </c:pt>
                <c:pt idx="2992">
                  <c:v>43505</c:v>
                </c:pt>
                <c:pt idx="2993">
                  <c:v>43506</c:v>
                </c:pt>
                <c:pt idx="2994">
                  <c:v>43507</c:v>
                </c:pt>
                <c:pt idx="2995">
                  <c:v>43508</c:v>
                </c:pt>
                <c:pt idx="2996">
                  <c:v>43509</c:v>
                </c:pt>
                <c:pt idx="2997">
                  <c:v>43510</c:v>
                </c:pt>
                <c:pt idx="2998">
                  <c:v>43511</c:v>
                </c:pt>
                <c:pt idx="2999">
                  <c:v>43512</c:v>
                </c:pt>
                <c:pt idx="3000">
                  <c:v>43513</c:v>
                </c:pt>
                <c:pt idx="3001">
                  <c:v>43514</c:v>
                </c:pt>
                <c:pt idx="3002">
                  <c:v>43515</c:v>
                </c:pt>
                <c:pt idx="3003">
                  <c:v>43516</c:v>
                </c:pt>
                <c:pt idx="3004">
                  <c:v>43517</c:v>
                </c:pt>
                <c:pt idx="3005">
                  <c:v>43518</c:v>
                </c:pt>
                <c:pt idx="3006">
                  <c:v>43519</c:v>
                </c:pt>
                <c:pt idx="3007">
                  <c:v>43520</c:v>
                </c:pt>
                <c:pt idx="3008">
                  <c:v>43521</c:v>
                </c:pt>
                <c:pt idx="3009">
                  <c:v>43522</c:v>
                </c:pt>
                <c:pt idx="3010">
                  <c:v>43523</c:v>
                </c:pt>
                <c:pt idx="3011">
                  <c:v>43524</c:v>
                </c:pt>
                <c:pt idx="3012">
                  <c:v>43525</c:v>
                </c:pt>
                <c:pt idx="3013">
                  <c:v>43526</c:v>
                </c:pt>
                <c:pt idx="3014">
                  <c:v>43527</c:v>
                </c:pt>
                <c:pt idx="3015">
                  <c:v>43528</c:v>
                </c:pt>
                <c:pt idx="3016">
                  <c:v>43529</c:v>
                </c:pt>
                <c:pt idx="3017">
                  <c:v>43530</c:v>
                </c:pt>
                <c:pt idx="3018">
                  <c:v>43531</c:v>
                </c:pt>
                <c:pt idx="3019">
                  <c:v>43532</c:v>
                </c:pt>
                <c:pt idx="3020">
                  <c:v>43533</c:v>
                </c:pt>
                <c:pt idx="3021">
                  <c:v>43534</c:v>
                </c:pt>
                <c:pt idx="3022">
                  <c:v>43535</c:v>
                </c:pt>
                <c:pt idx="3023">
                  <c:v>43536</c:v>
                </c:pt>
                <c:pt idx="3024">
                  <c:v>43537</c:v>
                </c:pt>
                <c:pt idx="3025">
                  <c:v>43538</c:v>
                </c:pt>
                <c:pt idx="3026">
                  <c:v>43539</c:v>
                </c:pt>
                <c:pt idx="3027">
                  <c:v>43540</c:v>
                </c:pt>
                <c:pt idx="3028">
                  <c:v>43541</c:v>
                </c:pt>
                <c:pt idx="3029">
                  <c:v>43542</c:v>
                </c:pt>
                <c:pt idx="3030">
                  <c:v>43543</c:v>
                </c:pt>
                <c:pt idx="3031">
                  <c:v>43544</c:v>
                </c:pt>
                <c:pt idx="3032">
                  <c:v>43545</c:v>
                </c:pt>
                <c:pt idx="3033">
                  <c:v>43546</c:v>
                </c:pt>
                <c:pt idx="3034">
                  <c:v>43547</c:v>
                </c:pt>
                <c:pt idx="3035">
                  <c:v>43548</c:v>
                </c:pt>
                <c:pt idx="3036">
                  <c:v>43549</c:v>
                </c:pt>
                <c:pt idx="3037">
                  <c:v>43550</c:v>
                </c:pt>
                <c:pt idx="3038">
                  <c:v>43551</c:v>
                </c:pt>
                <c:pt idx="3039">
                  <c:v>43552</c:v>
                </c:pt>
                <c:pt idx="3040">
                  <c:v>43553</c:v>
                </c:pt>
                <c:pt idx="3041">
                  <c:v>43554</c:v>
                </c:pt>
                <c:pt idx="3042">
                  <c:v>43555</c:v>
                </c:pt>
                <c:pt idx="3043">
                  <c:v>43556</c:v>
                </c:pt>
                <c:pt idx="3044">
                  <c:v>43557</c:v>
                </c:pt>
                <c:pt idx="3045">
                  <c:v>43558</c:v>
                </c:pt>
                <c:pt idx="3046">
                  <c:v>43559</c:v>
                </c:pt>
                <c:pt idx="3047">
                  <c:v>43560</c:v>
                </c:pt>
                <c:pt idx="3048">
                  <c:v>43561</c:v>
                </c:pt>
                <c:pt idx="3049">
                  <c:v>43562</c:v>
                </c:pt>
                <c:pt idx="3050">
                  <c:v>43563</c:v>
                </c:pt>
                <c:pt idx="3051">
                  <c:v>43564</c:v>
                </c:pt>
                <c:pt idx="3052">
                  <c:v>43565</c:v>
                </c:pt>
                <c:pt idx="3053">
                  <c:v>43566</c:v>
                </c:pt>
                <c:pt idx="3054">
                  <c:v>43567</c:v>
                </c:pt>
                <c:pt idx="3055">
                  <c:v>43568</c:v>
                </c:pt>
                <c:pt idx="3056">
                  <c:v>43569</c:v>
                </c:pt>
                <c:pt idx="3057">
                  <c:v>43570</c:v>
                </c:pt>
                <c:pt idx="3058">
                  <c:v>43571</c:v>
                </c:pt>
                <c:pt idx="3059">
                  <c:v>43572</c:v>
                </c:pt>
                <c:pt idx="3060">
                  <c:v>43573</c:v>
                </c:pt>
                <c:pt idx="3061">
                  <c:v>43574</c:v>
                </c:pt>
                <c:pt idx="3062">
                  <c:v>43575</c:v>
                </c:pt>
                <c:pt idx="3063">
                  <c:v>43576</c:v>
                </c:pt>
                <c:pt idx="3064">
                  <c:v>43577</c:v>
                </c:pt>
                <c:pt idx="3065">
                  <c:v>43578</c:v>
                </c:pt>
                <c:pt idx="3066">
                  <c:v>43579</c:v>
                </c:pt>
                <c:pt idx="3067">
                  <c:v>43580</c:v>
                </c:pt>
                <c:pt idx="3068">
                  <c:v>43581</c:v>
                </c:pt>
                <c:pt idx="3069">
                  <c:v>43582</c:v>
                </c:pt>
                <c:pt idx="3070">
                  <c:v>43583</c:v>
                </c:pt>
                <c:pt idx="3071">
                  <c:v>43584</c:v>
                </c:pt>
                <c:pt idx="3072">
                  <c:v>43585</c:v>
                </c:pt>
                <c:pt idx="3073">
                  <c:v>43586</c:v>
                </c:pt>
                <c:pt idx="3074">
                  <c:v>43587</c:v>
                </c:pt>
                <c:pt idx="3075">
                  <c:v>43588</c:v>
                </c:pt>
                <c:pt idx="3076">
                  <c:v>43589</c:v>
                </c:pt>
                <c:pt idx="3077">
                  <c:v>43590</c:v>
                </c:pt>
                <c:pt idx="3078">
                  <c:v>43591</c:v>
                </c:pt>
                <c:pt idx="3079">
                  <c:v>43592</c:v>
                </c:pt>
                <c:pt idx="3080">
                  <c:v>43593</c:v>
                </c:pt>
                <c:pt idx="3081">
                  <c:v>43594</c:v>
                </c:pt>
                <c:pt idx="3082">
                  <c:v>43595</c:v>
                </c:pt>
                <c:pt idx="3083">
                  <c:v>43596</c:v>
                </c:pt>
                <c:pt idx="3084">
                  <c:v>43597</c:v>
                </c:pt>
                <c:pt idx="3085">
                  <c:v>43598</c:v>
                </c:pt>
                <c:pt idx="3086">
                  <c:v>43599</c:v>
                </c:pt>
                <c:pt idx="3087">
                  <c:v>43600</c:v>
                </c:pt>
                <c:pt idx="3088">
                  <c:v>43601</c:v>
                </c:pt>
                <c:pt idx="3089">
                  <c:v>43602</c:v>
                </c:pt>
                <c:pt idx="3090">
                  <c:v>43603</c:v>
                </c:pt>
                <c:pt idx="3091">
                  <c:v>43604</c:v>
                </c:pt>
                <c:pt idx="3092">
                  <c:v>43605</c:v>
                </c:pt>
                <c:pt idx="3093">
                  <c:v>43606</c:v>
                </c:pt>
                <c:pt idx="3094">
                  <c:v>43607</c:v>
                </c:pt>
                <c:pt idx="3095">
                  <c:v>43608</c:v>
                </c:pt>
                <c:pt idx="3096">
                  <c:v>43609</c:v>
                </c:pt>
                <c:pt idx="3097">
                  <c:v>43610</c:v>
                </c:pt>
                <c:pt idx="3098">
                  <c:v>43611</c:v>
                </c:pt>
                <c:pt idx="3099">
                  <c:v>43612</c:v>
                </c:pt>
                <c:pt idx="3100">
                  <c:v>43613</c:v>
                </c:pt>
                <c:pt idx="3101">
                  <c:v>43614</c:v>
                </c:pt>
                <c:pt idx="3102">
                  <c:v>43615</c:v>
                </c:pt>
                <c:pt idx="3103">
                  <c:v>43616</c:v>
                </c:pt>
                <c:pt idx="3104">
                  <c:v>43617</c:v>
                </c:pt>
                <c:pt idx="3105">
                  <c:v>43618</c:v>
                </c:pt>
                <c:pt idx="3106">
                  <c:v>43619</c:v>
                </c:pt>
                <c:pt idx="3107">
                  <c:v>43620</c:v>
                </c:pt>
                <c:pt idx="3108">
                  <c:v>43621</c:v>
                </c:pt>
                <c:pt idx="3109">
                  <c:v>43622</c:v>
                </c:pt>
                <c:pt idx="3110">
                  <c:v>43623</c:v>
                </c:pt>
                <c:pt idx="3111">
                  <c:v>43624</c:v>
                </c:pt>
                <c:pt idx="3112">
                  <c:v>43625</c:v>
                </c:pt>
                <c:pt idx="3113">
                  <c:v>43626</c:v>
                </c:pt>
                <c:pt idx="3114">
                  <c:v>43627</c:v>
                </c:pt>
                <c:pt idx="3115">
                  <c:v>43628</c:v>
                </c:pt>
                <c:pt idx="3116">
                  <c:v>43629</c:v>
                </c:pt>
                <c:pt idx="3117">
                  <c:v>43630</c:v>
                </c:pt>
                <c:pt idx="3118">
                  <c:v>43631</c:v>
                </c:pt>
                <c:pt idx="3119">
                  <c:v>43632</c:v>
                </c:pt>
                <c:pt idx="3120">
                  <c:v>43633</c:v>
                </c:pt>
                <c:pt idx="3121">
                  <c:v>43634</c:v>
                </c:pt>
                <c:pt idx="3122">
                  <c:v>43635</c:v>
                </c:pt>
                <c:pt idx="3123">
                  <c:v>43636</c:v>
                </c:pt>
                <c:pt idx="3124">
                  <c:v>43637</c:v>
                </c:pt>
                <c:pt idx="3125">
                  <c:v>43638</c:v>
                </c:pt>
                <c:pt idx="3126">
                  <c:v>43639</c:v>
                </c:pt>
                <c:pt idx="3127">
                  <c:v>43640</c:v>
                </c:pt>
                <c:pt idx="3128">
                  <c:v>43641</c:v>
                </c:pt>
                <c:pt idx="3129">
                  <c:v>43642</c:v>
                </c:pt>
                <c:pt idx="3130">
                  <c:v>43643</c:v>
                </c:pt>
                <c:pt idx="3131">
                  <c:v>43644</c:v>
                </c:pt>
                <c:pt idx="3132">
                  <c:v>43645</c:v>
                </c:pt>
                <c:pt idx="3133">
                  <c:v>43646</c:v>
                </c:pt>
                <c:pt idx="3134">
                  <c:v>43647</c:v>
                </c:pt>
                <c:pt idx="3135">
                  <c:v>43648</c:v>
                </c:pt>
                <c:pt idx="3136">
                  <c:v>43649</c:v>
                </c:pt>
                <c:pt idx="3137">
                  <c:v>43650</c:v>
                </c:pt>
                <c:pt idx="3138">
                  <c:v>43651</c:v>
                </c:pt>
                <c:pt idx="3139">
                  <c:v>43652</c:v>
                </c:pt>
                <c:pt idx="3140">
                  <c:v>43653</c:v>
                </c:pt>
                <c:pt idx="3141">
                  <c:v>43654</c:v>
                </c:pt>
                <c:pt idx="3142">
                  <c:v>43655</c:v>
                </c:pt>
                <c:pt idx="3143">
                  <c:v>43656</c:v>
                </c:pt>
                <c:pt idx="3144">
                  <c:v>43657</c:v>
                </c:pt>
                <c:pt idx="3145">
                  <c:v>43658</c:v>
                </c:pt>
                <c:pt idx="3146">
                  <c:v>43659</c:v>
                </c:pt>
                <c:pt idx="3147">
                  <c:v>43660</c:v>
                </c:pt>
                <c:pt idx="3148">
                  <c:v>43661</c:v>
                </c:pt>
                <c:pt idx="3149">
                  <c:v>43662</c:v>
                </c:pt>
                <c:pt idx="3150">
                  <c:v>43663</c:v>
                </c:pt>
                <c:pt idx="3151">
                  <c:v>43664</c:v>
                </c:pt>
                <c:pt idx="3152">
                  <c:v>43665</c:v>
                </c:pt>
                <c:pt idx="3153">
                  <c:v>43666</c:v>
                </c:pt>
                <c:pt idx="3154">
                  <c:v>43667</c:v>
                </c:pt>
                <c:pt idx="3155">
                  <c:v>43668</c:v>
                </c:pt>
                <c:pt idx="3156">
                  <c:v>43669</c:v>
                </c:pt>
                <c:pt idx="3157">
                  <c:v>43670</c:v>
                </c:pt>
                <c:pt idx="3158">
                  <c:v>43671</c:v>
                </c:pt>
                <c:pt idx="3159">
                  <c:v>43672</c:v>
                </c:pt>
                <c:pt idx="3160">
                  <c:v>43673</c:v>
                </c:pt>
                <c:pt idx="3161">
                  <c:v>43674</c:v>
                </c:pt>
                <c:pt idx="3162">
                  <c:v>43675</c:v>
                </c:pt>
                <c:pt idx="3163">
                  <c:v>43676</c:v>
                </c:pt>
                <c:pt idx="3164">
                  <c:v>43677</c:v>
                </c:pt>
                <c:pt idx="3165">
                  <c:v>43678</c:v>
                </c:pt>
                <c:pt idx="3166">
                  <c:v>43679</c:v>
                </c:pt>
                <c:pt idx="3167">
                  <c:v>43680</c:v>
                </c:pt>
                <c:pt idx="3168">
                  <c:v>43681</c:v>
                </c:pt>
                <c:pt idx="3169">
                  <c:v>43682</c:v>
                </c:pt>
                <c:pt idx="3170">
                  <c:v>43683</c:v>
                </c:pt>
                <c:pt idx="3171">
                  <c:v>43684</c:v>
                </c:pt>
                <c:pt idx="3172">
                  <c:v>43685</c:v>
                </c:pt>
                <c:pt idx="3173">
                  <c:v>43686</c:v>
                </c:pt>
                <c:pt idx="3174">
                  <c:v>43687</c:v>
                </c:pt>
                <c:pt idx="3175">
                  <c:v>43688</c:v>
                </c:pt>
                <c:pt idx="3176">
                  <c:v>43689</c:v>
                </c:pt>
                <c:pt idx="3177">
                  <c:v>43690</c:v>
                </c:pt>
                <c:pt idx="3178">
                  <c:v>43691</c:v>
                </c:pt>
                <c:pt idx="3179">
                  <c:v>43692</c:v>
                </c:pt>
                <c:pt idx="3180">
                  <c:v>43693</c:v>
                </c:pt>
                <c:pt idx="3181">
                  <c:v>43694</c:v>
                </c:pt>
                <c:pt idx="3182">
                  <c:v>43695</c:v>
                </c:pt>
                <c:pt idx="3183">
                  <c:v>43696</c:v>
                </c:pt>
                <c:pt idx="3184">
                  <c:v>43697</c:v>
                </c:pt>
                <c:pt idx="3185">
                  <c:v>43698</c:v>
                </c:pt>
                <c:pt idx="3186">
                  <c:v>43699</c:v>
                </c:pt>
                <c:pt idx="3187">
                  <c:v>43700</c:v>
                </c:pt>
                <c:pt idx="3188">
                  <c:v>43701</c:v>
                </c:pt>
                <c:pt idx="3189">
                  <c:v>43702</c:v>
                </c:pt>
                <c:pt idx="3190">
                  <c:v>43703</c:v>
                </c:pt>
                <c:pt idx="3191">
                  <c:v>43704</c:v>
                </c:pt>
                <c:pt idx="3192">
                  <c:v>43705</c:v>
                </c:pt>
                <c:pt idx="3193">
                  <c:v>43706</c:v>
                </c:pt>
                <c:pt idx="3194">
                  <c:v>43707</c:v>
                </c:pt>
                <c:pt idx="3195">
                  <c:v>43708</c:v>
                </c:pt>
                <c:pt idx="3196">
                  <c:v>43709</c:v>
                </c:pt>
                <c:pt idx="3197">
                  <c:v>43710</c:v>
                </c:pt>
                <c:pt idx="3198">
                  <c:v>43711</c:v>
                </c:pt>
                <c:pt idx="3199">
                  <c:v>43712</c:v>
                </c:pt>
                <c:pt idx="3200">
                  <c:v>43713</c:v>
                </c:pt>
                <c:pt idx="3201">
                  <c:v>43714</c:v>
                </c:pt>
                <c:pt idx="3202">
                  <c:v>43715</c:v>
                </c:pt>
                <c:pt idx="3203">
                  <c:v>43716</c:v>
                </c:pt>
                <c:pt idx="3204">
                  <c:v>43717</c:v>
                </c:pt>
                <c:pt idx="3205">
                  <c:v>43718</c:v>
                </c:pt>
                <c:pt idx="3206">
                  <c:v>43719</c:v>
                </c:pt>
                <c:pt idx="3207">
                  <c:v>43720</c:v>
                </c:pt>
                <c:pt idx="3208">
                  <c:v>43721</c:v>
                </c:pt>
                <c:pt idx="3209">
                  <c:v>43722</c:v>
                </c:pt>
                <c:pt idx="3210">
                  <c:v>43723</c:v>
                </c:pt>
                <c:pt idx="3211">
                  <c:v>43724</c:v>
                </c:pt>
                <c:pt idx="3212">
                  <c:v>43725</c:v>
                </c:pt>
                <c:pt idx="3213">
                  <c:v>43726</c:v>
                </c:pt>
                <c:pt idx="3214">
                  <c:v>43727</c:v>
                </c:pt>
                <c:pt idx="3215">
                  <c:v>43728</c:v>
                </c:pt>
                <c:pt idx="3216">
                  <c:v>43729</c:v>
                </c:pt>
                <c:pt idx="3217">
                  <c:v>43730</c:v>
                </c:pt>
                <c:pt idx="3218">
                  <c:v>43731</c:v>
                </c:pt>
                <c:pt idx="3219">
                  <c:v>43732</c:v>
                </c:pt>
                <c:pt idx="3220">
                  <c:v>43733</c:v>
                </c:pt>
                <c:pt idx="3221">
                  <c:v>43734</c:v>
                </c:pt>
                <c:pt idx="3222">
                  <c:v>43735</c:v>
                </c:pt>
                <c:pt idx="3223">
                  <c:v>43736</c:v>
                </c:pt>
                <c:pt idx="3224">
                  <c:v>43737</c:v>
                </c:pt>
                <c:pt idx="3225">
                  <c:v>43738</c:v>
                </c:pt>
                <c:pt idx="3226">
                  <c:v>43739</c:v>
                </c:pt>
                <c:pt idx="3227">
                  <c:v>43740</c:v>
                </c:pt>
                <c:pt idx="3228">
                  <c:v>43741</c:v>
                </c:pt>
                <c:pt idx="3229">
                  <c:v>43742</c:v>
                </c:pt>
                <c:pt idx="3230">
                  <c:v>43743</c:v>
                </c:pt>
                <c:pt idx="3231">
                  <c:v>43744</c:v>
                </c:pt>
                <c:pt idx="3232">
                  <c:v>43745</c:v>
                </c:pt>
                <c:pt idx="3233">
                  <c:v>43746</c:v>
                </c:pt>
                <c:pt idx="3234">
                  <c:v>43747</c:v>
                </c:pt>
                <c:pt idx="3235">
                  <c:v>43748</c:v>
                </c:pt>
                <c:pt idx="3236">
                  <c:v>43749</c:v>
                </c:pt>
                <c:pt idx="3237">
                  <c:v>43750</c:v>
                </c:pt>
                <c:pt idx="3238">
                  <c:v>43751</c:v>
                </c:pt>
                <c:pt idx="3239">
                  <c:v>43752</c:v>
                </c:pt>
                <c:pt idx="3240">
                  <c:v>43753</c:v>
                </c:pt>
                <c:pt idx="3241">
                  <c:v>43754</c:v>
                </c:pt>
                <c:pt idx="3242">
                  <c:v>43755</c:v>
                </c:pt>
                <c:pt idx="3243">
                  <c:v>43756</c:v>
                </c:pt>
                <c:pt idx="3244">
                  <c:v>43757</c:v>
                </c:pt>
                <c:pt idx="3245">
                  <c:v>43758</c:v>
                </c:pt>
                <c:pt idx="3246">
                  <c:v>43759</c:v>
                </c:pt>
                <c:pt idx="3247">
                  <c:v>43760</c:v>
                </c:pt>
                <c:pt idx="3248">
                  <c:v>43761</c:v>
                </c:pt>
                <c:pt idx="3249">
                  <c:v>43762</c:v>
                </c:pt>
                <c:pt idx="3250">
                  <c:v>43763</c:v>
                </c:pt>
                <c:pt idx="3251">
                  <c:v>43764</c:v>
                </c:pt>
                <c:pt idx="3252">
                  <c:v>43765</c:v>
                </c:pt>
                <c:pt idx="3253">
                  <c:v>43766</c:v>
                </c:pt>
                <c:pt idx="3254">
                  <c:v>43767</c:v>
                </c:pt>
                <c:pt idx="3255">
                  <c:v>43768</c:v>
                </c:pt>
                <c:pt idx="3256">
                  <c:v>43769</c:v>
                </c:pt>
                <c:pt idx="3257">
                  <c:v>43770</c:v>
                </c:pt>
                <c:pt idx="3258">
                  <c:v>43771</c:v>
                </c:pt>
                <c:pt idx="3259">
                  <c:v>43772</c:v>
                </c:pt>
                <c:pt idx="3260">
                  <c:v>43773</c:v>
                </c:pt>
                <c:pt idx="3261">
                  <c:v>43774</c:v>
                </c:pt>
                <c:pt idx="3262">
                  <c:v>43775</c:v>
                </c:pt>
                <c:pt idx="3263">
                  <c:v>43776</c:v>
                </c:pt>
                <c:pt idx="3264">
                  <c:v>43777</c:v>
                </c:pt>
                <c:pt idx="3265">
                  <c:v>43778</c:v>
                </c:pt>
                <c:pt idx="3266">
                  <c:v>43779</c:v>
                </c:pt>
                <c:pt idx="3267">
                  <c:v>43780</c:v>
                </c:pt>
                <c:pt idx="3268">
                  <c:v>43781</c:v>
                </c:pt>
                <c:pt idx="3269">
                  <c:v>43782</c:v>
                </c:pt>
                <c:pt idx="3270">
                  <c:v>43783</c:v>
                </c:pt>
                <c:pt idx="3271">
                  <c:v>43784</c:v>
                </c:pt>
                <c:pt idx="3272">
                  <c:v>43785</c:v>
                </c:pt>
                <c:pt idx="3273">
                  <c:v>43786</c:v>
                </c:pt>
                <c:pt idx="3274">
                  <c:v>43787</c:v>
                </c:pt>
                <c:pt idx="3275">
                  <c:v>43788</c:v>
                </c:pt>
                <c:pt idx="3276">
                  <c:v>43789</c:v>
                </c:pt>
                <c:pt idx="3277">
                  <c:v>43790</c:v>
                </c:pt>
                <c:pt idx="3278">
                  <c:v>43791</c:v>
                </c:pt>
                <c:pt idx="3279">
                  <c:v>43792</c:v>
                </c:pt>
                <c:pt idx="3280">
                  <c:v>43793</c:v>
                </c:pt>
                <c:pt idx="3281">
                  <c:v>43794</c:v>
                </c:pt>
                <c:pt idx="3282">
                  <c:v>43795</c:v>
                </c:pt>
                <c:pt idx="3283">
                  <c:v>43796</c:v>
                </c:pt>
                <c:pt idx="3284">
                  <c:v>43797</c:v>
                </c:pt>
                <c:pt idx="3285">
                  <c:v>43798</c:v>
                </c:pt>
                <c:pt idx="3286">
                  <c:v>43799</c:v>
                </c:pt>
                <c:pt idx="3287">
                  <c:v>43800</c:v>
                </c:pt>
                <c:pt idx="3288">
                  <c:v>43801</c:v>
                </c:pt>
                <c:pt idx="3289">
                  <c:v>43802</c:v>
                </c:pt>
                <c:pt idx="3290">
                  <c:v>43803</c:v>
                </c:pt>
                <c:pt idx="3291">
                  <c:v>43804</c:v>
                </c:pt>
                <c:pt idx="3292">
                  <c:v>43805</c:v>
                </c:pt>
                <c:pt idx="3293">
                  <c:v>43806</c:v>
                </c:pt>
                <c:pt idx="3294">
                  <c:v>43807</c:v>
                </c:pt>
                <c:pt idx="3295">
                  <c:v>43808</c:v>
                </c:pt>
                <c:pt idx="3296">
                  <c:v>43809</c:v>
                </c:pt>
                <c:pt idx="3297">
                  <c:v>43810</c:v>
                </c:pt>
                <c:pt idx="3298">
                  <c:v>43811</c:v>
                </c:pt>
                <c:pt idx="3299">
                  <c:v>43812</c:v>
                </c:pt>
                <c:pt idx="3300">
                  <c:v>43813</c:v>
                </c:pt>
                <c:pt idx="3301">
                  <c:v>43814</c:v>
                </c:pt>
                <c:pt idx="3302">
                  <c:v>43815</c:v>
                </c:pt>
                <c:pt idx="3303">
                  <c:v>43816</c:v>
                </c:pt>
                <c:pt idx="3304">
                  <c:v>43817</c:v>
                </c:pt>
                <c:pt idx="3305">
                  <c:v>43818</c:v>
                </c:pt>
                <c:pt idx="3306">
                  <c:v>43819</c:v>
                </c:pt>
                <c:pt idx="3307">
                  <c:v>43820</c:v>
                </c:pt>
                <c:pt idx="3308">
                  <c:v>43821</c:v>
                </c:pt>
                <c:pt idx="3309">
                  <c:v>43822</c:v>
                </c:pt>
                <c:pt idx="3310">
                  <c:v>43823</c:v>
                </c:pt>
                <c:pt idx="3311">
                  <c:v>43824</c:v>
                </c:pt>
                <c:pt idx="3312">
                  <c:v>43825</c:v>
                </c:pt>
                <c:pt idx="3313">
                  <c:v>43826</c:v>
                </c:pt>
                <c:pt idx="3314">
                  <c:v>43827</c:v>
                </c:pt>
                <c:pt idx="3315">
                  <c:v>43828</c:v>
                </c:pt>
                <c:pt idx="3316">
                  <c:v>43829</c:v>
                </c:pt>
                <c:pt idx="3317">
                  <c:v>43830</c:v>
                </c:pt>
                <c:pt idx="3318">
                  <c:v>43831</c:v>
                </c:pt>
                <c:pt idx="3319">
                  <c:v>43832</c:v>
                </c:pt>
                <c:pt idx="3320">
                  <c:v>43833</c:v>
                </c:pt>
                <c:pt idx="3321">
                  <c:v>43834</c:v>
                </c:pt>
                <c:pt idx="3322">
                  <c:v>43835</c:v>
                </c:pt>
                <c:pt idx="3323">
                  <c:v>43836</c:v>
                </c:pt>
                <c:pt idx="3324">
                  <c:v>43837</c:v>
                </c:pt>
                <c:pt idx="3325">
                  <c:v>43838</c:v>
                </c:pt>
                <c:pt idx="3326">
                  <c:v>43839</c:v>
                </c:pt>
                <c:pt idx="3327">
                  <c:v>43840</c:v>
                </c:pt>
                <c:pt idx="3328">
                  <c:v>43841</c:v>
                </c:pt>
                <c:pt idx="3329">
                  <c:v>43842</c:v>
                </c:pt>
                <c:pt idx="3330">
                  <c:v>43843</c:v>
                </c:pt>
                <c:pt idx="3331">
                  <c:v>43844</c:v>
                </c:pt>
                <c:pt idx="3332">
                  <c:v>43845</c:v>
                </c:pt>
                <c:pt idx="3333">
                  <c:v>43846</c:v>
                </c:pt>
                <c:pt idx="3334">
                  <c:v>43847</c:v>
                </c:pt>
                <c:pt idx="3335">
                  <c:v>43848</c:v>
                </c:pt>
                <c:pt idx="3336">
                  <c:v>43849</c:v>
                </c:pt>
                <c:pt idx="3337">
                  <c:v>43850</c:v>
                </c:pt>
                <c:pt idx="3338">
                  <c:v>43851</c:v>
                </c:pt>
                <c:pt idx="3339">
                  <c:v>43852</c:v>
                </c:pt>
                <c:pt idx="3340">
                  <c:v>43853</c:v>
                </c:pt>
                <c:pt idx="3341">
                  <c:v>43854</c:v>
                </c:pt>
                <c:pt idx="3342">
                  <c:v>43855</c:v>
                </c:pt>
                <c:pt idx="3343">
                  <c:v>43856</c:v>
                </c:pt>
                <c:pt idx="3344">
                  <c:v>43857</c:v>
                </c:pt>
                <c:pt idx="3345">
                  <c:v>43858</c:v>
                </c:pt>
                <c:pt idx="3346">
                  <c:v>43859</c:v>
                </c:pt>
                <c:pt idx="3347">
                  <c:v>43860</c:v>
                </c:pt>
                <c:pt idx="3348">
                  <c:v>43861</c:v>
                </c:pt>
                <c:pt idx="3349">
                  <c:v>43862</c:v>
                </c:pt>
                <c:pt idx="3350">
                  <c:v>43863</c:v>
                </c:pt>
                <c:pt idx="3351">
                  <c:v>43864</c:v>
                </c:pt>
                <c:pt idx="3352">
                  <c:v>43865</c:v>
                </c:pt>
                <c:pt idx="3353">
                  <c:v>43866</c:v>
                </c:pt>
                <c:pt idx="3354">
                  <c:v>43867</c:v>
                </c:pt>
                <c:pt idx="3355">
                  <c:v>43868</c:v>
                </c:pt>
                <c:pt idx="3356">
                  <c:v>43869</c:v>
                </c:pt>
                <c:pt idx="3357">
                  <c:v>43870</c:v>
                </c:pt>
                <c:pt idx="3358">
                  <c:v>43871</c:v>
                </c:pt>
                <c:pt idx="3359">
                  <c:v>43872</c:v>
                </c:pt>
                <c:pt idx="3360">
                  <c:v>43873</c:v>
                </c:pt>
                <c:pt idx="3361">
                  <c:v>43874</c:v>
                </c:pt>
                <c:pt idx="3362">
                  <c:v>43875</c:v>
                </c:pt>
                <c:pt idx="3363">
                  <c:v>43876</c:v>
                </c:pt>
                <c:pt idx="3364">
                  <c:v>43877</c:v>
                </c:pt>
                <c:pt idx="3365">
                  <c:v>43878</c:v>
                </c:pt>
                <c:pt idx="3366">
                  <c:v>43879</c:v>
                </c:pt>
                <c:pt idx="3367">
                  <c:v>43880</c:v>
                </c:pt>
                <c:pt idx="3368">
                  <c:v>43881</c:v>
                </c:pt>
                <c:pt idx="3369">
                  <c:v>43882</c:v>
                </c:pt>
                <c:pt idx="3370">
                  <c:v>43883</c:v>
                </c:pt>
                <c:pt idx="3371">
                  <c:v>43884</c:v>
                </c:pt>
                <c:pt idx="3372">
                  <c:v>43885</c:v>
                </c:pt>
                <c:pt idx="3373">
                  <c:v>43886</c:v>
                </c:pt>
                <c:pt idx="3374">
                  <c:v>43887</c:v>
                </c:pt>
                <c:pt idx="3375">
                  <c:v>43888</c:v>
                </c:pt>
                <c:pt idx="3376">
                  <c:v>43889</c:v>
                </c:pt>
                <c:pt idx="3377">
                  <c:v>43890</c:v>
                </c:pt>
                <c:pt idx="3378">
                  <c:v>43891</c:v>
                </c:pt>
                <c:pt idx="3379">
                  <c:v>43892</c:v>
                </c:pt>
                <c:pt idx="3380">
                  <c:v>43893</c:v>
                </c:pt>
                <c:pt idx="3381">
                  <c:v>43894</c:v>
                </c:pt>
                <c:pt idx="3382">
                  <c:v>43895</c:v>
                </c:pt>
                <c:pt idx="3383">
                  <c:v>43896</c:v>
                </c:pt>
                <c:pt idx="3384">
                  <c:v>43897</c:v>
                </c:pt>
                <c:pt idx="3385">
                  <c:v>43898</c:v>
                </c:pt>
                <c:pt idx="3386">
                  <c:v>43899</c:v>
                </c:pt>
                <c:pt idx="3387">
                  <c:v>43900</c:v>
                </c:pt>
                <c:pt idx="3388">
                  <c:v>43901</c:v>
                </c:pt>
                <c:pt idx="3389">
                  <c:v>43902</c:v>
                </c:pt>
                <c:pt idx="3390">
                  <c:v>43903</c:v>
                </c:pt>
                <c:pt idx="3391">
                  <c:v>43904</c:v>
                </c:pt>
                <c:pt idx="3392">
                  <c:v>43905</c:v>
                </c:pt>
                <c:pt idx="3393">
                  <c:v>43906</c:v>
                </c:pt>
                <c:pt idx="3394">
                  <c:v>43907</c:v>
                </c:pt>
                <c:pt idx="3395">
                  <c:v>43908</c:v>
                </c:pt>
                <c:pt idx="3396">
                  <c:v>43909</c:v>
                </c:pt>
                <c:pt idx="3397">
                  <c:v>43910</c:v>
                </c:pt>
                <c:pt idx="3398">
                  <c:v>43911</c:v>
                </c:pt>
                <c:pt idx="3399">
                  <c:v>43912</c:v>
                </c:pt>
                <c:pt idx="3400">
                  <c:v>43913</c:v>
                </c:pt>
                <c:pt idx="3401">
                  <c:v>43914</c:v>
                </c:pt>
                <c:pt idx="3402">
                  <c:v>43915</c:v>
                </c:pt>
                <c:pt idx="3403">
                  <c:v>43916</c:v>
                </c:pt>
                <c:pt idx="3404">
                  <c:v>43917</c:v>
                </c:pt>
                <c:pt idx="3405">
                  <c:v>43918</c:v>
                </c:pt>
                <c:pt idx="3406">
                  <c:v>43919</c:v>
                </c:pt>
                <c:pt idx="3407">
                  <c:v>43920</c:v>
                </c:pt>
                <c:pt idx="3408">
                  <c:v>43921</c:v>
                </c:pt>
                <c:pt idx="3409">
                  <c:v>43922</c:v>
                </c:pt>
                <c:pt idx="3410">
                  <c:v>43923</c:v>
                </c:pt>
                <c:pt idx="3411">
                  <c:v>43924</c:v>
                </c:pt>
                <c:pt idx="3412">
                  <c:v>43925</c:v>
                </c:pt>
                <c:pt idx="3413">
                  <c:v>43926</c:v>
                </c:pt>
                <c:pt idx="3414">
                  <c:v>43927</c:v>
                </c:pt>
                <c:pt idx="3415">
                  <c:v>43928</c:v>
                </c:pt>
                <c:pt idx="3416">
                  <c:v>43929</c:v>
                </c:pt>
                <c:pt idx="3417">
                  <c:v>43930</c:v>
                </c:pt>
                <c:pt idx="3418">
                  <c:v>43931</c:v>
                </c:pt>
                <c:pt idx="3419">
                  <c:v>43932</c:v>
                </c:pt>
                <c:pt idx="3420">
                  <c:v>43933</c:v>
                </c:pt>
                <c:pt idx="3421">
                  <c:v>43934</c:v>
                </c:pt>
                <c:pt idx="3422">
                  <c:v>43935</c:v>
                </c:pt>
                <c:pt idx="3423">
                  <c:v>43936</c:v>
                </c:pt>
                <c:pt idx="3424">
                  <c:v>43937</c:v>
                </c:pt>
                <c:pt idx="3425">
                  <c:v>43938</c:v>
                </c:pt>
                <c:pt idx="3426">
                  <c:v>43939</c:v>
                </c:pt>
                <c:pt idx="3427">
                  <c:v>43940</c:v>
                </c:pt>
                <c:pt idx="3428">
                  <c:v>43941</c:v>
                </c:pt>
                <c:pt idx="3429">
                  <c:v>43942</c:v>
                </c:pt>
                <c:pt idx="3430">
                  <c:v>43943</c:v>
                </c:pt>
                <c:pt idx="3431">
                  <c:v>43944</c:v>
                </c:pt>
                <c:pt idx="3432">
                  <c:v>43945</c:v>
                </c:pt>
                <c:pt idx="3433">
                  <c:v>43946</c:v>
                </c:pt>
                <c:pt idx="3434">
                  <c:v>43947</c:v>
                </c:pt>
                <c:pt idx="3435">
                  <c:v>43948</c:v>
                </c:pt>
                <c:pt idx="3436">
                  <c:v>43949</c:v>
                </c:pt>
                <c:pt idx="3437">
                  <c:v>43950</c:v>
                </c:pt>
                <c:pt idx="3438">
                  <c:v>43951</c:v>
                </c:pt>
                <c:pt idx="3439">
                  <c:v>43952</c:v>
                </c:pt>
                <c:pt idx="3440">
                  <c:v>43953</c:v>
                </c:pt>
                <c:pt idx="3441">
                  <c:v>43954</c:v>
                </c:pt>
                <c:pt idx="3442">
                  <c:v>43955</c:v>
                </c:pt>
                <c:pt idx="3443">
                  <c:v>43956</c:v>
                </c:pt>
                <c:pt idx="3444">
                  <c:v>43957</c:v>
                </c:pt>
                <c:pt idx="3445">
                  <c:v>43958</c:v>
                </c:pt>
                <c:pt idx="3446">
                  <c:v>43959</c:v>
                </c:pt>
                <c:pt idx="3447">
                  <c:v>43960</c:v>
                </c:pt>
                <c:pt idx="3448">
                  <c:v>43961</c:v>
                </c:pt>
                <c:pt idx="3449">
                  <c:v>43962</c:v>
                </c:pt>
                <c:pt idx="3450">
                  <c:v>43963</c:v>
                </c:pt>
                <c:pt idx="3451">
                  <c:v>43964</c:v>
                </c:pt>
                <c:pt idx="3452">
                  <c:v>43965</c:v>
                </c:pt>
                <c:pt idx="3453">
                  <c:v>43966</c:v>
                </c:pt>
                <c:pt idx="3454">
                  <c:v>43967</c:v>
                </c:pt>
                <c:pt idx="3455">
                  <c:v>43968</c:v>
                </c:pt>
                <c:pt idx="3456">
                  <c:v>43969</c:v>
                </c:pt>
                <c:pt idx="3457">
                  <c:v>43970</c:v>
                </c:pt>
                <c:pt idx="3458">
                  <c:v>43971</c:v>
                </c:pt>
                <c:pt idx="3459">
                  <c:v>43972</c:v>
                </c:pt>
                <c:pt idx="3460">
                  <c:v>43973</c:v>
                </c:pt>
                <c:pt idx="3461">
                  <c:v>43974</c:v>
                </c:pt>
                <c:pt idx="3462">
                  <c:v>43975</c:v>
                </c:pt>
                <c:pt idx="3463">
                  <c:v>43976</c:v>
                </c:pt>
                <c:pt idx="3464">
                  <c:v>43977</c:v>
                </c:pt>
                <c:pt idx="3465">
                  <c:v>43978</c:v>
                </c:pt>
                <c:pt idx="3466">
                  <c:v>43979</c:v>
                </c:pt>
                <c:pt idx="3467">
                  <c:v>43980</c:v>
                </c:pt>
                <c:pt idx="3468">
                  <c:v>43981</c:v>
                </c:pt>
                <c:pt idx="3469">
                  <c:v>43982</c:v>
                </c:pt>
                <c:pt idx="3470">
                  <c:v>43983</c:v>
                </c:pt>
                <c:pt idx="3471">
                  <c:v>43984</c:v>
                </c:pt>
                <c:pt idx="3472">
                  <c:v>43985</c:v>
                </c:pt>
                <c:pt idx="3473">
                  <c:v>43986</c:v>
                </c:pt>
                <c:pt idx="3474">
                  <c:v>43987</c:v>
                </c:pt>
                <c:pt idx="3475">
                  <c:v>43988</c:v>
                </c:pt>
                <c:pt idx="3476">
                  <c:v>43989</c:v>
                </c:pt>
                <c:pt idx="3477">
                  <c:v>43990</c:v>
                </c:pt>
                <c:pt idx="3478">
                  <c:v>43991</c:v>
                </c:pt>
                <c:pt idx="3479">
                  <c:v>43992</c:v>
                </c:pt>
                <c:pt idx="3480">
                  <c:v>43993</c:v>
                </c:pt>
                <c:pt idx="3481">
                  <c:v>43994</c:v>
                </c:pt>
                <c:pt idx="3482">
                  <c:v>43995</c:v>
                </c:pt>
                <c:pt idx="3483">
                  <c:v>43996</c:v>
                </c:pt>
                <c:pt idx="3484">
                  <c:v>43997</c:v>
                </c:pt>
                <c:pt idx="3485">
                  <c:v>43998</c:v>
                </c:pt>
                <c:pt idx="3486">
                  <c:v>43999</c:v>
                </c:pt>
                <c:pt idx="3487">
                  <c:v>44000</c:v>
                </c:pt>
                <c:pt idx="3488">
                  <c:v>44001</c:v>
                </c:pt>
                <c:pt idx="3489">
                  <c:v>44002</c:v>
                </c:pt>
                <c:pt idx="3490">
                  <c:v>44003</c:v>
                </c:pt>
                <c:pt idx="3491">
                  <c:v>44004</c:v>
                </c:pt>
                <c:pt idx="3492">
                  <c:v>44005</c:v>
                </c:pt>
                <c:pt idx="3493">
                  <c:v>44006</c:v>
                </c:pt>
                <c:pt idx="3494">
                  <c:v>44007</c:v>
                </c:pt>
                <c:pt idx="3495">
                  <c:v>44008</c:v>
                </c:pt>
                <c:pt idx="3496">
                  <c:v>44009</c:v>
                </c:pt>
                <c:pt idx="3497">
                  <c:v>44010</c:v>
                </c:pt>
                <c:pt idx="3498">
                  <c:v>44011</c:v>
                </c:pt>
                <c:pt idx="3499">
                  <c:v>44012</c:v>
                </c:pt>
                <c:pt idx="3500">
                  <c:v>44013</c:v>
                </c:pt>
                <c:pt idx="3501">
                  <c:v>44014</c:v>
                </c:pt>
                <c:pt idx="3502">
                  <c:v>44015</c:v>
                </c:pt>
                <c:pt idx="3503">
                  <c:v>44016</c:v>
                </c:pt>
                <c:pt idx="3504">
                  <c:v>44017</c:v>
                </c:pt>
                <c:pt idx="3505">
                  <c:v>44018</c:v>
                </c:pt>
                <c:pt idx="3506">
                  <c:v>44019</c:v>
                </c:pt>
                <c:pt idx="3507">
                  <c:v>44020</c:v>
                </c:pt>
                <c:pt idx="3508">
                  <c:v>44021</c:v>
                </c:pt>
                <c:pt idx="3509">
                  <c:v>44022</c:v>
                </c:pt>
                <c:pt idx="3510">
                  <c:v>44023</c:v>
                </c:pt>
                <c:pt idx="3511">
                  <c:v>44024</c:v>
                </c:pt>
                <c:pt idx="3512">
                  <c:v>44025</c:v>
                </c:pt>
                <c:pt idx="3513">
                  <c:v>44026</c:v>
                </c:pt>
                <c:pt idx="3514">
                  <c:v>44027</c:v>
                </c:pt>
                <c:pt idx="3515">
                  <c:v>44028</c:v>
                </c:pt>
                <c:pt idx="3516">
                  <c:v>44029</c:v>
                </c:pt>
                <c:pt idx="3517">
                  <c:v>44030</c:v>
                </c:pt>
                <c:pt idx="3518">
                  <c:v>44031</c:v>
                </c:pt>
                <c:pt idx="3519">
                  <c:v>44032</c:v>
                </c:pt>
                <c:pt idx="3520">
                  <c:v>44033</c:v>
                </c:pt>
                <c:pt idx="3521">
                  <c:v>44034</c:v>
                </c:pt>
                <c:pt idx="3522">
                  <c:v>44035</c:v>
                </c:pt>
                <c:pt idx="3523">
                  <c:v>44036</c:v>
                </c:pt>
                <c:pt idx="3524">
                  <c:v>44037</c:v>
                </c:pt>
                <c:pt idx="3525">
                  <c:v>44038</c:v>
                </c:pt>
                <c:pt idx="3526">
                  <c:v>44039</c:v>
                </c:pt>
                <c:pt idx="3527">
                  <c:v>44040</c:v>
                </c:pt>
                <c:pt idx="3528">
                  <c:v>44041</c:v>
                </c:pt>
                <c:pt idx="3529">
                  <c:v>44042</c:v>
                </c:pt>
                <c:pt idx="3530">
                  <c:v>44043</c:v>
                </c:pt>
                <c:pt idx="3531">
                  <c:v>44044</c:v>
                </c:pt>
                <c:pt idx="3532">
                  <c:v>44045</c:v>
                </c:pt>
                <c:pt idx="3533">
                  <c:v>44046</c:v>
                </c:pt>
                <c:pt idx="3534">
                  <c:v>44047</c:v>
                </c:pt>
                <c:pt idx="3535">
                  <c:v>44048</c:v>
                </c:pt>
                <c:pt idx="3536">
                  <c:v>44049</c:v>
                </c:pt>
                <c:pt idx="3537">
                  <c:v>44050</c:v>
                </c:pt>
                <c:pt idx="3538">
                  <c:v>44051</c:v>
                </c:pt>
                <c:pt idx="3539">
                  <c:v>44052</c:v>
                </c:pt>
                <c:pt idx="3540">
                  <c:v>44053</c:v>
                </c:pt>
                <c:pt idx="3541">
                  <c:v>44054</c:v>
                </c:pt>
                <c:pt idx="3542">
                  <c:v>44055</c:v>
                </c:pt>
                <c:pt idx="3543">
                  <c:v>44056</c:v>
                </c:pt>
                <c:pt idx="3544">
                  <c:v>44057</c:v>
                </c:pt>
                <c:pt idx="3545">
                  <c:v>44058</c:v>
                </c:pt>
                <c:pt idx="3546">
                  <c:v>44059</c:v>
                </c:pt>
                <c:pt idx="3547">
                  <c:v>44060</c:v>
                </c:pt>
                <c:pt idx="3548">
                  <c:v>44061</c:v>
                </c:pt>
                <c:pt idx="3549">
                  <c:v>44062</c:v>
                </c:pt>
                <c:pt idx="3550">
                  <c:v>44063</c:v>
                </c:pt>
                <c:pt idx="3551">
                  <c:v>44064</c:v>
                </c:pt>
                <c:pt idx="3552">
                  <c:v>44065</c:v>
                </c:pt>
                <c:pt idx="3553">
                  <c:v>44066</c:v>
                </c:pt>
                <c:pt idx="3554">
                  <c:v>44067</c:v>
                </c:pt>
                <c:pt idx="3555">
                  <c:v>44068</c:v>
                </c:pt>
                <c:pt idx="3556">
                  <c:v>44069</c:v>
                </c:pt>
                <c:pt idx="3557">
                  <c:v>44070</c:v>
                </c:pt>
                <c:pt idx="3558">
                  <c:v>44071</c:v>
                </c:pt>
                <c:pt idx="3559">
                  <c:v>44072</c:v>
                </c:pt>
                <c:pt idx="3560">
                  <c:v>44073</c:v>
                </c:pt>
                <c:pt idx="3561">
                  <c:v>44074</c:v>
                </c:pt>
                <c:pt idx="3562">
                  <c:v>44075</c:v>
                </c:pt>
                <c:pt idx="3563">
                  <c:v>44076</c:v>
                </c:pt>
                <c:pt idx="3564">
                  <c:v>44077</c:v>
                </c:pt>
                <c:pt idx="3565">
                  <c:v>44078</c:v>
                </c:pt>
                <c:pt idx="3566">
                  <c:v>44079</c:v>
                </c:pt>
                <c:pt idx="3567">
                  <c:v>44080</c:v>
                </c:pt>
                <c:pt idx="3568">
                  <c:v>44081</c:v>
                </c:pt>
                <c:pt idx="3569">
                  <c:v>44082</c:v>
                </c:pt>
                <c:pt idx="3570">
                  <c:v>44083</c:v>
                </c:pt>
                <c:pt idx="3571">
                  <c:v>44084</c:v>
                </c:pt>
                <c:pt idx="3572">
                  <c:v>44085</c:v>
                </c:pt>
                <c:pt idx="3573">
                  <c:v>44086</c:v>
                </c:pt>
                <c:pt idx="3574">
                  <c:v>44087</c:v>
                </c:pt>
                <c:pt idx="3575">
                  <c:v>44088</c:v>
                </c:pt>
                <c:pt idx="3576">
                  <c:v>44089</c:v>
                </c:pt>
                <c:pt idx="3577">
                  <c:v>44090</c:v>
                </c:pt>
                <c:pt idx="3578">
                  <c:v>44091</c:v>
                </c:pt>
                <c:pt idx="3579">
                  <c:v>44092</c:v>
                </c:pt>
                <c:pt idx="3580">
                  <c:v>44093</c:v>
                </c:pt>
                <c:pt idx="3581">
                  <c:v>44094</c:v>
                </c:pt>
                <c:pt idx="3582">
                  <c:v>44095</c:v>
                </c:pt>
                <c:pt idx="3583">
                  <c:v>44096</c:v>
                </c:pt>
                <c:pt idx="3584">
                  <c:v>44097</c:v>
                </c:pt>
                <c:pt idx="3585">
                  <c:v>44098</c:v>
                </c:pt>
                <c:pt idx="3586">
                  <c:v>44099</c:v>
                </c:pt>
                <c:pt idx="3587">
                  <c:v>44100</c:v>
                </c:pt>
                <c:pt idx="3588">
                  <c:v>44101</c:v>
                </c:pt>
                <c:pt idx="3589">
                  <c:v>44102</c:v>
                </c:pt>
                <c:pt idx="3590">
                  <c:v>44103</c:v>
                </c:pt>
                <c:pt idx="3591">
                  <c:v>44104</c:v>
                </c:pt>
              </c:numCache>
            </c:numRef>
          </c:xVal>
          <c:yVal>
            <c:numRef>
              <c:f>'Select select'!$J$2:$J$3593</c:f>
              <c:numCache>
                <c:formatCode>General</c:formatCode>
                <c:ptCount val="3592"/>
                <c:pt idx="0">
                  <c:v>27650</c:v>
                </c:pt>
                <c:pt idx="1">
                  <c:v>44954</c:v>
                </c:pt>
                <c:pt idx="2">
                  <c:v>43645</c:v>
                </c:pt>
                <c:pt idx="3">
                  <c:v>21052</c:v>
                </c:pt>
                <c:pt idx="4">
                  <c:v>17271</c:v>
                </c:pt>
                <c:pt idx="5">
                  <c:v>16219</c:v>
                </c:pt>
                <c:pt idx="6">
                  <c:v>20807</c:v>
                </c:pt>
                <c:pt idx="7">
                  <c:v>21193</c:v>
                </c:pt>
                <c:pt idx="8">
                  <c:v>22336</c:v>
                </c:pt>
                <c:pt idx="9">
                  <c:v>23720</c:v>
                </c:pt>
                <c:pt idx="10">
                  <c:v>24080</c:v>
                </c:pt>
                <c:pt idx="11">
                  <c:v>21328</c:v>
                </c:pt>
                <c:pt idx="12">
                  <c:v>22172</c:v>
                </c:pt>
                <c:pt idx="13">
                  <c:v>25994</c:v>
                </c:pt>
                <c:pt idx="14">
                  <c:v>25933</c:v>
                </c:pt>
                <c:pt idx="15">
                  <c:v>25068</c:v>
                </c:pt>
                <c:pt idx="16">
                  <c:v>24926</c:v>
                </c:pt>
                <c:pt idx="17">
                  <c:v>26852</c:v>
                </c:pt>
                <c:pt idx="18">
                  <c:v>27685</c:v>
                </c:pt>
                <c:pt idx="19">
                  <c:v>24301</c:v>
                </c:pt>
                <c:pt idx="20">
                  <c:v>29383</c:v>
                </c:pt>
                <c:pt idx="21">
                  <c:v>20218</c:v>
                </c:pt>
                <c:pt idx="22">
                  <c:v>17833</c:v>
                </c:pt>
                <c:pt idx="23">
                  <c:v>18392</c:v>
                </c:pt>
                <c:pt idx="24">
                  <c:v>20317</c:v>
                </c:pt>
                <c:pt idx="25">
                  <c:v>19126</c:v>
                </c:pt>
                <c:pt idx="26">
                  <c:v>25898</c:v>
                </c:pt>
                <c:pt idx="27">
                  <c:v>19557</c:v>
                </c:pt>
                <c:pt idx="28">
                  <c:v>29776</c:v>
                </c:pt>
                <c:pt idx="29">
                  <c:v>29979</c:v>
                </c:pt>
                <c:pt idx="30">
                  <c:v>25027</c:v>
                </c:pt>
                <c:pt idx="31">
                  <c:v>17563</c:v>
                </c:pt>
                <c:pt idx="32">
                  <c:v>16455</c:v>
                </c:pt>
                <c:pt idx="33">
                  <c:v>21744</c:v>
                </c:pt>
                <c:pt idx="34">
                  <c:v>19994</c:v>
                </c:pt>
                <c:pt idx="35">
                  <c:v>22075</c:v>
                </c:pt>
                <c:pt idx="36">
                  <c:v>18189</c:v>
                </c:pt>
                <c:pt idx="37">
                  <c:v>17722</c:v>
                </c:pt>
                <c:pt idx="38">
                  <c:v>18517</c:v>
                </c:pt>
                <c:pt idx="39">
                  <c:v>18762</c:v>
                </c:pt>
                <c:pt idx="40">
                  <c:v>18416</c:v>
                </c:pt>
                <c:pt idx="41">
                  <c:v>18831</c:v>
                </c:pt>
                <c:pt idx="42">
                  <c:v>20105</c:v>
                </c:pt>
                <c:pt idx="43">
                  <c:v>19115</c:v>
                </c:pt>
                <c:pt idx="44">
                  <c:v>24092</c:v>
                </c:pt>
                <c:pt idx="45">
                  <c:v>18039</c:v>
                </c:pt>
                <c:pt idx="46">
                  <c:v>16305</c:v>
                </c:pt>
                <c:pt idx="47">
                  <c:v>19498</c:v>
                </c:pt>
                <c:pt idx="48">
                  <c:v>18355</c:v>
                </c:pt>
                <c:pt idx="49">
                  <c:v>28130</c:v>
                </c:pt>
                <c:pt idx="50">
                  <c:v>35580</c:v>
                </c:pt>
                <c:pt idx="51">
                  <c:v>25236</c:v>
                </c:pt>
                <c:pt idx="52">
                  <c:v>25962</c:v>
                </c:pt>
                <c:pt idx="53">
                  <c:v>20458</c:v>
                </c:pt>
                <c:pt idx="54">
                  <c:v>20863</c:v>
                </c:pt>
                <c:pt idx="55">
                  <c:v>23836</c:v>
                </c:pt>
                <c:pt idx="56">
                  <c:v>25352</c:v>
                </c:pt>
                <c:pt idx="57">
                  <c:v>25699</c:v>
                </c:pt>
                <c:pt idx="58">
                  <c:v>23514</c:v>
                </c:pt>
                <c:pt idx="59">
                  <c:v>27960</c:v>
                </c:pt>
                <c:pt idx="60">
                  <c:v>20097</c:v>
                </c:pt>
                <c:pt idx="61">
                  <c:v>21797</c:v>
                </c:pt>
                <c:pt idx="62">
                  <c:v>26183</c:v>
                </c:pt>
                <c:pt idx="63">
                  <c:v>28983</c:v>
                </c:pt>
                <c:pt idx="64">
                  <c:v>30309</c:v>
                </c:pt>
                <c:pt idx="65">
                  <c:v>33460</c:v>
                </c:pt>
                <c:pt idx="66">
                  <c:v>27114</c:v>
                </c:pt>
                <c:pt idx="67">
                  <c:v>23361</c:v>
                </c:pt>
                <c:pt idx="68">
                  <c:v>26409</c:v>
                </c:pt>
                <c:pt idx="69">
                  <c:v>32831</c:v>
                </c:pt>
                <c:pt idx="70">
                  <c:v>34556</c:v>
                </c:pt>
                <c:pt idx="71">
                  <c:v>33060</c:v>
                </c:pt>
                <c:pt idx="72">
                  <c:v>31890</c:v>
                </c:pt>
                <c:pt idx="73">
                  <c:v>24290</c:v>
                </c:pt>
                <c:pt idx="74">
                  <c:v>23478</c:v>
                </c:pt>
                <c:pt idx="75">
                  <c:v>26005</c:v>
                </c:pt>
                <c:pt idx="76">
                  <c:v>27754</c:v>
                </c:pt>
                <c:pt idx="77">
                  <c:v>32485</c:v>
                </c:pt>
                <c:pt idx="78">
                  <c:v>29947</c:v>
                </c:pt>
                <c:pt idx="79">
                  <c:v>29747</c:v>
                </c:pt>
                <c:pt idx="80">
                  <c:v>27427</c:v>
                </c:pt>
                <c:pt idx="81">
                  <c:v>25376</c:v>
                </c:pt>
                <c:pt idx="82">
                  <c:v>28068</c:v>
                </c:pt>
                <c:pt idx="83">
                  <c:v>25283</c:v>
                </c:pt>
                <c:pt idx="84">
                  <c:v>29138</c:v>
                </c:pt>
                <c:pt idx="85">
                  <c:v>28652</c:v>
                </c:pt>
                <c:pt idx="86">
                  <c:v>30588</c:v>
                </c:pt>
                <c:pt idx="87">
                  <c:v>28631</c:v>
                </c:pt>
                <c:pt idx="88">
                  <c:v>28402</c:v>
                </c:pt>
                <c:pt idx="89">
                  <c:v>30299</c:v>
                </c:pt>
                <c:pt idx="90">
                  <c:v>28227</c:v>
                </c:pt>
                <c:pt idx="91">
                  <c:v>26952</c:v>
                </c:pt>
                <c:pt idx="92">
                  <c:v>27617</c:v>
                </c:pt>
                <c:pt idx="93">
                  <c:v>29014</c:v>
                </c:pt>
                <c:pt idx="94">
                  <c:v>26918</c:v>
                </c:pt>
                <c:pt idx="95">
                  <c:v>22454</c:v>
                </c:pt>
                <c:pt idx="96">
                  <c:v>28344</c:v>
                </c:pt>
                <c:pt idx="97">
                  <c:v>32304</c:v>
                </c:pt>
                <c:pt idx="98">
                  <c:v>28258</c:v>
                </c:pt>
                <c:pt idx="99">
                  <c:v>27380</c:v>
                </c:pt>
                <c:pt idx="100">
                  <c:v>30128</c:v>
                </c:pt>
                <c:pt idx="101">
                  <c:v>26715</c:v>
                </c:pt>
                <c:pt idx="102">
                  <c:v>25336</c:v>
                </c:pt>
                <c:pt idx="103">
                  <c:v>23570</c:v>
                </c:pt>
                <c:pt idx="104">
                  <c:v>28600</c:v>
                </c:pt>
                <c:pt idx="105">
                  <c:v>31781</c:v>
                </c:pt>
                <c:pt idx="106">
                  <c:v>33577</c:v>
                </c:pt>
                <c:pt idx="107">
                  <c:v>32328</c:v>
                </c:pt>
                <c:pt idx="108">
                  <c:v>27928</c:v>
                </c:pt>
                <c:pt idx="109">
                  <c:v>27189</c:v>
                </c:pt>
                <c:pt idx="110">
                  <c:v>29535</c:v>
                </c:pt>
                <c:pt idx="111">
                  <c:v>34905</c:v>
                </c:pt>
                <c:pt idx="112">
                  <c:v>34027</c:v>
                </c:pt>
                <c:pt idx="113">
                  <c:v>36539</c:v>
                </c:pt>
                <c:pt idx="114">
                  <c:v>32028</c:v>
                </c:pt>
                <c:pt idx="115">
                  <c:v>30575</c:v>
                </c:pt>
                <c:pt idx="116">
                  <c:v>25848</c:v>
                </c:pt>
                <c:pt idx="117">
                  <c:v>26970</c:v>
                </c:pt>
                <c:pt idx="118">
                  <c:v>29332</c:v>
                </c:pt>
                <c:pt idx="119">
                  <c:v>26449</c:v>
                </c:pt>
                <c:pt idx="120">
                  <c:v>26357</c:v>
                </c:pt>
                <c:pt idx="121">
                  <c:v>26452</c:v>
                </c:pt>
                <c:pt idx="122">
                  <c:v>24544</c:v>
                </c:pt>
                <c:pt idx="123">
                  <c:v>29703</c:v>
                </c:pt>
                <c:pt idx="124">
                  <c:v>28283</c:v>
                </c:pt>
                <c:pt idx="125">
                  <c:v>26098</c:v>
                </c:pt>
                <c:pt idx="126">
                  <c:v>26032</c:v>
                </c:pt>
                <c:pt idx="127">
                  <c:v>27574</c:v>
                </c:pt>
                <c:pt idx="128">
                  <c:v>27448</c:v>
                </c:pt>
                <c:pt idx="129">
                  <c:v>27847</c:v>
                </c:pt>
                <c:pt idx="130">
                  <c:v>24397</c:v>
                </c:pt>
                <c:pt idx="131">
                  <c:v>26900</c:v>
                </c:pt>
                <c:pt idx="132">
                  <c:v>26618</c:v>
                </c:pt>
                <c:pt idx="133">
                  <c:v>27350</c:v>
                </c:pt>
                <c:pt idx="134">
                  <c:v>31414</c:v>
                </c:pt>
                <c:pt idx="135">
                  <c:v>31001</c:v>
                </c:pt>
                <c:pt idx="136">
                  <c:v>28294</c:v>
                </c:pt>
                <c:pt idx="137">
                  <c:v>25455</c:v>
                </c:pt>
                <c:pt idx="138">
                  <c:v>27685</c:v>
                </c:pt>
                <c:pt idx="139">
                  <c:v>30284</c:v>
                </c:pt>
                <c:pt idx="140">
                  <c:v>25632</c:v>
                </c:pt>
                <c:pt idx="141">
                  <c:v>28925</c:v>
                </c:pt>
                <c:pt idx="142">
                  <c:v>31335</c:v>
                </c:pt>
                <c:pt idx="143">
                  <c:v>27281</c:v>
                </c:pt>
                <c:pt idx="144">
                  <c:v>25881</c:v>
                </c:pt>
                <c:pt idx="145">
                  <c:v>25891</c:v>
                </c:pt>
                <c:pt idx="146">
                  <c:v>29716</c:v>
                </c:pt>
                <c:pt idx="147">
                  <c:v>30570</c:v>
                </c:pt>
                <c:pt idx="148">
                  <c:v>29677</c:v>
                </c:pt>
                <c:pt idx="149">
                  <c:v>33464</c:v>
                </c:pt>
                <c:pt idx="150">
                  <c:v>28426</c:v>
                </c:pt>
                <c:pt idx="151">
                  <c:v>31462</c:v>
                </c:pt>
                <c:pt idx="152">
                  <c:v>30860</c:v>
                </c:pt>
                <c:pt idx="153">
                  <c:v>27547</c:v>
                </c:pt>
                <c:pt idx="154">
                  <c:v>30631</c:v>
                </c:pt>
                <c:pt idx="155">
                  <c:v>29218</c:v>
                </c:pt>
                <c:pt idx="156">
                  <c:v>32320</c:v>
                </c:pt>
                <c:pt idx="157">
                  <c:v>26605</c:v>
                </c:pt>
                <c:pt idx="158">
                  <c:v>28742</c:v>
                </c:pt>
                <c:pt idx="159">
                  <c:v>30054</c:v>
                </c:pt>
                <c:pt idx="160">
                  <c:v>35669</c:v>
                </c:pt>
                <c:pt idx="161">
                  <c:v>37955</c:v>
                </c:pt>
                <c:pt idx="162">
                  <c:v>35051</c:v>
                </c:pt>
                <c:pt idx="163">
                  <c:v>32575</c:v>
                </c:pt>
                <c:pt idx="164">
                  <c:v>31233</c:v>
                </c:pt>
                <c:pt idx="165">
                  <c:v>27159</c:v>
                </c:pt>
                <c:pt idx="166">
                  <c:v>27137</c:v>
                </c:pt>
                <c:pt idx="167">
                  <c:v>31594</c:v>
                </c:pt>
                <c:pt idx="168">
                  <c:v>34264</c:v>
                </c:pt>
                <c:pt idx="169">
                  <c:v>36284</c:v>
                </c:pt>
                <c:pt idx="170">
                  <c:v>35498</c:v>
                </c:pt>
                <c:pt idx="171">
                  <c:v>31988</c:v>
                </c:pt>
                <c:pt idx="172">
                  <c:v>36596</c:v>
                </c:pt>
                <c:pt idx="173">
                  <c:v>36483</c:v>
                </c:pt>
                <c:pt idx="174">
                  <c:v>43882</c:v>
                </c:pt>
                <c:pt idx="175">
                  <c:v>41985</c:v>
                </c:pt>
                <c:pt idx="176">
                  <c:v>34203</c:v>
                </c:pt>
                <c:pt idx="177">
                  <c:v>46397</c:v>
                </c:pt>
                <c:pt idx="178">
                  <c:v>42050</c:v>
                </c:pt>
                <c:pt idx="179">
                  <c:v>52157</c:v>
                </c:pt>
                <c:pt idx="180">
                  <c:v>45949</c:v>
                </c:pt>
                <c:pt idx="181">
                  <c:v>36935</c:v>
                </c:pt>
                <c:pt idx="182">
                  <c:v>42200</c:v>
                </c:pt>
                <c:pt idx="183">
                  <c:v>47394</c:v>
                </c:pt>
                <c:pt idx="184">
                  <c:v>48931</c:v>
                </c:pt>
                <c:pt idx="185">
                  <c:v>47640</c:v>
                </c:pt>
                <c:pt idx="186">
                  <c:v>55836</c:v>
                </c:pt>
                <c:pt idx="187">
                  <c:v>41679</c:v>
                </c:pt>
                <c:pt idx="188">
                  <c:v>36765</c:v>
                </c:pt>
                <c:pt idx="189">
                  <c:v>39003</c:v>
                </c:pt>
                <c:pt idx="190">
                  <c:v>40858</c:v>
                </c:pt>
                <c:pt idx="191">
                  <c:v>43030</c:v>
                </c:pt>
                <c:pt idx="192">
                  <c:v>46744</c:v>
                </c:pt>
                <c:pt idx="193">
                  <c:v>45948</c:v>
                </c:pt>
                <c:pt idx="194">
                  <c:v>49144</c:v>
                </c:pt>
                <c:pt idx="195">
                  <c:v>49975</c:v>
                </c:pt>
                <c:pt idx="196">
                  <c:v>50219</c:v>
                </c:pt>
                <c:pt idx="197">
                  <c:v>47514</c:v>
                </c:pt>
                <c:pt idx="198">
                  <c:v>53758</c:v>
                </c:pt>
                <c:pt idx="199">
                  <c:v>44952</c:v>
                </c:pt>
                <c:pt idx="200">
                  <c:v>64895</c:v>
                </c:pt>
                <c:pt idx="201">
                  <c:v>72102</c:v>
                </c:pt>
                <c:pt idx="202">
                  <c:v>40159</c:v>
                </c:pt>
                <c:pt idx="203">
                  <c:v>52812</c:v>
                </c:pt>
                <c:pt idx="204">
                  <c:v>38708</c:v>
                </c:pt>
                <c:pt idx="205">
                  <c:v>39429</c:v>
                </c:pt>
                <c:pt idx="206">
                  <c:v>38721</c:v>
                </c:pt>
                <c:pt idx="207">
                  <c:v>39089</c:v>
                </c:pt>
                <c:pt idx="208">
                  <c:v>39392</c:v>
                </c:pt>
                <c:pt idx="209">
                  <c:v>39001</c:v>
                </c:pt>
                <c:pt idx="210">
                  <c:v>37596</c:v>
                </c:pt>
                <c:pt idx="211">
                  <c:v>39131</c:v>
                </c:pt>
                <c:pt idx="212">
                  <c:v>31251</c:v>
                </c:pt>
                <c:pt idx="213">
                  <c:v>30862</c:v>
                </c:pt>
                <c:pt idx="214">
                  <c:v>29024</c:v>
                </c:pt>
                <c:pt idx="215">
                  <c:v>30282</c:v>
                </c:pt>
                <c:pt idx="216">
                  <c:v>31667</c:v>
                </c:pt>
                <c:pt idx="217">
                  <c:v>35571</c:v>
                </c:pt>
                <c:pt idx="218">
                  <c:v>36109</c:v>
                </c:pt>
                <c:pt idx="219">
                  <c:v>35487</c:v>
                </c:pt>
                <c:pt idx="220">
                  <c:v>33521</c:v>
                </c:pt>
                <c:pt idx="221">
                  <c:v>32081</c:v>
                </c:pt>
                <c:pt idx="222">
                  <c:v>32825</c:v>
                </c:pt>
                <c:pt idx="223">
                  <c:v>34224</c:v>
                </c:pt>
                <c:pt idx="224">
                  <c:v>34181</c:v>
                </c:pt>
                <c:pt idx="225">
                  <c:v>34195</c:v>
                </c:pt>
                <c:pt idx="226">
                  <c:v>35715</c:v>
                </c:pt>
                <c:pt idx="227">
                  <c:v>29810</c:v>
                </c:pt>
                <c:pt idx="228">
                  <c:v>27674</c:v>
                </c:pt>
                <c:pt idx="229">
                  <c:v>31419</c:v>
                </c:pt>
                <c:pt idx="230">
                  <c:v>33649</c:v>
                </c:pt>
                <c:pt idx="231">
                  <c:v>36268</c:v>
                </c:pt>
                <c:pt idx="232">
                  <c:v>33453</c:v>
                </c:pt>
                <c:pt idx="233">
                  <c:v>33059</c:v>
                </c:pt>
                <c:pt idx="234">
                  <c:v>29999</c:v>
                </c:pt>
                <c:pt idx="235">
                  <c:v>29136</c:v>
                </c:pt>
                <c:pt idx="236">
                  <c:v>30737</c:v>
                </c:pt>
                <c:pt idx="237">
                  <c:v>33347</c:v>
                </c:pt>
                <c:pt idx="238">
                  <c:v>34255</c:v>
                </c:pt>
                <c:pt idx="239">
                  <c:v>32576</c:v>
                </c:pt>
                <c:pt idx="240">
                  <c:v>32784</c:v>
                </c:pt>
                <c:pt idx="241">
                  <c:v>29120</c:v>
                </c:pt>
                <c:pt idx="242">
                  <c:v>28338</c:v>
                </c:pt>
                <c:pt idx="243">
                  <c:v>32608</c:v>
                </c:pt>
                <c:pt idx="244">
                  <c:v>35983</c:v>
                </c:pt>
                <c:pt idx="245">
                  <c:v>41481</c:v>
                </c:pt>
                <c:pt idx="246">
                  <c:v>35082</c:v>
                </c:pt>
                <c:pt idx="247">
                  <c:v>36490</c:v>
                </c:pt>
                <c:pt idx="248">
                  <c:v>37318</c:v>
                </c:pt>
                <c:pt idx="249">
                  <c:v>35941</c:v>
                </c:pt>
                <c:pt idx="250">
                  <c:v>37074</c:v>
                </c:pt>
                <c:pt idx="251">
                  <c:v>33106</c:v>
                </c:pt>
                <c:pt idx="252">
                  <c:v>41333</c:v>
                </c:pt>
                <c:pt idx="253">
                  <c:v>40668</c:v>
                </c:pt>
                <c:pt idx="254">
                  <c:v>42151</c:v>
                </c:pt>
                <c:pt idx="255">
                  <c:v>40058</c:v>
                </c:pt>
                <c:pt idx="256">
                  <c:v>37125</c:v>
                </c:pt>
                <c:pt idx="257">
                  <c:v>38272</c:v>
                </c:pt>
                <c:pt idx="258">
                  <c:v>41606</c:v>
                </c:pt>
                <c:pt idx="259">
                  <c:v>42314</c:v>
                </c:pt>
                <c:pt idx="260">
                  <c:v>40164</c:v>
                </c:pt>
                <c:pt idx="261">
                  <c:v>39246</c:v>
                </c:pt>
                <c:pt idx="262">
                  <c:v>38405</c:v>
                </c:pt>
                <c:pt idx="263">
                  <c:v>34998</c:v>
                </c:pt>
                <c:pt idx="264">
                  <c:v>37547</c:v>
                </c:pt>
                <c:pt idx="265">
                  <c:v>39580</c:v>
                </c:pt>
                <c:pt idx="266">
                  <c:v>41385</c:v>
                </c:pt>
                <c:pt idx="267">
                  <c:v>38999</c:v>
                </c:pt>
                <c:pt idx="268">
                  <c:v>41284</c:v>
                </c:pt>
                <c:pt idx="269">
                  <c:v>42075</c:v>
                </c:pt>
                <c:pt idx="270">
                  <c:v>42811</c:v>
                </c:pt>
                <c:pt idx="271">
                  <c:v>41873</c:v>
                </c:pt>
                <c:pt idx="272">
                  <c:v>42190</c:v>
                </c:pt>
                <c:pt idx="273">
                  <c:v>43991</c:v>
                </c:pt>
                <c:pt idx="274">
                  <c:v>41692</c:v>
                </c:pt>
                <c:pt idx="275">
                  <c:v>41183</c:v>
                </c:pt>
                <c:pt idx="276">
                  <c:v>37029</c:v>
                </c:pt>
                <c:pt idx="277">
                  <c:v>38278</c:v>
                </c:pt>
                <c:pt idx="278">
                  <c:v>31500</c:v>
                </c:pt>
                <c:pt idx="279">
                  <c:v>35156</c:v>
                </c:pt>
                <c:pt idx="280">
                  <c:v>38733</c:v>
                </c:pt>
                <c:pt idx="281">
                  <c:v>42739</c:v>
                </c:pt>
                <c:pt idx="282">
                  <c:v>47836</c:v>
                </c:pt>
                <c:pt idx="283">
                  <c:v>38390</c:v>
                </c:pt>
                <c:pt idx="284">
                  <c:v>35727</c:v>
                </c:pt>
                <c:pt idx="285">
                  <c:v>42744</c:v>
                </c:pt>
                <c:pt idx="286">
                  <c:v>47534</c:v>
                </c:pt>
                <c:pt idx="287">
                  <c:v>48987</c:v>
                </c:pt>
                <c:pt idx="288">
                  <c:v>45154</c:v>
                </c:pt>
                <c:pt idx="289">
                  <c:v>41294</c:v>
                </c:pt>
                <c:pt idx="290">
                  <c:v>41367</c:v>
                </c:pt>
                <c:pt idx="291">
                  <c:v>37027</c:v>
                </c:pt>
                <c:pt idx="292">
                  <c:v>36010</c:v>
                </c:pt>
                <c:pt idx="293">
                  <c:v>42284</c:v>
                </c:pt>
                <c:pt idx="294">
                  <c:v>40001</c:v>
                </c:pt>
                <c:pt idx="295">
                  <c:v>42274</c:v>
                </c:pt>
                <c:pt idx="296">
                  <c:v>38753</c:v>
                </c:pt>
                <c:pt idx="297">
                  <c:v>39981</c:v>
                </c:pt>
                <c:pt idx="298">
                  <c:v>41851</c:v>
                </c:pt>
                <c:pt idx="299">
                  <c:v>38178</c:v>
                </c:pt>
                <c:pt idx="300">
                  <c:v>38194</c:v>
                </c:pt>
                <c:pt idx="301">
                  <c:v>41753</c:v>
                </c:pt>
                <c:pt idx="302">
                  <c:v>45253</c:v>
                </c:pt>
                <c:pt idx="303">
                  <c:v>44077</c:v>
                </c:pt>
                <c:pt idx="304">
                  <c:v>37359</c:v>
                </c:pt>
                <c:pt idx="305">
                  <c:v>39059</c:v>
                </c:pt>
                <c:pt idx="306">
                  <c:v>41665</c:v>
                </c:pt>
                <c:pt idx="307">
                  <c:v>43055</c:v>
                </c:pt>
                <c:pt idx="308">
                  <c:v>45624</c:v>
                </c:pt>
                <c:pt idx="309">
                  <c:v>47239</c:v>
                </c:pt>
                <c:pt idx="310">
                  <c:v>48742</c:v>
                </c:pt>
                <c:pt idx="311">
                  <c:v>42238</c:v>
                </c:pt>
                <c:pt idx="312">
                  <c:v>35754</c:v>
                </c:pt>
                <c:pt idx="313">
                  <c:v>37574</c:v>
                </c:pt>
                <c:pt idx="314">
                  <c:v>39906</c:v>
                </c:pt>
                <c:pt idx="315">
                  <c:v>41975</c:v>
                </c:pt>
                <c:pt idx="316">
                  <c:v>35900</c:v>
                </c:pt>
                <c:pt idx="317">
                  <c:v>42275</c:v>
                </c:pt>
                <c:pt idx="318">
                  <c:v>39100</c:v>
                </c:pt>
                <c:pt idx="319">
                  <c:v>39755</c:v>
                </c:pt>
                <c:pt idx="320">
                  <c:v>46580</c:v>
                </c:pt>
                <c:pt idx="321">
                  <c:v>46171</c:v>
                </c:pt>
                <c:pt idx="322">
                  <c:v>42699</c:v>
                </c:pt>
                <c:pt idx="323">
                  <c:v>44727</c:v>
                </c:pt>
                <c:pt idx="324">
                  <c:v>41335</c:v>
                </c:pt>
                <c:pt idx="325">
                  <c:v>32762</c:v>
                </c:pt>
                <c:pt idx="326">
                  <c:v>32396</c:v>
                </c:pt>
                <c:pt idx="327">
                  <c:v>38845</c:v>
                </c:pt>
                <c:pt idx="328">
                  <c:v>46258</c:v>
                </c:pt>
                <c:pt idx="329">
                  <c:v>38703</c:v>
                </c:pt>
                <c:pt idx="330">
                  <c:v>41650</c:v>
                </c:pt>
                <c:pt idx="331">
                  <c:v>38244</c:v>
                </c:pt>
                <c:pt idx="332">
                  <c:v>32624</c:v>
                </c:pt>
                <c:pt idx="333">
                  <c:v>32083</c:v>
                </c:pt>
                <c:pt idx="334">
                  <c:v>36290</c:v>
                </c:pt>
                <c:pt idx="335">
                  <c:v>38009</c:v>
                </c:pt>
                <c:pt idx="336">
                  <c:v>42684</c:v>
                </c:pt>
                <c:pt idx="337">
                  <c:v>36815</c:v>
                </c:pt>
                <c:pt idx="338">
                  <c:v>37281</c:v>
                </c:pt>
                <c:pt idx="339">
                  <c:v>36145</c:v>
                </c:pt>
                <c:pt idx="340">
                  <c:v>29315</c:v>
                </c:pt>
                <c:pt idx="341">
                  <c:v>34249</c:v>
                </c:pt>
                <c:pt idx="342">
                  <c:v>37765</c:v>
                </c:pt>
                <c:pt idx="343">
                  <c:v>39936</c:v>
                </c:pt>
                <c:pt idx="344">
                  <c:v>42218</c:v>
                </c:pt>
                <c:pt idx="345">
                  <c:v>43603</c:v>
                </c:pt>
                <c:pt idx="346">
                  <c:v>39255</c:v>
                </c:pt>
                <c:pt idx="347">
                  <c:v>36956</c:v>
                </c:pt>
                <c:pt idx="348">
                  <c:v>36604</c:v>
                </c:pt>
                <c:pt idx="349">
                  <c:v>39017</c:v>
                </c:pt>
                <c:pt idx="350">
                  <c:v>40913</c:v>
                </c:pt>
                <c:pt idx="351">
                  <c:v>40652</c:v>
                </c:pt>
                <c:pt idx="352">
                  <c:v>40155</c:v>
                </c:pt>
                <c:pt idx="353">
                  <c:v>37558</c:v>
                </c:pt>
                <c:pt idx="354">
                  <c:v>33546</c:v>
                </c:pt>
                <c:pt idx="355">
                  <c:v>37912</c:v>
                </c:pt>
                <c:pt idx="356">
                  <c:v>39626</c:v>
                </c:pt>
                <c:pt idx="357">
                  <c:v>38362</c:v>
                </c:pt>
                <c:pt idx="358">
                  <c:v>35749</c:v>
                </c:pt>
                <c:pt idx="359">
                  <c:v>34314</c:v>
                </c:pt>
                <c:pt idx="360">
                  <c:v>36081</c:v>
                </c:pt>
                <c:pt idx="361">
                  <c:v>34694</c:v>
                </c:pt>
                <c:pt idx="362">
                  <c:v>40059</c:v>
                </c:pt>
                <c:pt idx="363">
                  <c:v>40345</c:v>
                </c:pt>
                <c:pt idx="364">
                  <c:v>41877</c:v>
                </c:pt>
                <c:pt idx="365">
                  <c:v>46191</c:v>
                </c:pt>
                <c:pt idx="366">
                  <c:v>41594</c:v>
                </c:pt>
                <c:pt idx="367">
                  <c:v>40839</c:v>
                </c:pt>
                <c:pt idx="368">
                  <c:v>36980</c:v>
                </c:pt>
                <c:pt idx="369">
                  <c:v>44684</c:v>
                </c:pt>
                <c:pt idx="370">
                  <c:v>47556</c:v>
                </c:pt>
                <c:pt idx="371">
                  <c:v>43568</c:v>
                </c:pt>
                <c:pt idx="372">
                  <c:v>48508</c:v>
                </c:pt>
                <c:pt idx="373">
                  <c:v>45437</c:v>
                </c:pt>
                <c:pt idx="374">
                  <c:v>35181</c:v>
                </c:pt>
                <c:pt idx="375">
                  <c:v>38880</c:v>
                </c:pt>
                <c:pt idx="376">
                  <c:v>43766</c:v>
                </c:pt>
                <c:pt idx="377">
                  <c:v>48506</c:v>
                </c:pt>
                <c:pt idx="378">
                  <c:v>48967</c:v>
                </c:pt>
                <c:pt idx="379">
                  <c:v>47169</c:v>
                </c:pt>
                <c:pt idx="380">
                  <c:v>47390</c:v>
                </c:pt>
                <c:pt idx="381">
                  <c:v>43962</c:v>
                </c:pt>
                <c:pt idx="382">
                  <c:v>41163</c:v>
                </c:pt>
                <c:pt idx="383">
                  <c:v>44858</c:v>
                </c:pt>
                <c:pt idx="384">
                  <c:v>48238</c:v>
                </c:pt>
                <c:pt idx="385">
                  <c:v>45455</c:v>
                </c:pt>
                <c:pt idx="386">
                  <c:v>45303</c:v>
                </c:pt>
                <c:pt idx="387">
                  <c:v>39766</c:v>
                </c:pt>
                <c:pt idx="388">
                  <c:v>38693</c:v>
                </c:pt>
                <c:pt idx="389">
                  <c:v>38064</c:v>
                </c:pt>
                <c:pt idx="390">
                  <c:v>35795</c:v>
                </c:pt>
                <c:pt idx="391">
                  <c:v>41563</c:v>
                </c:pt>
                <c:pt idx="392">
                  <c:v>34231</c:v>
                </c:pt>
                <c:pt idx="393">
                  <c:v>35489</c:v>
                </c:pt>
                <c:pt idx="394">
                  <c:v>33844</c:v>
                </c:pt>
                <c:pt idx="395">
                  <c:v>35347</c:v>
                </c:pt>
                <c:pt idx="396">
                  <c:v>32602</c:v>
                </c:pt>
                <c:pt idx="397">
                  <c:v>34093</c:v>
                </c:pt>
                <c:pt idx="398">
                  <c:v>41399</c:v>
                </c:pt>
                <c:pt idx="399">
                  <c:v>41393</c:v>
                </c:pt>
                <c:pt idx="400">
                  <c:v>40775</c:v>
                </c:pt>
                <c:pt idx="401">
                  <c:v>44578</c:v>
                </c:pt>
                <c:pt idx="402">
                  <c:v>36340</c:v>
                </c:pt>
                <c:pt idx="403">
                  <c:v>35324</c:v>
                </c:pt>
                <c:pt idx="404">
                  <c:v>39918</c:v>
                </c:pt>
                <c:pt idx="405">
                  <c:v>38480</c:v>
                </c:pt>
                <c:pt idx="406">
                  <c:v>41248</c:v>
                </c:pt>
                <c:pt idx="407">
                  <c:v>38936</c:v>
                </c:pt>
                <c:pt idx="408">
                  <c:v>36638</c:v>
                </c:pt>
                <c:pt idx="409">
                  <c:v>40900</c:v>
                </c:pt>
                <c:pt idx="410">
                  <c:v>45603</c:v>
                </c:pt>
                <c:pt idx="411">
                  <c:v>45660</c:v>
                </c:pt>
                <c:pt idx="412">
                  <c:v>43252</c:v>
                </c:pt>
                <c:pt idx="413">
                  <c:v>42898</c:v>
                </c:pt>
                <c:pt idx="414">
                  <c:v>47039</c:v>
                </c:pt>
                <c:pt idx="415">
                  <c:v>47567</c:v>
                </c:pt>
                <c:pt idx="416">
                  <c:v>39600</c:v>
                </c:pt>
                <c:pt idx="417">
                  <c:v>43710</c:v>
                </c:pt>
                <c:pt idx="418">
                  <c:v>41024</c:v>
                </c:pt>
                <c:pt idx="419">
                  <c:v>45733</c:v>
                </c:pt>
                <c:pt idx="420">
                  <c:v>45710</c:v>
                </c:pt>
                <c:pt idx="421">
                  <c:v>46991</c:v>
                </c:pt>
                <c:pt idx="422">
                  <c:v>50728</c:v>
                </c:pt>
                <c:pt idx="423">
                  <c:v>43169</c:v>
                </c:pt>
                <c:pt idx="424">
                  <c:v>38415</c:v>
                </c:pt>
                <c:pt idx="425">
                  <c:v>53651</c:v>
                </c:pt>
                <c:pt idx="426">
                  <c:v>50854</c:v>
                </c:pt>
                <c:pt idx="427">
                  <c:v>46913</c:v>
                </c:pt>
                <c:pt idx="428">
                  <c:v>51059</c:v>
                </c:pt>
                <c:pt idx="429">
                  <c:v>48558</c:v>
                </c:pt>
                <c:pt idx="430">
                  <c:v>42496</c:v>
                </c:pt>
                <c:pt idx="431">
                  <c:v>37994</c:v>
                </c:pt>
                <c:pt idx="432">
                  <c:v>40850</c:v>
                </c:pt>
                <c:pt idx="433">
                  <c:v>48085</c:v>
                </c:pt>
                <c:pt idx="434">
                  <c:v>46109</c:v>
                </c:pt>
                <c:pt idx="435">
                  <c:v>46147</c:v>
                </c:pt>
                <c:pt idx="436">
                  <c:v>44805</c:v>
                </c:pt>
                <c:pt idx="437">
                  <c:v>44124</c:v>
                </c:pt>
                <c:pt idx="438">
                  <c:v>46569</c:v>
                </c:pt>
                <c:pt idx="439">
                  <c:v>53662</c:v>
                </c:pt>
                <c:pt idx="440">
                  <c:v>49626</c:v>
                </c:pt>
                <c:pt idx="441">
                  <c:v>53219</c:v>
                </c:pt>
                <c:pt idx="442">
                  <c:v>50330</c:v>
                </c:pt>
                <c:pt idx="443">
                  <c:v>45497</c:v>
                </c:pt>
                <c:pt idx="444">
                  <c:v>39967</c:v>
                </c:pt>
                <c:pt idx="445">
                  <c:v>41889</c:v>
                </c:pt>
                <c:pt idx="446">
                  <c:v>49213</c:v>
                </c:pt>
                <c:pt idx="447">
                  <c:v>46730</c:v>
                </c:pt>
                <c:pt idx="448">
                  <c:v>47823</c:v>
                </c:pt>
                <c:pt idx="449">
                  <c:v>55845</c:v>
                </c:pt>
                <c:pt idx="450">
                  <c:v>47221</c:v>
                </c:pt>
                <c:pt idx="451">
                  <c:v>49483</c:v>
                </c:pt>
                <c:pt idx="452">
                  <c:v>49381</c:v>
                </c:pt>
                <c:pt idx="453">
                  <c:v>51225</c:v>
                </c:pt>
                <c:pt idx="454">
                  <c:v>57498</c:v>
                </c:pt>
                <c:pt idx="455">
                  <c:v>49119</c:v>
                </c:pt>
                <c:pt idx="456">
                  <c:v>54215</c:v>
                </c:pt>
                <c:pt idx="457">
                  <c:v>53490</c:v>
                </c:pt>
                <c:pt idx="458">
                  <c:v>41411</c:v>
                </c:pt>
                <c:pt idx="459">
                  <c:v>42701</c:v>
                </c:pt>
                <c:pt idx="460">
                  <c:v>56006</c:v>
                </c:pt>
                <c:pt idx="461">
                  <c:v>63567</c:v>
                </c:pt>
                <c:pt idx="462">
                  <c:v>63902</c:v>
                </c:pt>
                <c:pt idx="463">
                  <c:v>60619</c:v>
                </c:pt>
                <c:pt idx="464">
                  <c:v>57016</c:v>
                </c:pt>
                <c:pt idx="465">
                  <c:v>49070</c:v>
                </c:pt>
                <c:pt idx="466">
                  <c:v>38780</c:v>
                </c:pt>
                <c:pt idx="467">
                  <c:v>50274</c:v>
                </c:pt>
                <c:pt idx="468">
                  <c:v>52166</c:v>
                </c:pt>
                <c:pt idx="469">
                  <c:v>55112</c:v>
                </c:pt>
                <c:pt idx="470">
                  <c:v>50325</c:v>
                </c:pt>
                <c:pt idx="471">
                  <c:v>52965</c:v>
                </c:pt>
                <c:pt idx="472">
                  <c:v>54281</c:v>
                </c:pt>
                <c:pt idx="473">
                  <c:v>56480</c:v>
                </c:pt>
                <c:pt idx="474">
                  <c:v>52573</c:v>
                </c:pt>
                <c:pt idx="475">
                  <c:v>45600</c:v>
                </c:pt>
                <c:pt idx="476">
                  <c:v>45158</c:v>
                </c:pt>
                <c:pt idx="477">
                  <c:v>44310</c:v>
                </c:pt>
                <c:pt idx="478">
                  <c:v>40342</c:v>
                </c:pt>
                <c:pt idx="479">
                  <c:v>38380</c:v>
                </c:pt>
                <c:pt idx="480">
                  <c:v>47108</c:v>
                </c:pt>
                <c:pt idx="481">
                  <c:v>50557</c:v>
                </c:pt>
                <c:pt idx="482">
                  <c:v>54163</c:v>
                </c:pt>
                <c:pt idx="483">
                  <c:v>52340</c:v>
                </c:pt>
                <c:pt idx="484">
                  <c:v>46740</c:v>
                </c:pt>
                <c:pt idx="485">
                  <c:v>43249</c:v>
                </c:pt>
                <c:pt idx="486">
                  <c:v>39203</c:v>
                </c:pt>
                <c:pt idx="487">
                  <c:v>41115</c:v>
                </c:pt>
                <c:pt idx="488">
                  <c:v>43713</c:v>
                </c:pt>
                <c:pt idx="489">
                  <c:v>38943</c:v>
                </c:pt>
                <c:pt idx="490">
                  <c:v>40158</c:v>
                </c:pt>
                <c:pt idx="491">
                  <c:v>41837</c:v>
                </c:pt>
                <c:pt idx="492">
                  <c:v>43854</c:v>
                </c:pt>
                <c:pt idx="493">
                  <c:v>42579</c:v>
                </c:pt>
                <c:pt idx="494">
                  <c:v>40446</c:v>
                </c:pt>
                <c:pt idx="495">
                  <c:v>44457</c:v>
                </c:pt>
                <c:pt idx="496">
                  <c:v>44672</c:v>
                </c:pt>
                <c:pt idx="497">
                  <c:v>46796</c:v>
                </c:pt>
                <c:pt idx="498">
                  <c:v>48057</c:v>
                </c:pt>
                <c:pt idx="499">
                  <c:v>44707</c:v>
                </c:pt>
                <c:pt idx="500">
                  <c:v>49091</c:v>
                </c:pt>
                <c:pt idx="501">
                  <c:v>39158</c:v>
                </c:pt>
                <c:pt idx="502">
                  <c:v>42349</c:v>
                </c:pt>
                <c:pt idx="503">
                  <c:v>43158</c:v>
                </c:pt>
                <c:pt idx="504">
                  <c:v>46631</c:v>
                </c:pt>
                <c:pt idx="505">
                  <c:v>50766</c:v>
                </c:pt>
                <c:pt idx="506">
                  <c:v>43800</c:v>
                </c:pt>
                <c:pt idx="507">
                  <c:v>38417</c:v>
                </c:pt>
                <c:pt idx="508">
                  <c:v>35962</c:v>
                </c:pt>
                <c:pt idx="509">
                  <c:v>37524</c:v>
                </c:pt>
                <c:pt idx="510">
                  <c:v>42915</c:v>
                </c:pt>
                <c:pt idx="511">
                  <c:v>44985</c:v>
                </c:pt>
                <c:pt idx="512">
                  <c:v>42311</c:v>
                </c:pt>
                <c:pt idx="513">
                  <c:v>43470</c:v>
                </c:pt>
                <c:pt idx="514">
                  <c:v>39882</c:v>
                </c:pt>
                <c:pt idx="515">
                  <c:v>39202</c:v>
                </c:pt>
                <c:pt idx="516">
                  <c:v>38946</c:v>
                </c:pt>
                <c:pt idx="517">
                  <c:v>45243</c:v>
                </c:pt>
                <c:pt idx="518">
                  <c:v>46711</c:v>
                </c:pt>
                <c:pt idx="519">
                  <c:v>47215</c:v>
                </c:pt>
                <c:pt idx="520">
                  <c:v>49366</c:v>
                </c:pt>
                <c:pt idx="521">
                  <c:v>44526</c:v>
                </c:pt>
                <c:pt idx="522">
                  <c:v>43236</c:v>
                </c:pt>
                <c:pt idx="523">
                  <c:v>44059</c:v>
                </c:pt>
                <c:pt idx="524">
                  <c:v>45794</c:v>
                </c:pt>
                <c:pt idx="525">
                  <c:v>46972</c:v>
                </c:pt>
                <c:pt idx="526">
                  <c:v>47960</c:v>
                </c:pt>
                <c:pt idx="527">
                  <c:v>44866</c:v>
                </c:pt>
                <c:pt idx="528">
                  <c:v>41737</c:v>
                </c:pt>
                <c:pt idx="529">
                  <c:v>31342</c:v>
                </c:pt>
                <c:pt idx="530">
                  <c:v>31777</c:v>
                </c:pt>
                <c:pt idx="531">
                  <c:v>37874</c:v>
                </c:pt>
                <c:pt idx="532">
                  <c:v>39904</c:v>
                </c:pt>
                <c:pt idx="533">
                  <c:v>39459</c:v>
                </c:pt>
                <c:pt idx="534">
                  <c:v>49586</c:v>
                </c:pt>
                <c:pt idx="535">
                  <c:v>46480</c:v>
                </c:pt>
                <c:pt idx="536">
                  <c:v>44167</c:v>
                </c:pt>
                <c:pt idx="537">
                  <c:v>40643</c:v>
                </c:pt>
                <c:pt idx="538">
                  <c:v>45776</c:v>
                </c:pt>
                <c:pt idx="539">
                  <c:v>47486</c:v>
                </c:pt>
                <c:pt idx="540">
                  <c:v>47397</c:v>
                </c:pt>
                <c:pt idx="541">
                  <c:v>48339</c:v>
                </c:pt>
                <c:pt idx="542">
                  <c:v>44078</c:v>
                </c:pt>
                <c:pt idx="543">
                  <c:v>38709</c:v>
                </c:pt>
                <c:pt idx="544">
                  <c:v>38794</c:v>
                </c:pt>
                <c:pt idx="545">
                  <c:v>40234</c:v>
                </c:pt>
                <c:pt idx="546">
                  <c:v>48191</c:v>
                </c:pt>
                <c:pt idx="547">
                  <c:v>46207</c:v>
                </c:pt>
                <c:pt idx="548">
                  <c:v>48183</c:v>
                </c:pt>
                <c:pt idx="549">
                  <c:v>48719</c:v>
                </c:pt>
                <c:pt idx="550">
                  <c:v>49985</c:v>
                </c:pt>
                <c:pt idx="551">
                  <c:v>48772</c:v>
                </c:pt>
                <c:pt idx="552">
                  <c:v>49423</c:v>
                </c:pt>
                <c:pt idx="553">
                  <c:v>49716</c:v>
                </c:pt>
                <c:pt idx="554">
                  <c:v>48783</c:v>
                </c:pt>
                <c:pt idx="555">
                  <c:v>46570</c:v>
                </c:pt>
                <c:pt idx="556">
                  <c:v>44442</c:v>
                </c:pt>
                <c:pt idx="557">
                  <c:v>46886</c:v>
                </c:pt>
                <c:pt idx="558">
                  <c:v>46797</c:v>
                </c:pt>
                <c:pt idx="559">
                  <c:v>44717</c:v>
                </c:pt>
                <c:pt idx="560">
                  <c:v>41949</c:v>
                </c:pt>
                <c:pt idx="561">
                  <c:v>43148</c:v>
                </c:pt>
                <c:pt idx="562">
                  <c:v>39092</c:v>
                </c:pt>
                <c:pt idx="563">
                  <c:v>38347</c:v>
                </c:pt>
                <c:pt idx="564">
                  <c:v>37282</c:v>
                </c:pt>
                <c:pt idx="565">
                  <c:v>35856</c:v>
                </c:pt>
                <c:pt idx="566">
                  <c:v>53299</c:v>
                </c:pt>
                <c:pt idx="567">
                  <c:v>43412</c:v>
                </c:pt>
                <c:pt idx="568">
                  <c:v>51823</c:v>
                </c:pt>
                <c:pt idx="569">
                  <c:v>51852</c:v>
                </c:pt>
                <c:pt idx="570">
                  <c:v>53424</c:v>
                </c:pt>
                <c:pt idx="571">
                  <c:v>49513</c:v>
                </c:pt>
                <c:pt idx="572">
                  <c:v>55889</c:v>
                </c:pt>
                <c:pt idx="573">
                  <c:v>57576</c:v>
                </c:pt>
                <c:pt idx="574">
                  <c:v>53733</c:v>
                </c:pt>
                <c:pt idx="575">
                  <c:v>48210</c:v>
                </c:pt>
                <c:pt idx="576">
                  <c:v>49508</c:v>
                </c:pt>
                <c:pt idx="577">
                  <c:v>53887</c:v>
                </c:pt>
                <c:pt idx="578">
                  <c:v>43353</c:v>
                </c:pt>
                <c:pt idx="579">
                  <c:v>42556</c:v>
                </c:pt>
                <c:pt idx="580">
                  <c:v>53480</c:v>
                </c:pt>
                <c:pt idx="581">
                  <c:v>50503</c:v>
                </c:pt>
                <c:pt idx="582">
                  <c:v>49650</c:v>
                </c:pt>
                <c:pt idx="583">
                  <c:v>49717</c:v>
                </c:pt>
                <c:pt idx="584">
                  <c:v>48928</c:v>
                </c:pt>
                <c:pt idx="585">
                  <c:v>42320</c:v>
                </c:pt>
                <c:pt idx="586">
                  <c:v>47153</c:v>
                </c:pt>
                <c:pt idx="587">
                  <c:v>49207</c:v>
                </c:pt>
                <c:pt idx="588">
                  <c:v>49557</c:v>
                </c:pt>
                <c:pt idx="589">
                  <c:v>45222</c:v>
                </c:pt>
                <c:pt idx="590">
                  <c:v>51394</c:v>
                </c:pt>
                <c:pt idx="591">
                  <c:v>47023</c:v>
                </c:pt>
                <c:pt idx="592">
                  <c:v>45411</c:v>
                </c:pt>
                <c:pt idx="593">
                  <c:v>48591</c:v>
                </c:pt>
                <c:pt idx="594">
                  <c:v>50105</c:v>
                </c:pt>
                <c:pt idx="595">
                  <c:v>49847</c:v>
                </c:pt>
                <c:pt idx="596">
                  <c:v>52540</c:v>
                </c:pt>
                <c:pt idx="597">
                  <c:v>54890</c:v>
                </c:pt>
                <c:pt idx="598">
                  <c:v>50730</c:v>
                </c:pt>
                <c:pt idx="599">
                  <c:v>51518</c:v>
                </c:pt>
                <c:pt idx="600">
                  <c:v>51037</c:v>
                </c:pt>
                <c:pt idx="601">
                  <c:v>52372</c:v>
                </c:pt>
                <c:pt idx="602">
                  <c:v>50360</c:v>
                </c:pt>
                <c:pt idx="603">
                  <c:v>57156</c:v>
                </c:pt>
                <c:pt idx="604">
                  <c:v>56463</c:v>
                </c:pt>
                <c:pt idx="605">
                  <c:v>58454</c:v>
                </c:pt>
                <c:pt idx="606">
                  <c:v>56541</c:v>
                </c:pt>
                <c:pt idx="607">
                  <c:v>58012</c:v>
                </c:pt>
                <c:pt idx="608">
                  <c:v>55844</c:v>
                </c:pt>
                <c:pt idx="609">
                  <c:v>59792</c:v>
                </c:pt>
                <c:pt idx="610">
                  <c:v>62769</c:v>
                </c:pt>
                <c:pt idx="611">
                  <c:v>59871</c:v>
                </c:pt>
                <c:pt idx="612">
                  <c:v>57065</c:v>
                </c:pt>
                <c:pt idx="613">
                  <c:v>54406</c:v>
                </c:pt>
                <c:pt idx="614">
                  <c:v>53048</c:v>
                </c:pt>
                <c:pt idx="615">
                  <c:v>59740</c:v>
                </c:pt>
                <c:pt idx="616">
                  <c:v>61997</c:v>
                </c:pt>
                <c:pt idx="617">
                  <c:v>62358</c:v>
                </c:pt>
                <c:pt idx="618">
                  <c:v>55685</c:v>
                </c:pt>
                <c:pt idx="619">
                  <c:v>56797</c:v>
                </c:pt>
                <c:pt idx="620">
                  <c:v>52563</c:v>
                </c:pt>
                <c:pt idx="621">
                  <c:v>57177</c:v>
                </c:pt>
                <c:pt idx="622">
                  <c:v>58626</c:v>
                </c:pt>
                <c:pt idx="623">
                  <c:v>55274</c:v>
                </c:pt>
                <c:pt idx="624">
                  <c:v>53568</c:v>
                </c:pt>
                <c:pt idx="625">
                  <c:v>49637</c:v>
                </c:pt>
                <c:pt idx="626">
                  <c:v>47164</c:v>
                </c:pt>
                <c:pt idx="627">
                  <c:v>44832</c:v>
                </c:pt>
                <c:pt idx="628">
                  <c:v>52249</c:v>
                </c:pt>
                <c:pt idx="629">
                  <c:v>52496</c:v>
                </c:pt>
                <c:pt idx="630">
                  <c:v>38704</c:v>
                </c:pt>
                <c:pt idx="631">
                  <c:v>44149</c:v>
                </c:pt>
                <c:pt idx="632">
                  <c:v>54112</c:v>
                </c:pt>
                <c:pt idx="633">
                  <c:v>47307</c:v>
                </c:pt>
                <c:pt idx="634">
                  <c:v>45983</c:v>
                </c:pt>
                <c:pt idx="635">
                  <c:v>46510</c:v>
                </c:pt>
                <c:pt idx="636">
                  <c:v>48944</c:v>
                </c:pt>
                <c:pt idx="637">
                  <c:v>48674</c:v>
                </c:pt>
                <c:pt idx="638">
                  <c:v>49989</c:v>
                </c:pt>
                <c:pt idx="639">
                  <c:v>43710</c:v>
                </c:pt>
                <c:pt idx="640">
                  <c:v>43332</c:v>
                </c:pt>
                <c:pt idx="641">
                  <c:v>45104</c:v>
                </c:pt>
                <c:pt idx="642">
                  <c:v>41574</c:v>
                </c:pt>
                <c:pt idx="643">
                  <c:v>45559</c:v>
                </c:pt>
                <c:pt idx="644">
                  <c:v>51316</c:v>
                </c:pt>
                <c:pt idx="645">
                  <c:v>51092</c:v>
                </c:pt>
                <c:pt idx="646">
                  <c:v>51522</c:v>
                </c:pt>
                <c:pt idx="647">
                  <c:v>43773</c:v>
                </c:pt>
                <c:pt idx="648">
                  <c:v>35709</c:v>
                </c:pt>
                <c:pt idx="649">
                  <c:v>45229</c:v>
                </c:pt>
                <c:pt idx="650">
                  <c:v>49993</c:v>
                </c:pt>
                <c:pt idx="651">
                  <c:v>49731</c:v>
                </c:pt>
                <c:pt idx="652">
                  <c:v>46408</c:v>
                </c:pt>
                <c:pt idx="653">
                  <c:v>43688</c:v>
                </c:pt>
                <c:pt idx="654">
                  <c:v>40273</c:v>
                </c:pt>
                <c:pt idx="655">
                  <c:v>39589</c:v>
                </c:pt>
                <c:pt idx="656">
                  <c:v>41018</c:v>
                </c:pt>
                <c:pt idx="657">
                  <c:v>45277</c:v>
                </c:pt>
                <c:pt idx="658">
                  <c:v>47941</c:v>
                </c:pt>
                <c:pt idx="659">
                  <c:v>50702</c:v>
                </c:pt>
                <c:pt idx="660">
                  <c:v>47935</c:v>
                </c:pt>
                <c:pt idx="661">
                  <c:v>44836</c:v>
                </c:pt>
                <c:pt idx="662">
                  <c:v>44889</c:v>
                </c:pt>
                <c:pt idx="663">
                  <c:v>53199</c:v>
                </c:pt>
                <c:pt idx="664">
                  <c:v>53216</c:v>
                </c:pt>
                <c:pt idx="665">
                  <c:v>53591</c:v>
                </c:pt>
                <c:pt idx="666">
                  <c:v>49767</c:v>
                </c:pt>
                <c:pt idx="667">
                  <c:v>44466</c:v>
                </c:pt>
                <c:pt idx="668">
                  <c:v>45098</c:v>
                </c:pt>
                <c:pt idx="669">
                  <c:v>40233</c:v>
                </c:pt>
                <c:pt idx="670">
                  <c:v>46434</c:v>
                </c:pt>
                <c:pt idx="671">
                  <c:v>48007</c:v>
                </c:pt>
                <c:pt idx="672">
                  <c:v>53108</c:v>
                </c:pt>
                <c:pt idx="673">
                  <c:v>50397</c:v>
                </c:pt>
                <c:pt idx="674">
                  <c:v>51756</c:v>
                </c:pt>
                <c:pt idx="675">
                  <c:v>48594</c:v>
                </c:pt>
                <c:pt idx="676">
                  <c:v>42173</c:v>
                </c:pt>
                <c:pt idx="677">
                  <c:v>43380</c:v>
                </c:pt>
                <c:pt idx="678">
                  <c:v>46783</c:v>
                </c:pt>
                <c:pt idx="679">
                  <c:v>46549</c:v>
                </c:pt>
                <c:pt idx="680">
                  <c:v>44489</c:v>
                </c:pt>
                <c:pt idx="681">
                  <c:v>46191</c:v>
                </c:pt>
                <c:pt idx="682">
                  <c:v>42255</c:v>
                </c:pt>
                <c:pt idx="683">
                  <c:v>36314</c:v>
                </c:pt>
                <c:pt idx="684">
                  <c:v>44202</c:v>
                </c:pt>
                <c:pt idx="685">
                  <c:v>45112</c:v>
                </c:pt>
                <c:pt idx="686">
                  <c:v>47014</c:v>
                </c:pt>
                <c:pt idx="687">
                  <c:v>42947</c:v>
                </c:pt>
                <c:pt idx="688">
                  <c:v>44264</c:v>
                </c:pt>
                <c:pt idx="689">
                  <c:v>41201</c:v>
                </c:pt>
                <c:pt idx="690">
                  <c:v>39732</c:v>
                </c:pt>
                <c:pt idx="691">
                  <c:v>43779</c:v>
                </c:pt>
                <c:pt idx="692">
                  <c:v>50354</c:v>
                </c:pt>
                <c:pt idx="693">
                  <c:v>53129</c:v>
                </c:pt>
                <c:pt idx="694">
                  <c:v>53031</c:v>
                </c:pt>
                <c:pt idx="695">
                  <c:v>40268</c:v>
                </c:pt>
                <c:pt idx="696">
                  <c:v>43268</c:v>
                </c:pt>
                <c:pt idx="697">
                  <c:v>35394</c:v>
                </c:pt>
                <c:pt idx="698">
                  <c:v>47541</c:v>
                </c:pt>
                <c:pt idx="699">
                  <c:v>50872</c:v>
                </c:pt>
                <c:pt idx="700">
                  <c:v>52093</c:v>
                </c:pt>
                <c:pt idx="701">
                  <c:v>50655</c:v>
                </c:pt>
                <c:pt idx="702">
                  <c:v>48312</c:v>
                </c:pt>
                <c:pt idx="703">
                  <c:v>38702</c:v>
                </c:pt>
                <c:pt idx="704">
                  <c:v>35100</c:v>
                </c:pt>
                <c:pt idx="705">
                  <c:v>42861</c:v>
                </c:pt>
                <c:pt idx="706">
                  <c:v>47037</c:v>
                </c:pt>
                <c:pt idx="707">
                  <c:v>41625</c:v>
                </c:pt>
                <c:pt idx="708">
                  <c:v>58810</c:v>
                </c:pt>
                <c:pt idx="709">
                  <c:v>56838</c:v>
                </c:pt>
                <c:pt idx="710">
                  <c:v>54366</c:v>
                </c:pt>
                <c:pt idx="711">
                  <c:v>35728</c:v>
                </c:pt>
                <c:pt idx="712">
                  <c:v>51099</c:v>
                </c:pt>
                <c:pt idx="713">
                  <c:v>47229</c:v>
                </c:pt>
                <c:pt idx="714">
                  <c:v>50953</c:v>
                </c:pt>
                <c:pt idx="715">
                  <c:v>48888</c:v>
                </c:pt>
                <c:pt idx="716">
                  <c:v>46840</c:v>
                </c:pt>
                <c:pt idx="717">
                  <c:v>38903</c:v>
                </c:pt>
                <c:pt idx="718">
                  <c:v>40586</c:v>
                </c:pt>
                <c:pt idx="719">
                  <c:v>45046</c:v>
                </c:pt>
                <c:pt idx="720">
                  <c:v>48387</c:v>
                </c:pt>
                <c:pt idx="721">
                  <c:v>40565</c:v>
                </c:pt>
                <c:pt idx="722">
                  <c:v>41011</c:v>
                </c:pt>
                <c:pt idx="723">
                  <c:v>42130</c:v>
                </c:pt>
                <c:pt idx="724">
                  <c:v>40565</c:v>
                </c:pt>
                <c:pt idx="725">
                  <c:v>42103</c:v>
                </c:pt>
                <c:pt idx="726">
                  <c:v>44887</c:v>
                </c:pt>
                <c:pt idx="727">
                  <c:v>52419</c:v>
                </c:pt>
                <c:pt idx="728">
                  <c:v>54155</c:v>
                </c:pt>
                <c:pt idx="729">
                  <c:v>59030</c:v>
                </c:pt>
                <c:pt idx="730">
                  <c:v>50996</c:v>
                </c:pt>
                <c:pt idx="731">
                  <c:v>46957</c:v>
                </c:pt>
                <c:pt idx="732">
                  <c:v>35741</c:v>
                </c:pt>
                <c:pt idx="733">
                  <c:v>47017</c:v>
                </c:pt>
                <c:pt idx="734">
                  <c:v>48788</c:v>
                </c:pt>
                <c:pt idx="735">
                  <c:v>44760</c:v>
                </c:pt>
                <c:pt idx="736">
                  <c:v>51377</c:v>
                </c:pt>
                <c:pt idx="737">
                  <c:v>50840</c:v>
                </c:pt>
                <c:pt idx="738">
                  <c:v>44642</c:v>
                </c:pt>
                <c:pt idx="739">
                  <c:v>40331</c:v>
                </c:pt>
                <c:pt idx="740">
                  <c:v>44992</c:v>
                </c:pt>
                <c:pt idx="741">
                  <c:v>50580</c:v>
                </c:pt>
                <c:pt idx="742">
                  <c:v>51550</c:v>
                </c:pt>
                <c:pt idx="743">
                  <c:v>55217</c:v>
                </c:pt>
                <c:pt idx="744">
                  <c:v>55308</c:v>
                </c:pt>
                <c:pt idx="745">
                  <c:v>36229</c:v>
                </c:pt>
                <c:pt idx="746">
                  <c:v>35554</c:v>
                </c:pt>
                <c:pt idx="747">
                  <c:v>37779</c:v>
                </c:pt>
                <c:pt idx="748">
                  <c:v>48444</c:v>
                </c:pt>
                <c:pt idx="749">
                  <c:v>56111</c:v>
                </c:pt>
                <c:pt idx="750">
                  <c:v>50114</c:v>
                </c:pt>
                <c:pt idx="751">
                  <c:v>42562</c:v>
                </c:pt>
                <c:pt idx="752">
                  <c:v>40329</c:v>
                </c:pt>
                <c:pt idx="753">
                  <c:v>30850</c:v>
                </c:pt>
                <c:pt idx="754">
                  <c:v>39087</c:v>
                </c:pt>
                <c:pt idx="755">
                  <c:v>42574</c:v>
                </c:pt>
                <c:pt idx="756">
                  <c:v>47798</c:v>
                </c:pt>
                <c:pt idx="757">
                  <c:v>44896</c:v>
                </c:pt>
                <c:pt idx="758">
                  <c:v>38670</c:v>
                </c:pt>
                <c:pt idx="759">
                  <c:v>38245</c:v>
                </c:pt>
                <c:pt idx="760">
                  <c:v>45401</c:v>
                </c:pt>
                <c:pt idx="761">
                  <c:v>36210</c:v>
                </c:pt>
                <c:pt idx="762">
                  <c:v>41195</c:v>
                </c:pt>
                <c:pt idx="763">
                  <c:v>48267</c:v>
                </c:pt>
                <c:pt idx="764">
                  <c:v>54196</c:v>
                </c:pt>
                <c:pt idx="765">
                  <c:v>53547</c:v>
                </c:pt>
                <c:pt idx="766">
                  <c:v>45665</c:v>
                </c:pt>
                <c:pt idx="767">
                  <c:v>45114</c:v>
                </c:pt>
                <c:pt idx="768">
                  <c:v>51558</c:v>
                </c:pt>
                <c:pt idx="769">
                  <c:v>56591</c:v>
                </c:pt>
                <c:pt idx="770">
                  <c:v>55549</c:v>
                </c:pt>
                <c:pt idx="771">
                  <c:v>52957</c:v>
                </c:pt>
                <c:pt idx="772">
                  <c:v>57972</c:v>
                </c:pt>
                <c:pt idx="773">
                  <c:v>51964</c:v>
                </c:pt>
                <c:pt idx="774">
                  <c:v>48078</c:v>
                </c:pt>
                <c:pt idx="775">
                  <c:v>51744</c:v>
                </c:pt>
                <c:pt idx="776">
                  <c:v>61899</c:v>
                </c:pt>
                <c:pt idx="777">
                  <c:v>57301</c:v>
                </c:pt>
                <c:pt idx="778">
                  <c:v>56883</c:v>
                </c:pt>
                <c:pt idx="779">
                  <c:v>57683</c:v>
                </c:pt>
                <c:pt idx="780">
                  <c:v>58016</c:v>
                </c:pt>
                <c:pt idx="781">
                  <c:v>51091</c:v>
                </c:pt>
                <c:pt idx="782">
                  <c:v>50580</c:v>
                </c:pt>
                <c:pt idx="783">
                  <c:v>54181</c:v>
                </c:pt>
                <c:pt idx="784">
                  <c:v>58360</c:v>
                </c:pt>
                <c:pt idx="785">
                  <c:v>56377</c:v>
                </c:pt>
                <c:pt idx="786">
                  <c:v>56410</c:v>
                </c:pt>
                <c:pt idx="787">
                  <c:v>50570</c:v>
                </c:pt>
                <c:pt idx="788">
                  <c:v>54728</c:v>
                </c:pt>
                <c:pt idx="789">
                  <c:v>54566</c:v>
                </c:pt>
                <c:pt idx="790">
                  <c:v>61712</c:v>
                </c:pt>
                <c:pt idx="791">
                  <c:v>61988</c:v>
                </c:pt>
                <c:pt idx="792">
                  <c:v>59404</c:v>
                </c:pt>
                <c:pt idx="793">
                  <c:v>63199</c:v>
                </c:pt>
                <c:pt idx="794">
                  <c:v>57720</c:v>
                </c:pt>
                <c:pt idx="795">
                  <c:v>50882</c:v>
                </c:pt>
                <c:pt idx="796">
                  <c:v>61559</c:v>
                </c:pt>
                <c:pt idx="797">
                  <c:v>63643</c:v>
                </c:pt>
                <c:pt idx="798">
                  <c:v>64207</c:v>
                </c:pt>
                <c:pt idx="799">
                  <c:v>62457</c:v>
                </c:pt>
                <c:pt idx="800">
                  <c:v>57267</c:v>
                </c:pt>
                <c:pt idx="801">
                  <c:v>63647</c:v>
                </c:pt>
                <c:pt idx="802">
                  <c:v>54353</c:v>
                </c:pt>
                <c:pt idx="803">
                  <c:v>57626</c:v>
                </c:pt>
                <c:pt idx="804">
                  <c:v>63255</c:v>
                </c:pt>
                <c:pt idx="805">
                  <c:v>60442</c:v>
                </c:pt>
                <c:pt idx="806">
                  <c:v>58961</c:v>
                </c:pt>
                <c:pt idx="807">
                  <c:v>60337</c:v>
                </c:pt>
                <c:pt idx="808">
                  <c:v>52085</c:v>
                </c:pt>
                <c:pt idx="809">
                  <c:v>60964</c:v>
                </c:pt>
                <c:pt idx="810">
                  <c:v>57661</c:v>
                </c:pt>
                <c:pt idx="811">
                  <c:v>55057</c:v>
                </c:pt>
                <c:pt idx="812">
                  <c:v>70367</c:v>
                </c:pt>
                <c:pt idx="813">
                  <c:v>65903</c:v>
                </c:pt>
                <c:pt idx="814">
                  <c:v>55149</c:v>
                </c:pt>
                <c:pt idx="815">
                  <c:v>47721</c:v>
                </c:pt>
                <c:pt idx="816">
                  <c:v>53838</c:v>
                </c:pt>
                <c:pt idx="817">
                  <c:v>66102</c:v>
                </c:pt>
                <c:pt idx="818">
                  <c:v>57122</c:v>
                </c:pt>
                <c:pt idx="819">
                  <c:v>53180</c:v>
                </c:pt>
                <c:pt idx="820">
                  <c:v>59094</c:v>
                </c:pt>
                <c:pt idx="821">
                  <c:v>54718</c:v>
                </c:pt>
                <c:pt idx="822">
                  <c:v>68080</c:v>
                </c:pt>
                <c:pt idx="823">
                  <c:v>71436</c:v>
                </c:pt>
                <c:pt idx="824">
                  <c:v>82489</c:v>
                </c:pt>
                <c:pt idx="825">
                  <c:v>78967</c:v>
                </c:pt>
                <c:pt idx="826">
                  <c:v>73801</c:v>
                </c:pt>
                <c:pt idx="827">
                  <c:v>77409</c:v>
                </c:pt>
                <c:pt idx="828">
                  <c:v>78903</c:v>
                </c:pt>
                <c:pt idx="829">
                  <c:v>66550</c:v>
                </c:pt>
                <c:pt idx="830">
                  <c:v>58701</c:v>
                </c:pt>
                <c:pt idx="831">
                  <c:v>63678</c:v>
                </c:pt>
                <c:pt idx="832">
                  <c:v>68131</c:v>
                </c:pt>
                <c:pt idx="833">
                  <c:v>67731</c:v>
                </c:pt>
                <c:pt idx="834">
                  <c:v>69205</c:v>
                </c:pt>
                <c:pt idx="835">
                  <c:v>68411</c:v>
                </c:pt>
                <c:pt idx="836">
                  <c:v>68178</c:v>
                </c:pt>
                <c:pt idx="837">
                  <c:v>40726</c:v>
                </c:pt>
                <c:pt idx="838">
                  <c:v>48509</c:v>
                </c:pt>
                <c:pt idx="839">
                  <c:v>70557</c:v>
                </c:pt>
                <c:pt idx="840">
                  <c:v>53716</c:v>
                </c:pt>
                <c:pt idx="841">
                  <c:v>53936</c:v>
                </c:pt>
                <c:pt idx="842">
                  <c:v>45356</c:v>
                </c:pt>
                <c:pt idx="843">
                  <c:v>61936</c:v>
                </c:pt>
                <c:pt idx="844">
                  <c:v>60192</c:v>
                </c:pt>
                <c:pt idx="845">
                  <c:v>67068</c:v>
                </c:pt>
                <c:pt idx="846">
                  <c:v>56789</c:v>
                </c:pt>
                <c:pt idx="847">
                  <c:v>80627</c:v>
                </c:pt>
                <c:pt idx="848">
                  <c:v>78736</c:v>
                </c:pt>
                <c:pt idx="849">
                  <c:v>63692</c:v>
                </c:pt>
                <c:pt idx="850">
                  <c:v>59053</c:v>
                </c:pt>
                <c:pt idx="851">
                  <c:v>35094</c:v>
                </c:pt>
                <c:pt idx="852">
                  <c:v>50504</c:v>
                </c:pt>
                <c:pt idx="853">
                  <c:v>55243</c:v>
                </c:pt>
                <c:pt idx="854">
                  <c:v>53720</c:v>
                </c:pt>
                <c:pt idx="855">
                  <c:v>53213</c:v>
                </c:pt>
                <c:pt idx="856">
                  <c:v>61928</c:v>
                </c:pt>
                <c:pt idx="857">
                  <c:v>63168</c:v>
                </c:pt>
                <c:pt idx="858">
                  <c:v>58956</c:v>
                </c:pt>
                <c:pt idx="859">
                  <c:v>68646</c:v>
                </c:pt>
                <c:pt idx="860">
                  <c:v>70046</c:v>
                </c:pt>
                <c:pt idx="861">
                  <c:v>68002</c:v>
                </c:pt>
                <c:pt idx="862">
                  <c:v>62712</c:v>
                </c:pt>
                <c:pt idx="863">
                  <c:v>60123</c:v>
                </c:pt>
                <c:pt idx="864">
                  <c:v>60807</c:v>
                </c:pt>
                <c:pt idx="865">
                  <c:v>58050</c:v>
                </c:pt>
                <c:pt idx="866">
                  <c:v>67107</c:v>
                </c:pt>
                <c:pt idx="867">
                  <c:v>66100</c:v>
                </c:pt>
                <c:pt idx="868">
                  <c:v>69373</c:v>
                </c:pt>
                <c:pt idx="869">
                  <c:v>65323</c:v>
                </c:pt>
                <c:pt idx="870">
                  <c:v>46794</c:v>
                </c:pt>
                <c:pt idx="871">
                  <c:v>63954</c:v>
                </c:pt>
                <c:pt idx="872">
                  <c:v>59325</c:v>
                </c:pt>
                <c:pt idx="873">
                  <c:v>59635</c:v>
                </c:pt>
                <c:pt idx="874">
                  <c:v>68599</c:v>
                </c:pt>
                <c:pt idx="875">
                  <c:v>73424</c:v>
                </c:pt>
                <c:pt idx="876">
                  <c:v>69724</c:v>
                </c:pt>
                <c:pt idx="877">
                  <c:v>83393</c:v>
                </c:pt>
                <c:pt idx="878">
                  <c:v>65387</c:v>
                </c:pt>
                <c:pt idx="879">
                  <c:v>67167</c:v>
                </c:pt>
                <c:pt idx="880">
                  <c:v>71904</c:v>
                </c:pt>
                <c:pt idx="881">
                  <c:v>76764</c:v>
                </c:pt>
                <c:pt idx="882">
                  <c:v>77511</c:v>
                </c:pt>
                <c:pt idx="883">
                  <c:v>77195</c:v>
                </c:pt>
                <c:pt idx="884">
                  <c:v>53566</c:v>
                </c:pt>
                <c:pt idx="885">
                  <c:v>62586</c:v>
                </c:pt>
                <c:pt idx="886">
                  <c:v>54645</c:v>
                </c:pt>
                <c:pt idx="887">
                  <c:v>59664</c:v>
                </c:pt>
                <c:pt idx="888">
                  <c:v>75902</c:v>
                </c:pt>
                <c:pt idx="889">
                  <c:v>81799</c:v>
                </c:pt>
                <c:pt idx="890">
                  <c:v>62256</c:v>
                </c:pt>
                <c:pt idx="891">
                  <c:v>72577</c:v>
                </c:pt>
                <c:pt idx="892">
                  <c:v>66085</c:v>
                </c:pt>
                <c:pt idx="893">
                  <c:v>68962</c:v>
                </c:pt>
                <c:pt idx="894">
                  <c:v>66994</c:v>
                </c:pt>
                <c:pt idx="895">
                  <c:v>72340</c:v>
                </c:pt>
                <c:pt idx="896">
                  <c:v>77115</c:v>
                </c:pt>
                <c:pt idx="897">
                  <c:v>79953</c:v>
                </c:pt>
                <c:pt idx="898">
                  <c:v>83672</c:v>
                </c:pt>
                <c:pt idx="899">
                  <c:v>77849</c:v>
                </c:pt>
                <c:pt idx="900">
                  <c:v>74606</c:v>
                </c:pt>
                <c:pt idx="901">
                  <c:v>79228</c:v>
                </c:pt>
                <c:pt idx="902">
                  <c:v>88217</c:v>
                </c:pt>
                <c:pt idx="903">
                  <c:v>81683</c:v>
                </c:pt>
                <c:pt idx="904">
                  <c:v>77065</c:v>
                </c:pt>
                <c:pt idx="905">
                  <c:v>73103</c:v>
                </c:pt>
                <c:pt idx="906">
                  <c:v>72637</c:v>
                </c:pt>
                <c:pt idx="907">
                  <c:v>67338</c:v>
                </c:pt>
                <c:pt idx="908">
                  <c:v>69340</c:v>
                </c:pt>
                <c:pt idx="909">
                  <c:v>82025</c:v>
                </c:pt>
                <c:pt idx="910">
                  <c:v>83222</c:v>
                </c:pt>
                <c:pt idx="911">
                  <c:v>82191</c:v>
                </c:pt>
                <c:pt idx="912">
                  <c:v>81840</c:v>
                </c:pt>
                <c:pt idx="913">
                  <c:v>79296</c:v>
                </c:pt>
                <c:pt idx="914">
                  <c:v>70433</c:v>
                </c:pt>
                <c:pt idx="915">
                  <c:v>59991</c:v>
                </c:pt>
                <c:pt idx="916">
                  <c:v>67794</c:v>
                </c:pt>
                <c:pt idx="917">
                  <c:v>73812</c:v>
                </c:pt>
                <c:pt idx="918">
                  <c:v>68693</c:v>
                </c:pt>
                <c:pt idx="919">
                  <c:v>64718</c:v>
                </c:pt>
                <c:pt idx="920">
                  <c:v>77375</c:v>
                </c:pt>
                <c:pt idx="921">
                  <c:v>76256</c:v>
                </c:pt>
                <c:pt idx="922">
                  <c:v>63568</c:v>
                </c:pt>
                <c:pt idx="923">
                  <c:v>70607</c:v>
                </c:pt>
                <c:pt idx="924">
                  <c:v>70707</c:v>
                </c:pt>
                <c:pt idx="925">
                  <c:v>71116</c:v>
                </c:pt>
                <c:pt idx="926">
                  <c:v>66882</c:v>
                </c:pt>
                <c:pt idx="927">
                  <c:v>74927</c:v>
                </c:pt>
                <c:pt idx="928">
                  <c:v>75222</c:v>
                </c:pt>
                <c:pt idx="929">
                  <c:v>64673</c:v>
                </c:pt>
                <c:pt idx="930">
                  <c:v>73725</c:v>
                </c:pt>
                <c:pt idx="931">
                  <c:v>67478</c:v>
                </c:pt>
                <c:pt idx="932">
                  <c:v>64108</c:v>
                </c:pt>
                <c:pt idx="933">
                  <c:v>74503</c:v>
                </c:pt>
                <c:pt idx="934">
                  <c:v>86998</c:v>
                </c:pt>
                <c:pt idx="935">
                  <c:v>95706</c:v>
                </c:pt>
                <c:pt idx="936">
                  <c:v>88212</c:v>
                </c:pt>
                <c:pt idx="937">
                  <c:v>77430</c:v>
                </c:pt>
                <c:pt idx="938">
                  <c:v>83834</c:v>
                </c:pt>
                <c:pt idx="939">
                  <c:v>75903</c:v>
                </c:pt>
                <c:pt idx="940">
                  <c:v>83071</c:v>
                </c:pt>
                <c:pt idx="941">
                  <c:v>97952</c:v>
                </c:pt>
                <c:pt idx="942">
                  <c:v>97171</c:v>
                </c:pt>
                <c:pt idx="943">
                  <c:v>70511</c:v>
                </c:pt>
                <c:pt idx="944">
                  <c:v>74831</c:v>
                </c:pt>
                <c:pt idx="945">
                  <c:v>82932</c:v>
                </c:pt>
                <c:pt idx="946">
                  <c:v>80218</c:v>
                </c:pt>
                <c:pt idx="947">
                  <c:v>63994</c:v>
                </c:pt>
                <c:pt idx="948">
                  <c:v>72710</c:v>
                </c:pt>
                <c:pt idx="949">
                  <c:v>82012</c:v>
                </c:pt>
                <c:pt idx="950">
                  <c:v>70073</c:v>
                </c:pt>
                <c:pt idx="951">
                  <c:v>76375</c:v>
                </c:pt>
                <c:pt idx="952">
                  <c:v>79462</c:v>
                </c:pt>
                <c:pt idx="953">
                  <c:v>80265</c:v>
                </c:pt>
                <c:pt idx="954">
                  <c:v>79685</c:v>
                </c:pt>
                <c:pt idx="955">
                  <c:v>87593</c:v>
                </c:pt>
                <c:pt idx="956">
                  <c:v>68542</c:v>
                </c:pt>
                <c:pt idx="957">
                  <c:v>70628</c:v>
                </c:pt>
                <c:pt idx="958">
                  <c:v>72455</c:v>
                </c:pt>
                <c:pt idx="959">
                  <c:v>74615</c:v>
                </c:pt>
                <c:pt idx="960">
                  <c:v>84391</c:v>
                </c:pt>
                <c:pt idx="961">
                  <c:v>80718</c:v>
                </c:pt>
                <c:pt idx="962">
                  <c:v>91384</c:v>
                </c:pt>
                <c:pt idx="963">
                  <c:v>92719</c:v>
                </c:pt>
                <c:pt idx="964">
                  <c:v>82804</c:v>
                </c:pt>
                <c:pt idx="965">
                  <c:v>80311</c:v>
                </c:pt>
                <c:pt idx="966">
                  <c:v>94873</c:v>
                </c:pt>
                <c:pt idx="967">
                  <c:v>90824</c:v>
                </c:pt>
                <c:pt idx="968">
                  <c:v>79198</c:v>
                </c:pt>
                <c:pt idx="969">
                  <c:v>93704</c:v>
                </c:pt>
                <c:pt idx="970">
                  <c:v>100564</c:v>
                </c:pt>
                <c:pt idx="971">
                  <c:v>91488</c:v>
                </c:pt>
                <c:pt idx="972">
                  <c:v>90522</c:v>
                </c:pt>
                <c:pt idx="973">
                  <c:v>89231</c:v>
                </c:pt>
                <c:pt idx="974">
                  <c:v>86583</c:v>
                </c:pt>
                <c:pt idx="975">
                  <c:v>78423</c:v>
                </c:pt>
                <c:pt idx="976">
                  <c:v>88720</c:v>
                </c:pt>
                <c:pt idx="977">
                  <c:v>85683</c:v>
                </c:pt>
                <c:pt idx="978">
                  <c:v>84745</c:v>
                </c:pt>
                <c:pt idx="979">
                  <c:v>96638</c:v>
                </c:pt>
                <c:pt idx="980">
                  <c:v>92341</c:v>
                </c:pt>
                <c:pt idx="981">
                  <c:v>92956</c:v>
                </c:pt>
                <c:pt idx="982">
                  <c:v>86432</c:v>
                </c:pt>
                <c:pt idx="983">
                  <c:v>70602</c:v>
                </c:pt>
                <c:pt idx="984">
                  <c:v>75656</c:v>
                </c:pt>
                <c:pt idx="985">
                  <c:v>79604</c:v>
                </c:pt>
                <c:pt idx="986">
                  <c:v>87012</c:v>
                </c:pt>
                <c:pt idx="987">
                  <c:v>79171</c:v>
                </c:pt>
                <c:pt idx="988">
                  <c:v>82274</c:v>
                </c:pt>
                <c:pt idx="989">
                  <c:v>82039</c:v>
                </c:pt>
                <c:pt idx="990">
                  <c:v>71749</c:v>
                </c:pt>
                <c:pt idx="991">
                  <c:v>64604</c:v>
                </c:pt>
                <c:pt idx="992">
                  <c:v>74726</c:v>
                </c:pt>
                <c:pt idx="993">
                  <c:v>73535</c:v>
                </c:pt>
                <c:pt idx="994">
                  <c:v>63890</c:v>
                </c:pt>
                <c:pt idx="995">
                  <c:v>66730</c:v>
                </c:pt>
                <c:pt idx="996">
                  <c:v>66487</c:v>
                </c:pt>
                <c:pt idx="997">
                  <c:v>67219</c:v>
                </c:pt>
                <c:pt idx="998">
                  <c:v>59215</c:v>
                </c:pt>
                <c:pt idx="999">
                  <c:v>63927</c:v>
                </c:pt>
                <c:pt idx="1000">
                  <c:v>67242</c:v>
                </c:pt>
                <c:pt idx="1001">
                  <c:v>77686</c:v>
                </c:pt>
                <c:pt idx="1002">
                  <c:v>82991</c:v>
                </c:pt>
                <c:pt idx="1003">
                  <c:v>77426</c:v>
                </c:pt>
                <c:pt idx="1004">
                  <c:v>78001</c:v>
                </c:pt>
                <c:pt idx="1005">
                  <c:v>94807</c:v>
                </c:pt>
                <c:pt idx="1006">
                  <c:v>91133</c:v>
                </c:pt>
                <c:pt idx="1007">
                  <c:v>76501</c:v>
                </c:pt>
                <c:pt idx="1008">
                  <c:v>97682</c:v>
                </c:pt>
                <c:pt idx="1009">
                  <c:v>101228</c:v>
                </c:pt>
                <c:pt idx="1010">
                  <c:v>85168</c:v>
                </c:pt>
                <c:pt idx="1011">
                  <c:v>84094</c:v>
                </c:pt>
                <c:pt idx="1012">
                  <c:v>89333</c:v>
                </c:pt>
                <c:pt idx="1013">
                  <c:v>97480</c:v>
                </c:pt>
                <c:pt idx="1014">
                  <c:v>95882</c:v>
                </c:pt>
                <c:pt idx="1015">
                  <c:v>88587</c:v>
                </c:pt>
                <c:pt idx="1016">
                  <c:v>90011</c:v>
                </c:pt>
                <c:pt idx="1017">
                  <c:v>93282</c:v>
                </c:pt>
                <c:pt idx="1018">
                  <c:v>91918</c:v>
                </c:pt>
                <c:pt idx="1019">
                  <c:v>80559</c:v>
                </c:pt>
                <c:pt idx="1020">
                  <c:v>93900</c:v>
                </c:pt>
                <c:pt idx="1021">
                  <c:v>94683</c:v>
                </c:pt>
                <c:pt idx="1022">
                  <c:v>89191</c:v>
                </c:pt>
                <c:pt idx="1023">
                  <c:v>97402</c:v>
                </c:pt>
                <c:pt idx="1024">
                  <c:v>100100</c:v>
                </c:pt>
                <c:pt idx="1025">
                  <c:v>83724</c:v>
                </c:pt>
                <c:pt idx="1026">
                  <c:v>70429</c:v>
                </c:pt>
                <c:pt idx="1027">
                  <c:v>73261</c:v>
                </c:pt>
                <c:pt idx="1028">
                  <c:v>74056</c:v>
                </c:pt>
                <c:pt idx="1029">
                  <c:v>99383</c:v>
                </c:pt>
                <c:pt idx="1030">
                  <c:v>91024</c:v>
                </c:pt>
                <c:pt idx="1031">
                  <c:v>77554</c:v>
                </c:pt>
                <c:pt idx="1032">
                  <c:v>79695</c:v>
                </c:pt>
                <c:pt idx="1033">
                  <c:v>74339</c:v>
                </c:pt>
                <c:pt idx="1034">
                  <c:v>80397</c:v>
                </c:pt>
                <c:pt idx="1035">
                  <c:v>87421</c:v>
                </c:pt>
                <c:pt idx="1036">
                  <c:v>78544</c:v>
                </c:pt>
                <c:pt idx="1037">
                  <c:v>70521</c:v>
                </c:pt>
                <c:pt idx="1038">
                  <c:v>93324</c:v>
                </c:pt>
                <c:pt idx="1039">
                  <c:v>92401</c:v>
                </c:pt>
                <c:pt idx="1040">
                  <c:v>95271</c:v>
                </c:pt>
                <c:pt idx="1041">
                  <c:v>80048</c:v>
                </c:pt>
                <c:pt idx="1042">
                  <c:v>93056</c:v>
                </c:pt>
                <c:pt idx="1043">
                  <c:v>92994</c:v>
                </c:pt>
                <c:pt idx="1044">
                  <c:v>88572</c:v>
                </c:pt>
                <c:pt idx="1045">
                  <c:v>87153</c:v>
                </c:pt>
                <c:pt idx="1046">
                  <c:v>88791</c:v>
                </c:pt>
                <c:pt idx="1047">
                  <c:v>78602</c:v>
                </c:pt>
                <c:pt idx="1048">
                  <c:v>81337</c:v>
                </c:pt>
                <c:pt idx="1049">
                  <c:v>68310</c:v>
                </c:pt>
                <c:pt idx="1050">
                  <c:v>79021</c:v>
                </c:pt>
                <c:pt idx="1051">
                  <c:v>75644</c:v>
                </c:pt>
                <c:pt idx="1052">
                  <c:v>93276</c:v>
                </c:pt>
                <c:pt idx="1053">
                  <c:v>76171</c:v>
                </c:pt>
                <c:pt idx="1054">
                  <c:v>77448</c:v>
                </c:pt>
                <c:pt idx="1055">
                  <c:v>82878</c:v>
                </c:pt>
                <c:pt idx="1056">
                  <c:v>96457</c:v>
                </c:pt>
                <c:pt idx="1057">
                  <c:v>68104</c:v>
                </c:pt>
                <c:pt idx="1058">
                  <c:v>79170</c:v>
                </c:pt>
                <c:pt idx="1059">
                  <c:v>74524</c:v>
                </c:pt>
                <c:pt idx="1060">
                  <c:v>68615</c:v>
                </c:pt>
                <c:pt idx="1061">
                  <c:v>63972</c:v>
                </c:pt>
                <c:pt idx="1062">
                  <c:v>68227</c:v>
                </c:pt>
                <c:pt idx="1063">
                  <c:v>72509</c:v>
                </c:pt>
                <c:pt idx="1064">
                  <c:v>74259</c:v>
                </c:pt>
                <c:pt idx="1065">
                  <c:v>70583</c:v>
                </c:pt>
                <c:pt idx="1066">
                  <c:v>66468</c:v>
                </c:pt>
                <c:pt idx="1067">
                  <c:v>61945</c:v>
                </c:pt>
                <c:pt idx="1068">
                  <c:v>60427</c:v>
                </c:pt>
                <c:pt idx="1069">
                  <c:v>68417</c:v>
                </c:pt>
                <c:pt idx="1070">
                  <c:v>68178</c:v>
                </c:pt>
                <c:pt idx="1071">
                  <c:v>70957</c:v>
                </c:pt>
                <c:pt idx="1072">
                  <c:v>70770</c:v>
                </c:pt>
                <c:pt idx="1073">
                  <c:v>68622</c:v>
                </c:pt>
                <c:pt idx="1074">
                  <c:v>62901</c:v>
                </c:pt>
                <c:pt idx="1075">
                  <c:v>53297</c:v>
                </c:pt>
                <c:pt idx="1076">
                  <c:v>61523</c:v>
                </c:pt>
                <c:pt idx="1077">
                  <c:v>63294</c:v>
                </c:pt>
                <c:pt idx="1078">
                  <c:v>62394</c:v>
                </c:pt>
                <c:pt idx="1079">
                  <c:v>64745</c:v>
                </c:pt>
                <c:pt idx="1080">
                  <c:v>69628</c:v>
                </c:pt>
                <c:pt idx="1081">
                  <c:v>82423</c:v>
                </c:pt>
                <c:pt idx="1082">
                  <c:v>65804</c:v>
                </c:pt>
                <c:pt idx="1083">
                  <c:v>54575</c:v>
                </c:pt>
                <c:pt idx="1084">
                  <c:v>64196</c:v>
                </c:pt>
                <c:pt idx="1085">
                  <c:v>68459</c:v>
                </c:pt>
                <c:pt idx="1086">
                  <c:v>65527</c:v>
                </c:pt>
                <c:pt idx="1087">
                  <c:v>67138</c:v>
                </c:pt>
                <c:pt idx="1088">
                  <c:v>63534</c:v>
                </c:pt>
                <c:pt idx="1089">
                  <c:v>65172</c:v>
                </c:pt>
                <c:pt idx="1090">
                  <c:v>66037</c:v>
                </c:pt>
                <c:pt idx="1091">
                  <c:v>68964</c:v>
                </c:pt>
                <c:pt idx="1092">
                  <c:v>64527</c:v>
                </c:pt>
                <c:pt idx="1093">
                  <c:v>61572</c:v>
                </c:pt>
                <c:pt idx="1094">
                  <c:v>56977</c:v>
                </c:pt>
                <c:pt idx="1095">
                  <c:v>56033</c:v>
                </c:pt>
                <c:pt idx="1096">
                  <c:v>41989</c:v>
                </c:pt>
                <c:pt idx="1097">
                  <c:v>60042</c:v>
                </c:pt>
                <c:pt idx="1098">
                  <c:v>66017</c:v>
                </c:pt>
                <c:pt idx="1099">
                  <c:v>50409</c:v>
                </c:pt>
                <c:pt idx="1100">
                  <c:v>65260</c:v>
                </c:pt>
                <c:pt idx="1101">
                  <c:v>72740</c:v>
                </c:pt>
                <c:pt idx="1102">
                  <c:v>72773</c:v>
                </c:pt>
                <c:pt idx="1103">
                  <c:v>66267</c:v>
                </c:pt>
                <c:pt idx="1104">
                  <c:v>69024</c:v>
                </c:pt>
                <c:pt idx="1105">
                  <c:v>72527</c:v>
                </c:pt>
                <c:pt idx="1106">
                  <c:v>66080</c:v>
                </c:pt>
                <c:pt idx="1107">
                  <c:v>67438</c:v>
                </c:pt>
                <c:pt idx="1108">
                  <c:v>66570</c:v>
                </c:pt>
                <c:pt idx="1109">
                  <c:v>61272</c:v>
                </c:pt>
                <c:pt idx="1110">
                  <c:v>60210</c:v>
                </c:pt>
                <c:pt idx="1111">
                  <c:v>58765</c:v>
                </c:pt>
                <c:pt idx="1112">
                  <c:v>75790</c:v>
                </c:pt>
                <c:pt idx="1113">
                  <c:v>67058</c:v>
                </c:pt>
                <c:pt idx="1114">
                  <c:v>69163</c:v>
                </c:pt>
                <c:pt idx="1115">
                  <c:v>65018</c:v>
                </c:pt>
                <c:pt idx="1116">
                  <c:v>61449</c:v>
                </c:pt>
                <c:pt idx="1117">
                  <c:v>64611</c:v>
                </c:pt>
                <c:pt idx="1118">
                  <c:v>64044</c:v>
                </c:pt>
                <c:pt idx="1119">
                  <c:v>70502</c:v>
                </c:pt>
                <c:pt idx="1120">
                  <c:v>65046</c:v>
                </c:pt>
                <c:pt idx="1121">
                  <c:v>59569</c:v>
                </c:pt>
                <c:pt idx="1122">
                  <c:v>71199</c:v>
                </c:pt>
                <c:pt idx="1123">
                  <c:v>67319</c:v>
                </c:pt>
                <c:pt idx="1124">
                  <c:v>75455</c:v>
                </c:pt>
                <c:pt idx="1125">
                  <c:v>71930</c:v>
                </c:pt>
                <c:pt idx="1126">
                  <c:v>73861</c:v>
                </c:pt>
                <c:pt idx="1127">
                  <c:v>70556</c:v>
                </c:pt>
                <c:pt idx="1128">
                  <c:v>63735</c:v>
                </c:pt>
                <c:pt idx="1129">
                  <c:v>84458</c:v>
                </c:pt>
                <c:pt idx="1130">
                  <c:v>69663</c:v>
                </c:pt>
                <c:pt idx="1131">
                  <c:v>64493</c:v>
                </c:pt>
                <c:pt idx="1132">
                  <c:v>73791</c:v>
                </c:pt>
                <c:pt idx="1133">
                  <c:v>62690</c:v>
                </c:pt>
                <c:pt idx="1134">
                  <c:v>74417</c:v>
                </c:pt>
                <c:pt idx="1135">
                  <c:v>65928</c:v>
                </c:pt>
                <c:pt idx="1136">
                  <c:v>70785</c:v>
                </c:pt>
                <c:pt idx="1137">
                  <c:v>59491</c:v>
                </c:pt>
                <c:pt idx="1138">
                  <c:v>67522</c:v>
                </c:pt>
                <c:pt idx="1139">
                  <c:v>69898</c:v>
                </c:pt>
                <c:pt idx="1140">
                  <c:v>70391</c:v>
                </c:pt>
                <c:pt idx="1141">
                  <c:v>67549</c:v>
                </c:pt>
                <c:pt idx="1142">
                  <c:v>50160</c:v>
                </c:pt>
                <c:pt idx="1143">
                  <c:v>64461</c:v>
                </c:pt>
                <c:pt idx="1144">
                  <c:v>56448</c:v>
                </c:pt>
                <c:pt idx="1145">
                  <c:v>50212</c:v>
                </c:pt>
                <c:pt idx="1146">
                  <c:v>56207</c:v>
                </c:pt>
                <c:pt idx="1147">
                  <c:v>61358</c:v>
                </c:pt>
                <c:pt idx="1148">
                  <c:v>66538</c:v>
                </c:pt>
                <c:pt idx="1149">
                  <c:v>73748</c:v>
                </c:pt>
                <c:pt idx="1150">
                  <c:v>77488</c:v>
                </c:pt>
                <c:pt idx="1151">
                  <c:v>68092</c:v>
                </c:pt>
                <c:pt idx="1152">
                  <c:v>56751</c:v>
                </c:pt>
                <c:pt idx="1153">
                  <c:v>53783</c:v>
                </c:pt>
                <c:pt idx="1154">
                  <c:v>66967</c:v>
                </c:pt>
                <c:pt idx="1155">
                  <c:v>60271</c:v>
                </c:pt>
                <c:pt idx="1156">
                  <c:v>73487</c:v>
                </c:pt>
                <c:pt idx="1157">
                  <c:v>69237</c:v>
                </c:pt>
                <c:pt idx="1158">
                  <c:v>49868</c:v>
                </c:pt>
                <c:pt idx="1159">
                  <c:v>63772</c:v>
                </c:pt>
                <c:pt idx="1160">
                  <c:v>70696</c:v>
                </c:pt>
                <c:pt idx="1161">
                  <c:v>56834</c:v>
                </c:pt>
                <c:pt idx="1162">
                  <c:v>69872</c:v>
                </c:pt>
                <c:pt idx="1163">
                  <c:v>63046</c:v>
                </c:pt>
                <c:pt idx="1164">
                  <c:v>65792</c:v>
                </c:pt>
                <c:pt idx="1165">
                  <c:v>62536</c:v>
                </c:pt>
                <c:pt idx="1166">
                  <c:v>48013</c:v>
                </c:pt>
                <c:pt idx="1167">
                  <c:v>81890</c:v>
                </c:pt>
                <c:pt idx="1168">
                  <c:v>69599</c:v>
                </c:pt>
                <c:pt idx="1169">
                  <c:v>86944</c:v>
                </c:pt>
                <c:pt idx="1170">
                  <c:v>79896</c:v>
                </c:pt>
                <c:pt idx="1171">
                  <c:v>77842</c:v>
                </c:pt>
                <c:pt idx="1172">
                  <c:v>53245</c:v>
                </c:pt>
                <c:pt idx="1173">
                  <c:v>72678</c:v>
                </c:pt>
                <c:pt idx="1174">
                  <c:v>74952</c:v>
                </c:pt>
                <c:pt idx="1175">
                  <c:v>69132</c:v>
                </c:pt>
                <c:pt idx="1176">
                  <c:v>70403</c:v>
                </c:pt>
                <c:pt idx="1177">
                  <c:v>81219</c:v>
                </c:pt>
                <c:pt idx="1178">
                  <c:v>67640</c:v>
                </c:pt>
                <c:pt idx="1179">
                  <c:v>56595</c:v>
                </c:pt>
                <c:pt idx="1180">
                  <c:v>45578</c:v>
                </c:pt>
                <c:pt idx="1181">
                  <c:v>50958</c:v>
                </c:pt>
                <c:pt idx="1182">
                  <c:v>49672</c:v>
                </c:pt>
                <c:pt idx="1183">
                  <c:v>68027</c:v>
                </c:pt>
                <c:pt idx="1184">
                  <c:v>61772</c:v>
                </c:pt>
                <c:pt idx="1185">
                  <c:v>68493</c:v>
                </c:pt>
                <c:pt idx="1186">
                  <c:v>79966</c:v>
                </c:pt>
                <c:pt idx="1187">
                  <c:v>75080</c:v>
                </c:pt>
                <c:pt idx="1188">
                  <c:v>92002</c:v>
                </c:pt>
                <c:pt idx="1189">
                  <c:v>80954</c:v>
                </c:pt>
                <c:pt idx="1190">
                  <c:v>74752</c:v>
                </c:pt>
                <c:pt idx="1191">
                  <c:v>76942</c:v>
                </c:pt>
                <c:pt idx="1192">
                  <c:v>102686</c:v>
                </c:pt>
                <c:pt idx="1193">
                  <c:v>75275</c:v>
                </c:pt>
                <c:pt idx="1194">
                  <c:v>63418</c:v>
                </c:pt>
                <c:pt idx="1195">
                  <c:v>70193</c:v>
                </c:pt>
                <c:pt idx="1196">
                  <c:v>74830</c:v>
                </c:pt>
                <c:pt idx="1197">
                  <c:v>72781</c:v>
                </c:pt>
                <c:pt idx="1198">
                  <c:v>77788</c:v>
                </c:pt>
                <c:pt idx="1199">
                  <c:v>74607</c:v>
                </c:pt>
                <c:pt idx="1200">
                  <c:v>63759</c:v>
                </c:pt>
                <c:pt idx="1201">
                  <c:v>72840</c:v>
                </c:pt>
                <c:pt idx="1202">
                  <c:v>74566</c:v>
                </c:pt>
                <c:pt idx="1203">
                  <c:v>76808</c:v>
                </c:pt>
                <c:pt idx="1204">
                  <c:v>74678</c:v>
                </c:pt>
                <c:pt idx="1205">
                  <c:v>73961</c:v>
                </c:pt>
                <c:pt idx="1206">
                  <c:v>55585</c:v>
                </c:pt>
                <c:pt idx="1207">
                  <c:v>58400</c:v>
                </c:pt>
                <c:pt idx="1208">
                  <c:v>52046</c:v>
                </c:pt>
                <c:pt idx="1209">
                  <c:v>61136</c:v>
                </c:pt>
                <c:pt idx="1210">
                  <c:v>57695</c:v>
                </c:pt>
                <c:pt idx="1211">
                  <c:v>63582</c:v>
                </c:pt>
                <c:pt idx="1212">
                  <c:v>59259</c:v>
                </c:pt>
                <c:pt idx="1213">
                  <c:v>56271</c:v>
                </c:pt>
                <c:pt idx="1214">
                  <c:v>48665</c:v>
                </c:pt>
                <c:pt idx="1215">
                  <c:v>39414</c:v>
                </c:pt>
                <c:pt idx="1216">
                  <c:v>44125</c:v>
                </c:pt>
                <c:pt idx="1217">
                  <c:v>52719</c:v>
                </c:pt>
                <c:pt idx="1218">
                  <c:v>53333</c:v>
                </c:pt>
                <c:pt idx="1219">
                  <c:v>65266</c:v>
                </c:pt>
                <c:pt idx="1220">
                  <c:v>57542</c:v>
                </c:pt>
                <c:pt idx="1221">
                  <c:v>50868</c:v>
                </c:pt>
                <c:pt idx="1222">
                  <c:v>48922</c:v>
                </c:pt>
                <c:pt idx="1223">
                  <c:v>56159</c:v>
                </c:pt>
                <c:pt idx="1224">
                  <c:v>66782</c:v>
                </c:pt>
                <c:pt idx="1225">
                  <c:v>57821</c:v>
                </c:pt>
                <c:pt idx="1226">
                  <c:v>66907</c:v>
                </c:pt>
                <c:pt idx="1227">
                  <c:v>60049</c:v>
                </c:pt>
                <c:pt idx="1228">
                  <c:v>56151</c:v>
                </c:pt>
                <c:pt idx="1229">
                  <c:v>56816</c:v>
                </c:pt>
                <c:pt idx="1230">
                  <c:v>53757</c:v>
                </c:pt>
                <c:pt idx="1231">
                  <c:v>50860</c:v>
                </c:pt>
                <c:pt idx="1232">
                  <c:v>50668</c:v>
                </c:pt>
                <c:pt idx="1233">
                  <c:v>59598</c:v>
                </c:pt>
                <c:pt idx="1234">
                  <c:v>49663</c:v>
                </c:pt>
                <c:pt idx="1235">
                  <c:v>43574</c:v>
                </c:pt>
                <c:pt idx="1236">
                  <c:v>45077</c:v>
                </c:pt>
                <c:pt idx="1237">
                  <c:v>48041</c:v>
                </c:pt>
                <c:pt idx="1238">
                  <c:v>55691</c:v>
                </c:pt>
                <c:pt idx="1239">
                  <c:v>60576</c:v>
                </c:pt>
                <c:pt idx="1240">
                  <c:v>64567</c:v>
                </c:pt>
                <c:pt idx="1241">
                  <c:v>61540</c:v>
                </c:pt>
                <c:pt idx="1242">
                  <c:v>66543</c:v>
                </c:pt>
                <c:pt idx="1243">
                  <c:v>59614</c:v>
                </c:pt>
                <c:pt idx="1244">
                  <c:v>65518</c:v>
                </c:pt>
                <c:pt idx="1245">
                  <c:v>57750</c:v>
                </c:pt>
                <c:pt idx="1246">
                  <c:v>58860</c:v>
                </c:pt>
                <c:pt idx="1247">
                  <c:v>53028</c:v>
                </c:pt>
                <c:pt idx="1248">
                  <c:v>60888</c:v>
                </c:pt>
                <c:pt idx="1249">
                  <c:v>53983</c:v>
                </c:pt>
                <c:pt idx="1250">
                  <c:v>51584</c:v>
                </c:pt>
                <c:pt idx="1251">
                  <c:v>67676</c:v>
                </c:pt>
                <c:pt idx="1252">
                  <c:v>53412</c:v>
                </c:pt>
                <c:pt idx="1253">
                  <c:v>66588</c:v>
                </c:pt>
                <c:pt idx="1254">
                  <c:v>62117</c:v>
                </c:pt>
                <c:pt idx="1255">
                  <c:v>56387</c:v>
                </c:pt>
                <c:pt idx="1256">
                  <c:v>52031</c:v>
                </c:pt>
                <c:pt idx="1257">
                  <c:v>66722</c:v>
                </c:pt>
                <c:pt idx="1258">
                  <c:v>61985</c:v>
                </c:pt>
                <c:pt idx="1259">
                  <c:v>64713</c:v>
                </c:pt>
                <c:pt idx="1260">
                  <c:v>58480</c:v>
                </c:pt>
                <c:pt idx="1261">
                  <c:v>57033</c:v>
                </c:pt>
                <c:pt idx="1262">
                  <c:v>54485</c:v>
                </c:pt>
                <c:pt idx="1263">
                  <c:v>43890</c:v>
                </c:pt>
                <c:pt idx="1264">
                  <c:v>37378</c:v>
                </c:pt>
                <c:pt idx="1265">
                  <c:v>44352</c:v>
                </c:pt>
                <c:pt idx="1266">
                  <c:v>54372</c:v>
                </c:pt>
                <c:pt idx="1267">
                  <c:v>62987</c:v>
                </c:pt>
                <c:pt idx="1268">
                  <c:v>53807</c:v>
                </c:pt>
                <c:pt idx="1269">
                  <c:v>49066</c:v>
                </c:pt>
                <c:pt idx="1270">
                  <c:v>50325</c:v>
                </c:pt>
                <c:pt idx="1271">
                  <c:v>44748</c:v>
                </c:pt>
                <c:pt idx="1272">
                  <c:v>47653</c:v>
                </c:pt>
                <c:pt idx="1273">
                  <c:v>51279</c:v>
                </c:pt>
                <c:pt idx="1274">
                  <c:v>56126</c:v>
                </c:pt>
                <c:pt idx="1275">
                  <c:v>64607</c:v>
                </c:pt>
                <c:pt idx="1276">
                  <c:v>60811</c:v>
                </c:pt>
                <c:pt idx="1277">
                  <c:v>59171</c:v>
                </c:pt>
                <c:pt idx="1278">
                  <c:v>49221</c:v>
                </c:pt>
                <c:pt idx="1279">
                  <c:v>57952</c:v>
                </c:pt>
                <c:pt idx="1280">
                  <c:v>72859</c:v>
                </c:pt>
                <c:pt idx="1281">
                  <c:v>68707</c:v>
                </c:pt>
                <c:pt idx="1282">
                  <c:v>71584</c:v>
                </c:pt>
                <c:pt idx="1283">
                  <c:v>67978</c:v>
                </c:pt>
                <c:pt idx="1284">
                  <c:v>54468</c:v>
                </c:pt>
                <c:pt idx="1285">
                  <c:v>47413</c:v>
                </c:pt>
                <c:pt idx="1286">
                  <c:v>57072</c:v>
                </c:pt>
                <c:pt idx="1287">
                  <c:v>57327</c:v>
                </c:pt>
                <c:pt idx="1288">
                  <c:v>58714</c:v>
                </c:pt>
                <c:pt idx="1289">
                  <c:v>57268</c:v>
                </c:pt>
                <c:pt idx="1290">
                  <c:v>53973</c:v>
                </c:pt>
                <c:pt idx="1291">
                  <c:v>44714</c:v>
                </c:pt>
                <c:pt idx="1292">
                  <c:v>37915</c:v>
                </c:pt>
                <c:pt idx="1293">
                  <c:v>46714</c:v>
                </c:pt>
                <c:pt idx="1294">
                  <c:v>46367</c:v>
                </c:pt>
                <c:pt idx="1295">
                  <c:v>46604</c:v>
                </c:pt>
                <c:pt idx="1296">
                  <c:v>52933</c:v>
                </c:pt>
                <c:pt idx="1297">
                  <c:v>47198</c:v>
                </c:pt>
                <c:pt idx="1298">
                  <c:v>45554</c:v>
                </c:pt>
                <c:pt idx="1299">
                  <c:v>37541</c:v>
                </c:pt>
                <c:pt idx="1300">
                  <c:v>47701</c:v>
                </c:pt>
                <c:pt idx="1301">
                  <c:v>47333</c:v>
                </c:pt>
                <c:pt idx="1302">
                  <c:v>47219</c:v>
                </c:pt>
                <c:pt idx="1303">
                  <c:v>48094</c:v>
                </c:pt>
                <c:pt idx="1304">
                  <c:v>47838</c:v>
                </c:pt>
                <c:pt idx="1305">
                  <c:v>44906</c:v>
                </c:pt>
                <c:pt idx="1306">
                  <c:v>42592</c:v>
                </c:pt>
                <c:pt idx="1307">
                  <c:v>46693</c:v>
                </c:pt>
                <c:pt idx="1308">
                  <c:v>43950</c:v>
                </c:pt>
                <c:pt idx="1309">
                  <c:v>49095</c:v>
                </c:pt>
                <c:pt idx="1310">
                  <c:v>44091</c:v>
                </c:pt>
                <c:pt idx="1311">
                  <c:v>43344</c:v>
                </c:pt>
                <c:pt idx="1312">
                  <c:v>35362</c:v>
                </c:pt>
                <c:pt idx="1313">
                  <c:v>41120</c:v>
                </c:pt>
                <c:pt idx="1314">
                  <c:v>42673</c:v>
                </c:pt>
                <c:pt idx="1315">
                  <c:v>47330</c:v>
                </c:pt>
                <c:pt idx="1316">
                  <c:v>48373</c:v>
                </c:pt>
                <c:pt idx="1317">
                  <c:v>48824</c:v>
                </c:pt>
                <c:pt idx="1318">
                  <c:v>49519</c:v>
                </c:pt>
                <c:pt idx="1319">
                  <c:v>44374</c:v>
                </c:pt>
                <c:pt idx="1320">
                  <c:v>41017</c:v>
                </c:pt>
                <c:pt idx="1321">
                  <c:v>45469</c:v>
                </c:pt>
                <c:pt idx="1322">
                  <c:v>47026</c:v>
                </c:pt>
                <c:pt idx="1323">
                  <c:v>52170</c:v>
                </c:pt>
                <c:pt idx="1324">
                  <c:v>48695</c:v>
                </c:pt>
                <c:pt idx="1325">
                  <c:v>46293</c:v>
                </c:pt>
                <c:pt idx="1326">
                  <c:v>43487</c:v>
                </c:pt>
                <c:pt idx="1327">
                  <c:v>45330</c:v>
                </c:pt>
                <c:pt idx="1328">
                  <c:v>56591</c:v>
                </c:pt>
                <c:pt idx="1329">
                  <c:v>52624</c:v>
                </c:pt>
                <c:pt idx="1330">
                  <c:v>55235</c:v>
                </c:pt>
                <c:pt idx="1331">
                  <c:v>55106</c:v>
                </c:pt>
                <c:pt idx="1332">
                  <c:v>60973</c:v>
                </c:pt>
                <c:pt idx="1333">
                  <c:v>54336</c:v>
                </c:pt>
                <c:pt idx="1334">
                  <c:v>56557</c:v>
                </c:pt>
                <c:pt idx="1335">
                  <c:v>49046</c:v>
                </c:pt>
                <c:pt idx="1336">
                  <c:v>60091</c:v>
                </c:pt>
                <c:pt idx="1337">
                  <c:v>53130</c:v>
                </c:pt>
                <c:pt idx="1338">
                  <c:v>51221</c:v>
                </c:pt>
                <c:pt idx="1339">
                  <c:v>52222</c:v>
                </c:pt>
                <c:pt idx="1340">
                  <c:v>52196</c:v>
                </c:pt>
                <c:pt idx="1341">
                  <c:v>45521</c:v>
                </c:pt>
                <c:pt idx="1342">
                  <c:v>45265</c:v>
                </c:pt>
                <c:pt idx="1343">
                  <c:v>55243</c:v>
                </c:pt>
                <c:pt idx="1344">
                  <c:v>61164</c:v>
                </c:pt>
                <c:pt idx="1345">
                  <c:v>56550</c:v>
                </c:pt>
                <c:pt idx="1346">
                  <c:v>61460</c:v>
                </c:pt>
                <c:pt idx="1347">
                  <c:v>65355</c:v>
                </c:pt>
                <c:pt idx="1348">
                  <c:v>62844</c:v>
                </c:pt>
                <c:pt idx="1349">
                  <c:v>62160</c:v>
                </c:pt>
                <c:pt idx="1350">
                  <c:v>57402</c:v>
                </c:pt>
                <c:pt idx="1351">
                  <c:v>53628</c:v>
                </c:pt>
                <c:pt idx="1352">
                  <c:v>52128</c:v>
                </c:pt>
                <c:pt idx="1353">
                  <c:v>48910</c:v>
                </c:pt>
                <c:pt idx="1354">
                  <c:v>51392</c:v>
                </c:pt>
                <c:pt idx="1355">
                  <c:v>50092</c:v>
                </c:pt>
                <c:pt idx="1356">
                  <c:v>50705</c:v>
                </c:pt>
                <c:pt idx="1357">
                  <c:v>58367</c:v>
                </c:pt>
                <c:pt idx="1358">
                  <c:v>50020</c:v>
                </c:pt>
                <c:pt idx="1359">
                  <c:v>56422</c:v>
                </c:pt>
                <c:pt idx="1360">
                  <c:v>61021</c:v>
                </c:pt>
                <c:pt idx="1361">
                  <c:v>59486</c:v>
                </c:pt>
                <c:pt idx="1362">
                  <c:v>50803</c:v>
                </c:pt>
                <c:pt idx="1363">
                  <c:v>56728</c:v>
                </c:pt>
                <c:pt idx="1364">
                  <c:v>59887</c:v>
                </c:pt>
                <c:pt idx="1365">
                  <c:v>58961</c:v>
                </c:pt>
                <c:pt idx="1366">
                  <c:v>58448</c:v>
                </c:pt>
                <c:pt idx="1367">
                  <c:v>57004</c:v>
                </c:pt>
                <c:pt idx="1368">
                  <c:v>56085</c:v>
                </c:pt>
                <c:pt idx="1369">
                  <c:v>44011</c:v>
                </c:pt>
                <c:pt idx="1370">
                  <c:v>49986</c:v>
                </c:pt>
                <c:pt idx="1371">
                  <c:v>52771</c:v>
                </c:pt>
                <c:pt idx="1372">
                  <c:v>55314</c:v>
                </c:pt>
                <c:pt idx="1373">
                  <c:v>58073</c:v>
                </c:pt>
                <c:pt idx="1374">
                  <c:v>57291</c:v>
                </c:pt>
                <c:pt idx="1375">
                  <c:v>58145</c:v>
                </c:pt>
                <c:pt idx="1376">
                  <c:v>47334</c:v>
                </c:pt>
                <c:pt idx="1377">
                  <c:v>55493</c:v>
                </c:pt>
                <c:pt idx="1378">
                  <c:v>62495</c:v>
                </c:pt>
                <c:pt idx="1379">
                  <c:v>62564</c:v>
                </c:pt>
                <c:pt idx="1380">
                  <c:v>63193</c:v>
                </c:pt>
                <c:pt idx="1381">
                  <c:v>56775</c:v>
                </c:pt>
                <c:pt idx="1382">
                  <c:v>54638</c:v>
                </c:pt>
                <c:pt idx="1383">
                  <c:v>42609</c:v>
                </c:pt>
                <c:pt idx="1384">
                  <c:v>53020</c:v>
                </c:pt>
                <c:pt idx="1385">
                  <c:v>63139</c:v>
                </c:pt>
                <c:pt idx="1386">
                  <c:v>53534</c:v>
                </c:pt>
                <c:pt idx="1387">
                  <c:v>59602</c:v>
                </c:pt>
                <c:pt idx="1388">
                  <c:v>61342</c:v>
                </c:pt>
                <c:pt idx="1389">
                  <c:v>60346</c:v>
                </c:pt>
                <c:pt idx="1390">
                  <c:v>55325</c:v>
                </c:pt>
                <c:pt idx="1391">
                  <c:v>65601</c:v>
                </c:pt>
                <c:pt idx="1392">
                  <c:v>65196</c:v>
                </c:pt>
                <c:pt idx="1393">
                  <c:v>73221</c:v>
                </c:pt>
                <c:pt idx="1394">
                  <c:v>70335</c:v>
                </c:pt>
                <c:pt idx="1395">
                  <c:v>61406</c:v>
                </c:pt>
                <c:pt idx="1396">
                  <c:v>55183</c:v>
                </c:pt>
                <c:pt idx="1397">
                  <c:v>54603</c:v>
                </c:pt>
                <c:pt idx="1398">
                  <c:v>61950</c:v>
                </c:pt>
                <c:pt idx="1399">
                  <c:v>69843</c:v>
                </c:pt>
                <c:pt idx="1400">
                  <c:v>71597</c:v>
                </c:pt>
                <c:pt idx="1401">
                  <c:v>70976</c:v>
                </c:pt>
                <c:pt idx="1402">
                  <c:v>65001</c:v>
                </c:pt>
                <c:pt idx="1403">
                  <c:v>56577</c:v>
                </c:pt>
                <c:pt idx="1404">
                  <c:v>43549</c:v>
                </c:pt>
                <c:pt idx="1405">
                  <c:v>60307</c:v>
                </c:pt>
                <c:pt idx="1406">
                  <c:v>71947</c:v>
                </c:pt>
                <c:pt idx="1407">
                  <c:v>71017</c:v>
                </c:pt>
                <c:pt idx="1408">
                  <c:v>68237</c:v>
                </c:pt>
                <c:pt idx="1409">
                  <c:v>66655</c:v>
                </c:pt>
                <c:pt idx="1410">
                  <c:v>52936</c:v>
                </c:pt>
                <c:pt idx="1411">
                  <c:v>55233</c:v>
                </c:pt>
                <c:pt idx="1412">
                  <c:v>65022</c:v>
                </c:pt>
                <c:pt idx="1413">
                  <c:v>61489</c:v>
                </c:pt>
                <c:pt idx="1414">
                  <c:v>56250</c:v>
                </c:pt>
                <c:pt idx="1415">
                  <c:v>62392</c:v>
                </c:pt>
                <c:pt idx="1416">
                  <c:v>60099</c:v>
                </c:pt>
                <c:pt idx="1417">
                  <c:v>59639</c:v>
                </c:pt>
                <c:pt idx="1418">
                  <c:v>53875</c:v>
                </c:pt>
                <c:pt idx="1419">
                  <c:v>59536</c:v>
                </c:pt>
                <c:pt idx="1420">
                  <c:v>63775</c:v>
                </c:pt>
                <c:pt idx="1421">
                  <c:v>66040</c:v>
                </c:pt>
                <c:pt idx="1422">
                  <c:v>67358</c:v>
                </c:pt>
                <c:pt idx="1423">
                  <c:v>67546</c:v>
                </c:pt>
                <c:pt idx="1424">
                  <c:v>61975</c:v>
                </c:pt>
                <c:pt idx="1425">
                  <c:v>60084</c:v>
                </c:pt>
                <c:pt idx="1426">
                  <c:v>65157</c:v>
                </c:pt>
                <c:pt idx="1427">
                  <c:v>63519</c:v>
                </c:pt>
                <c:pt idx="1428">
                  <c:v>69172</c:v>
                </c:pt>
                <c:pt idx="1429">
                  <c:v>69364</c:v>
                </c:pt>
                <c:pt idx="1430">
                  <c:v>59725</c:v>
                </c:pt>
                <c:pt idx="1431">
                  <c:v>52924</c:v>
                </c:pt>
                <c:pt idx="1432">
                  <c:v>53798</c:v>
                </c:pt>
                <c:pt idx="1433">
                  <c:v>57794</c:v>
                </c:pt>
                <c:pt idx="1434">
                  <c:v>59272</c:v>
                </c:pt>
                <c:pt idx="1435">
                  <c:v>61513</c:v>
                </c:pt>
                <c:pt idx="1436">
                  <c:v>56203</c:v>
                </c:pt>
                <c:pt idx="1437">
                  <c:v>55690</c:v>
                </c:pt>
                <c:pt idx="1438">
                  <c:v>56685</c:v>
                </c:pt>
                <c:pt idx="1439">
                  <c:v>54123</c:v>
                </c:pt>
                <c:pt idx="1440">
                  <c:v>62792</c:v>
                </c:pt>
                <c:pt idx="1441">
                  <c:v>59583</c:v>
                </c:pt>
                <c:pt idx="1442">
                  <c:v>67730</c:v>
                </c:pt>
                <c:pt idx="1443">
                  <c:v>67927</c:v>
                </c:pt>
                <c:pt idx="1444">
                  <c:v>71447</c:v>
                </c:pt>
                <c:pt idx="1445">
                  <c:v>56574</c:v>
                </c:pt>
                <c:pt idx="1446">
                  <c:v>53606</c:v>
                </c:pt>
                <c:pt idx="1447">
                  <c:v>65250</c:v>
                </c:pt>
                <c:pt idx="1448">
                  <c:v>68933</c:v>
                </c:pt>
                <c:pt idx="1449">
                  <c:v>66939</c:v>
                </c:pt>
                <c:pt idx="1450">
                  <c:v>62041</c:v>
                </c:pt>
                <c:pt idx="1451">
                  <c:v>63041</c:v>
                </c:pt>
                <c:pt idx="1452">
                  <c:v>59841</c:v>
                </c:pt>
                <c:pt idx="1453">
                  <c:v>56660</c:v>
                </c:pt>
                <c:pt idx="1454">
                  <c:v>60212</c:v>
                </c:pt>
                <c:pt idx="1455">
                  <c:v>58230</c:v>
                </c:pt>
                <c:pt idx="1456">
                  <c:v>61838</c:v>
                </c:pt>
                <c:pt idx="1457">
                  <c:v>46781</c:v>
                </c:pt>
                <c:pt idx="1458">
                  <c:v>52878</c:v>
                </c:pt>
                <c:pt idx="1459">
                  <c:v>49148</c:v>
                </c:pt>
                <c:pt idx="1460">
                  <c:v>45314</c:v>
                </c:pt>
                <c:pt idx="1461">
                  <c:v>57841</c:v>
                </c:pt>
                <c:pt idx="1462">
                  <c:v>68543</c:v>
                </c:pt>
                <c:pt idx="1463">
                  <c:v>64072</c:v>
                </c:pt>
                <c:pt idx="1464">
                  <c:v>65750</c:v>
                </c:pt>
                <c:pt idx="1465">
                  <c:v>64004</c:v>
                </c:pt>
                <c:pt idx="1466">
                  <c:v>55269</c:v>
                </c:pt>
                <c:pt idx="1467">
                  <c:v>50818</c:v>
                </c:pt>
                <c:pt idx="1468">
                  <c:v>58296</c:v>
                </c:pt>
                <c:pt idx="1469">
                  <c:v>60183</c:v>
                </c:pt>
                <c:pt idx="1470">
                  <c:v>60663</c:v>
                </c:pt>
                <c:pt idx="1471">
                  <c:v>57172</c:v>
                </c:pt>
                <c:pt idx="1472">
                  <c:v>57612</c:v>
                </c:pt>
                <c:pt idx="1473">
                  <c:v>52369</c:v>
                </c:pt>
                <c:pt idx="1474">
                  <c:v>50176</c:v>
                </c:pt>
                <c:pt idx="1475">
                  <c:v>57050</c:v>
                </c:pt>
                <c:pt idx="1476">
                  <c:v>58332</c:v>
                </c:pt>
                <c:pt idx="1477">
                  <c:v>61896</c:v>
                </c:pt>
                <c:pt idx="1478">
                  <c:v>60212</c:v>
                </c:pt>
                <c:pt idx="1479">
                  <c:v>60002</c:v>
                </c:pt>
                <c:pt idx="1480">
                  <c:v>57925</c:v>
                </c:pt>
                <c:pt idx="1481">
                  <c:v>52755</c:v>
                </c:pt>
                <c:pt idx="1482">
                  <c:v>57415</c:v>
                </c:pt>
                <c:pt idx="1483">
                  <c:v>59622</c:v>
                </c:pt>
                <c:pt idx="1484">
                  <c:v>59229</c:v>
                </c:pt>
                <c:pt idx="1485">
                  <c:v>56112</c:v>
                </c:pt>
                <c:pt idx="1486">
                  <c:v>53596</c:v>
                </c:pt>
                <c:pt idx="1487">
                  <c:v>56414</c:v>
                </c:pt>
                <c:pt idx="1488">
                  <c:v>58597</c:v>
                </c:pt>
                <c:pt idx="1489">
                  <c:v>62828</c:v>
                </c:pt>
                <c:pt idx="1490">
                  <c:v>63487</c:v>
                </c:pt>
                <c:pt idx="1491">
                  <c:v>65426</c:v>
                </c:pt>
                <c:pt idx="1492">
                  <c:v>61650</c:v>
                </c:pt>
                <c:pt idx="1493">
                  <c:v>47485</c:v>
                </c:pt>
                <c:pt idx="1494">
                  <c:v>61348</c:v>
                </c:pt>
                <c:pt idx="1495">
                  <c:v>69092</c:v>
                </c:pt>
                <c:pt idx="1496">
                  <c:v>62755</c:v>
                </c:pt>
                <c:pt idx="1497">
                  <c:v>67969</c:v>
                </c:pt>
                <c:pt idx="1498">
                  <c:v>74531</c:v>
                </c:pt>
                <c:pt idx="1499">
                  <c:v>85980</c:v>
                </c:pt>
                <c:pt idx="1500">
                  <c:v>80699</c:v>
                </c:pt>
                <c:pt idx="1501">
                  <c:v>76418</c:v>
                </c:pt>
                <c:pt idx="1502">
                  <c:v>70042</c:v>
                </c:pt>
                <c:pt idx="1503">
                  <c:v>75588</c:v>
                </c:pt>
                <c:pt idx="1504">
                  <c:v>79551</c:v>
                </c:pt>
                <c:pt idx="1505">
                  <c:v>87688</c:v>
                </c:pt>
                <c:pt idx="1506">
                  <c:v>75039</c:v>
                </c:pt>
                <c:pt idx="1507">
                  <c:v>74116</c:v>
                </c:pt>
                <c:pt idx="1508">
                  <c:v>66007</c:v>
                </c:pt>
                <c:pt idx="1509">
                  <c:v>59953</c:v>
                </c:pt>
                <c:pt idx="1510">
                  <c:v>66940</c:v>
                </c:pt>
                <c:pt idx="1511">
                  <c:v>73783</c:v>
                </c:pt>
                <c:pt idx="1512">
                  <c:v>67439</c:v>
                </c:pt>
                <c:pt idx="1513">
                  <c:v>73048</c:v>
                </c:pt>
                <c:pt idx="1514">
                  <c:v>78524</c:v>
                </c:pt>
                <c:pt idx="1515">
                  <c:v>66724</c:v>
                </c:pt>
                <c:pt idx="1516">
                  <c:v>59660</c:v>
                </c:pt>
                <c:pt idx="1517">
                  <c:v>56522</c:v>
                </c:pt>
                <c:pt idx="1518">
                  <c:v>74893</c:v>
                </c:pt>
                <c:pt idx="1519">
                  <c:v>72051</c:v>
                </c:pt>
                <c:pt idx="1520">
                  <c:v>70898</c:v>
                </c:pt>
                <c:pt idx="1521">
                  <c:v>66163</c:v>
                </c:pt>
                <c:pt idx="1522">
                  <c:v>61885</c:v>
                </c:pt>
                <c:pt idx="1523">
                  <c:v>58409</c:v>
                </c:pt>
                <c:pt idx="1524">
                  <c:v>77316</c:v>
                </c:pt>
                <c:pt idx="1525">
                  <c:v>77460</c:v>
                </c:pt>
                <c:pt idx="1526">
                  <c:v>69822</c:v>
                </c:pt>
                <c:pt idx="1527">
                  <c:v>76083</c:v>
                </c:pt>
                <c:pt idx="1528">
                  <c:v>67559</c:v>
                </c:pt>
                <c:pt idx="1529">
                  <c:v>65724</c:v>
                </c:pt>
                <c:pt idx="1530">
                  <c:v>55696</c:v>
                </c:pt>
                <c:pt idx="1531">
                  <c:v>65623</c:v>
                </c:pt>
                <c:pt idx="1532">
                  <c:v>68058</c:v>
                </c:pt>
                <c:pt idx="1533">
                  <c:v>68802</c:v>
                </c:pt>
                <c:pt idx="1534">
                  <c:v>74134</c:v>
                </c:pt>
                <c:pt idx="1535">
                  <c:v>67663</c:v>
                </c:pt>
                <c:pt idx="1536">
                  <c:v>56463</c:v>
                </c:pt>
                <c:pt idx="1537">
                  <c:v>48978</c:v>
                </c:pt>
                <c:pt idx="1538">
                  <c:v>61611</c:v>
                </c:pt>
                <c:pt idx="1539">
                  <c:v>72399</c:v>
                </c:pt>
                <c:pt idx="1540">
                  <c:v>68904</c:v>
                </c:pt>
                <c:pt idx="1541">
                  <c:v>69503</c:v>
                </c:pt>
                <c:pt idx="1542">
                  <c:v>66761</c:v>
                </c:pt>
                <c:pt idx="1543">
                  <c:v>58704</c:v>
                </c:pt>
                <c:pt idx="1544">
                  <c:v>61560</c:v>
                </c:pt>
                <c:pt idx="1545">
                  <c:v>78997</c:v>
                </c:pt>
                <c:pt idx="1546">
                  <c:v>85638</c:v>
                </c:pt>
                <c:pt idx="1547">
                  <c:v>75317</c:v>
                </c:pt>
                <c:pt idx="1548">
                  <c:v>71783</c:v>
                </c:pt>
                <c:pt idx="1549">
                  <c:v>80115</c:v>
                </c:pt>
                <c:pt idx="1550">
                  <c:v>66401</c:v>
                </c:pt>
                <c:pt idx="1551">
                  <c:v>54957</c:v>
                </c:pt>
                <c:pt idx="1552">
                  <c:v>69384</c:v>
                </c:pt>
                <c:pt idx="1553">
                  <c:v>91546</c:v>
                </c:pt>
                <c:pt idx="1554">
                  <c:v>82947</c:v>
                </c:pt>
                <c:pt idx="1555">
                  <c:v>101660</c:v>
                </c:pt>
                <c:pt idx="1556">
                  <c:v>84283</c:v>
                </c:pt>
                <c:pt idx="1557">
                  <c:v>66452</c:v>
                </c:pt>
                <c:pt idx="1558">
                  <c:v>51821</c:v>
                </c:pt>
                <c:pt idx="1559">
                  <c:v>66889</c:v>
                </c:pt>
                <c:pt idx="1560">
                  <c:v>76128</c:v>
                </c:pt>
                <c:pt idx="1561">
                  <c:v>68266</c:v>
                </c:pt>
                <c:pt idx="1562">
                  <c:v>74668</c:v>
                </c:pt>
                <c:pt idx="1563">
                  <c:v>64785</c:v>
                </c:pt>
                <c:pt idx="1564">
                  <c:v>64386</c:v>
                </c:pt>
                <c:pt idx="1565">
                  <c:v>63728</c:v>
                </c:pt>
                <c:pt idx="1566">
                  <c:v>68572</c:v>
                </c:pt>
                <c:pt idx="1567">
                  <c:v>78388</c:v>
                </c:pt>
                <c:pt idx="1568">
                  <c:v>82834</c:v>
                </c:pt>
                <c:pt idx="1569">
                  <c:v>73209</c:v>
                </c:pt>
                <c:pt idx="1570">
                  <c:v>77798</c:v>
                </c:pt>
                <c:pt idx="1571">
                  <c:v>74483</c:v>
                </c:pt>
                <c:pt idx="1572">
                  <c:v>73364</c:v>
                </c:pt>
                <c:pt idx="1573">
                  <c:v>71291</c:v>
                </c:pt>
                <c:pt idx="1574">
                  <c:v>65534</c:v>
                </c:pt>
                <c:pt idx="1575">
                  <c:v>80273</c:v>
                </c:pt>
                <c:pt idx="1576">
                  <c:v>80135</c:v>
                </c:pt>
                <c:pt idx="1577">
                  <c:v>80723</c:v>
                </c:pt>
                <c:pt idx="1578">
                  <c:v>77387</c:v>
                </c:pt>
                <c:pt idx="1579">
                  <c:v>83724</c:v>
                </c:pt>
                <c:pt idx="1580">
                  <c:v>95250</c:v>
                </c:pt>
                <c:pt idx="1581">
                  <c:v>132467</c:v>
                </c:pt>
                <c:pt idx="1582">
                  <c:v>78858</c:v>
                </c:pt>
                <c:pt idx="1583">
                  <c:v>88978</c:v>
                </c:pt>
                <c:pt idx="1584">
                  <c:v>79612</c:v>
                </c:pt>
                <c:pt idx="1585">
                  <c:v>64619</c:v>
                </c:pt>
                <c:pt idx="1586">
                  <c:v>56952</c:v>
                </c:pt>
                <c:pt idx="1587">
                  <c:v>68943</c:v>
                </c:pt>
                <c:pt idx="1588">
                  <c:v>71547</c:v>
                </c:pt>
                <c:pt idx="1589">
                  <c:v>83282</c:v>
                </c:pt>
                <c:pt idx="1590">
                  <c:v>80207</c:v>
                </c:pt>
                <c:pt idx="1591">
                  <c:v>79206</c:v>
                </c:pt>
                <c:pt idx="1592">
                  <c:v>72146</c:v>
                </c:pt>
                <c:pt idx="1593">
                  <c:v>71841</c:v>
                </c:pt>
                <c:pt idx="1594">
                  <c:v>87173</c:v>
                </c:pt>
                <c:pt idx="1595">
                  <c:v>64977</c:v>
                </c:pt>
                <c:pt idx="1596">
                  <c:v>76549</c:v>
                </c:pt>
                <c:pt idx="1597">
                  <c:v>76262</c:v>
                </c:pt>
                <c:pt idx="1598">
                  <c:v>76423</c:v>
                </c:pt>
                <c:pt idx="1599">
                  <c:v>71867</c:v>
                </c:pt>
                <c:pt idx="1600">
                  <c:v>68669</c:v>
                </c:pt>
                <c:pt idx="1601">
                  <c:v>74765</c:v>
                </c:pt>
                <c:pt idx="1602">
                  <c:v>84698</c:v>
                </c:pt>
                <c:pt idx="1603">
                  <c:v>87819</c:v>
                </c:pt>
                <c:pt idx="1604">
                  <c:v>89187</c:v>
                </c:pt>
                <c:pt idx="1605">
                  <c:v>90333</c:v>
                </c:pt>
                <c:pt idx="1606">
                  <c:v>83528</c:v>
                </c:pt>
                <c:pt idx="1607">
                  <c:v>72173</c:v>
                </c:pt>
                <c:pt idx="1608">
                  <c:v>73007</c:v>
                </c:pt>
                <c:pt idx="1609">
                  <c:v>75979</c:v>
                </c:pt>
                <c:pt idx="1610">
                  <c:v>82025</c:v>
                </c:pt>
                <c:pt idx="1611">
                  <c:v>79696</c:v>
                </c:pt>
                <c:pt idx="1612">
                  <c:v>84776</c:v>
                </c:pt>
                <c:pt idx="1613">
                  <c:v>88981</c:v>
                </c:pt>
                <c:pt idx="1614">
                  <c:v>81584</c:v>
                </c:pt>
                <c:pt idx="1615">
                  <c:v>85439</c:v>
                </c:pt>
                <c:pt idx="1616">
                  <c:v>91214</c:v>
                </c:pt>
                <c:pt idx="1617">
                  <c:v>90104</c:v>
                </c:pt>
                <c:pt idx="1618">
                  <c:v>90329</c:v>
                </c:pt>
                <c:pt idx="1619">
                  <c:v>89474</c:v>
                </c:pt>
                <c:pt idx="1620">
                  <c:v>87649</c:v>
                </c:pt>
                <c:pt idx="1621">
                  <c:v>80766</c:v>
                </c:pt>
                <c:pt idx="1622">
                  <c:v>82165</c:v>
                </c:pt>
                <c:pt idx="1623">
                  <c:v>86796</c:v>
                </c:pt>
                <c:pt idx="1624">
                  <c:v>86156</c:v>
                </c:pt>
                <c:pt idx="1625">
                  <c:v>89289</c:v>
                </c:pt>
                <c:pt idx="1626">
                  <c:v>93067</c:v>
                </c:pt>
                <c:pt idx="1627">
                  <c:v>93297</c:v>
                </c:pt>
                <c:pt idx="1628">
                  <c:v>84917</c:v>
                </c:pt>
                <c:pt idx="1629">
                  <c:v>88665</c:v>
                </c:pt>
                <c:pt idx="1630">
                  <c:v>101804</c:v>
                </c:pt>
                <c:pt idx="1631">
                  <c:v>112419</c:v>
                </c:pt>
                <c:pt idx="1632">
                  <c:v>111981</c:v>
                </c:pt>
                <c:pt idx="1633">
                  <c:v>102736</c:v>
                </c:pt>
                <c:pt idx="1634">
                  <c:v>86304</c:v>
                </c:pt>
                <c:pt idx="1635">
                  <c:v>87588</c:v>
                </c:pt>
                <c:pt idx="1636">
                  <c:v>89964</c:v>
                </c:pt>
                <c:pt idx="1637">
                  <c:v>100394</c:v>
                </c:pt>
                <c:pt idx="1638">
                  <c:v>98797</c:v>
                </c:pt>
                <c:pt idx="1639">
                  <c:v>107812</c:v>
                </c:pt>
                <c:pt idx="1640">
                  <c:v>109323</c:v>
                </c:pt>
                <c:pt idx="1641">
                  <c:v>105108</c:v>
                </c:pt>
                <c:pt idx="1642">
                  <c:v>95911</c:v>
                </c:pt>
                <c:pt idx="1643">
                  <c:v>101851</c:v>
                </c:pt>
                <c:pt idx="1644">
                  <c:v>108482</c:v>
                </c:pt>
                <c:pt idx="1645">
                  <c:v>110580</c:v>
                </c:pt>
                <c:pt idx="1646">
                  <c:v>107372</c:v>
                </c:pt>
                <c:pt idx="1647">
                  <c:v>96902</c:v>
                </c:pt>
                <c:pt idx="1648">
                  <c:v>93900</c:v>
                </c:pt>
                <c:pt idx="1649">
                  <c:v>89929</c:v>
                </c:pt>
                <c:pt idx="1650">
                  <c:v>95877</c:v>
                </c:pt>
                <c:pt idx="1651">
                  <c:v>93080</c:v>
                </c:pt>
                <c:pt idx="1652">
                  <c:v>73028</c:v>
                </c:pt>
                <c:pt idx="1653">
                  <c:v>96590</c:v>
                </c:pt>
                <c:pt idx="1654">
                  <c:v>98100</c:v>
                </c:pt>
                <c:pt idx="1655">
                  <c:v>92853</c:v>
                </c:pt>
                <c:pt idx="1656">
                  <c:v>70855</c:v>
                </c:pt>
                <c:pt idx="1657">
                  <c:v>74309</c:v>
                </c:pt>
                <c:pt idx="1658">
                  <c:v>71586</c:v>
                </c:pt>
                <c:pt idx="1659">
                  <c:v>68414</c:v>
                </c:pt>
                <c:pt idx="1660">
                  <c:v>71584</c:v>
                </c:pt>
                <c:pt idx="1661">
                  <c:v>70581</c:v>
                </c:pt>
                <c:pt idx="1662">
                  <c:v>65441</c:v>
                </c:pt>
                <c:pt idx="1663">
                  <c:v>61485</c:v>
                </c:pt>
                <c:pt idx="1664">
                  <c:v>64228</c:v>
                </c:pt>
                <c:pt idx="1665">
                  <c:v>68410</c:v>
                </c:pt>
                <c:pt idx="1666">
                  <c:v>68206</c:v>
                </c:pt>
                <c:pt idx="1667">
                  <c:v>68318</c:v>
                </c:pt>
                <c:pt idx="1668">
                  <c:v>68480</c:v>
                </c:pt>
                <c:pt idx="1669">
                  <c:v>61282</c:v>
                </c:pt>
                <c:pt idx="1670">
                  <c:v>58906</c:v>
                </c:pt>
                <c:pt idx="1671">
                  <c:v>62412</c:v>
                </c:pt>
                <c:pt idx="1672">
                  <c:v>67797</c:v>
                </c:pt>
                <c:pt idx="1673">
                  <c:v>62928</c:v>
                </c:pt>
                <c:pt idx="1674">
                  <c:v>62380</c:v>
                </c:pt>
                <c:pt idx="1675">
                  <c:v>59215</c:v>
                </c:pt>
                <c:pt idx="1676">
                  <c:v>55565</c:v>
                </c:pt>
                <c:pt idx="1677">
                  <c:v>55088</c:v>
                </c:pt>
                <c:pt idx="1678">
                  <c:v>64810</c:v>
                </c:pt>
                <c:pt idx="1679">
                  <c:v>64168</c:v>
                </c:pt>
                <c:pt idx="1680">
                  <c:v>74878</c:v>
                </c:pt>
                <c:pt idx="1681">
                  <c:v>80467</c:v>
                </c:pt>
                <c:pt idx="1682">
                  <c:v>75799</c:v>
                </c:pt>
                <c:pt idx="1683">
                  <c:v>67079</c:v>
                </c:pt>
                <c:pt idx="1684">
                  <c:v>62469</c:v>
                </c:pt>
                <c:pt idx="1685">
                  <c:v>79423</c:v>
                </c:pt>
                <c:pt idx="1686">
                  <c:v>79810</c:v>
                </c:pt>
                <c:pt idx="1687">
                  <c:v>83827</c:v>
                </c:pt>
                <c:pt idx="1688">
                  <c:v>72208</c:v>
                </c:pt>
                <c:pt idx="1689">
                  <c:v>73422</c:v>
                </c:pt>
                <c:pt idx="1690">
                  <c:v>71433</c:v>
                </c:pt>
                <c:pt idx="1691">
                  <c:v>76124</c:v>
                </c:pt>
                <c:pt idx="1692">
                  <c:v>81268</c:v>
                </c:pt>
                <c:pt idx="1693">
                  <c:v>73246</c:v>
                </c:pt>
                <c:pt idx="1694">
                  <c:v>84954</c:v>
                </c:pt>
                <c:pt idx="1695">
                  <c:v>90878</c:v>
                </c:pt>
                <c:pt idx="1696">
                  <c:v>77915</c:v>
                </c:pt>
                <c:pt idx="1697">
                  <c:v>79049</c:v>
                </c:pt>
                <c:pt idx="1698">
                  <c:v>63220</c:v>
                </c:pt>
                <c:pt idx="1699">
                  <c:v>76888</c:v>
                </c:pt>
                <c:pt idx="1700">
                  <c:v>68488</c:v>
                </c:pt>
                <c:pt idx="1701">
                  <c:v>70068</c:v>
                </c:pt>
                <c:pt idx="1702">
                  <c:v>68628</c:v>
                </c:pt>
                <c:pt idx="1703">
                  <c:v>62248</c:v>
                </c:pt>
                <c:pt idx="1704">
                  <c:v>67533</c:v>
                </c:pt>
                <c:pt idx="1705">
                  <c:v>62657</c:v>
                </c:pt>
                <c:pt idx="1706">
                  <c:v>61750</c:v>
                </c:pt>
                <c:pt idx="1707">
                  <c:v>64669</c:v>
                </c:pt>
                <c:pt idx="1708">
                  <c:v>61915</c:v>
                </c:pt>
                <c:pt idx="1709">
                  <c:v>62992</c:v>
                </c:pt>
                <c:pt idx="1710">
                  <c:v>70838</c:v>
                </c:pt>
                <c:pt idx="1711">
                  <c:v>68170</c:v>
                </c:pt>
                <c:pt idx="1712">
                  <c:v>63213</c:v>
                </c:pt>
                <c:pt idx="1713">
                  <c:v>66012</c:v>
                </c:pt>
                <c:pt idx="1714">
                  <c:v>66473</c:v>
                </c:pt>
                <c:pt idx="1715">
                  <c:v>68002</c:v>
                </c:pt>
                <c:pt idx="1716">
                  <c:v>66011</c:v>
                </c:pt>
                <c:pt idx="1717">
                  <c:v>61410</c:v>
                </c:pt>
                <c:pt idx="1718">
                  <c:v>57205</c:v>
                </c:pt>
                <c:pt idx="1719">
                  <c:v>48735</c:v>
                </c:pt>
                <c:pt idx="1720">
                  <c:v>49041</c:v>
                </c:pt>
                <c:pt idx="1721">
                  <c:v>61361</c:v>
                </c:pt>
                <c:pt idx="1722">
                  <c:v>59995</c:v>
                </c:pt>
                <c:pt idx="1723">
                  <c:v>56126</c:v>
                </c:pt>
                <c:pt idx="1724">
                  <c:v>58023</c:v>
                </c:pt>
                <c:pt idx="1725">
                  <c:v>59127</c:v>
                </c:pt>
                <c:pt idx="1726">
                  <c:v>50735</c:v>
                </c:pt>
                <c:pt idx="1727">
                  <c:v>51473</c:v>
                </c:pt>
                <c:pt idx="1728">
                  <c:v>57429</c:v>
                </c:pt>
                <c:pt idx="1729">
                  <c:v>60572</c:v>
                </c:pt>
                <c:pt idx="1730">
                  <c:v>59467</c:v>
                </c:pt>
                <c:pt idx="1731">
                  <c:v>59452</c:v>
                </c:pt>
                <c:pt idx="1732">
                  <c:v>54168</c:v>
                </c:pt>
                <c:pt idx="1733">
                  <c:v>45146</c:v>
                </c:pt>
                <c:pt idx="1734">
                  <c:v>47285</c:v>
                </c:pt>
                <c:pt idx="1735">
                  <c:v>64391</c:v>
                </c:pt>
                <c:pt idx="1736">
                  <c:v>62780</c:v>
                </c:pt>
                <c:pt idx="1737">
                  <c:v>67320</c:v>
                </c:pt>
                <c:pt idx="1738">
                  <c:v>61618</c:v>
                </c:pt>
                <c:pt idx="1739">
                  <c:v>58477</c:v>
                </c:pt>
                <c:pt idx="1740">
                  <c:v>57075</c:v>
                </c:pt>
                <c:pt idx="1741">
                  <c:v>57938</c:v>
                </c:pt>
                <c:pt idx="1742">
                  <c:v>61209</c:v>
                </c:pt>
                <c:pt idx="1743">
                  <c:v>69676</c:v>
                </c:pt>
                <c:pt idx="1744">
                  <c:v>64568</c:v>
                </c:pt>
                <c:pt idx="1745">
                  <c:v>61692</c:v>
                </c:pt>
                <c:pt idx="1746">
                  <c:v>61298</c:v>
                </c:pt>
                <c:pt idx="1747">
                  <c:v>60368</c:v>
                </c:pt>
                <c:pt idx="1748">
                  <c:v>64709</c:v>
                </c:pt>
                <c:pt idx="1749">
                  <c:v>86928</c:v>
                </c:pt>
                <c:pt idx="1750">
                  <c:v>69589</c:v>
                </c:pt>
                <c:pt idx="1751">
                  <c:v>81450</c:v>
                </c:pt>
                <c:pt idx="1752">
                  <c:v>82960</c:v>
                </c:pt>
                <c:pt idx="1753">
                  <c:v>64085</c:v>
                </c:pt>
                <c:pt idx="1754">
                  <c:v>70171</c:v>
                </c:pt>
                <c:pt idx="1755">
                  <c:v>79921</c:v>
                </c:pt>
                <c:pt idx="1756">
                  <c:v>84984</c:v>
                </c:pt>
                <c:pt idx="1757">
                  <c:v>88738</c:v>
                </c:pt>
                <c:pt idx="1758">
                  <c:v>83788</c:v>
                </c:pt>
                <c:pt idx="1759">
                  <c:v>74268</c:v>
                </c:pt>
                <c:pt idx="1760">
                  <c:v>65473</c:v>
                </c:pt>
                <c:pt idx="1761">
                  <c:v>54292</c:v>
                </c:pt>
                <c:pt idx="1762">
                  <c:v>64756</c:v>
                </c:pt>
                <c:pt idx="1763">
                  <c:v>72845</c:v>
                </c:pt>
                <c:pt idx="1764">
                  <c:v>76742</c:v>
                </c:pt>
                <c:pt idx="1765">
                  <c:v>75423</c:v>
                </c:pt>
                <c:pt idx="1766">
                  <c:v>63476</c:v>
                </c:pt>
                <c:pt idx="1767">
                  <c:v>69046</c:v>
                </c:pt>
                <c:pt idx="1768">
                  <c:v>56686</c:v>
                </c:pt>
                <c:pt idx="1769">
                  <c:v>64380</c:v>
                </c:pt>
                <c:pt idx="1770">
                  <c:v>70034</c:v>
                </c:pt>
                <c:pt idx="1771">
                  <c:v>71875</c:v>
                </c:pt>
                <c:pt idx="1772">
                  <c:v>65475</c:v>
                </c:pt>
                <c:pt idx="1773">
                  <c:v>75197</c:v>
                </c:pt>
                <c:pt idx="1774">
                  <c:v>71109</c:v>
                </c:pt>
                <c:pt idx="1775">
                  <c:v>81650</c:v>
                </c:pt>
                <c:pt idx="1776">
                  <c:v>79763</c:v>
                </c:pt>
                <c:pt idx="1777">
                  <c:v>83455</c:v>
                </c:pt>
                <c:pt idx="1778">
                  <c:v>76724</c:v>
                </c:pt>
                <c:pt idx="1779">
                  <c:v>76847</c:v>
                </c:pt>
                <c:pt idx="1780">
                  <c:v>71247</c:v>
                </c:pt>
                <c:pt idx="1781">
                  <c:v>66434</c:v>
                </c:pt>
                <c:pt idx="1782">
                  <c:v>62919</c:v>
                </c:pt>
                <c:pt idx="1783">
                  <c:v>61354</c:v>
                </c:pt>
                <c:pt idx="1784">
                  <c:v>69156</c:v>
                </c:pt>
                <c:pt idx="1785">
                  <c:v>70926</c:v>
                </c:pt>
                <c:pt idx="1786">
                  <c:v>70295</c:v>
                </c:pt>
                <c:pt idx="1787">
                  <c:v>68688</c:v>
                </c:pt>
                <c:pt idx="1788">
                  <c:v>67043</c:v>
                </c:pt>
                <c:pt idx="1789">
                  <c:v>56682</c:v>
                </c:pt>
                <c:pt idx="1790">
                  <c:v>62272</c:v>
                </c:pt>
                <c:pt idx="1791">
                  <c:v>58242</c:v>
                </c:pt>
                <c:pt idx="1792">
                  <c:v>63366</c:v>
                </c:pt>
                <c:pt idx="1793">
                  <c:v>68107</c:v>
                </c:pt>
                <c:pt idx="1794">
                  <c:v>72197</c:v>
                </c:pt>
                <c:pt idx="1795">
                  <c:v>41459</c:v>
                </c:pt>
                <c:pt idx="1796">
                  <c:v>51327</c:v>
                </c:pt>
                <c:pt idx="1797">
                  <c:v>61176</c:v>
                </c:pt>
                <c:pt idx="1798">
                  <c:v>67924</c:v>
                </c:pt>
                <c:pt idx="1799">
                  <c:v>70714</c:v>
                </c:pt>
                <c:pt idx="1800">
                  <c:v>74519</c:v>
                </c:pt>
                <c:pt idx="1801">
                  <c:v>64093</c:v>
                </c:pt>
                <c:pt idx="1802">
                  <c:v>67047</c:v>
                </c:pt>
                <c:pt idx="1803">
                  <c:v>60405</c:v>
                </c:pt>
                <c:pt idx="1804">
                  <c:v>61355</c:v>
                </c:pt>
                <c:pt idx="1805">
                  <c:v>77250</c:v>
                </c:pt>
                <c:pt idx="1806">
                  <c:v>75419</c:v>
                </c:pt>
                <c:pt idx="1807">
                  <c:v>67073</c:v>
                </c:pt>
                <c:pt idx="1808">
                  <c:v>66335</c:v>
                </c:pt>
                <c:pt idx="1809">
                  <c:v>60366</c:v>
                </c:pt>
                <c:pt idx="1810">
                  <c:v>64118</c:v>
                </c:pt>
                <c:pt idx="1811">
                  <c:v>77507</c:v>
                </c:pt>
                <c:pt idx="1812">
                  <c:v>77998</c:v>
                </c:pt>
                <c:pt idx="1813">
                  <c:v>65623</c:v>
                </c:pt>
                <c:pt idx="1814">
                  <c:v>65321</c:v>
                </c:pt>
                <c:pt idx="1815">
                  <c:v>69557</c:v>
                </c:pt>
                <c:pt idx="1816">
                  <c:v>68933</c:v>
                </c:pt>
                <c:pt idx="1817">
                  <c:v>60693</c:v>
                </c:pt>
                <c:pt idx="1818">
                  <c:v>61237</c:v>
                </c:pt>
                <c:pt idx="1819">
                  <c:v>68575</c:v>
                </c:pt>
                <c:pt idx="1820">
                  <c:v>74103</c:v>
                </c:pt>
                <c:pt idx="1821">
                  <c:v>61955</c:v>
                </c:pt>
                <c:pt idx="1822">
                  <c:v>54336</c:v>
                </c:pt>
                <c:pt idx="1823">
                  <c:v>51958</c:v>
                </c:pt>
                <c:pt idx="1824">
                  <c:v>40310</c:v>
                </c:pt>
                <c:pt idx="1825">
                  <c:v>59084</c:v>
                </c:pt>
                <c:pt idx="1826">
                  <c:v>44593</c:v>
                </c:pt>
                <c:pt idx="1827">
                  <c:v>50667</c:v>
                </c:pt>
                <c:pt idx="1828">
                  <c:v>71520</c:v>
                </c:pt>
                <c:pt idx="1829">
                  <c:v>67710</c:v>
                </c:pt>
                <c:pt idx="1830">
                  <c:v>61884</c:v>
                </c:pt>
                <c:pt idx="1831">
                  <c:v>56797</c:v>
                </c:pt>
                <c:pt idx="1832">
                  <c:v>62004</c:v>
                </c:pt>
                <c:pt idx="1833">
                  <c:v>61636</c:v>
                </c:pt>
                <c:pt idx="1834">
                  <c:v>61680</c:v>
                </c:pt>
                <c:pt idx="1835">
                  <c:v>68870</c:v>
                </c:pt>
                <c:pt idx="1836">
                  <c:v>74630</c:v>
                </c:pt>
                <c:pt idx="1837">
                  <c:v>69434</c:v>
                </c:pt>
                <c:pt idx="1838">
                  <c:v>64803</c:v>
                </c:pt>
                <c:pt idx="1839">
                  <c:v>62430</c:v>
                </c:pt>
                <c:pt idx="1840">
                  <c:v>74788</c:v>
                </c:pt>
                <c:pt idx="1841">
                  <c:v>76027</c:v>
                </c:pt>
                <c:pt idx="1842">
                  <c:v>75347</c:v>
                </c:pt>
                <c:pt idx="1843">
                  <c:v>73441</c:v>
                </c:pt>
                <c:pt idx="1844">
                  <c:v>87871</c:v>
                </c:pt>
                <c:pt idx="1845">
                  <c:v>87540</c:v>
                </c:pt>
                <c:pt idx="1846">
                  <c:v>67098</c:v>
                </c:pt>
                <c:pt idx="1847">
                  <c:v>78982</c:v>
                </c:pt>
                <c:pt idx="1848">
                  <c:v>71837</c:v>
                </c:pt>
                <c:pt idx="1849">
                  <c:v>60130</c:v>
                </c:pt>
                <c:pt idx="1850">
                  <c:v>58529</c:v>
                </c:pt>
                <c:pt idx="1851">
                  <c:v>78255</c:v>
                </c:pt>
                <c:pt idx="1852">
                  <c:v>73495</c:v>
                </c:pt>
                <c:pt idx="1853">
                  <c:v>72493</c:v>
                </c:pt>
                <c:pt idx="1854">
                  <c:v>62345</c:v>
                </c:pt>
                <c:pt idx="1855">
                  <c:v>39068</c:v>
                </c:pt>
                <c:pt idx="1856">
                  <c:v>42169</c:v>
                </c:pt>
                <c:pt idx="1857">
                  <c:v>43562</c:v>
                </c:pt>
                <c:pt idx="1858">
                  <c:v>40226</c:v>
                </c:pt>
                <c:pt idx="1859">
                  <c:v>37201</c:v>
                </c:pt>
                <c:pt idx="1860">
                  <c:v>69135</c:v>
                </c:pt>
                <c:pt idx="1861">
                  <c:v>67743</c:v>
                </c:pt>
                <c:pt idx="1862">
                  <c:v>60305</c:v>
                </c:pt>
                <c:pt idx="1863">
                  <c:v>62186</c:v>
                </c:pt>
                <c:pt idx="1864">
                  <c:v>56655</c:v>
                </c:pt>
                <c:pt idx="1865">
                  <c:v>69050</c:v>
                </c:pt>
                <c:pt idx="1866">
                  <c:v>69024</c:v>
                </c:pt>
                <c:pt idx="1867">
                  <c:v>69529</c:v>
                </c:pt>
                <c:pt idx="1868">
                  <c:v>68548</c:v>
                </c:pt>
                <c:pt idx="1869">
                  <c:v>67575</c:v>
                </c:pt>
                <c:pt idx="1870">
                  <c:v>69634</c:v>
                </c:pt>
                <c:pt idx="1871">
                  <c:v>64142</c:v>
                </c:pt>
                <c:pt idx="1872">
                  <c:v>71167</c:v>
                </c:pt>
                <c:pt idx="1873">
                  <c:v>61867</c:v>
                </c:pt>
                <c:pt idx="1874">
                  <c:v>73925</c:v>
                </c:pt>
                <c:pt idx="1875">
                  <c:v>75599</c:v>
                </c:pt>
                <c:pt idx="1876">
                  <c:v>71018</c:v>
                </c:pt>
                <c:pt idx="1877">
                  <c:v>85541</c:v>
                </c:pt>
                <c:pt idx="1878">
                  <c:v>74720</c:v>
                </c:pt>
                <c:pt idx="1879">
                  <c:v>72640</c:v>
                </c:pt>
                <c:pt idx="1880">
                  <c:v>78260</c:v>
                </c:pt>
                <c:pt idx="1881">
                  <c:v>66215</c:v>
                </c:pt>
                <c:pt idx="1882">
                  <c:v>70503</c:v>
                </c:pt>
                <c:pt idx="1883">
                  <c:v>71557</c:v>
                </c:pt>
                <c:pt idx="1884">
                  <c:v>68047</c:v>
                </c:pt>
                <c:pt idx="1885">
                  <c:v>73218</c:v>
                </c:pt>
                <c:pt idx="1886">
                  <c:v>72126</c:v>
                </c:pt>
                <c:pt idx="1887">
                  <c:v>61673</c:v>
                </c:pt>
                <c:pt idx="1888">
                  <c:v>69909</c:v>
                </c:pt>
                <c:pt idx="1889">
                  <c:v>69130</c:v>
                </c:pt>
                <c:pt idx="1890">
                  <c:v>65671</c:v>
                </c:pt>
                <c:pt idx="1891">
                  <c:v>68157</c:v>
                </c:pt>
                <c:pt idx="1892">
                  <c:v>69798</c:v>
                </c:pt>
                <c:pt idx="1893">
                  <c:v>69135</c:v>
                </c:pt>
                <c:pt idx="1894">
                  <c:v>64158</c:v>
                </c:pt>
                <c:pt idx="1895">
                  <c:v>70822</c:v>
                </c:pt>
                <c:pt idx="1896">
                  <c:v>65098</c:v>
                </c:pt>
                <c:pt idx="1897">
                  <c:v>72021</c:v>
                </c:pt>
                <c:pt idx="1898">
                  <c:v>77993</c:v>
                </c:pt>
                <c:pt idx="1899">
                  <c:v>68078</c:v>
                </c:pt>
                <c:pt idx="1900">
                  <c:v>78400</c:v>
                </c:pt>
                <c:pt idx="1901">
                  <c:v>74162</c:v>
                </c:pt>
                <c:pt idx="1902">
                  <c:v>60942</c:v>
                </c:pt>
                <c:pt idx="1903">
                  <c:v>66051</c:v>
                </c:pt>
                <c:pt idx="1904">
                  <c:v>71206</c:v>
                </c:pt>
                <c:pt idx="1905">
                  <c:v>75529</c:v>
                </c:pt>
                <c:pt idx="1906">
                  <c:v>78019</c:v>
                </c:pt>
                <c:pt idx="1907">
                  <c:v>70802</c:v>
                </c:pt>
                <c:pt idx="1908">
                  <c:v>64787</c:v>
                </c:pt>
                <c:pt idx="1909">
                  <c:v>68612</c:v>
                </c:pt>
                <c:pt idx="1910">
                  <c:v>94176</c:v>
                </c:pt>
                <c:pt idx="1911">
                  <c:v>78128</c:v>
                </c:pt>
                <c:pt idx="1912">
                  <c:v>69610</c:v>
                </c:pt>
                <c:pt idx="1913">
                  <c:v>68926</c:v>
                </c:pt>
                <c:pt idx="1914">
                  <c:v>73692</c:v>
                </c:pt>
                <c:pt idx="1915">
                  <c:v>45598</c:v>
                </c:pt>
                <c:pt idx="1916">
                  <c:v>68337</c:v>
                </c:pt>
                <c:pt idx="1917">
                  <c:v>72527</c:v>
                </c:pt>
                <c:pt idx="1918">
                  <c:v>79230</c:v>
                </c:pt>
                <c:pt idx="1919">
                  <c:v>73224</c:v>
                </c:pt>
                <c:pt idx="1920">
                  <c:v>74485</c:v>
                </c:pt>
                <c:pt idx="1921">
                  <c:v>70271</c:v>
                </c:pt>
                <c:pt idx="1922">
                  <c:v>81471</c:v>
                </c:pt>
                <c:pt idx="1923">
                  <c:v>75549</c:v>
                </c:pt>
                <c:pt idx="1924">
                  <c:v>77032</c:v>
                </c:pt>
                <c:pt idx="1925">
                  <c:v>69216</c:v>
                </c:pt>
                <c:pt idx="1926">
                  <c:v>78480</c:v>
                </c:pt>
                <c:pt idx="1927">
                  <c:v>70567</c:v>
                </c:pt>
                <c:pt idx="1928">
                  <c:v>60539</c:v>
                </c:pt>
                <c:pt idx="1929">
                  <c:v>57992</c:v>
                </c:pt>
                <c:pt idx="1930">
                  <c:v>69871</c:v>
                </c:pt>
                <c:pt idx="1931">
                  <c:v>70823</c:v>
                </c:pt>
                <c:pt idx="1932">
                  <c:v>65196</c:v>
                </c:pt>
                <c:pt idx="1933">
                  <c:v>61673</c:v>
                </c:pt>
                <c:pt idx="1934">
                  <c:v>64772</c:v>
                </c:pt>
                <c:pt idx="1935">
                  <c:v>62531</c:v>
                </c:pt>
                <c:pt idx="1936">
                  <c:v>34846</c:v>
                </c:pt>
                <c:pt idx="1937">
                  <c:v>79313</c:v>
                </c:pt>
                <c:pt idx="1938">
                  <c:v>88859</c:v>
                </c:pt>
                <c:pt idx="1939">
                  <c:v>85484</c:v>
                </c:pt>
                <c:pt idx="1940">
                  <c:v>51201</c:v>
                </c:pt>
                <c:pt idx="1941">
                  <c:v>67831</c:v>
                </c:pt>
                <c:pt idx="1942">
                  <c:v>59998</c:v>
                </c:pt>
                <c:pt idx="1943">
                  <c:v>52092</c:v>
                </c:pt>
                <c:pt idx="1944">
                  <c:v>60335</c:v>
                </c:pt>
                <c:pt idx="1945">
                  <c:v>68507</c:v>
                </c:pt>
                <c:pt idx="1946">
                  <c:v>68467</c:v>
                </c:pt>
                <c:pt idx="1947">
                  <c:v>61935</c:v>
                </c:pt>
                <c:pt idx="1948">
                  <c:v>58029</c:v>
                </c:pt>
                <c:pt idx="1949">
                  <c:v>46657</c:v>
                </c:pt>
                <c:pt idx="1950">
                  <c:v>45833</c:v>
                </c:pt>
                <c:pt idx="1951">
                  <c:v>51635</c:v>
                </c:pt>
                <c:pt idx="1952">
                  <c:v>63129</c:v>
                </c:pt>
                <c:pt idx="1953">
                  <c:v>54088</c:v>
                </c:pt>
                <c:pt idx="1954">
                  <c:v>50788</c:v>
                </c:pt>
                <c:pt idx="1955">
                  <c:v>51728</c:v>
                </c:pt>
                <c:pt idx="1956">
                  <c:v>52020</c:v>
                </c:pt>
                <c:pt idx="1957">
                  <c:v>37364</c:v>
                </c:pt>
                <c:pt idx="1958">
                  <c:v>52413</c:v>
                </c:pt>
                <c:pt idx="1959">
                  <c:v>50183</c:v>
                </c:pt>
                <c:pt idx="1960">
                  <c:v>49612</c:v>
                </c:pt>
                <c:pt idx="1961">
                  <c:v>49415</c:v>
                </c:pt>
                <c:pt idx="1962">
                  <c:v>41746</c:v>
                </c:pt>
                <c:pt idx="1963">
                  <c:v>40140</c:v>
                </c:pt>
                <c:pt idx="1964">
                  <c:v>33397</c:v>
                </c:pt>
                <c:pt idx="1965">
                  <c:v>52609</c:v>
                </c:pt>
                <c:pt idx="1966">
                  <c:v>54284</c:v>
                </c:pt>
                <c:pt idx="1967">
                  <c:v>55096</c:v>
                </c:pt>
                <c:pt idx="1968">
                  <c:v>56326</c:v>
                </c:pt>
                <c:pt idx="1969">
                  <c:v>56743</c:v>
                </c:pt>
                <c:pt idx="1970">
                  <c:v>51144</c:v>
                </c:pt>
                <c:pt idx="1971">
                  <c:v>53191</c:v>
                </c:pt>
                <c:pt idx="1972">
                  <c:v>59813</c:v>
                </c:pt>
                <c:pt idx="1973">
                  <c:v>63662</c:v>
                </c:pt>
                <c:pt idx="1974">
                  <c:v>65927</c:v>
                </c:pt>
                <c:pt idx="1975">
                  <c:v>66249</c:v>
                </c:pt>
                <c:pt idx="1976">
                  <c:v>63490</c:v>
                </c:pt>
                <c:pt idx="1977">
                  <c:v>58699</c:v>
                </c:pt>
                <c:pt idx="1978">
                  <c:v>62280</c:v>
                </c:pt>
                <c:pt idx="1979">
                  <c:v>60804</c:v>
                </c:pt>
                <c:pt idx="1980">
                  <c:v>60998</c:v>
                </c:pt>
                <c:pt idx="1981">
                  <c:v>62753</c:v>
                </c:pt>
                <c:pt idx="1982">
                  <c:v>62918</c:v>
                </c:pt>
                <c:pt idx="1983">
                  <c:v>73931</c:v>
                </c:pt>
                <c:pt idx="1984">
                  <c:v>72301</c:v>
                </c:pt>
                <c:pt idx="1985">
                  <c:v>49548</c:v>
                </c:pt>
                <c:pt idx="1986">
                  <c:v>65064</c:v>
                </c:pt>
                <c:pt idx="1987">
                  <c:v>66750</c:v>
                </c:pt>
                <c:pt idx="1988">
                  <c:v>65632</c:v>
                </c:pt>
                <c:pt idx="1989">
                  <c:v>62031</c:v>
                </c:pt>
                <c:pt idx="1990">
                  <c:v>61912</c:v>
                </c:pt>
                <c:pt idx="1991">
                  <c:v>57697</c:v>
                </c:pt>
                <c:pt idx="1992">
                  <c:v>34046</c:v>
                </c:pt>
                <c:pt idx="1993">
                  <c:v>55481</c:v>
                </c:pt>
                <c:pt idx="1994">
                  <c:v>58326</c:v>
                </c:pt>
                <c:pt idx="1995">
                  <c:v>34858</c:v>
                </c:pt>
                <c:pt idx="1996">
                  <c:v>54780</c:v>
                </c:pt>
                <c:pt idx="1997">
                  <c:v>34280</c:v>
                </c:pt>
                <c:pt idx="1998">
                  <c:v>34717</c:v>
                </c:pt>
                <c:pt idx="1999">
                  <c:v>34196</c:v>
                </c:pt>
                <c:pt idx="2000">
                  <c:v>53827</c:v>
                </c:pt>
                <c:pt idx="2001">
                  <c:v>63176</c:v>
                </c:pt>
                <c:pt idx="2002">
                  <c:v>67283</c:v>
                </c:pt>
                <c:pt idx="2003">
                  <c:v>64957</c:v>
                </c:pt>
                <c:pt idx="2004">
                  <c:v>58926</c:v>
                </c:pt>
                <c:pt idx="2005">
                  <c:v>52960</c:v>
                </c:pt>
                <c:pt idx="2006">
                  <c:v>49064</c:v>
                </c:pt>
                <c:pt idx="2007">
                  <c:v>33300</c:v>
                </c:pt>
                <c:pt idx="2008">
                  <c:v>54162</c:v>
                </c:pt>
                <c:pt idx="2009">
                  <c:v>53757</c:v>
                </c:pt>
                <c:pt idx="2010">
                  <c:v>50502</c:v>
                </c:pt>
                <c:pt idx="2011">
                  <c:v>51068</c:v>
                </c:pt>
                <c:pt idx="2012">
                  <c:v>54578</c:v>
                </c:pt>
                <c:pt idx="2013">
                  <c:v>49480</c:v>
                </c:pt>
                <c:pt idx="2014">
                  <c:v>56760</c:v>
                </c:pt>
                <c:pt idx="2015">
                  <c:v>58429</c:v>
                </c:pt>
                <c:pt idx="2016">
                  <c:v>63555</c:v>
                </c:pt>
                <c:pt idx="2017">
                  <c:v>63599</c:v>
                </c:pt>
                <c:pt idx="2018">
                  <c:v>65212</c:v>
                </c:pt>
                <c:pt idx="2019">
                  <c:v>55357</c:v>
                </c:pt>
                <c:pt idx="2020">
                  <c:v>43976</c:v>
                </c:pt>
                <c:pt idx="2021">
                  <c:v>61257</c:v>
                </c:pt>
                <c:pt idx="2022">
                  <c:v>64569</c:v>
                </c:pt>
                <c:pt idx="2023">
                  <c:v>66058</c:v>
                </c:pt>
                <c:pt idx="2024">
                  <c:v>71418</c:v>
                </c:pt>
                <c:pt idx="2025">
                  <c:v>71357</c:v>
                </c:pt>
                <c:pt idx="2026">
                  <c:v>66692</c:v>
                </c:pt>
                <c:pt idx="2027">
                  <c:v>46334</c:v>
                </c:pt>
                <c:pt idx="2028">
                  <c:v>66412</c:v>
                </c:pt>
                <c:pt idx="2029">
                  <c:v>68246</c:v>
                </c:pt>
                <c:pt idx="2030">
                  <c:v>66130</c:v>
                </c:pt>
                <c:pt idx="2031">
                  <c:v>74320</c:v>
                </c:pt>
                <c:pt idx="2032">
                  <c:v>68966</c:v>
                </c:pt>
                <c:pt idx="2033">
                  <c:v>62556</c:v>
                </c:pt>
                <c:pt idx="2034">
                  <c:v>55641</c:v>
                </c:pt>
                <c:pt idx="2035">
                  <c:v>70186</c:v>
                </c:pt>
                <c:pt idx="2036">
                  <c:v>73120</c:v>
                </c:pt>
                <c:pt idx="2037">
                  <c:v>73021</c:v>
                </c:pt>
                <c:pt idx="2038">
                  <c:v>71893</c:v>
                </c:pt>
                <c:pt idx="2039">
                  <c:v>62913</c:v>
                </c:pt>
                <c:pt idx="2040">
                  <c:v>43767</c:v>
                </c:pt>
                <c:pt idx="2041">
                  <c:v>40836</c:v>
                </c:pt>
                <c:pt idx="2042">
                  <c:v>60085</c:v>
                </c:pt>
                <c:pt idx="2043">
                  <c:v>65443</c:v>
                </c:pt>
                <c:pt idx="2044">
                  <c:v>73143</c:v>
                </c:pt>
                <c:pt idx="2045">
                  <c:v>76621</c:v>
                </c:pt>
                <c:pt idx="2046">
                  <c:v>73247</c:v>
                </c:pt>
                <c:pt idx="2047">
                  <c:v>42313</c:v>
                </c:pt>
                <c:pt idx="2048">
                  <c:v>39556</c:v>
                </c:pt>
                <c:pt idx="2049">
                  <c:v>76402</c:v>
                </c:pt>
                <c:pt idx="2050">
                  <c:v>79391</c:v>
                </c:pt>
                <c:pt idx="2051">
                  <c:v>77482</c:v>
                </c:pt>
                <c:pt idx="2052">
                  <c:v>76721</c:v>
                </c:pt>
                <c:pt idx="2053">
                  <c:v>73697</c:v>
                </c:pt>
                <c:pt idx="2054">
                  <c:v>45060</c:v>
                </c:pt>
                <c:pt idx="2055">
                  <c:v>41606</c:v>
                </c:pt>
                <c:pt idx="2056">
                  <c:v>68381</c:v>
                </c:pt>
                <c:pt idx="2057">
                  <c:v>72269</c:v>
                </c:pt>
                <c:pt idx="2058">
                  <c:v>76235</c:v>
                </c:pt>
                <c:pt idx="2059">
                  <c:v>73264</c:v>
                </c:pt>
                <c:pt idx="2060">
                  <c:v>71635</c:v>
                </c:pt>
                <c:pt idx="2061">
                  <c:v>63026</c:v>
                </c:pt>
                <c:pt idx="2062">
                  <c:v>58629</c:v>
                </c:pt>
                <c:pt idx="2063">
                  <c:v>68276</c:v>
                </c:pt>
                <c:pt idx="2064">
                  <c:v>66157</c:v>
                </c:pt>
                <c:pt idx="2065">
                  <c:v>76146</c:v>
                </c:pt>
                <c:pt idx="2066">
                  <c:v>67270</c:v>
                </c:pt>
                <c:pt idx="2067">
                  <c:v>64323</c:v>
                </c:pt>
                <c:pt idx="2068">
                  <c:v>57138</c:v>
                </c:pt>
                <c:pt idx="2069">
                  <c:v>56100</c:v>
                </c:pt>
                <c:pt idx="2070">
                  <c:v>68283</c:v>
                </c:pt>
                <c:pt idx="2071">
                  <c:v>62817</c:v>
                </c:pt>
                <c:pt idx="2072">
                  <c:v>85060</c:v>
                </c:pt>
                <c:pt idx="2073">
                  <c:v>69568</c:v>
                </c:pt>
                <c:pt idx="2074">
                  <c:v>55315</c:v>
                </c:pt>
                <c:pt idx="2075">
                  <c:v>59405</c:v>
                </c:pt>
                <c:pt idx="2076">
                  <c:v>57271</c:v>
                </c:pt>
                <c:pt idx="2077">
                  <c:v>56899</c:v>
                </c:pt>
                <c:pt idx="2078">
                  <c:v>68544</c:v>
                </c:pt>
                <c:pt idx="2079">
                  <c:v>72574</c:v>
                </c:pt>
                <c:pt idx="2080">
                  <c:v>72710</c:v>
                </c:pt>
                <c:pt idx="2081">
                  <c:v>71398</c:v>
                </c:pt>
                <c:pt idx="2082">
                  <c:v>56454</c:v>
                </c:pt>
                <c:pt idx="2083">
                  <c:v>47992</c:v>
                </c:pt>
                <c:pt idx="2084">
                  <c:v>46087</c:v>
                </c:pt>
                <c:pt idx="2085">
                  <c:v>60863</c:v>
                </c:pt>
                <c:pt idx="2086">
                  <c:v>59720</c:v>
                </c:pt>
                <c:pt idx="2087">
                  <c:v>61809</c:v>
                </c:pt>
                <c:pt idx="2088">
                  <c:v>61571</c:v>
                </c:pt>
                <c:pt idx="2089">
                  <c:v>48510</c:v>
                </c:pt>
                <c:pt idx="2090">
                  <c:v>44183</c:v>
                </c:pt>
                <c:pt idx="2091">
                  <c:v>58912</c:v>
                </c:pt>
                <c:pt idx="2092">
                  <c:v>71547</c:v>
                </c:pt>
                <c:pt idx="2093">
                  <c:v>70686</c:v>
                </c:pt>
                <c:pt idx="2094">
                  <c:v>62423</c:v>
                </c:pt>
                <c:pt idx="2095">
                  <c:v>62862</c:v>
                </c:pt>
                <c:pt idx="2096">
                  <c:v>50109</c:v>
                </c:pt>
                <c:pt idx="2097">
                  <c:v>44976</c:v>
                </c:pt>
                <c:pt idx="2098">
                  <c:v>55326</c:v>
                </c:pt>
                <c:pt idx="2099">
                  <c:v>59884</c:v>
                </c:pt>
                <c:pt idx="2100">
                  <c:v>61239</c:v>
                </c:pt>
                <c:pt idx="2101">
                  <c:v>55532</c:v>
                </c:pt>
                <c:pt idx="2102">
                  <c:v>55535</c:v>
                </c:pt>
                <c:pt idx="2103">
                  <c:v>44150</c:v>
                </c:pt>
                <c:pt idx="2104">
                  <c:v>47250</c:v>
                </c:pt>
                <c:pt idx="2105">
                  <c:v>57832</c:v>
                </c:pt>
                <c:pt idx="2106">
                  <c:v>62728</c:v>
                </c:pt>
                <c:pt idx="2107">
                  <c:v>62100</c:v>
                </c:pt>
                <c:pt idx="2108">
                  <c:v>56068</c:v>
                </c:pt>
                <c:pt idx="2109">
                  <c:v>56113</c:v>
                </c:pt>
                <c:pt idx="2110">
                  <c:v>51394</c:v>
                </c:pt>
                <c:pt idx="2111">
                  <c:v>30733</c:v>
                </c:pt>
                <c:pt idx="2112">
                  <c:v>56139</c:v>
                </c:pt>
                <c:pt idx="2113">
                  <c:v>63410</c:v>
                </c:pt>
                <c:pt idx="2114">
                  <c:v>66297</c:v>
                </c:pt>
                <c:pt idx="2115">
                  <c:v>51184</c:v>
                </c:pt>
                <c:pt idx="2116">
                  <c:v>43094</c:v>
                </c:pt>
                <c:pt idx="2117">
                  <c:v>42790</c:v>
                </c:pt>
                <c:pt idx="2118">
                  <c:v>41451</c:v>
                </c:pt>
                <c:pt idx="2119">
                  <c:v>62981</c:v>
                </c:pt>
                <c:pt idx="2120">
                  <c:v>67105</c:v>
                </c:pt>
                <c:pt idx="2121">
                  <c:v>64779</c:v>
                </c:pt>
                <c:pt idx="2122">
                  <c:v>65346</c:v>
                </c:pt>
                <c:pt idx="2123">
                  <c:v>51585</c:v>
                </c:pt>
                <c:pt idx="2124">
                  <c:v>41506</c:v>
                </c:pt>
                <c:pt idx="2125">
                  <c:v>50220</c:v>
                </c:pt>
                <c:pt idx="2126">
                  <c:v>57544</c:v>
                </c:pt>
                <c:pt idx="2127">
                  <c:v>61651</c:v>
                </c:pt>
                <c:pt idx="2128">
                  <c:v>61380</c:v>
                </c:pt>
                <c:pt idx="2129">
                  <c:v>61112</c:v>
                </c:pt>
                <c:pt idx="2130">
                  <c:v>58751</c:v>
                </c:pt>
                <c:pt idx="2131">
                  <c:v>52930</c:v>
                </c:pt>
                <c:pt idx="2132">
                  <c:v>47822</c:v>
                </c:pt>
                <c:pt idx="2133">
                  <c:v>70777</c:v>
                </c:pt>
                <c:pt idx="2134">
                  <c:v>74451</c:v>
                </c:pt>
                <c:pt idx="2135">
                  <c:v>53561</c:v>
                </c:pt>
                <c:pt idx="2136">
                  <c:v>78881</c:v>
                </c:pt>
                <c:pt idx="2137">
                  <c:v>73057</c:v>
                </c:pt>
                <c:pt idx="2138">
                  <c:v>63505</c:v>
                </c:pt>
                <c:pt idx="2139">
                  <c:v>54368</c:v>
                </c:pt>
                <c:pt idx="2140">
                  <c:v>66301</c:v>
                </c:pt>
                <c:pt idx="2141">
                  <c:v>74520</c:v>
                </c:pt>
                <c:pt idx="2142">
                  <c:v>80750</c:v>
                </c:pt>
                <c:pt idx="2143">
                  <c:v>55434</c:v>
                </c:pt>
                <c:pt idx="2144">
                  <c:v>81182</c:v>
                </c:pt>
                <c:pt idx="2145">
                  <c:v>73393</c:v>
                </c:pt>
                <c:pt idx="2146">
                  <c:v>66983</c:v>
                </c:pt>
                <c:pt idx="2147">
                  <c:v>73846</c:v>
                </c:pt>
                <c:pt idx="2148">
                  <c:v>73636</c:v>
                </c:pt>
                <c:pt idx="2149">
                  <c:v>80526</c:v>
                </c:pt>
                <c:pt idx="2150">
                  <c:v>80766</c:v>
                </c:pt>
                <c:pt idx="2151">
                  <c:v>75840</c:v>
                </c:pt>
                <c:pt idx="2152">
                  <c:v>62217</c:v>
                </c:pt>
                <c:pt idx="2153">
                  <c:v>63092</c:v>
                </c:pt>
                <c:pt idx="2154">
                  <c:v>72866</c:v>
                </c:pt>
                <c:pt idx="2155">
                  <c:v>75187</c:v>
                </c:pt>
                <c:pt idx="2156">
                  <c:v>80183</c:v>
                </c:pt>
                <c:pt idx="2157">
                  <c:v>79826</c:v>
                </c:pt>
                <c:pt idx="2158">
                  <c:v>81149</c:v>
                </c:pt>
                <c:pt idx="2159">
                  <c:v>68192</c:v>
                </c:pt>
                <c:pt idx="2160">
                  <c:v>62737</c:v>
                </c:pt>
                <c:pt idx="2161">
                  <c:v>72216</c:v>
                </c:pt>
                <c:pt idx="2162">
                  <c:v>76823</c:v>
                </c:pt>
                <c:pt idx="2163">
                  <c:v>83520</c:v>
                </c:pt>
                <c:pt idx="2164">
                  <c:v>50561</c:v>
                </c:pt>
                <c:pt idx="2165">
                  <c:v>47806</c:v>
                </c:pt>
                <c:pt idx="2166">
                  <c:v>63782</c:v>
                </c:pt>
                <c:pt idx="2167">
                  <c:v>45951</c:v>
                </c:pt>
                <c:pt idx="2168">
                  <c:v>56597</c:v>
                </c:pt>
                <c:pt idx="2169">
                  <c:v>62641</c:v>
                </c:pt>
                <c:pt idx="2170">
                  <c:v>60465</c:v>
                </c:pt>
                <c:pt idx="2171">
                  <c:v>58019</c:v>
                </c:pt>
                <c:pt idx="2172">
                  <c:v>44155</c:v>
                </c:pt>
                <c:pt idx="2173">
                  <c:v>34057</c:v>
                </c:pt>
                <c:pt idx="2174">
                  <c:v>33305</c:v>
                </c:pt>
                <c:pt idx="2175">
                  <c:v>87622</c:v>
                </c:pt>
                <c:pt idx="2176">
                  <c:v>92578</c:v>
                </c:pt>
                <c:pt idx="2177">
                  <c:v>80293</c:v>
                </c:pt>
                <c:pt idx="2178">
                  <c:v>84501</c:v>
                </c:pt>
                <c:pt idx="2179">
                  <c:v>54062</c:v>
                </c:pt>
                <c:pt idx="2180">
                  <c:v>45375</c:v>
                </c:pt>
                <c:pt idx="2181">
                  <c:v>44559</c:v>
                </c:pt>
                <c:pt idx="2182">
                  <c:v>70030</c:v>
                </c:pt>
                <c:pt idx="2183">
                  <c:v>91420</c:v>
                </c:pt>
                <c:pt idx="2184">
                  <c:v>84755</c:v>
                </c:pt>
                <c:pt idx="2185">
                  <c:v>60016</c:v>
                </c:pt>
                <c:pt idx="2186">
                  <c:v>52819</c:v>
                </c:pt>
                <c:pt idx="2187">
                  <c:v>56148</c:v>
                </c:pt>
                <c:pt idx="2188">
                  <c:v>66086</c:v>
                </c:pt>
                <c:pt idx="2189">
                  <c:v>91044</c:v>
                </c:pt>
                <c:pt idx="2190">
                  <c:v>87493</c:v>
                </c:pt>
                <c:pt idx="2191">
                  <c:v>45884</c:v>
                </c:pt>
                <c:pt idx="2192">
                  <c:v>66898</c:v>
                </c:pt>
                <c:pt idx="2193">
                  <c:v>56342</c:v>
                </c:pt>
                <c:pt idx="2194">
                  <c:v>47918</c:v>
                </c:pt>
                <c:pt idx="2195">
                  <c:v>43894</c:v>
                </c:pt>
                <c:pt idx="2196">
                  <c:v>68242</c:v>
                </c:pt>
                <c:pt idx="2197">
                  <c:v>64850</c:v>
                </c:pt>
                <c:pt idx="2198">
                  <c:v>73690</c:v>
                </c:pt>
                <c:pt idx="2199">
                  <c:v>80818</c:v>
                </c:pt>
                <c:pt idx="2200">
                  <c:v>73163</c:v>
                </c:pt>
                <c:pt idx="2201">
                  <c:v>52215</c:v>
                </c:pt>
                <c:pt idx="2202">
                  <c:v>46700</c:v>
                </c:pt>
                <c:pt idx="2203">
                  <c:v>53854</c:v>
                </c:pt>
                <c:pt idx="2204">
                  <c:v>60096</c:v>
                </c:pt>
                <c:pt idx="2205">
                  <c:v>54503</c:v>
                </c:pt>
                <c:pt idx="2206">
                  <c:v>51162</c:v>
                </c:pt>
                <c:pt idx="2207">
                  <c:v>65692</c:v>
                </c:pt>
                <c:pt idx="2208">
                  <c:v>54430</c:v>
                </c:pt>
                <c:pt idx="2209">
                  <c:v>40994</c:v>
                </c:pt>
                <c:pt idx="2210">
                  <c:v>44550</c:v>
                </c:pt>
                <c:pt idx="2211">
                  <c:v>42546</c:v>
                </c:pt>
                <c:pt idx="2212">
                  <c:v>45364</c:v>
                </c:pt>
                <c:pt idx="2213">
                  <c:v>39305</c:v>
                </c:pt>
                <c:pt idx="2214">
                  <c:v>39716</c:v>
                </c:pt>
                <c:pt idx="2215">
                  <c:v>38116</c:v>
                </c:pt>
                <c:pt idx="2216">
                  <c:v>45262</c:v>
                </c:pt>
                <c:pt idx="2217">
                  <c:v>27397</c:v>
                </c:pt>
                <c:pt idx="2218">
                  <c:v>34464</c:v>
                </c:pt>
                <c:pt idx="2219">
                  <c:v>39872</c:v>
                </c:pt>
                <c:pt idx="2220">
                  <c:v>40649</c:v>
                </c:pt>
                <c:pt idx="2221">
                  <c:v>47602</c:v>
                </c:pt>
                <c:pt idx="2222">
                  <c:v>32654</c:v>
                </c:pt>
                <c:pt idx="2223">
                  <c:v>36082</c:v>
                </c:pt>
                <c:pt idx="2224">
                  <c:v>42251</c:v>
                </c:pt>
                <c:pt idx="2225">
                  <c:v>54992</c:v>
                </c:pt>
                <c:pt idx="2226">
                  <c:v>59755</c:v>
                </c:pt>
                <c:pt idx="2227">
                  <c:v>68573</c:v>
                </c:pt>
                <c:pt idx="2228">
                  <c:v>63186</c:v>
                </c:pt>
                <c:pt idx="2229">
                  <c:v>66012</c:v>
                </c:pt>
                <c:pt idx="2230">
                  <c:v>75977</c:v>
                </c:pt>
                <c:pt idx="2231">
                  <c:v>90060</c:v>
                </c:pt>
                <c:pt idx="2232">
                  <c:v>81088</c:v>
                </c:pt>
                <c:pt idx="2233">
                  <c:v>67608</c:v>
                </c:pt>
                <c:pt idx="2234">
                  <c:v>51931</c:v>
                </c:pt>
                <c:pt idx="2235">
                  <c:v>47271</c:v>
                </c:pt>
                <c:pt idx="2236">
                  <c:v>40776</c:v>
                </c:pt>
                <c:pt idx="2237">
                  <c:v>44098</c:v>
                </c:pt>
                <c:pt idx="2238">
                  <c:v>41206</c:v>
                </c:pt>
                <c:pt idx="2239">
                  <c:v>49757</c:v>
                </c:pt>
                <c:pt idx="2240">
                  <c:v>51551</c:v>
                </c:pt>
                <c:pt idx="2241">
                  <c:v>72959</c:v>
                </c:pt>
                <c:pt idx="2242">
                  <c:v>79747</c:v>
                </c:pt>
                <c:pt idx="2243">
                  <c:v>66136</c:v>
                </c:pt>
                <c:pt idx="2244">
                  <c:v>52663</c:v>
                </c:pt>
                <c:pt idx="2245">
                  <c:v>56571</c:v>
                </c:pt>
                <c:pt idx="2246">
                  <c:v>88689</c:v>
                </c:pt>
                <c:pt idx="2247">
                  <c:v>53645</c:v>
                </c:pt>
                <c:pt idx="2248">
                  <c:v>52917</c:v>
                </c:pt>
                <c:pt idx="2249">
                  <c:v>45537</c:v>
                </c:pt>
                <c:pt idx="2250">
                  <c:v>50113</c:v>
                </c:pt>
                <c:pt idx="2251">
                  <c:v>44060</c:v>
                </c:pt>
                <c:pt idx="2252">
                  <c:v>41833</c:v>
                </c:pt>
                <c:pt idx="2253">
                  <c:v>46452</c:v>
                </c:pt>
                <c:pt idx="2254">
                  <c:v>64476</c:v>
                </c:pt>
                <c:pt idx="2255">
                  <c:v>58919</c:v>
                </c:pt>
                <c:pt idx="2256">
                  <c:v>71207</c:v>
                </c:pt>
                <c:pt idx="2257">
                  <c:v>49302</c:v>
                </c:pt>
                <c:pt idx="2258">
                  <c:v>47883</c:v>
                </c:pt>
                <c:pt idx="2259">
                  <c:v>59819</c:v>
                </c:pt>
                <c:pt idx="2260">
                  <c:v>50471</c:v>
                </c:pt>
                <c:pt idx="2261">
                  <c:v>65706</c:v>
                </c:pt>
                <c:pt idx="2262">
                  <c:v>66572</c:v>
                </c:pt>
                <c:pt idx="2263">
                  <c:v>79539</c:v>
                </c:pt>
                <c:pt idx="2264">
                  <c:v>57130</c:v>
                </c:pt>
                <c:pt idx="2265">
                  <c:v>63196</c:v>
                </c:pt>
                <c:pt idx="2266">
                  <c:v>46339</c:v>
                </c:pt>
                <c:pt idx="2267">
                  <c:v>64040</c:v>
                </c:pt>
                <c:pt idx="2268">
                  <c:v>59119</c:v>
                </c:pt>
                <c:pt idx="2269">
                  <c:v>57246</c:v>
                </c:pt>
                <c:pt idx="2270">
                  <c:v>60693</c:v>
                </c:pt>
                <c:pt idx="2271">
                  <c:v>51030</c:v>
                </c:pt>
                <c:pt idx="2272">
                  <c:v>51363</c:v>
                </c:pt>
                <c:pt idx="2273">
                  <c:v>47907</c:v>
                </c:pt>
                <c:pt idx="2274">
                  <c:v>58405</c:v>
                </c:pt>
                <c:pt idx="2275">
                  <c:v>69377</c:v>
                </c:pt>
                <c:pt idx="2276">
                  <c:v>87111</c:v>
                </c:pt>
                <c:pt idx="2277">
                  <c:v>60770</c:v>
                </c:pt>
                <c:pt idx="2278">
                  <c:v>56802</c:v>
                </c:pt>
                <c:pt idx="2279">
                  <c:v>51843</c:v>
                </c:pt>
                <c:pt idx="2280">
                  <c:v>66200</c:v>
                </c:pt>
                <c:pt idx="2281">
                  <c:v>77982</c:v>
                </c:pt>
                <c:pt idx="2282">
                  <c:v>58224</c:v>
                </c:pt>
                <c:pt idx="2283">
                  <c:v>62653</c:v>
                </c:pt>
                <c:pt idx="2284">
                  <c:v>72770</c:v>
                </c:pt>
                <c:pt idx="2285">
                  <c:v>70292</c:v>
                </c:pt>
                <c:pt idx="2286">
                  <c:v>70764</c:v>
                </c:pt>
                <c:pt idx="2287">
                  <c:v>73867</c:v>
                </c:pt>
                <c:pt idx="2288">
                  <c:v>73147</c:v>
                </c:pt>
                <c:pt idx="2289">
                  <c:v>70697</c:v>
                </c:pt>
                <c:pt idx="2290">
                  <c:v>60219</c:v>
                </c:pt>
                <c:pt idx="2291">
                  <c:v>59723</c:v>
                </c:pt>
                <c:pt idx="2292">
                  <c:v>70301</c:v>
                </c:pt>
                <c:pt idx="2293">
                  <c:v>53592</c:v>
                </c:pt>
                <c:pt idx="2294">
                  <c:v>65348</c:v>
                </c:pt>
                <c:pt idx="2295">
                  <c:v>64260</c:v>
                </c:pt>
                <c:pt idx="2296">
                  <c:v>64667</c:v>
                </c:pt>
                <c:pt idx="2297">
                  <c:v>77436</c:v>
                </c:pt>
                <c:pt idx="2298">
                  <c:v>78204</c:v>
                </c:pt>
                <c:pt idx="2299">
                  <c:v>55159</c:v>
                </c:pt>
                <c:pt idx="2300">
                  <c:v>64964</c:v>
                </c:pt>
                <c:pt idx="2301">
                  <c:v>73413</c:v>
                </c:pt>
                <c:pt idx="2302">
                  <c:v>75552</c:v>
                </c:pt>
                <c:pt idx="2303">
                  <c:v>75650</c:v>
                </c:pt>
                <c:pt idx="2304">
                  <c:v>94710</c:v>
                </c:pt>
                <c:pt idx="2305">
                  <c:v>91883</c:v>
                </c:pt>
                <c:pt idx="2306">
                  <c:v>67937</c:v>
                </c:pt>
                <c:pt idx="2307">
                  <c:v>67733</c:v>
                </c:pt>
                <c:pt idx="2308">
                  <c:v>67086</c:v>
                </c:pt>
                <c:pt idx="2309">
                  <c:v>81856</c:v>
                </c:pt>
                <c:pt idx="2310">
                  <c:v>76443</c:v>
                </c:pt>
                <c:pt idx="2311">
                  <c:v>72060</c:v>
                </c:pt>
                <c:pt idx="2312">
                  <c:v>82934</c:v>
                </c:pt>
                <c:pt idx="2313">
                  <c:v>65168</c:v>
                </c:pt>
                <c:pt idx="2314">
                  <c:v>58165</c:v>
                </c:pt>
                <c:pt idx="2315">
                  <c:v>68003</c:v>
                </c:pt>
                <c:pt idx="2316">
                  <c:v>86562</c:v>
                </c:pt>
                <c:pt idx="2317">
                  <c:v>85180</c:v>
                </c:pt>
                <c:pt idx="2318">
                  <c:v>68061</c:v>
                </c:pt>
                <c:pt idx="2319">
                  <c:v>80956</c:v>
                </c:pt>
                <c:pt idx="2320">
                  <c:v>76184</c:v>
                </c:pt>
                <c:pt idx="2321">
                  <c:v>73014</c:v>
                </c:pt>
                <c:pt idx="2322">
                  <c:v>63539</c:v>
                </c:pt>
                <c:pt idx="2323">
                  <c:v>64742</c:v>
                </c:pt>
                <c:pt idx="2324">
                  <c:v>69981</c:v>
                </c:pt>
                <c:pt idx="2325">
                  <c:v>71907</c:v>
                </c:pt>
                <c:pt idx="2326">
                  <c:v>84704</c:v>
                </c:pt>
                <c:pt idx="2327">
                  <c:v>78127</c:v>
                </c:pt>
                <c:pt idx="2328">
                  <c:v>51426</c:v>
                </c:pt>
                <c:pt idx="2329">
                  <c:v>64081</c:v>
                </c:pt>
                <c:pt idx="2330">
                  <c:v>72629</c:v>
                </c:pt>
                <c:pt idx="2331">
                  <c:v>76706</c:v>
                </c:pt>
                <c:pt idx="2332">
                  <c:v>80686</c:v>
                </c:pt>
                <c:pt idx="2333">
                  <c:v>72981</c:v>
                </c:pt>
                <c:pt idx="2334">
                  <c:v>63903</c:v>
                </c:pt>
                <c:pt idx="2335">
                  <c:v>57651</c:v>
                </c:pt>
                <c:pt idx="2336">
                  <c:v>78902</c:v>
                </c:pt>
                <c:pt idx="2337">
                  <c:v>84106</c:v>
                </c:pt>
                <c:pt idx="2338">
                  <c:v>82768</c:v>
                </c:pt>
                <c:pt idx="2339">
                  <c:v>83982</c:v>
                </c:pt>
                <c:pt idx="2340">
                  <c:v>78365</c:v>
                </c:pt>
                <c:pt idx="2341">
                  <c:v>85493</c:v>
                </c:pt>
                <c:pt idx="2342">
                  <c:v>74302</c:v>
                </c:pt>
                <c:pt idx="2343">
                  <c:v>57201</c:v>
                </c:pt>
                <c:pt idx="2344">
                  <c:v>74538</c:v>
                </c:pt>
                <c:pt idx="2345">
                  <c:v>89793</c:v>
                </c:pt>
                <c:pt idx="2346">
                  <c:v>70525</c:v>
                </c:pt>
                <c:pt idx="2347">
                  <c:v>69553</c:v>
                </c:pt>
                <c:pt idx="2348">
                  <c:v>73416</c:v>
                </c:pt>
                <c:pt idx="2349">
                  <c:v>81912</c:v>
                </c:pt>
                <c:pt idx="2350">
                  <c:v>79566</c:v>
                </c:pt>
                <c:pt idx="2351">
                  <c:v>82622</c:v>
                </c:pt>
                <c:pt idx="2352">
                  <c:v>83661</c:v>
                </c:pt>
                <c:pt idx="2353">
                  <c:v>85712</c:v>
                </c:pt>
                <c:pt idx="2354">
                  <c:v>78355</c:v>
                </c:pt>
                <c:pt idx="2355">
                  <c:v>70959</c:v>
                </c:pt>
                <c:pt idx="2356">
                  <c:v>72638</c:v>
                </c:pt>
                <c:pt idx="2357">
                  <c:v>83744</c:v>
                </c:pt>
                <c:pt idx="2358">
                  <c:v>87656</c:v>
                </c:pt>
                <c:pt idx="2359">
                  <c:v>85465</c:v>
                </c:pt>
                <c:pt idx="2360">
                  <c:v>81570</c:v>
                </c:pt>
                <c:pt idx="2361">
                  <c:v>85530</c:v>
                </c:pt>
                <c:pt idx="2362">
                  <c:v>69954</c:v>
                </c:pt>
                <c:pt idx="2363">
                  <c:v>63285</c:v>
                </c:pt>
                <c:pt idx="2364">
                  <c:v>84085</c:v>
                </c:pt>
                <c:pt idx="2365">
                  <c:v>92347</c:v>
                </c:pt>
                <c:pt idx="2366">
                  <c:v>75881</c:v>
                </c:pt>
                <c:pt idx="2367">
                  <c:v>105486</c:v>
                </c:pt>
                <c:pt idx="2368">
                  <c:v>92345</c:v>
                </c:pt>
                <c:pt idx="2369">
                  <c:v>70234</c:v>
                </c:pt>
                <c:pt idx="2370">
                  <c:v>63886</c:v>
                </c:pt>
                <c:pt idx="2371">
                  <c:v>49772</c:v>
                </c:pt>
                <c:pt idx="2372">
                  <c:v>67995</c:v>
                </c:pt>
                <c:pt idx="2373">
                  <c:v>73828</c:v>
                </c:pt>
                <c:pt idx="2374">
                  <c:v>75792</c:v>
                </c:pt>
                <c:pt idx="2375">
                  <c:v>93670</c:v>
                </c:pt>
                <c:pt idx="2376">
                  <c:v>84652</c:v>
                </c:pt>
                <c:pt idx="2377">
                  <c:v>88390</c:v>
                </c:pt>
                <c:pt idx="2378">
                  <c:v>99725</c:v>
                </c:pt>
                <c:pt idx="2379">
                  <c:v>93205</c:v>
                </c:pt>
                <c:pt idx="2380">
                  <c:v>97098</c:v>
                </c:pt>
                <c:pt idx="2381">
                  <c:v>101241</c:v>
                </c:pt>
                <c:pt idx="2382">
                  <c:v>100837</c:v>
                </c:pt>
                <c:pt idx="2383">
                  <c:v>99621</c:v>
                </c:pt>
                <c:pt idx="2384">
                  <c:v>102948</c:v>
                </c:pt>
                <c:pt idx="2385">
                  <c:v>112213</c:v>
                </c:pt>
                <c:pt idx="2386">
                  <c:v>110107</c:v>
                </c:pt>
                <c:pt idx="2387">
                  <c:v>111760</c:v>
                </c:pt>
                <c:pt idx="2388">
                  <c:v>88186</c:v>
                </c:pt>
                <c:pt idx="2389">
                  <c:v>109445</c:v>
                </c:pt>
                <c:pt idx="2390">
                  <c:v>100744</c:v>
                </c:pt>
                <c:pt idx="2391">
                  <c:v>104932</c:v>
                </c:pt>
                <c:pt idx="2392">
                  <c:v>93781</c:v>
                </c:pt>
                <c:pt idx="2393">
                  <c:v>97228</c:v>
                </c:pt>
                <c:pt idx="2394">
                  <c:v>107698</c:v>
                </c:pt>
                <c:pt idx="2395">
                  <c:v>103561</c:v>
                </c:pt>
                <c:pt idx="2396">
                  <c:v>95920</c:v>
                </c:pt>
                <c:pt idx="2397">
                  <c:v>68316</c:v>
                </c:pt>
                <c:pt idx="2398">
                  <c:v>79217</c:v>
                </c:pt>
                <c:pt idx="2399">
                  <c:v>89852</c:v>
                </c:pt>
                <c:pt idx="2400">
                  <c:v>103420</c:v>
                </c:pt>
                <c:pt idx="2401">
                  <c:v>130217</c:v>
                </c:pt>
                <c:pt idx="2402">
                  <c:v>113672</c:v>
                </c:pt>
                <c:pt idx="2403">
                  <c:v>113427</c:v>
                </c:pt>
                <c:pt idx="2404">
                  <c:v>91732</c:v>
                </c:pt>
                <c:pt idx="2405">
                  <c:v>87714</c:v>
                </c:pt>
                <c:pt idx="2406">
                  <c:v>88003</c:v>
                </c:pt>
                <c:pt idx="2407">
                  <c:v>85744</c:v>
                </c:pt>
                <c:pt idx="2408">
                  <c:v>75822</c:v>
                </c:pt>
                <c:pt idx="2409">
                  <c:v>88428</c:v>
                </c:pt>
                <c:pt idx="2410">
                  <c:v>74440</c:v>
                </c:pt>
                <c:pt idx="2411">
                  <c:v>70300</c:v>
                </c:pt>
                <c:pt idx="2412">
                  <c:v>57525</c:v>
                </c:pt>
                <c:pt idx="2413">
                  <c:v>70686</c:v>
                </c:pt>
                <c:pt idx="2414">
                  <c:v>86682</c:v>
                </c:pt>
                <c:pt idx="2415">
                  <c:v>83130</c:v>
                </c:pt>
                <c:pt idx="2416">
                  <c:v>69299</c:v>
                </c:pt>
                <c:pt idx="2417">
                  <c:v>57813</c:v>
                </c:pt>
                <c:pt idx="2418">
                  <c:v>61555</c:v>
                </c:pt>
                <c:pt idx="2419">
                  <c:v>49590</c:v>
                </c:pt>
                <c:pt idx="2420">
                  <c:v>59484</c:v>
                </c:pt>
                <c:pt idx="2421">
                  <c:v>58767</c:v>
                </c:pt>
                <c:pt idx="2422">
                  <c:v>60614</c:v>
                </c:pt>
                <c:pt idx="2423">
                  <c:v>82379</c:v>
                </c:pt>
                <c:pt idx="2424">
                  <c:v>81901</c:v>
                </c:pt>
                <c:pt idx="2425">
                  <c:v>77407</c:v>
                </c:pt>
                <c:pt idx="2426">
                  <c:v>69016</c:v>
                </c:pt>
                <c:pt idx="2427">
                  <c:v>80342</c:v>
                </c:pt>
                <c:pt idx="2428">
                  <c:v>82781</c:v>
                </c:pt>
                <c:pt idx="2429">
                  <c:v>88236</c:v>
                </c:pt>
                <c:pt idx="2430">
                  <c:v>80775</c:v>
                </c:pt>
                <c:pt idx="2431">
                  <c:v>79648</c:v>
                </c:pt>
                <c:pt idx="2432">
                  <c:v>72360</c:v>
                </c:pt>
                <c:pt idx="2433">
                  <c:v>66926</c:v>
                </c:pt>
                <c:pt idx="2434">
                  <c:v>59122</c:v>
                </c:pt>
                <c:pt idx="2435">
                  <c:v>70362</c:v>
                </c:pt>
                <c:pt idx="2436">
                  <c:v>70238</c:v>
                </c:pt>
                <c:pt idx="2437">
                  <c:v>67026</c:v>
                </c:pt>
                <c:pt idx="2438">
                  <c:v>76654</c:v>
                </c:pt>
                <c:pt idx="2439">
                  <c:v>80348</c:v>
                </c:pt>
                <c:pt idx="2440">
                  <c:v>61783</c:v>
                </c:pt>
                <c:pt idx="2441">
                  <c:v>68091</c:v>
                </c:pt>
                <c:pt idx="2442">
                  <c:v>66747</c:v>
                </c:pt>
                <c:pt idx="2443">
                  <c:v>70525</c:v>
                </c:pt>
                <c:pt idx="2444">
                  <c:v>75496</c:v>
                </c:pt>
                <c:pt idx="2445">
                  <c:v>74226</c:v>
                </c:pt>
                <c:pt idx="2446">
                  <c:v>68513</c:v>
                </c:pt>
                <c:pt idx="2447">
                  <c:v>60370</c:v>
                </c:pt>
                <c:pt idx="2448">
                  <c:v>64287</c:v>
                </c:pt>
                <c:pt idx="2449">
                  <c:v>84341</c:v>
                </c:pt>
                <c:pt idx="2450">
                  <c:v>71665</c:v>
                </c:pt>
                <c:pt idx="2451">
                  <c:v>76489</c:v>
                </c:pt>
                <c:pt idx="2452">
                  <c:v>76092</c:v>
                </c:pt>
                <c:pt idx="2453">
                  <c:v>87523</c:v>
                </c:pt>
                <c:pt idx="2454">
                  <c:v>79492</c:v>
                </c:pt>
                <c:pt idx="2455">
                  <c:v>92248</c:v>
                </c:pt>
                <c:pt idx="2456">
                  <c:v>102137</c:v>
                </c:pt>
                <c:pt idx="2457">
                  <c:v>95589</c:v>
                </c:pt>
                <c:pt idx="2458">
                  <c:v>94555</c:v>
                </c:pt>
                <c:pt idx="2459">
                  <c:v>76692</c:v>
                </c:pt>
                <c:pt idx="2460">
                  <c:v>48410</c:v>
                </c:pt>
                <c:pt idx="2461">
                  <c:v>52381</c:v>
                </c:pt>
                <c:pt idx="2462">
                  <c:v>51059</c:v>
                </c:pt>
                <c:pt idx="2463">
                  <c:v>66252</c:v>
                </c:pt>
                <c:pt idx="2464">
                  <c:v>68880</c:v>
                </c:pt>
                <c:pt idx="2465">
                  <c:v>91438</c:v>
                </c:pt>
                <c:pt idx="2466">
                  <c:v>92511</c:v>
                </c:pt>
                <c:pt idx="2467">
                  <c:v>83823</c:v>
                </c:pt>
                <c:pt idx="2468">
                  <c:v>72767</c:v>
                </c:pt>
                <c:pt idx="2469">
                  <c:v>75259</c:v>
                </c:pt>
                <c:pt idx="2470">
                  <c:v>89724</c:v>
                </c:pt>
                <c:pt idx="2471">
                  <c:v>81274</c:v>
                </c:pt>
                <c:pt idx="2472">
                  <c:v>90505</c:v>
                </c:pt>
                <c:pt idx="2473">
                  <c:v>83983</c:v>
                </c:pt>
                <c:pt idx="2474">
                  <c:v>81836</c:v>
                </c:pt>
                <c:pt idx="2475">
                  <c:v>74409</c:v>
                </c:pt>
                <c:pt idx="2476">
                  <c:v>79917</c:v>
                </c:pt>
                <c:pt idx="2477">
                  <c:v>71642</c:v>
                </c:pt>
                <c:pt idx="2478">
                  <c:v>94543</c:v>
                </c:pt>
                <c:pt idx="2479">
                  <c:v>109218</c:v>
                </c:pt>
                <c:pt idx="2480">
                  <c:v>94792</c:v>
                </c:pt>
                <c:pt idx="2481">
                  <c:v>87718</c:v>
                </c:pt>
                <c:pt idx="2482">
                  <c:v>80013</c:v>
                </c:pt>
                <c:pt idx="2483">
                  <c:v>84271</c:v>
                </c:pt>
                <c:pt idx="2484">
                  <c:v>107883</c:v>
                </c:pt>
                <c:pt idx="2485">
                  <c:v>96618</c:v>
                </c:pt>
                <c:pt idx="2486">
                  <c:v>106663</c:v>
                </c:pt>
                <c:pt idx="2487">
                  <c:v>110531</c:v>
                </c:pt>
                <c:pt idx="2488">
                  <c:v>87584</c:v>
                </c:pt>
                <c:pt idx="2489">
                  <c:v>82073</c:v>
                </c:pt>
                <c:pt idx="2490">
                  <c:v>79163</c:v>
                </c:pt>
                <c:pt idx="2491">
                  <c:v>92218</c:v>
                </c:pt>
                <c:pt idx="2492">
                  <c:v>77010</c:v>
                </c:pt>
                <c:pt idx="2493">
                  <c:v>75576</c:v>
                </c:pt>
                <c:pt idx="2494">
                  <c:v>78059</c:v>
                </c:pt>
                <c:pt idx="2495">
                  <c:v>75005</c:v>
                </c:pt>
                <c:pt idx="2496">
                  <c:v>78009</c:v>
                </c:pt>
                <c:pt idx="2497">
                  <c:v>110542</c:v>
                </c:pt>
                <c:pt idx="2498">
                  <c:v>104115</c:v>
                </c:pt>
                <c:pt idx="2499">
                  <c:v>96029</c:v>
                </c:pt>
                <c:pt idx="2500">
                  <c:v>95534</c:v>
                </c:pt>
                <c:pt idx="2501">
                  <c:v>104118</c:v>
                </c:pt>
                <c:pt idx="2502">
                  <c:v>95881</c:v>
                </c:pt>
                <c:pt idx="2503">
                  <c:v>96872</c:v>
                </c:pt>
                <c:pt idx="2504">
                  <c:v>119471</c:v>
                </c:pt>
                <c:pt idx="2505">
                  <c:v>113078</c:v>
                </c:pt>
                <c:pt idx="2506">
                  <c:v>107939</c:v>
                </c:pt>
                <c:pt idx="2507">
                  <c:v>106769</c:v>
                </c:pt>
                <c:pt idx="2508">
                  <c:v>100414</c:v>
                </c:pt>
                <c:pt idx="2509">
                  <c:v>108837</c:v>
                </c:pt>
                <c:pt idx="2510">
                  <c:v>98486</c:v>
                </c:pt>
                <c:pt idx="2511">
                  <c:v>97882</c:v>
                </c:pt>
                <c:pt idx="2512">
                  <c:v>98791</c:v>
                </c:pt>
                <c:pt idx="2513">
                  <c:v>108258</c:v>
                </c:pt>
                <c:pt idx="2514">
                  <c:v>99826</c:v>
                </c:pt>
                <c:pt idx="2515">
                  <c:v>114405</c:v>
                </c:pt>
                <c:pt idx="2516">
                  <c:v>101364</c:v>
                </c:pt>
                <c:pt idx="2517">
                  <c:v>74036</c:v>
                </c:pt>
                <c:pt idx="2518">
                  <c:v>87316</c:v>
                </c:pt>
                <c:pt idx="2519">
                  <c:v>92058</c:v>
                </c:pt>
                <c:pt idx="2520">
                  <c:v>90613</c:v>
                </c:pt>
                <c:pt idx="2521">
                  <c:v>99861</c:v>
                </c:pt>
                <c:pt idx="2522">
                  <c:v>84477</c:v>
                </c:pt>
                <c:pt idx="2523">
                  <c:v>69875</c:v>
                </c:pt>
                <c:pt idx="2524">
                  <c:v>70988</c:v>
                </c:pt>
                <c:pt idx="2525">
                  <c:v>88371</c:v>
                </c:pt>
                <c:pt idx="2526">
                  <c:v>88191</c:v>
                </c:pt>
                <c:pt idx="2527">
                  <c:v>108606</c:v>
                </c:pt>
                <c:pt idx="2528">
                  <c:v>107881</c:v>
                </c:pt>
                <c:pt idx="2529">
                  <c:v>98557</c:v>
                </c:pt>
                <c:pt idx="2530">
                  <c:v>102938</c:v>
                </c:pt>
                <c:pt idx="2531">
                  <c:v>94716</c:v>
                </c:pt>
                <c:pt idx="2532">
                  <c:v>87508</c:v>
                </c:pt>
                <c:pt idx="2533">
                  <c:v>93174</c:v>
                </c:pt>
                <c:pt idx="2534">
                  <c:v>89498</c:v>
                </c:pt>
                <c:pt idx="2535">
                  <c:v>86892</c:v>
                </c:pt>
                <c:pt idx="2536">
                  <c:v>90052</c:v>
                </c:pt>
                <c:pt idx="2537">
                  <c:v>91372</c:v>
                </c:pt>
                <c:pt idx="2538">
                  <c:v>82498</c:v>
                </c:pt>
                <c:pt idx="2539">
                  <c:v>92146</c:v>
                </c:pt>
                <c:pt idx="2540">
                  <c:v>101412</c:v>
                </c:pt>
                <c:pt idx="2541">
                  <c:v>98485</c:v>
                </c:pt>
                <c:pt idx="2542">
                  <c:v>104817</c:v>
                </c:pt>
                <c:pt idx="2543">
                  <c:v>116167</c:v>
                </c:pt>
                <c:pt idx="2544">
                  <c:v>103450</c:v>
                </c:pt>
                <c:pt idx="2545">
                  <c:v>91554</c:v>
                </c:pt>
                <c:pt idx="2546">
                  <c:v>108716</c:v>
                </c:pt>
                <c:pt idx="2547">
                  <c:v>105994</c:v>
                </c:pt>
                <c:pt idx="2548">
                  <c:v>97035</c:v>
                </c:pt>
                <c:pt idx="2549">
                  <c:v>89754</c:v>
                </c:pt>
                <c:pt idx="2550">
                  <c:v>100873</c:v>
                </c:pt>
                <c:pt idx="2551">
                  <c:v>92341</c:v>
                </c:pt>
                <c:pt idx="2552">
                  <c:v>83353</c:v>
                </c:pt>
                <c:pt idx="2553">
                  <c:v>109393</c:v>
                </c:pt>
                <c:pt idx="2554">
                  <c:v>105488</c:v>
                </c:pt>
                <c:pt idx="2555">
                  <c:v>95862</c:v>
                </c:pt>
                <c:pt idx="2556">
                  <c:v>107678</c:v>
                </c:pt>
                <c:pt idx="2557">
                  <c:v>98487</c:v>
                </c:pt>
                <c:pt idx="2558">
                  <c:v>86262</c:v>
                </c:pt>
                <c:pt idx="2559">
                  <c:v>92242</c:v>
                </c:pt>
                <c:pt idx="2560">
                  <c:v>116958</c:v>
                </c:pt>
                <c:pt idx="2561">
                  <c:v>111694</c:v>
                </c:pt>
                <c:pt idx="2562">
                  <c:v>115092</c:v>
                </c:pt>
                <c:pt idx="2563">
                  <c:v>106416</c:v>
                </c:pt>
                <c:pt idx="2564">
                  <c:v>103830</c:v>
                </c:pt>
                <c:pt idx="2565">
                  <c:v>64484</c:v>
                </c:pt>
                <c:pt idx="2566">
                  <c:v>94469</c:v>
                </c:pt>
                <c:pt idx="2567">
                  <c:v>95816</c:v>
                </c:pt>
                <c:pt idx="2568">
                  <c:v>105260</c:v>
                </c:pt>
                <c:pt idx="2569">
                  <c:v>98704</c:v>
                </c:pt>
                <c:pt idx="2570">
                  <c:v>84764</c:v>
                </c:pt>
                <c:pt idx="2571">
                  <c:v>101752</c:v>
                </c:pt>
                <c:pt idx="2572">
                  <c:v>115872</c:v>
                </c:pt>
                <c:pt idx="2573">
                  <c:v>86141</c:v>
                </c:pt>
                <c:pt idx="2574">
                  <c:v>90363</c:v>
                </c:pt>
                <c:pt idx="2575">
                  <c:v>92359</c:v>
                </c:pt>
                <c:pt idx="2576">
                  <c:v>87334</c:v>
                </c:pt>
                <c:pt idx="2577">
                  <c:v>91863</c:v>
                </c:pt>
                <c:pt idx="2578">
                  <c:v>81213</c:v>
                </c:pt>
                <c:pt idx="2579">
                  <c:v>84356</c:v>
                </c:pt>
                <c:pt idx="2580">
                  <c:v>88334</c:v>
                </c:pt>
                <c:pt idx="2581">
                  <c:v>82407</c:v>
                </c:pt>
                <c:pt idx="2582">
                  <c:v>66655</c:v>
                </c:pt>
                <c:pt idx="2583">
                  <c:v>73890</c:v>
                </c:pt>
                <c:pt idx="2584">
                  <c:v>72870</c:v>
                </c:pt>
                <c:pt idx="2585">
                  <c:v>71052</c:v>
                </c:pt>
                <c:pt idx="2586">
                  <c:v>70782</c:v>
                </c:pt>
                <c:pt idx="2587">
                  <c:v>82569</c:v>
                </c:pt>
                <c:pt idx="2588">
                  <c:v>78739</c:v>
                </c:pt>
                <c:pt idx="2589">
                  <c:v>88672</c:v>
                </c:pt>
                <c:pt idx="2590">
                  <c:v>105902</c:v>
                </c:pt>
                <c:pt idx="2591">
                  <c:v>93108</c:v>
                </c:pt>
                <c:pt idx="2592">
                  <c:v>112084</c:v>
                </c:pt>
                <c:pt idx="2593">
                  <c:v>84651</c:v>
                </c:pt>
                <c:pt idx="2594">
                  <c:v>114546</c:v>
                </c:pt>
                <c:pt idx="2595">
                  <c:v>93141</c:v>
                </c:pt>
                <c:pt idx="2596">
                  <c:v>131705</c:v>
                </c:pt>
                <c:pt idx="2597">
                  <c:v>139986</c:v>
                </c:pt>
                <c:pt idx="2598">
                  <c:v>131831</c:v>
                </c:pt>
                <c:pt idx="2599">
                  <c:v>122521</c:v>
                </c:pt>
                <c:pt idx="2600">
                  <c:v>114907</c:v>
                </c:pt>
                <c:pt idx="2601">
                  <c:v>107978</c:v>
                </c:pt>
                <c:pt idx="2602">
                  <c:v>127705</c:v>
                </c:pt>
                <c:pt idx="2603">
                  <c:v>121485</c:v>
                </c:pt>
                <c:pt idx="2604">
                  <c:v>117102</c:v>
                </c:pt>
                <c:pt idx="2605">
                  <c:v>112068</c:v>
                </c:pt>
                <c:pt idx="2606">
                  <c:v>127823</c:v>
                </c:pt>
                <c:pt idx="2607">
                  <c:v>120853</c:v>
                </c:pt>
                <c:pt idx="2608">
                  <c:v>127674</c:v>
                </c:pt>
                <c:pt idx="2609">
                  <c:v>108332</c:v>
                </c:pt>
                <c:pt idx="2610">
                  <c:v>122078</c:v>
                </c:pt>
                <c:pt idx="2611">
                  <c:v>113601</c:v>
                </c:pt>
                <c:pt idx="2612">
                  <c:v>142134</c:v>
                </c:pt>
                <c:pt idx="2613">
                  <c:v>129177</c:v>
                </c:pt>
                <c:pt idx="2614">
                  <c:v>87877</c:v>
                </c:pt>
                <c:pt idx="2615">
                  <c:v>81554</c:v>
                </c:pt>
                <c:pt idx="2616">
                  <c:v>107976</c:v>
                </c:pt>
                <c:pt idx="2617">
                  <c:v>146111</c:v>
                </c:pt>
                <c:pt idx="2618">
                  <c:v>138630</c:v>
                </c:pt>
                <c:pt idx="2619">
                  <c:v>102479</c:v>
                </c:pt>
                <c:pt idx="2620">
                  <c:v>107374</c:v>
                </c:pt>
                <c:pt idx="2621">
                  <c:v>110681</c:v>
                </c:pt>
                <c:pt idx="2622">
                  <c:v>102239</c:v>
                </c:pt>
                <c:pt idx="2623">
                  <c:v>111720</c:v>
                </c:pt>
                <c:pt idx="2624">
                  <c:v>107912</c:v>
                </c:pt>
                <c:pt idx="2625">
                  <c:v>113964</c:v>
                </c:pt>
                <c:pt idx="2626">
                  <c:v>124996</c:v>
                </c:pt>
                <c:pt idx="2627">
                  <c:v>121837</c:v>
                </c:pt>
                <c:pt idx="2628">
                  <c:v>95446</c:v>
                </c:pt>
                <c:pt idx="2629">
                  <c:v>110945</c:v>
                </c:pt>
                <c:pt idx="2630">
                  <c:v>123614</c:v>
                </c:pt>
                <c:pt idx="2631">
                  <c:v>126473</c:v>
                </c:pt>
                <c:pt idx="2632">
                  <c:v>132888</c:v>
                </c:pt>
                <c:pt idx="2633">
                  <c:v>139751</c:v>
                </c:pt>
                <c:pt idx="2634">
                  <c:v>122403</c:v>
                </c:pt>
                <c:pt idx="2635">
                  <c:v>97007</c:v>
                </c:pt>
                <c:pt idx="2636">
                  <c:v>134324</c:v>
                </c:pt>
                <c:pt idx="2637">
                  <c:v>145484</c:v>
                </c:pt>
                <c:pt idx="2638">
                  <c:v>132373</c:v>
                </c:pt>
                <c:pt idx="2639">
                  <c:v>131581</c:v>
                </c:pt>
                <c:pt idx="2640">
                  <c:v>120632</c:v>
                </c:pt>
                <c:pt idx="2641">
                  <c:v>116657</c:v>
                </c:pt>
                <c:pt idx="2642">
                  <c:v>106472</c:v>
                </c:pt>
                <c:pt idx="2643">
                  <c:v>92444</c:v>
                </c:pt>
                <c:pt idx="2644">
                  <c:v>126844</c:v>
                </c:pt>
                <c:pt idx="2645">
                  <c:v>133664</c:v>
                </c:pt>
                <c:pt idx="2646">
                  <c:v>133408</c:v>
                </c:pt>
                <c:pt idx="2647">
                  <c:v>133113</c:v>
                </c:pt>
                <c:pt idx="2648">
                  <c:v>130367</c:v>
                </c:pt>
                <c:pt idx="2649">
                  <c:v>144230</c:v>
                </c:pt>
                <c:pt idx="2650">
                  <c:v>144356</c:v>
                </c:pt>
                <c:pt idx="2651">
                  <c:v>144848</c:v>
                </c:pt>
                <c:pt idx="2652">
                  <c:v>141222</c:v>
                </c:pt>
                <c:pt idx="2653">
                  <c:v>137599</c:v>
                </c:pt>
                <c:pt idx="2654">
                  <c:v>160697</c:v>
                </c:pt>
                <c:pt idx="2655">
                  <c:v>144759</c:v>
                </c:pt>
                <c:pt idx="2656">
                  <c:v>145343</c:v>
                </c:pt>
                <c:pt idx="2657">
                  <c:v>133914</c:v>
                </c:pt>
                <c:pt idx="2658">
                  <c:v>105946</c:v>
                </c:pt>
                <c:pt idx="2659">
                  <c:v>128149</c:v>
                </c:pt>
                <c:pt idx="2660">
                  <c:v>153170</c:v>
                </c:pt>
                <c:pt idx="2661">
                  <c:v>163088</c:v>
                </c:pt>
                <c:pt idx="2662">
                  <c:v>155387</c:v>
                </c:pt>
                <c:pt idx="2663">
                  <c:v>137627</c:v>
                </c:pt>
                <c:pt idx="2664">
                  <c:v>140698</c:v>
                </c:pt>
                <c:pt idx="2665">
                  <c:v>158867</c:v>
                </c:pt>
                <c:pt idx="2666">
                  <c:v>132831</c:v>
                </c:pt>
                <c:pt idx="2667">
                  <c:v>143202</c:v>
                </c:pt>
                <c:pt idx="2668">
                  <c:v>147468</c:v>
                </c:pt>
                <c:pt idx="2669">
                  <c:v>142051</c:v>
                </c:pt>
                <c:pt idx="2670">
                  <c:v>96963</c:v>
                </c:pt>
                <c:pt idx="2671">
                  <c:v>119815</c:v>
                </c:pt>
                <c:pt idx="2672">
                  <c:v>121927</c:v>
                </c:pt>
                <c:pt idx="2673">
                  <c:v>118528</c:v>
                </c:pt>
                <c:pt idx="2674">
                  <c:v>106008</c:v>
                </c:pt>
                <c:pt idx="2675">
                  <c:v>127161</c:v>
                </c:pt>
                <c:pt idx="2676">
                  <c:v>121340</c:v>
                </c:pt>
                <c:pt idx="2677">
                  <c:v>104166</c:v>
                </c:pt>
                <c:pt idx="2678">
                  <c:v>117969</c:v>
                </c:pt>
                <c:pt idx="2679">
                  <c:v>141689</c:v>
                </c:pt>
                <c:pt idx="2680">
                  <c:v>153426</c:v>
                </c:pt>
                <c:pt idx="2681">
                  <c:v>139044</c:v>
                </c:pt>
                <c:pt idx="2682">
                  <c:v>136043</c:v>
                </c:pt>
                <c:pt idx="2683">
                  <c:v>146225</c:v>
                </c:pt>
                <c:pt idx="2684">
                  <c:v>91674</c:v>
                </c:pt>
                <c:pt idx="2685">
                  <c:v>129226</c:v>
                </c:pt>
                <c:pt idx="2686">
                  <c:v>122689</c:v>
                </c:pt>
                <c:pt idx="2687">
                  <c:v>134281</c:v>
                </c:pt>
                <c:pt idx="2688">
                  <c:v>160290</c:v>
                </c:pt>
                <c:pt idx="2689">
                  <c:v>160381</c:v>
                </c:pt>
                <c:pt idx="2690">
                  <c:v>152298</c:v>
                </c:pt>
                <c:pt idx="2691">
                  <c:v>90679</c:v>
                </c:pt>
                <c:pt idx="2692">
                  <c:v>83913</c:v>
                </c:pt>
                <c:pt idx="2693">
                  <c:v>114024</c:v>
                </c:pt>
                <c:pt idx="2694">
                  <c:v>135459</c:v>
                </c:pt>
                <c:pt idx="2695">
                  <c:v>114455</c:v>
                </c:pt>
                <c:pt idx="2696">
                  <c:v>114203</c:v>
                </c:pt>
                <c:pt idx="2697">
                  <c:v>109198</c:v>
                </c:pt>
                <c:pt idx="2698">
                  <c:v>84621</c:v>
                </c:pt>
                <c:pt idx="2699">
                  <c:v>82082</c:v>
                </c:pt>
                <c:pt idx="2700">
                  <c:v>94431</c:v>
                </c:pt>
                <c:pt idx="2701">
                  <c:v>109412</c:v>
                </c:pt>
                <c:pt idx="2702">
                  <c:v>111020</c:v>
                </c:pt>
                <c:pt idx="2703">
                  <c:v>106315</c:v>
                </c:pt>
                <c:pt idx="2704">
                  <c:v>106676</c:v>
                </c:pt>
                <c:pt idx="2705">
                  <c:v>112366</c:v>
                </c:pt>
                <c:pt idx="2706">
                  <c:v>120393</c:v>
                </c:pt>
                <c:pt idx="2707">
                  <c:v>133457</c:v>
                </c:pt>
                <c:pt idx="2708">
                  <c:v>138067</c:v>
                </c:pt>
                <c:pt idx="2709">
                  <c:v>145082</c:v>
                </c:pt>
                <c:pt idx="2710">
                  <c:v>130664</c:v>
                </c:pt>
                <c:pt idx="2711">
                  <c:v>124303</c:v>
                </c:pt>
                <c:pt idx="2712">
                  <c:v>113314</c:v>
                </c:pt>
                <c:pt idx="2713">
                  <c:v>124498</c:v>
                </c:pt>
                <c:pt idx="2714">
                  <c:v>134759</c:v>
                </c:pt>
                <c:pt idx="2715">
                  <c:v>147261</c:v>
                </c:pt>
                <c:pt idx="2716">
                  <c:v>131110</c:v>
                </c:pt>
                <c:pt idx="2717">
                  <c:v>149298</c:v>
                </c:pt>
                <c:pt idx="2718">
                  <c:v>149358</c:v>
                </c:pt>
                <c:pt idx="2719">
                  <c:v>136979</c:v>
                </c:pt>
                <c:pt idx="2720">
                  <c:v>120915</c:v>
                </c:pt>
                <c:pt idx="2721">
                  <c:v>124322</c:v>
                </c:pt>
                <c:pt idx="2722">
                  <c:v>131915</c:v>
                </c:pt>
                <c:pt idx="2723">
                  <c:v>125972</c:v>
                </c:pt>
                <c:pt idx="2724">
                  <c:v>125122</c:v>
                </c:pt>
                <c:pt idx="2725">
                  <c:v>138255</c:v>
                </c:pt>
                <c:pt idx="2726">
                  <c:v>127468</c:v>
                </c:pt>
                <c:pt idx="2727">
                  <c:v>106295</c:v>
                </c:pt>
                <c:pt idx="2728">
                  <c:v>112738</c:v>
                </c:pt>
                <c:pt idx="2729">
                  <c:v>116890</c:v>
                </c:pt>
                <c:pt idx="2730">
                  <c:v>127731</c:v>
                </c:pt>
                <c:pt idx="2731">
                  <c:v>129683</c:v>
                </c:pt>
                <c:pt idx="2732">
                  <c:v>132766</c:v>
                </c:pt>
                <c:pt idx="2733">
                  <c:v>132217</c:v>
                </c:pt>
                <c:pt idx="2734">
                  <c:v>125445</c:v>
                </c:pt>
                <c:pt idx="2735">
                  <c:v>117216</c:v>
                </c:pt>
                <c:pt idx="2736">
                  <c:v>117470</c:v>
                </c:pt>
                <c:pt idx="2737">
                  <c:v>127964</c:v>
                </c:pt>
                <c:pt idx="2738">
                  <c:v>105059</c:v>
                </c:pt>
                <c:pt idx="2739">
                  <c:v>116398</c:v>
                </c:pt>
                <c:pt idx="2740">
                  <c:v>126362</c:v>
                </c:pt>
                <c:pt idx="2741">
                  <c:v>101901</c:v>
                </c:pt>
                <c:pt idx="2742">
                  <c:v>109901</c:v>
                </c:pt>
                <c:pt idx="2743">
                  <c:v>123865</c:v>
                </c:pt>
                <c:pt idx="2744">
                  <c:v>119377</c:v>
                </c:pt>
                <c:pt idx="2745">
                  <c:v>122531</c:v>
                </c:pt>
                <c:pt idx="2746">
                  <c:v>138894</c:v>
                </c:pt>
                <c:pt idx="2747">
                  <c:v>123078</c:v>
                </c:pt>
                <c:pt idx="2748">
                  <c:v>117175</c:v>
                </c:pt>
                <c:pt idx="2749">
                  <c:v>129070</c:v>
                </c:pt>
                <c:pt idx="2750">
                  <c:v>130983</c:v>
                </c:pt>
                <c:pt idx="2751">
                  <c:v>127229</c:v>
                </c:pt>
                <c:pt idx="2752">
                  <c:v>147708</c:v>
                </c:pt>
                <c:pt idx="2753">
                  <c:v>149759</c:v>
                </c:pt>
                <c:pt idx="2754">
                  <c:v>148528</c:v>
                </c:pt>
                <c:pt idx="2755">
                  <c:v>137625</c:v>
                </c:pt>
                <c:pt idx="2756">
                  <c:v>127909</c:v>
                </c:pt>
                <c:pt idx="2757">
                  <c:v>129161</c:v>
                </c:pt>
                <c:pt idx="2758">
                  <c:v>141896</c:v>
                </c:pt>
                <c:pt idx="2759">
                  <c:v>154101</c:v>
                </c:pt>
                <c:pt idx="2760">
                  <c:v>161627</c:v>
                </c:pt>
                <c:pt idx="2761">
                  <c:v>155987</c:v>
                </c:pt>
                <c:pt idx="2762">
                  <c:v>163023</c:v>
                </c:pt>
                <c:pt idx="2763">
                  <c:v>153220</c:v>
                </c:pt>
                <c:pt idx="2764">
                  <c:v>160611</c:v>
                </c:pt>
                <c:pt idx="2765">
                  <c:v>166813</c:v>
                </c:pt>
                <c:pt idx="2766">
                  <c:v>173334</c:v>
                </c:pt>
                <c:pt idx="2767">
                  <c:v>178757</c:v>
                </c:pt>
                <c:pt idx="2768">
                  <c:v>155483</c:v>
                </c:pt>
                <c:pt idx="2769">
                  <c:v>156903</c:v>
                </c:pt>
                <c:pt idx="2770">
                  <c:v>162226</c:v>
                </c:pt>
                <c:pt idx="2771">
                  <c:v>151416</c:v>
                </c:pt>
                <c:pt idx="2772">
                  <c:v>139354</c:v>
                </c:pt>
                <c:pt idx="2773">
                  <c:v>146724</c:v>
                </c:pt>
                <c:pt idx="2774">
                  <c:v>140224</c:v>
                </c:pt>
                <c:pt idx="2775">
                  <c:v>139419</c:v>
                </c:pt>
                <c:pt idx="2776">
                  <c:v>135121</c:v>
                </c:pt>
                <c:pt idx="2777">
                  <c:v>139665</c:v>
                </c:pt>
                <c:pt idx="2778">
                  <c:v>147837</c:v>
                </c:pt>
                <c:pt idx="2779">
                  <c:v>144857</c:v>
                </c:pt>
                <c:pt idx="2780">
                  <c:v>135915</c:v>
                </c:pt>
                <c:pt idx="2781">
                  <c:v>127134</c:v>
                </c:pt>
                <c:pt idx="2782">
                  <c:v>134506</c:v>
                </c:pt>
                <c:pt idx="2783">
                  <c:v>107494</c:v>
                </c:pt>
                <c:pt idx="2784">
                  <c:v>102277</c:v>
                </c:pt>
                <c:pt idx="2785">
                  <c:v>94275</c:v>
                </c:pt>
                <c:pt idx="2786">
                  <c:v>104590</c:v>
                </c:pt>
                <c:pt idx="2787">
                  <c:v>86798</c:v>
                </c:pt>
                <c:pt idx="2788">
                  <c:v>89998</c:v>
                </c:pt>
                <c:pt idx="2789">
                  <c:v>86617</c:v>
                </c:pt>
                <c:pt idx="2790">
                  <c:v>84785</c:v>
                </c:pt>
                <c:pt idx="2791">
                  <c:v>83612</c:v>
                </c:pt>
                <c:pt idx="2792">
                  <c:v>90742</c:v>
                </c:pt>
                <c:pt idx="2793">
                  <c:v>95785</c:v>
                </c:pt>
                <c:pt idx="2794">
                  <c:v>108435</c:v>
                </c:pt>
                <c:pt idx="2795">
                  <c:v>112382</c:v>
                </c:pt>
                <c:pt idx="2796">
                  <c:v>110945</c:v>
                </c:pt>
                <c:pt idx="2797">
                  <c:v>106712</c:v>
                </c:pt>
                <c:pt idx="2798">
                  <c:v>104854</c:v>
                </c:pt>
                <c:pt idx="2799">
                  <c:v>107207</c:v>
                </c:pt>
                <c:pt idx="2800">
                  <c:v>115167</c:v>
                </c:pt>
                <c:pt idx="2801">
                  <c:v>111587</c:v>
                </c:pt>
                <c:pt idx="2802">
                  <c:v>125587</c:v>
                </c:pt>
                <c:pt idx="2803">
                  <c:v>128202</c:v>
                </c:pt>
                <c:pt idx="2804">
                  <c:v>106437</c:v>
                </c:pt>
                <c:pt idx="2805">
                  <c:v>104671</c:v>
                </c:pt>
                <c:pt idx="2806">
                  <c:v>117809</c:v>
                </c:pt>
                <c:pt idx="2807">
                  <c:v>124996</c:v>
                </c:pt>
                <c:pt idx="2808">
                  <c:v>124167</c:v>
                </c:pt>
                <c:pt idx="2809">
                  <c:v>117545</c:v>
                </c:pt>
                <c:pt idx="2810">
                  <c:v>112368</c:v>
                </c:pt>
                <c:pt idx="2811">
                  <c:v>95950</c:v>
                </c:pt>
                <c:pt idx="2812">
                  <c:v>104200</c:v>
                </c:pt>
                <c:pt idx="2813">
                  <c:v>127707</c:v>
                </c:pt>
                <c:pt idx="2814">
                  <c:v>133420</c:v>
                </c:pt>
                <c:pt idx="2815">
                  <c:v>126242</c:v>
                </c:pt>
                <c:pt idx="2816">
                  <c:v>123165</c:v>
                </c:pt>
                <c:pt idx="2817">
                  <c:v>123252</c:v>
                </c:pt>
                <c:pt idx="2818">
                  <c:v>116894</c:v>
                </c:pt>
                <c:pt idx="2819">
                  <c:v>131668</c:v>
                </c:pt>
                <c:pt idx="2820">
                  <c:v>131634</c:v>
                </c:pt>
                <c:pt idx="2821">
                  <c:v>120091</c:v>
                </c:pt>
                <c:pt idx="2822">
                  <c:v>143400</c:v>
                </c:pt>
                <c:pt idx="2823">
                  <c:v>152746</c:v>
                </c:pt>
                <c:pt idx="2824">
                  <c:v>156638</c:v>
                </c:pt>
                <c:pt idx="2825">
                  <c:v>154808</c:v>
                </c:pt>
                <c:pt idx="2826">
                  <c:v>162107</c:v>
                </c:pt>
                <c:pt idx="2827">
                  <c:v>150891</c:v>
                </c:pt>
                <c:pt idx="2828">
                  <c:v>136025</c:v>
                </c:pt>
                <c:pt idx="2829">
                  <c:v>136263</c:v>
                </c:pt>
                <c:pt idx="2830">
                  <c:v>146198</c:v>
                </c:pt>
                <c:pt idx="2831">
                  <c:v>141470</c:v>
                </c:pt>
                <c:pt idx="2832">
                  <c:v>112407</c:v>
                </c:pt>
                <c:pt idx="2833">
                  <c:v>108509</c:v>
                </c:pt>
                <c:pt idx="2834">
                  <c:v>125162</c:v>
                </c:pt>
                <c:pt idx="2835">
                  <c:v>132772</c:v>
                </c:pt>
                <c:pt idx="2836">
                  <c:v>139536</c:v>
                </c:pt>
                <c:pt idx="2837">
                  <c:v>130501</c:v>
                </c:pt>
                <c:pt idx="2838">
                  <c:v>128277</c:v>
                </c:pt>
                <c:pt idx="2839">
                  <c:v>100550</c:v>
                </c:pt>
                <c:pt idx="2840">
                  <c:v>107853</c:v>
                </c:pt>
                <c:pt idx="2841">
                  <c:v>119242</c:v>
                </c:pt>
                <c:pt idx="2842">
                  <c:v>135380</c:v>
                </c:pt>
                <c:pt idx="2843">
                  <c:v>125805</c:v>
                </c:pt>
                <c:pt idx="2844">
                  <c:v>117325</c:v>
                </c:pt>
                <c:pt idx="2845">
                  <c:v>106469</c:v>
                </c:pt>
                <c:pt idx="2846">
                  <c:v>105266</c:v>
                </c:pt>
                <c:pt idx="2847">
                  <c:v>121206</c:v>
                </c:pt>
                <c:pt idx="2848">
                  <c:v>149120</c:v>
                </c:pt>
                <c:pt idx="2849">
                  <c:v>150588</c:v>
                </c:pt>
                <c:pt idx="2850">
                  <c:v>137800</c:v>
                </c:pt>
                <c:pt idx="2851">
                  <c:v>123630</c:v>
                </c:pt>
                <c:pt idx="2852">
                  <c:v>111503</c:v>
                </c:pt>
                <c:pt idx="2853">
                  <c:v>99927</c:v>
                </c:pt>
                <c:pt idx="2854">
                  <c:v>117115</c:v>
                </c:pt>
                <c:pt idx="2855">
                  <c:v>133632</c:v>
                </c:pt>
                <c:pt idx="2856">
                  <c:v>138166</c:v>
                </c:pt>
                <c:pt idx="2857">
                  <c:v>128063</c:v>
                </c:pt>
                <c:pt idx="2858">
                  <c:v>145704</c:v>
                </c:pt>
                <c:pt idx="2859">
                  <c:v>119081</c:v>
                </c:pt>
                <c:pt idx="2860">
                  <c:v>122525</c:v>
                </c:pt>
                <c:pt idx="2861">
                  <c:v>117900</c:v>
                </c:pt>
                <c:pt idx="2862">
                  <c:v>139365</c:v>
                </c:pt>
                <c:pt idx="2863">
                  <c:v>162193</c:v>
                </c:pt>
                <c:pt idx="2864">
                  <c:v>131200</c:v>
                </c:pt>
                <c:pt idx="2865">
                  <c:v>152878</c:v>
                </c:pt>
                <c:pt idx="2866">
                  <c:v>136203</c:v>
                </c:pt>
                <c:pt idx="2867">
                  <c:v>133089</c:v>
                </c:pt>
                <c:pt idx="2868">
                  <c:v>143499</c:v>
                </c:pt>
                <c:pt idx="2869">
                  <c:v>140154</c:v>
                </c:pt>
                <c:pt idx="2870">
                  <c:v>143290</c:v>
                </c:pt>
                <c:pt idx="2871">
                  <c:v>142330</c:v>
                </c:pt>
                <c:pt idx="2872">
                  <c:v>132767</c:v>
                </c:pt>
                <c:pt idx="2873">
                  <c:v>146206</c:v>
                </c:pt>
                <c:pt idx="2874">
                  <c:v>150877</c:v>
                </c:pt>
                <c:pt idx="2875">
                  <c:v>132999</c:v>
                </c:pt>
                <c:pt idx="2876">
                  <c:v>128745</c:v>
                </c:pt>
                <c:pt idx="2877">
                  <c:v>132568</c:v>
                </c:pt>
                <c:pt idx="2878">
                  <c:v>131766</c:v>
                </c:pt>
                <c:pt idx="2879">
                  <c:v>129973</c:v>
                </c:pt>
                <c:pt idx="2880">
                  <c:v>113160</c:v>
                </c:pt>
                <c:pt idx="2881">
                  <c:v>116464</c:v>
                </c:pt>
                <c:pt idx="2882">
                  <c:v>131035</c:v>
                </c:pt>
                <c:pt idx="2883">
                  <c:v>133214</c:v>
                </c:pt>
                <c:pt idx="2884">
                  <c:v>140185</c:v>
                </c:pt>
                <c:pt idx="2885">
                  <c:v>124558</c:v>
                </c:pt>
                <c:pt idx="2886">
                  <c:v>113318</c:v>
                </c:pt>
                <c:pt idx="2887">
                  <c:v>114886</c:v>
                </c:pt>
                <c:pt idx="2888">
                  <c:v>114762</c:v>
                </c:pt>
                <c:pt idx="2889">
                  <c:v>130954</c:v>
                </c:pt>
                <c:pt idx="2890">
                  <c:v>125228</c:v>
                </c:pt>
                <c:pt idx="2891">
                  <c:v>127376</c:v>
                </c:pt>
                <c:pt idx="2892">
                  <c:v>115762</c:v>
                </c:pt>
                <c:pt idx="2893">
                  <c:v>112541</c:v>
                </c:pt>
                <c:pt idx="2894">
                  <c:v>113653</c:v>
                </c:pt>
                <c:pt idx="2895">
                  <c:v>102427</c:v>
                </c:pt>
                <c:pt idx="2896">
                  <c:v>119690</c:v>
                </c:pt>
                <c:pt idx="2897">
                  <c:v>121305</c:v>
                </c:pt>
                <c:pt idx="2898">
                  <c:v>123833</c:v>
                </c:pt>
                <c:pt idx="2899">
                  <c:v>118862</c:v>
                </c:pt>
                <c:pt idx="2900">
                  <c:v>124728</c:v>
                </c:pt>
                <c:pt idx="2901">
                  <c:v>131472</c:v>
                </c:pt>
                <c:pt idx="2902">
                  <c:v>117267</c:v>
                </c:pt>
                <c:pt idx="2903">
                  <c:v>145154</c:v>
                </c:pt>
                <c:pt idx="2904">
                  <c:v>136303</c:v>
                </c:pt>
                <c:pt idx="2905">
                  <c:v>133768</c:v>
                </c:pt>
                <c:pt idx="2906">
                  <c:v>98435</c:v>
                </c:pt>
                <c:pt idx="2907">
                  <c:v>107072</c:v>
                </c:pt>
                <c:pt idx="2908">
                  <c:v>110471</c:v>
                </c:pt>
                <c:pt idx="2909">
                  <c:v>92800</c:v>
                </c:pt>
                <c:pt idx="2910">
                  <c:v>99649</c:v>
                </c:pt>
                <c:pt idx="2911">
                  <c:v>95307</c:v>
                </c:pt>
                <c:pt idx="2912">
                  <c:v>93100</c:v>
                </c:pt>
                <c:pt idx="2913">
                  <c:v>101303</c:v>
                </c:pt>
                <c:pt idx="2914">
                  <c:v>110240</c:v>
                </c:pt>
                <c:pt idx="2915">
                  <c:v>94182</c:v>
                </c:pt>
                <c:pt idx="2916">
                  <c:v>96105</c:v>
                </c:pt>
                <c:pt idx="2917">
                  <c:v>94571</c:v>
                </c:pt>
                <c:pt idx="2918">
                  <c:v>113397</c:v>
                </c:pt>
                <c:pt idx="2919">
                  <c:v>121905</c:v>
                </c:pt>
                <c:pt idx="2920">
                  <c:v>107612</c:v>
                </c:pt>
                <c:pt idx="2921">
                  <c:v>119584</c:v>
                </c:pt>
                <c:pt idx="2922">
                  <c:v>128621</c:v>
                </c:pt>
                <c:pt idx="2923">
                  <c:v>88133</c:v>
                </c:pt>
                <c:pt idx="2924">
                  <c:v>96357</c:v>
                </c:pt>
                <c:pt idx="2925">
                  <c:v>113302</c:v>
                </c:pt>
                <c:pt idx="2926">
                  <c:v>123663</c:v>
                </c:pt>
                <c:pt idx="2927">
                  <c:v>116203</c:v>
                </c:pt>
                <c:pt idx="2928">
                  <c:v>92198</c:v>
                </c:pt>
                <c:pt idx="2929">
                  <c:v>100878</c:v>
                </c:pt>
                <c:pt idx="2930">
                  <c:v>94078</c:v>
                </c:pt>
                <c:pt idx="2931">
                  <c:v>91261</c:v>
                </c:pt>
                <c:pt idx="2932">
                  <c:v>131509</c:v>
                </c:pt>
                <c:pt idx="2933">
                  <c:v>101395</c:v>
                </c:pt>
                <c:pt idx="2934">
                  <c:v>142020</c:v>
                </c:pt>
                <c:pt idx="2935">
                  <c:v>139386</c:v>
                </c:pt>
                <c:pt idx="2936">
                  <c:v>116685</c:v>
                </c:pt>
                <c:pt idx="2937">
                  <c:v>108322</c:v>
                </c:pt>
                <c:pt idx="2938">
                  <c:v>103062</c:v>
                </c:pt>
                <c:pt idx="2939">
                  <c:v>120051</c:v>
                </c:pt>
                <c:pt idx="2940">
                  <c:v>114397</c:v>
                </c:pt>
                <c:pt idx="2941">
                  <c:v>154171</c:v>
                </c:pt>
                <c:pt idx="2942">
                  <c:v>131254</c:v>
                </c:pt>
                <c:pt idx="2943">
                  <c:v>117912</c:v>
                </c:pt>
                <c:pt idx="2944">
                  <c:v>104323</c:v>
                </c:pt>
                <c:pt idx="2945">
                  <c:v>100985</c:v>
                </c:pt>
                <c:pt idx="2946">
                  <c:v>95065</c:v>
                </c:pt>
                <c:pt idx="2947">
                  <c:v>113501</c:v>
                </c:pt>
                <c:pt idx="2948">
                  <c:v>104370</c:v>
                </c:pt>
                <c:pt idx="2949">
                  <c:v>88259</c:v>
                </c:pt>
                <c:pt idx="2950">
                  <c:v>94866</c:v>
                </c:pt>
                <c:pt idx="2951">
                  <c:v>112139</c:v>
                </c:pt>
                <c:pt idx="2952">
                  <c:v>108996</c:v>
                </c:pt>
                <c:pt idx="2953">
                  <c:v>97807</c:v>
                </c:pt>
                <c:pt idx="2954">
                  <c:v>102119</c:v>
                </c:pt>
                <c:pt idx="2955">
                  <c:v>108176</c:v>
                </c:pt>
                <c:pt idx="2956">
                  <c:v>103140</c:v>
                </c:pt>
                <c:pt idx="2957">
                  <c:v>97700</c:v>
                </c:pt>
                <c:pt idx="2958">
                  <c:v>120363</c:v>
                </c:pt>
                <c:pt idx="2959">
                  <c:v>104748</c:v>
                </c:pt>
                <c:pt idx="2960">
                  <c:v>95250</c:v>
                </c:pt>
                <c:pt idx="2961">
                  <c:v>112752</c:v>
                </c:pt>
                <c:pt idx="2962">
                  <c:v>117925</c:v>
                </c:pt>
                <c:pt idx="2963">
                  <c:v>132394</c:v>
                </c:pt>
                <c:pt idx="2964">
                  <c:v>116881</c:v>
                </c:pt>
                <c:pt idx="2965">
                  <c:v>121824</c:v>
                </c:pt>
                <c:pt idx="2966">
                  <c:v>128377</c:v>
                </c:pt>
                <c:pt idx="2967">
                  <c:v>127688</c:v>
                </c:pt>
                <c:pt idx="2968">
                  <c:v>143526</c:v>
                </c:pt>
                <c:pt idx="2969">
                  <c:v>119409</c:v>
                </c:pt>
                <c:pt idx="2970">
                  <c:v>152088</c:v>
                </c:pt>
                <c:pt idx="2971">
                  <c:v>145424</c:v>
                </c:pt>
                <c:pt idx="2972">
                  <c:v>135341</c:v>
                </c:pt>
                <c:pt idx="2973">
                  <c:v>152734</c:v>
                </c:pt>
                <c:pt idx="2974">
                  <c:v>144547</c:v>
                </c:pt>
                <c:pt idx="2975">
                  <c:v>128773</c:v>
                </c:pt>
                <c:pt idx="2976">
                  <c:v>123977</c:v>
                </c:pt>
                <c:pt idx="2977">
                  <c:v>128593</c:v>
                </c:pt>
                <c:pt idx="2978">
                  <c:v>115487</c:v>
                </c:pt>
                <c:pt idx="2979">
                  <c:v>102978</c:v>
                </c:pt>
                <c:pt idx="2980">
                  <c:v>133267</c:v>
                </c:pt>
                <c:pt idx="2981">
                  <c:v>130102</c:v>
                </c:pt>
                <c:pt idx="2982">
                  <c:v>114403</c:v>
                </c:pt>
                <c:pt idx="2983">
                  <c:v>122455</c:v>
                </c:pt>
                <c:pt idx="2984">
                  <c:v>107848</c:v>
                </c:pt>
                <c:pt idx="2985">
                  <c:v>118303</c:v>
                </c:pt>
                <c:pt idx="2986">
                  <c:v>138611</c:v>
                </c:pt>
                <c:pt idx="2987">
                  <c:v>119017</c:v>
                </c:pt>
                <c:pt idx="2988">
                  <c:v>131586</c:v>
                </c:pt>
                <c:pt idx="2989">
                  <c:v>144461</c:v>
                </c:pt>
                <c:pt idx="2990">
                  <c:v>138515</c:v>
                </c:pt>
                <c:pt idx="2991">
                  <c:v>144821</c:v>
                </c:pt>
                <c:pt idx="2992">
                  <c:v>122728</c:v>
                </c:pt>
                <c:pt idx="2993">
                  <c:v>109990</c:v>
                </c:pt>
                <c:pt idx="2994">
                  <c:v>133348</c:v>
                </c:pt>
                <c:pt idx="2995">
                  <c:v>126589</c:v>
                </c:pt>
                <c:pt idx="2996">
                  <c:v>157605</c:v>
                </c:pt>
                <c:pt idx="2997">
                  <c:v>135539</c:v>
                </c:pt>
                <c:pt idx="2998">
                  <c:v>133971</c:v>
                </c:pt>
                <c:pt idx="2999">
                  <c:v>140391</c:v>
                </c:pt>
                <c:pt idx="3000">
                  <c:v>130554</c:v>
                </c:pt>
                <c:pt idx="3001">
                  <c:v>148715</c:v>
                </c:pt>
                <c:pt idx="3002">
                  <c:v>154636</c:v>
                </c:pt>
                <c:pt idx="3003">
                  <c:v>155116</c:v>
                </c:pt>
                <c:pt idx="3004">
                  <c:v>138646</c:v>
                </c:pt>
                <c:pt idx="3005">
                  <c:v>119318</c:v>
                </c:pt>
                <c:pt idx="3006">
                  <c:v>132235</c:v>
                </c:pt>
                <c:pt idx="3007">
                  <c:v>117893</c:v>
                </c:pt>
                <c:pt idx="3008">
                  <c:v>138193</c:v>
                </c:pt>
                <c:pt idx="3009">
                  <c:v>131382</c:v>
                </c:pt>
                <c:pt idx="3010">
                  <c:v>137984</c:v>
                </c:pt>
                <c:pt idx="3011">
                  <c:v>153686</c:v>
                </c:pt>
                <c:pt idx="3012">
                  <c:v>128548</c:v>
                </c:pt>
                <c:pt idx="3013">
                  <c:v>135611</c:v>
                </c:pt>
                <c:pt idx="3014">
                  <c:v>141620</c:v>
                </c:pt>
                <c:pt idx="3015">
                  <c:v>157131</c:v>
                </c:pt>
                <c:pt idx="3016">
                  <c:v>144763</c:v>
                </c:pt>
                <c:pt idx="3017">
                  <c:v>161212</c:v>
                </c:pt>
                <c:pt idx="3018">
                  <c:v>161878</c:v>
                </c:pt>
                <c:pt idx="3019">
                  <c:v>152420</c:v>
                </c:pt>
                <c:pt idx="3020">
                  <c:v>146996</c:v>
                </c:pt>
                <c:pt idx="3021">
                  <c:v>103166</c:v>
                </c:pt>
                <c:pt idx="3022">
                  <c:v>125274</c:v>
                </c:pt>
                <c:pt idx="3023">
                  <c:v>161163</c:v>
                </c:pt>
                <c:pt idx="3024">
                  <c:v>167299</c:v>
                </c:pt>
                <c:pt idx="3025">
                  <c:v>137570</c:v>
                </c:pt>
                <c:pt idx="3026">
                  <c:v>156063</c:v>
                </c:pt>
                <c:pt idx="3027">
                  <c:v>135760</c:v>
                </c:pt>
                <c:pt idx="3028">
                  <c:v>121825</c:v>
                </c:pt>
                <c:pt idx="3029">
                  <c:v>124082</c:v>
                </c:pt>
                <c:pt idx="3030">
                  <c:v>148846</c:v>
                </c:pt>
                <c:pt idx="3031">
                  <c:v>147241</c:v>
                </c:pt>
                <c:pt idx="3032">
                  <c:v>149159</c:v>
                </c:pt>
                <c:pt idx="3033">
                  <c:v>180551</c:v>
                </c:pt>
                <c:pt idx="3034">
                  <c:v>152553</c:v>
                </c:pt>
                <c:pt idx="3035">
                  <c:v>142917</c:v>
                </c:pt>
                <c:pt idx="3036">
                  <c:v>115902</c:v>
                </c:pt>
                <c:pt idx="3037">
                  <c:v>176071</c:v>
                </c:pt>
                <c:pt idx="3038">
                  <c:v>200625</c:v>
                </c:pt>
                <c:pt idx="3039">
                  <c:v>185226</c:v>
                </c:pt>
                <c:pt idx="3040">
                  <c:v>169025</c:v>
                </c:pt>
                <c:pt idx="3041">
                  <c:v>172161</c:v>
                </c:pt>
                <c:pt idx="3042">
                  <c:v>151768</c:v>
                </c:pt>
                <c:pt idx="3043">
                  <c:v>140919</c:v>
                </c:pt>
                <c:pt idx="3044">
                  <c:v>180713</c:v>
                </c:pt>
                <c:pt idx="3045">
                  <c:v>206586</c:v>
                </c:pt>
                <c:pt idx="3046">
                  <c:v>168541</c:v>
                </c:pt>
                <c:pt idx="3047">
                  <c:v>170561</c:v>
                </c:pt>
                <c:pt idx="3048">
                  <c:v>163943</c:v>
                </c:pt>
                <c:pt idx="3049">
                  <c:v>129646</c:v>
                </c:pt>
                <c:pt idx="3050">
                  <c:v>133247</c:v>
                </c:pt>
                <c:pt idx="3051">
                  <c:v>170651</c:v>
                </c:pt>
                <c:pt idx="3052">
                  <c:v>205863</c:v>
                </c:pt>
                <c:pt idx="3053">
                  <c:v>174978</c:v>
                </c:pt>
                <c:pt idx="3054">
                  <c:v>150479</c:v>
                </c:pt>
                <c:pt idx="3055">
                  <c:v>152714</c:v>
                </c:pt>
                <c:pt idx="3056">
                  <c:v>130491</c:v>
                </c:pt>
                <c:pt idx="3057">
                  <c:v>141917</c:v>
                </c:pt>
                <c:pt idx="3058">
                  <c:v>186278</c:v>
                </c:pt>
                <c:pt idx="3059">
                  <c:v>162937</c:v>
                </c:pt>
                <c:pt idx="3060">
                  <c:v>171978</c:v>
                </c:pt>
                <c:pt idx="3061">
                  <c:v>138152</c:v>
                </c:pt>
                <c:pt idx="3062">
                  <c:v>152536</c:v>
                </c:pt>
                <c:pt idx="3063">
                  <c:v>143353</c:v>
                </c:pt>
                <c:pt idx="3064">
                  <c:v>129129</c:v>
                </c:pt>
                <c:pt idx="3065">
                  <c:v>129216</c:v>
                </c:pt>
                <c:pt idx="3066">
                  <c:v>129742</c:v>
                </c:pt>
                <c:pt idx="3067">
                  <c:v>136145</c:v>
                </c:pt>
                <c:pt idx="3068">
                  <c:v>141941</c:v>
                </c:pt>
                <c:pt idx="3069">
                  <c:v>159549</c:v>
                </c:pt>
                <c:pt idx="3070">
                  <c:v>138815</c:v>
                </c:pt>
                <c:pt idx="3071">
                  <c:v>132787</c:v>
                </c:pt>
                <c:pt idx="3072">
                  <c:v>179439</c:v>
                </c:pt>
                <c:pt idx="3073">
                  <c:v>157417</c:v>
                </c:pt>
                <c:pt idx="3074">
                  <c:v>150742</c:v>
                </c:pt>
                <c:pt idx="3075">
                  <c:v>134601</c:v>
                </c:pt>
                <c:pt idx="3076">
                  <c:v>129065</c:v>
                </c:pt>
                <c:pt idx="3077">
                  <c:v>134987</c:v>
                </c:pt>
                <c:pt idx="3078">
                  <c:v>140107</c:v>
                </c:pt>
                <c:pt idx="3079">
                  <c:v>152798</c:v>
                </c:pt>
                <c:pt idx="3080">
                  <c:v>152914</c:v>
                </c:pt>
                <c:pt idx="3081">
                  <c:v>160708</c:v>
                </c:pt>
                <c:pt idx="3082">
                  <c:v>119460</c:v>
                </c:pt>
                <c:pt idx="3083">
                  <c:v>105009</c:v>
                </c:pt>
                <c:pt idx="3084">
                  <c:v>104576</c:v>
                </c:pt>
                <c:pt idx="3085">
                  <c:v>116843</c:v>
                </c:pt>
                <c:pt idx="3086">
                  <c:v>125974</c:v>
                </c:pt>
                <c:pt idx="3087">
                  <c:v>128817</c:v>
                </c:pt>
                <c:pt idx="3088">
                  <c:v>142862</c:v>
                </c:pt>
                <c:pt idx="3089">
                  <c:v>153249</c:v>
                </c:pt>
                <c:pt idx="3090">
                  <c:v>144305</c:v>
                </c:pt>
                <c:pt idx="3091">
                  <c:v>124856</c:v>
                </c:pt>
                <c:pt idx="3092">
                  <c:v>154312</c:v>
                </c:pt>
                <c:pt idx="3093">
                  <c:v>158235</c:v>
                </c:pt>
                <c:pt idx="3094">
                  <c:v>147427</c:v>
                </c:pt>
                <c:pt idx="3095">
                  <c:v>154764</c:v>
                </c:pt>
                <c:pt idx="3096">
                  <c:v>138478</c:v>
                </c:pt>
                <c:pt idx="3097">
                  <c:v>137904</c:v>
                </c:pt>
                <c:pt idx="3098">
                  <c:v>132892</c:v>
                </c:pt>
                <c:pt idx="3099">
                  <c:v>128628</c:v>
                </c:pt>
                <c:pt idx="3100">
                  <c:v>130106</c:v>
                </c:pt>
                <c:pt idx="3101">
                  <c:v>127180</c:v>
                </c:pt>
                <c:pt idx="3102">
                  <c:v>115960</c:v>
                </c:pt>
                <c:pt idx="3103">
                  <c:v>99386</c:v>
                </c:pt>
                <c:pt idx="3104">
                  <c:v>114441</c:v>
                </c:pt>
                <c:pt idx="3105">
                  <c:v>114703</c:v>
                </c:pt>
                <c:pt idx="3106">
                  <c:v>121685</c:v>
                </c:pt>
                <c:pt idx="3107">
                  <c:v>118425</c:v>
                </c:pt>
                <c:pt idx="3108">
                  <c:v>108397</c:v>
                </c:pt>
                <c:pt idx="3109">
                  <c:v>111334</c:v>
                </c:pt>
                <c:pt idx="3110">
                  <c:v>109562</c:v>
                </c:pt>
                <c:pt idx="3111">
                  <c:v>114412</c:v>
                </c:pt>
                <c:pt idx="3112">
                  <c:v>132789</c:v>
                </c:pt>
                <c:pt idx="3113">
                  <c:v>112352</c:v>
                </c:pt>
                <c:pt idx="3114">
                  <c:v>108508</c:v>
                </c:pt>
                <c:pt idx="3115">
                  <c:v>114809</c:v>
                </c:pt>
                <c:pt idx="3116">
                  <c:v>130539</c:v>
                </c:pt>
                <c:pt idx="3117">
                  <c:v>144250</c:v>
                </c:pt>
                <c:pt idx="3118">
                  <c:v>143330</c:v>
                </c:pt>
                <c:pt idx="3119">
                  <c:v>121699</c:v>
                </c:pt>
                <c:pt idx="3120">
                  <c:v>115505</c:v>
                </c:pt>
                <c:pt idx="3121">
                  <c:v>120000</c:v>
                </c:pt>
                <c:pt idx="3122">
                  <c:v>127843</c:v>
                </c:pt>
                <c:pt idx="3123">
                  <c:v>122233</c:v>
                </c:pt>
                <c:pt idx="3124">
                  <c:v>144217</c:v>
                </c:pt>
                <c:pt idx="3125">
                  <c:v>140472</c:v>
                </c:pt>
                <c:pt idx="3126">
                  <c:v>104713</c:v>
                </c:pt>
                <c:pt idx="3127">
                  <c:v>94498</c:v>
                </c:pt>
                <c:pt idx="3128">
                  <c:v>106356</c:v>
                </c:pt>
                <c:pt idx="3129">
                  <c:v>122794</c:v>
                </c:pt>
                <c:pt idx="3130">
                  <c:v>120132</c:v>
                </c:pt>
                <c:pt idx="3131">
                  <c:v>111945</c:v>
                </c:pt>
                <c:pt idx="3132">
                  <c:v>106879</c:v>
                </c:pt>
                <c:pt idx="3133">
                  <c:v>97856</c:v>
                </c:pt>
                <c:pt idx="3134">
                  <c:v>99158</c:v>
                </c:pt>
                <c:pt idx="3135">
                  <c:v>101820</c:v>
                </c:pt>
                <c:pt idx="3136">
                  <c:v>112193</c:v>
                </c:pt>
                <c:pt idx="3137">
                  <c:v>110130</c:v>
                </c:pt>
                <c:pt idx="3138">
                  <c:v>103940</c:v>
                </c:pt>
                <c:pt idx="3139">
                  <c:v>99262</c:v>
                </c:pt>
                <c:pt idx="3140">
                  <c:v>94343</c:v>
                </c:pt>
                <c:pt idx="3141">
                  <c:v>103497</c:v>
                </c:pt>
                <c:pt idx="3142">
                  <c:v>111331</c:v>
                </c:pt>
                <c:pt idx="3143">
                  <c:v>108848</c:v>
                </c:pt>
                <c:pt idx="3144">
                  <c:v>107959</c:v>
                </c:pt>
                <c:pt idx="3145">
                  <c:v>107118</c:v>
                </c:pt>
                <c:pt idx="3146">
                  <c:v>107589</c:v>
                </c:pt>
                <c:pt idx="3147">
                  <c:v>104093</c:v>
                </c:pt>
                <c:pt idx="3148">
                  <c:v>108768</c:v>
                </c:pt>
                <c:pt idx="3149">
                  <c:v>126817</c:v>
                </c:pt>
                <c:pt idx="3150">
                  <c:v>134407</c:v>
                </c:pt>
                <c:pt idx="3151">
                  <c:v>128484</c:v>
                </c:pt>
                <c:pt idx="3152">
                  <c:v>132478</c:v>
                </c:pt>
                <c:pt idx="3153">
                  <c:v>132770</c:v>
                </c:pt>
                <c:pt idx="3154">
                  <c:v>110476</c:v>
                </c:pt>
                <c:pt idx="3155">
                  <c:v>110159</c:v>
                </c:pt>
                <c:pt idx="3156">
                  <c:v>116654</c:v>
                </c:pt>
                <c:pt idx="3157">
                  <c:v>115215</c:v>
                </c:pt>
                <c:pt idx="3158">
                  <c:v>119894</c:v>
                </c:pt>
                <c:pt idx="3159">
                  <c:v>118934</c:v>
                </c:pt>
                <c:pt idx="3160">
                  <c:v>119261</c:v>
                </c:pt>
                <c:pt idx="3161">
                  <c:v>123663</c:v>
                </c:pt>
                <c:pt idx="3162">
                  <c:v>113722</c:v>
                </c:pt>
                <c:pt idx="3163">
                  <c:v>121770</c:v>
                </c:pt>
                <c:pt idx="3164">
                  <c:v>127682</c:v>
                </c:pt>
                <c:pt idx="3165">
                  <c:v>136497</c:v>
                </c:pt>
                <c:pt idx="3166">
                  <c:v>126978</c:v>
                </c:pt>
                <c:pt idx="3167">
                  <c:v>109187</c:v>
                </c:pt>
                <c:pt idx="3168">
                  <c:v>94274</c:v>
                </c:pt>
                <c:pt idx="3169">
                  <c:v>119415</c:v>
                </c:pt>
                <c:pt idx="3170">
                  <c:v>113536</c:v>
                </c:pt>
                <c:pt idx="3171">
                  <c:v>128234</c:v>
                </c:pt>
                <c:pt idx="3172">
                  <c:v>141641</c:v>
                </c:pt>
                <c:pt idx="3173">
                  <c:v>137648</c:v>
                </c:pt>
                <c:pt idx="3174">
                  <c:v>122797</c:v>
                </c:pt>
                <c:pt idx="3175">
                  <c:v>121537</c:v>
                </c:pt>
                <c:pt idx="3176">
                  <c:v>122788</c:v>
                </c:pt>
                <c:pt idx="3177">
                  <c:v>122654</c:v>
                </c:pt>
                <c:pt idx="3178">
                  <c:v>103055</c:v>
                </c:pt>
                <c:pt idx="3179">
                  <c:v>97174</c:v>
                </c:pt>
                <c:pt idx="3180">
                  <c:v>108837</c:v>
                </c:pt>
                <c:pt idx="3181">
                  <c:v>114014</c:v>
                </c:pt>
                <c:pt idx="3182">
                  <c:v>111302</c:v>
                </c:pt>
                <c:pt idx="3183">
                  <c:v>108793</c:v>
                </c:pt>
                <c:pt idx="3184">
                  <c:v>106798</c:v>
                </c:pt>
                <c:pt idx="3185">
                  <c:v>107323</c:v>
                </c:pt>
                <c:pt idx="3186">
                  <c:v>102272</c:v>
                </c:pt>
                <c:pt idx="3187">
                  <c:v>110621</c:v>
                </c:pt>
                <c:pt idx="3188">
                  <c:v>98651</c:v>
                </c:pt>
                <c:pt idx="3189">
                  <c:v>101885</c:v>
                </c:pt>
                <c:pt idx="3190">
                  <c:v>110350</c:v>
                </c:pt>
                <c:pt idx="3191">
                  <c:v>114703</c:v>
                </c:pt>
                <c:pt idx="3192">
                  <c:v>110250</c:v>
                </c:pt>
                <c:pt idx="3193">
                  <c:v>115689</c:v>
                </c:pt>
                <c:pt idx="3194">
                  <c:v>126027</c:v>
                </c:pt>
                <c:pt idx="3195">
                  <c:v>105002</c:v>
                </c:pt>
                <c:pt idx="3196">
                  <c:v>100943</c:v>
                </c:pt>
                <c:pt idx="3197">
                  <c:v>100855</c:v>
                </c:pt>
                <c:pt idx="3198">
                  <c:v>110197</c:v>
                </c:pt>
                <c:pt idx="3199">
                  <c:v>123662</c:v>
                </c:pt>
                <c:pt idx="3200">
                  <c:v>121136</c:v>
                </c:pt>
                <c:pt idx="3201">
                  <c:v>119593</c:v>
                </c:pt>
                <c:pt idx="3202">
                  <c:v>102823</c:v>
                </c:pt>
                <c:pt idx="3203">
                  <c:v>111098</c:v>
                </c:pt>
                <c:pt idx="3204">
                  <c:v>116298</c:v>
                </c:pt>
                <c:pt idx="3205">
                  <c:v>130325</c:v>
                </c:pt>
                <c:pt idx="3206">
                  <c:v>134156</c:v>
                </c:pt>
                <c:pt idx="3207">
                  <c:v>114392</c:v>
                </c:pt>
                <c:pt idx="3208">
                  <c:v>107735</c:v>
                </c:pt>
                <c:pt idx="3209">
                  <c:v>104304</c:v>
                </c:pt>
                <c:pt idx="3210">
                  <c:v>103924</c:v>
                </c:pt>
                <c:pt idx="3211">
                  <c:v>121665</c:v>
                </c:pt>
                <c:pt idx="3212">
                  <c:v>136001</c:v>
                </c:pt>
                <c:pt idx="3213">
                  <c:v>136811</c:v>
                </c:pt>
                <c:pt idx="3214">
                  <c:v>138643</c:v>
                </c:pt>
                <c:pt idx="3215">
                  <c:v>142576</c:v>
                </c:pt>
                <c:pt idx="3216">
                  <c:v>146665</c:v>
                </c:pt>
                <c:pt idx="3217">
                  <c:v>111890</c:v>
                </c:pt>
                <c:pt idx="3218">
                  <c:v>134376</c:v>
                </c:pt>
                <c:pt idx="3219">
                  <c:v>136942</c:v>
                </c:pt>
                <c:pt idx="3220">
                  <c:v>138389</c:v>
                </c:pt>
                <c:pt idx="3221">
                  <c:v>148218</c:v>
                </c:pt>
                <c:pt idx="3222">
                  <c:v>147113</c:v>
                </c:pt>
                <c:pt idx="3223">
                  <c:v>150691</c:v>
                </c:pt>
                <c:pt idx="3224">
                  <c:v>143384</c:v>
                </c:pt>
                <c:pt idx="3225">
                  <c:v>147902</c:v>
                </c:pt>
                <c:pt idx="3226">
                  <c:v>167873</c:v>
                </c:pt>
                <c:pt idx="3227">
                  <c:v>147715</c:v>
                </c:pt>
                <c:pt idx="3228">
                  <c:v>136558</c:v>
                </c:pt>
                <c:pt idx="3229">
                  <c:v>134431</c:v>
                </c:pt>
                <c:pt idx="3230">
                  <c:v>132288</c:v>
                </c:pt>
                <c:pt idx="3231">
                  <c:v>122959</c:v>
                </c:pt>
                <c:pt idx="3232">
                  <c:v>120922</c:v>
                </c:pt>
                <c:pt idx="3233">
                  <c:v>141535</c:v>
                </c:pt>
                <c:pt idx="3234">
                  <c:v>162260</c:v>
                </c:pt>
                <c:pt idx="3235">
                  <c:v>149935</c:v>
                </c:pt>
                <c:pt idx="3236">
                  <c:v>125961</c:v>
                </c:pt>
                <c:pt idx="3237">
                  <c:v>116080</c:v>
                </c:pt>
                <c:pt idx="3238">
                  <c:v>108730</c:v>
                </c:pt>
                <c:pt idx="3239">
                  <c:v>124037</c:v>
                </c:pt>
                <c:pt idx="3240">
                  <c:v>146337</c:v>
                </c:pt>
                <c:pt idx="3241">
                  <c:v>144387</c:v>
                </c:pt>
                <c:pt idx="3242">
                  <c:v>145343</c:v>
                </c:pt>
                <c:pt idx="3243">
                  <c:v>140707</c:v>
                </c:pt>
                <c:pt idx="3244">
                  <c:v>128684</c:v>
                </c:pt>
                <c:pt idx="3245">
                  <c:v>144866</c:v>
                </c:pt>
                <c:pt idx="3246">
                  <c:v>133040</c:v>
                </c:pt>
                <c:pt idx="3247">
                  <c:v>131299</c:v>
                </c:pt>
                <c:pt idx="3248">
                  <c:v>138610</c:v>
                </c:pt>
                <c:pt idx="3249">
                  <c:v>135570</c:v>
                </c:pt>
                <c:pt idx="3250">
                  <c:v>139811</c:v>
                </c:pt>
                <c:pt idx="3251">
                  <c:v>125941</c:v>
                </c:pt>
                <c:pt idx="3252">
                  <c:v>115587</c:v>
                </c:pt>
                <c:pt idx="3253">
                  <c:v>117059</c:v>
                </c:pt>
                <c:pt idx="3254">
                  <c:v>134024</c:v>
                </c:pt>
                <c:pt idx="3255">
                  <c:v>145746</c:v>
                </c:pt>
                <c:pt idx="3256">
                  <c:v>153522</c:v>
                </c:pt>
                <c:pt idx="3257">
                  <c:v>131479</c:v>
                </c:pt>
                <c:pt idx="3258">
                  <c:v>118112</c:v>
                </c:pt>
                <c:pt idx="3259">
                  <c:v>93845</c:v>
                </c:pt>
                <c:pt idx="3260">
                  <c:v>111668</c:v>
                </c:pt>
                <c:pt idx="3261">
                  <c:v>121939</c:v>
                </c:pt>
                <c:pt idx="3262">
                  <c:v>122111</c:v>
                </c:pt>
                <c:pt idx="3263">
                  <c:v>143621</c:v>
                </c:pt>
                <c:pt idx="3264">
                  <c:v>142551</c:v>
                </c:pt>
                <c:pt idx="3265">
                  <c:v>107803</c:v>
                </c:pt>
                <c:pt idx="3266">
                  <c:v>108842</c:v>
                </c:pt>
                <c:pt idx="3267">
                  <c:v>130000</c:v>
                </c:pt>
                <c:pt idx="3268">
                  <c:v>149320</c:v>
                </c:pt>
                <c:pt idx="3269">
                  <c:v>143212</c:v>
                </c:pt>
                <c:pt idx="3270">
                  <c:v>140492</c:v>
                </c:pt>
                <c:pt idx="3271">
                  <c:v>139974</c:v>
                </c:pt>
                <c:pt idx="3272">
                  <c:v>131580</c:v>
                </c:pt>
                <c:pt idx="3273">
                  <c:v>117184</c:v>
                </c:pt>
                <c:pt idx="3274">
                  <c:v>115571</c:v>
                </c:pt>
                <c:pt idx="3275">
                  <c:v>136290</c:v>
                </c:pt>
                <c:pt idx="3276">
                  <c:v>167551</c:v>
                </c:pt>
                <c:pt idx="3277">
                  <c:v>138549</c:v>
                </c:pt>
                <c:pt idx="3278">
                  <c:v>125489</c:v>
                </c:pt>
                <c:pt idx="3279">
                  <c:v>129915</c:v>
                </c:pt>
                <c:pt idx="3280">
                  <c:v>115281</c:v>
                </c:pt>
                <c:pt idx="3281">
                  <c:v>117966</c:v>
                </c:pt>
                <c:pt idx="3282">
                  <c:v>147170</c:v>
                </c:pt>
                <c:pt idx="3283">
                  <c:v>120303</c:v>
                </c:pt>
                <c:pt idx="3284">
                  <c:v>84645</c:v>
                </c:pt>
                <c:pt idx="3285">
                  <c:v>98985</c:v>
                </c:pt>
                <c:pt idx="3286">
                  <c:v>115137</c:v>
                </c:pt>
                <c:pt idx="3287">
                  <c:v>102266</c:v>
                </c:pt>
                <c:pt idx="3288">
                  <c:v>113269</c:v>
                </c:pt>
                <c:pt idx="3289">
                  <c:v>115002</c:v>
                </c:pt>
                <c:pt idx="3290">
                  <c:v>115355</c:v>
                </c:pt>
                <c:pt idx="3291">
                  <c:v>127023</c:v>
                </c:pt>
                <c:pt idx="3292">
                  <c:v>121323</c:v>
                </c:pt>
                <c:pt idx="3293">
                  <c:v>111020</c:v>
                </c:pt>
                <c:pt idx="3294">
                  <c:v>112666</c:v>
                </c:pt>
                <c:pt idx="3295">
                  <c:v>123521</c:v>
                </c:pt>
                <c:pt idx="3296">
                  <c:v>147413</c:v>
                </c:pt>
                <c:pt idx="3297">
                  <c:v>143704</c:v>
                </c:pt>
                <c:pt idx="3298">
                  <c:v>111386</c:v>
                </c:pt>
                <c:pt idx="3299">
                  <c:v>110352</c:v>
                </c:pt>
                <c:pt idx="3300">
                  <c:v>109305</c:v>
                </c:pt>
                <c:pt idx="3301">
                  <c:v>116762</c:v>
                </c:pt>
                <c:pt idx="3302">
                  <c:v>123721</c:v>
                </c:pt>
                <c:pt idx="3303">
                  <c:v>139420</c:v>
                </c:pt>
                <c:pt idx="3304">
                  <c:v>128288</c:v>
                </c:pt>
                <c:pt idx="3305">
                  <c:v>127092</c:v>
                </c:pt>
                <c:pt idx="3306">
                  <c:v>112568</c:v>
                </c:pt>
                <c:pt idx="3307">
                  <c:v>101199</c:v>
                </c:pt>
                <c:pt idx="3308">
                  <c:v>100871</c:v>
                </c:pt>
                <c:pt idx="3309">
                  <c:v>106199</c:v>
                </c:pt>
                <c:pt idx="3310">
                  <c:v>114027</c:v>
                </c:pt>
                <c:pt idx="3311">
                  <c:v>99241</c:v>
                </c:pt>
                <c:pt idx="3312">
                  <c:v>92547</c:v>
                </c:pt>
                <c:pt idx="3313">
                  <c:v>108607</c:v>
                </c:pt>
                <c:pt idx="3314">
                  <c:v>108222</c:v>
                </c:pt>
                <c:pt idx="3315">
                  <c:v>95820</c:v>
                </c:pt>
                <c:pt idx="3316">
                  <c:v>108708</c:v>
                </c:pt>
                <c:pt idx="3317">
                  <c:v>96995</c:v>
                </c:pt>
                <c:pt idx="3318">
                  <c:v>103240</c:v>
                </c:pt>
                <c:pt idx="3319">
                  <c:v>98244</c:v>
                </c:pt>
                <c:pt idx="3320">
                  <c:v>114939</c:v>
                </c:pt>
                <c:pt idx="3321">
                  <c:v>115072</c:v>
                </c:pt>
                <c:pt idx="3322">
                  <c:v>114121</c:v>
                </c:pt>
                <c:pt idx="3323">
                  <c:v>103253</c:v>
                </c:pt>
                <c:pt idx="3324">
                  <c:v>127967</c:v>
                </c:pt>
                <c:pt idx="3325">
                  <c:v>137543</c:v>
                </c:pt>
                <c:pt idx="3326">
                  <c:v>143362</c:v>
                </c:pt>
                <c:pt idx="3327">
                  <c:v>150639</c:v>
                </c:pt>
                <c:pt idx="3328">
                  <c:v>138016</c:v>
                </c:pt>
                <c:pt idx="3329">
                  <c:v>124504</c:v>
                </c:pt>
                <c:pt idx="3330">
                  <c:v>128736</c:v>
                </c:pt>
                <c:pt idx="3331">
                  <c:v>135685</c:v>
                </c:pt>
                <c:pt idx="3332">
                  <c:v>144658</c:v>
                </c:pt>
                <c:pt idx="3333">
                  <c:v>146796</c:v>
                </c:pt>
                <c:pt idx="3334">
                  <c:v>149787</c:v>
                </c:pt>
                <c:pt idx="3335">
                  <c:v>136800</c:v>
                </c:pt>
                <c:pt idx="3336">
                  <c:v>113984</c:v>
                </c:pt>
                <c:pt idx="3337">
                  <c:v>112194</c:v>
                </c:pt>
                <c:pt idx="3338">
                  <c:v>149369</c:v>
                </c:pt>
                <c:pt idx="3339">
                  <c:v>149953</c:v>
                </c:pt>
                <c:pt idx="3340">
                  <c:v>129500</c:v>
                </c:pt>
                <c:pt idx="3341">
                  <c:v>112827</c:v>
                </c:pt>
                <c:pt idx="3342">
                  <c:v>127996</c:v>
                </c:pt>
                <c:pt idx="3343">
                  <c:v>103413</c:v>
                </c:pt>
                <c:pt idx="3344">
                  <c:v>116710</c:v>
                </c:pt>
                <c:pt idx="3345">
                  <c:v>159693</c:v>
                </c:pt>
                <c:pt idx="3346">
                  <c:v>132604</c:v>
                </c:pt>
                <c:pt idx="3347">
                  <c:v>142175</c:v>
                </c:pt>
                <c:pt idx="3348">
                  <c:v>132575</c:v>
                </c:pt>
                <c:pt idx="3349">
                  <c:v>104832</c:v>
                </c:pt>
                <c:pt idx="3350">
                  <c:v>134256</c:v>
                </c:pt>
                <c:pt idx="3351">
                  <c:v>150299</c:v>
                </c:pt>
                <c:pt idx="3352">
                  <c:v>155090</c:v>
                </c:pt>
                <c:pt idx="3353">
                  <c:v>170592</c:v>
                </c:pt>
                <c:pt idx="3354">
                  <c:v>156074</c:v>
                </c:pt>
                <c:pt idx="3355">
                  <c:v>147948</c:v>
                </c:pt>
                <c:pt idx="3356">
                  <c:v>140274</c:v>
                </c:pt>
                <c:pt idx="3357">
                  <c:v>159718</c:v>
                </c:pt>
                <c:pt idx="3358">
                  <c:v>137424</c:v>
                </c:pt>
                <c:pt idx="3359">
                  <c:v>147918</c:v>
                </c:pt>
                <c:pt idx="3360">
                  <c:v>151793</c:v>
                </c:pt>
                <c:pt idx="3361">
                  <c:v>162941</c:v>
                </c:pt>
                <c:pt idx="3362">
                  <c:v>159902</c:v>
                </c:pt>
                <c:pt idx="3363">
                  <c:v>146683</c:v>
                </c:pt>
                <c:pt idx="3364">
                  <c:v>137165</c:v>
                </c:pt>
                <c:pt idx="3365">
                  <c:v>146540</c:v>
                </c:pt>
                <c:pt idx="3366">
                  <c:v>151755</c:v>
                </c:pt>
                <c:pt idx="3367">
                  <c:v>148645</c:v>
                </c:pt>
                <c:pt idx="3368">
                  <c:v>152559</c:v>
                </c:pt>
                <c:pt idx="3369">
                  <c:v>151657</c:v>
                </c:pt>
                <c:pt idx="3370">
                  <c:v>134601</c:v>
                </c:pt>
                <c:pt idx="3371">
                  <c:v>141905</c:v>
                </c:pt>
                <c:pt idx="3372">
                  <c:v>141069</c:v>
                </c:pt>
                <c:pt idx="3373">
                  <c:v>152363</c:v>
                </c:pt>
                <c:pt idx="3374">
                  <c:v>167701</c:v>
                </c:pt>
                <c:pt idx="3375">
                  <c:v>154050</c:v>
                </c:pt>
                <c:pt idx="3376">
                  <c:v>144395</c:v>
                </c:pt>
                <c:pt idx="3377">
                  <c:v>154801</c:v>
                </c:pt>
                <c:pt idx="3378">
                  <c:v>144235</c:v>
                </c:pt>
                <c:pt idx="3379">
                  <c:v>150331</c:v>
                </c:pt>
                <c:pt idx="3380">
                  <c:v>153946</c:v>
                </c:pt>
                <c:pt idx="3381">
                  <c:v>178056</c:v>
                </c:pt>
                <c:pt idx="3382">
                  <c:v>152779</c:v>
                </c:pt>
                <c:pt idx="3383">
                  <c:v>147465</c:v>
                </c:pt>
                <c:pt idx="3384">
                  <c:v>157820</c:v>
                </c:pt>
                <c:pt idx="3385">
                  <c:v>137094</c:v>
                </c:pt>
                <c:pt idx="3386">
                  <c:v>142383</c:v>
                </c:pt>
                <c:pt idx="3387">
                  <c:v>139009</c:v>
                </c:pt>
                <c:pt idx="3388">
                  <c:v>160510</c:v>
                </c:pt>
                <c:pt idx="3389">
                  <c:v>173950</c:v>
                </c:pt>
                <c:pt idx="3390">
                  <c:v>157873</c:v>
                </c:pt>
                <c:pt idx="3391">
                  <c:v>147314</c:v>
                </c:pt>
                <c:pt idx="3392">
                  <c:v>141632</c:v>
                </c:pt>
                <c:pt idx="3393">
                  <c:v>140025</c:v>
                </c:pt>
                <c:pt idx="3394">
                  <c:v>143695</c:v>
                </c:pt>
                <c:pt idx="3395">
                  <c:v>158654</c:v>
                </c:pt>
                <c:pt idx="3396">
                  <c:v>179082</c:v>
                </c:pt>
                <c:pt idx="3397">
                  <c:v>167204</c:v>
                </c:pt>
                <c:pt idx="3398">
                  <c:v>152628</c:v>
                </c:pt>
                <c:pt idx="3399">
                  <c:v>156288</c:v>
                </c:pt>
                <c:pt idx="3400">
                  <c:v>181328</c:v>
                </c:pt>
                <c:pt idx="3401">
                  <c:v>185187</c:v>
                </c:pt>
                <c:pt idx="3402">
                  <c:v>184328</c:v>
                </c:pt>
                <c:pt idx="3403">
                  <c:v>197011</c:v>
                </c:pt>
                <c:pt idx="3404">
                  <c:v>187883</c:v>
                </c:pt>
                <c:pt idx="3405">
                  <c:v>153960</c:v>
                </c:pt>
                <c:pt idx="3406">
                  <c:v>138877</c:v>
                </c:pt>
                <c:pt idx="3407">
                  <c:v>168359</c:v>
                </c:pt>
                <c:pt idx="3408">
                  <c:v>153202</c:v>
                </c:pt>
                <c:pt idx="3409">
                  <c:v>183904</c:v>
                </c:pt>
                <c:pt idx="3410">
                  <c:v>160369</c:v>
                </c:pt>
                <c:pt idx="3411">
                  <c:v>168395</c:v>
                </c:pt>
                <c:pt idx="3412">
                  <c:v>144517</c:v>
                </c:pt>
                <c:pt idx="3413">
                  <c:v>125874</c:v>
                </c:pt>
                <c:pt idx="3414">
                  <c:v>169949</c:v>
                </c:pt>
                <c:pt idx="3415">
                  <c:v>132130</c:v>
                </c:pt>
                <c:pt idx="3416">
                  <c:v>144268</c:v>
                </c:pt>
                <c:pt idx="3417">
                  <c:v>137980</c:v>
                </c:pt>
                <c:pt idx="3418">
                  <c:v>122076</c:v>
                </c:pt>
                <c:pt idx="3419">
                  <c:v>137905</c:v>
                </c:pt>
                <c:pt idx="3420">
                  <c:v>153133</c:v>
                </c:pt>
                <c:pt idx="3421">
                  <c:v>127988</c:v>
                </c:pt>
                <c:pt idx="3422">
                  <c:v>137956</c:v>
                </c:pt>
                <c:pt idx="3423">
                  <c:v>146281</c:v>
                </c:pt>
                <c:pt idx="3424">
                  <c:v>188857</c:v>
                </c:pt>
                <c:pt idx="3425">
                  <c:v>139275</c:v>
                </c:pt>
                <c:pt idx="3426">
                  <c:v>123746</c:v>
                </c:pt>
                <c:pt idx="3427">
                  <c:v>132610</c:v>
                </c:pt>
                <c:pt idx="3428">
                  <c:v>138076</c:v>
                </c:pt>
                <c:pt idx="3429">
                  <c:v>147886</c:v>
                </c:pt>
                <c:pt idx="3430">
                  <c:v>179727</c:v>
                </c:pt>
                <c:pt idx="3431">
                  <c:v>146554</c:v>
                </c:pt>
                <c:pt idx="3432">
                  <c:v>175591</c:v>
                </c:pt>
                <c:pt idx="3433">
                  <c:v>135757</c:v>
                </c:pt>
                <c:pt idx="3434">
                  <c:v>141210</c:v>
                </c:pt>
                <c:pt idx="3435">
                  <c:v>173629</c:v>
                </c:pt>
                <c:pt idx="3436">
                  <c:v>172770</c:v>
                </c:pt>
                <c:pt idx="3437">
                  <c:v>161297</c:v>
                </c:pt>
                <c:pt idx="3438">
                  <c:v>146983</c:v>
                </c:pt>
                <c:pt idx="3439">
                  <c:v>176200</c:v>
                </c:pt>
                <c:pt idx="3440">
                  <c:v>153778</c:v>
                </c:pt>
                <c:pt idx="3441">
                  <c:v>147975</c:v>
                </c:pt>
                <c:pt idx="3442">
                  <c:v>161448</c:v>
                </c:pt>
                <c:pt idx="3443">
                  <c:v>167992</c:v>
                </c:pt>
                <c:pt idx="3444">
                  <c:v>145889</c:v>
                </c:pt>
                <c:pt idx="3445">
                  <c:v>189150</c:v>
                </c:pt>
                <c:pt idx="3446">
                  <c:v>188732</c:v>
                </c:pt>
                <c:pt idx="3447">
                  <c:v>146343</c:v>
                </c:pt>
                <c:pt idx="3448">
                  <c:v>130308</c:v>
                </c:pt>
                <c:pt idx="3449">
                  <c:v>156337</c:v>
                </c:pt>
                <c:pt idx="3450">
                  <c:v>162811</c:v>
                </c:pt>
                <c:pt idx="3451">
                  <c:v>185399</c:v>
                </c:pt>
                <c:pt idx="3452">
                  <c:v>167843</c:v>
                </c:pt>
                <c:pt idx="3453">
                  <c:v>154407</c:v>
                </c:pt>
                <c:pt idx="3454">
                  <c:v>109212</c:v>
                </c:pt>
                <c:pt idx="3455">
                  <c:v>111540</c:v>
                </c:pt>
                <c:pt idx="3456">
                  <c:v>132658</c:v>
                </c:pt>
                <c:pt idx="3457">
                  <c:v>162746</c:v>
                </c:pt>
                <c:pt idx="3458">
                  <c:v>154645</c:v>
                </c:pt>
                <c:pt idx="3459">
                  <c:v>149684</c:v>
                </c:pt>
                <c:pt idx="3460">
                  <c:v>153021</c:v>
                </c:pt>
                <c:pt idx="3461">
                  <c:v>158497</c:v>
                </c:pt>
                <c:pt idx="3462">
                  <c:v>139399</c:v>
                </c:pt>
                <c:pt idx="3463">
                  <c:v>117232</c:v>
                </c:pt>
                <c:pt idx="3464">
                  <c:v>109051</c:v>
                </c:pt>
                <c:pt idx="3465">
                  <c:v>126588</c:v>
                </c:pt>
                <c:pt idx="3466">
                  <c:v>137467</c:v>
                </c:pt>
                <c:pt idx="3467">
                  <c:v>125454</c:v>
                </c:pt>
                <c:pt idx="3468">
                  <c:v>118532</c:v>
                </c:pt>
                <c:pt idx="3469">
                  <c:v>109703</c:v>
                </c:pt>
                <c:pt idx="3470">
                  <c:v>112776</c:v>
                </c:pt>
                <c:pt idx="3471">
                  <c:v>122303</c:v>
                </c:pt>
                <c:pt idx="3472">
                  <c:v>122389</c:v>
                </c:pt>
                <c:pt idx="3473">
                  <c:v>131993</c:v>
                </c:pt>
                <c:pt idx="3474">
                  <c:v>136411</c:v>
                </c:pt>
                <c:pt idx="3475">
                  <c:v>145911</c:v>
                </c:pt>
                <c:pt idx="3476">
                  <c:v>140961</c:v>
                </c:pt>
                <c:pt idx="3477">
                  <c:v>148323</c:v>
                </c:pt>
                <c:pt idx="3478">
                  <c:v>175401</c:v>
                </c:pt>
                <c:pt idx="3479">
                  <c:v>113463</c:v>
                </c:pt>
                <c:pt idx="3480">
                  <c:v>146929</c:v>
                </c:pt>
                <c:pt idx="3481">
                  <c:v>132336</c:v>
                </c:pt>
                <c:pt idx="3482">
                  <c:v>143465</c:v>
                </c:pt>
                <c:pt idx="3483">
                  <c:v>142045</c:v>
                </c:pt>
                <c:pt idx="3484">
                  <c:v>146158</c:v>
                </c:pt>
                <c:pt idx="3485">
                  <c:v>168559</c:v>
                </c:pt>
                <c:pt idx="3486">
                  <c:v>185515</c:v>
                </c:pt>
                <c:pt idx="3487">
                  <c:v>173826</c:v>
                </c:pt>
                <c:pt idx="3488">
                  <c:v>151841</c:v>
                </c:pt>
                <c:pt idx="3489">
                  <c:v>135332</c:v>
                </c:pt>
                <c:pt idx="3490">
                  <c:v>149659</c:v>
                </c:pt>
                <c:pt idx="3491">
                  <c:v>158673</c:v>
                </c:pt>
                <c:pt idx="3492">
                  <c:v>127018</c:v>
                </c:pt>
                <c:pt idx="3493">
                  <c:v>119421</c:v>
                </c:pt>
                <c:pt idx="3494">
                  <c:v>137403</c:v>
                </c:pt>
                <c:pt idx="3495">
                  <c:v>138148</c:v>
                </c:pt>
                <c:pt idx="3496">
                  <c:v>166045</c:v>
                </c:pt>
                <c:pt idx="3497">
                  <c:v>173446</c:v>
                </c:pt>
                <c:pt idx="3498">
                  <c:v>177249</c:v>
                </c:pt>
                <c:pt idx="3499">
                  <c:v>169959</c:v>
                </c:pt>
                <c:pt idx="3500">
                  <c:v>166478</c:v>
                </c:pt>
                <c:pt idx="3501">
                  <c:v>152929</c:v>
                </c:pt>
                <c:pt idx="3502">
                  <c:v>140941</c:v>
                </c:pt>
                <c:pt idx="3503">
                  <c:v>127261</c:v>
                </c:pt>
                <c:pt idx="3504">
                  <c:v>111992</c:v>
                </c:pt>
                <c:pt idx="3505">
                  <c:v>133926</c:v>
                </c:pt>
                <c:pt idx="3506">
                  <c:v>145678</c:v>
                </c:pt>
                <c:pt idx="3507">
                  <c:v>177480</c:v>
                </c:pt>
                <c:pt idx="3508">
                  <c:v>184087</c:v>
                </c:pt>
                <c:pt idx="3509">
                  <c:v>177405</c:v>
                </c:pt>
                <c:pt idx="3510">
                  <c:v>172824</c:v>
                </c:pt>
                <c:pt idx="3511">
                  <c:v>173433</c:v>
                </c:pt>
                <c:pt idx="3512">
                  <c:v>189045</c:v>
                </c:pt>
                <c:pt idx="3513">
                  <c:v>202392</c:v>
                </c:pt>
                <c:pt idx="3514">
                  <c:v>187996</c:v>
                </c:pt>
                <c:pt idx="3515">
                  <c:v>161354</c:v>
                </c:pt>
                <c:pt idx="3516">
                  <c:v>169590</c:v>
                </c:pt>
                <c:pt idx="3517">
                  <c:v>151759</c:v>
                </c:pt>
                <c:pt idx="3518">
                  <c:v>145128</c:v>
                </c:pt>
                <c:pt idx="3519">
                  <c:v>149152</c:v>
                </c:pt>
                <c:pt idx="3520">
                  <c:v>155938</c:v>
                </c:pt>
                <c:pt idx="3521">
                  <c:v>146016</c:v>
                </c:pt>
                <c:pt idx="3522">
                  <c:v>135682</c:v>
                </c:pt>
                <c:pt idx="3523">
                  <c:v>144735</c:v>
                </c:pt>
                <c:pt idx="3524">
                  <c:v>158304</c:v>
                </c:pt>
                <c:pt idx="3525">
                  <c:v>150274</c:v>
                </c:pt>
                <c:pt idx="3526">
                  <c:v>124868</c:v>
                </c:pt>
                <c:pt idx="3527">
                  <c:v>141015</c:v>
                </c:pt>
                <c:pt idx="3528">
                  <c:v>172937</c:v>
                </c:pt>
                <c:pt idx="3529">
                  <c:v>170567</c:v>
                </c:pt>
                <c:pt idx="3530">
                  <c:v>142107</c:v>
                </c:pt>
                <c:pt idx="3531">
                  <c:v>139013</c:v>
                </c:pt>
                <c:pt idx="3532">
                  <c:v>137660</c:v>
                </c:pt>
                <c:pt idx="3533">
                  <c:v>150192</c:v>
                </c:pt>
                <c:pt idx="3534">
                  <c:v>172151</c:v>
                </c:pt>
                <c:pt idx="3535">
                  <c:v>183713</c:v>
                </c:pt>
                <c:pt idx="3536">
                  <c:v>159461</c:v>
                </c:pt>
                <c:pt idx="3537">
                  <c:v>182878</c:v>
                </c:pt>
                <c:pt idx="3538">
                  <c:v>169146</c:v>
                </c:pt>
                <c:pt idx="3539">
                  <c:v>179453</c:v>
                </c:pt>
                <c:pt idx="3540">
                  <c:v>180497</c:v>
                </c:pt>
                <c:pt idx="3541">
                  <c:v>180683</c:v>
                </c:pt>
                <c:pt idx="3542">
                  <c:v>158230</c:v>
                </c:pt>
                <c:pt idx="3543">
                  <c:v>162298</c:v>
                </c:pt>
                <c:pt idx="3544">
                  <c:v>131255</c:v>
                </c:pt>
                <c:pt idx="3545">
                  <c:v>122660</c:v>
                </c:pt>
                <c:pt idx="3546">
                  <c:v>125934</c:v>
                </c:pt>
                <c:pt idx="3547">
                  <c:v>111117</c:v>
                </c:pt>
                <c:pt idx="3548">
                  <c:v>129381</c:v>
                </c:pt>
                <c:pt idx="3549">
                  <c:v>117617</c:v>
                </c:pt>
                <c:pt idx="3550">
                  <c:v>124844</c:v>
                </c:pt>
                <c:pt idx="3551">
                  <c:v>131047</c:v>
                </c:pt>
                <c:pt idx="3552">
                  <c:v>122386</c:v>
                </c:pt>
                <c:pt idx="3553">
                  <c:v>108768</c:v>
                </c:pt>
                <c:pt idx="3554">
                  <c:v>102746</c:v>
                </c:pt>
                <c:pt idx="3555">
                  <c:v>117585</c:v>
                </c:pt>
                <c:pt idx="3556">
                  <c:v>111323</c:v>
                </c:pt>
                <c:pt idx="3557">
                  <c:v>120758</c:v>
                </c:pt>
                <c:pt idx="3558">
                  <c:v>148416</c:v>
                </c:pt>
                <c:pt idx="3559">
                  <c:v>141203</c:v>
                </c:pt>
                <c:pt idx="3560">
                  <c:v>122931</c:v>
                </c:pt>
                <c:pt idx="3561">
                  <c:v>154774</c:v>
                </c:pt>
                <c:pt idx="3562">
                  <c:v>183874</c:v>
                </c:pt>
                <c:pt idx="3563">
                  <c:v>157259</c:v>
                </c:pt>
                <c:pt idx="3564">
                  <c:v>150664</c:v>
                </c:pt>
                <c:pt idx="3565">
                  <c:v>144238</c:v>
                </c:pt>
                <c:pt idx="3566">
                  <c:v>111766</c:v>
                </c:pt>
                <c:pt idx="3567">
                  <c:v>132694</c:v>
                </c:pt>
                <c:pt idx="3568">
                  <c:v>162073</c:v>
                </c:pt>
                <c:pt idx="3569">
                  <c:v>178044</c:v>
                </c:pt>
                <c:pt idx="3570">
                  <c:v>158382</c:v>
                </c:pt>
                <c:pt idx="3571">
                  <c:v>134674</c:v>
                </c:pt>
                <c:pt idx="3572">
                  <c:v>112949</c:v>
                </c:pt>
                <c:pt idx="3573">
                  <c:v>122988</c:v>
                </c:pt>
                <c:pt idx="3574">
                  <c:v>109750</c:v>
                </c:pt>
                <c:pt idx="3575">
                  <c:v>109013</c:v>
                </c:pt>
                <c:pt idx="3576">
                  <c:v>116789</c:v>
                </c:pt>
                <c:pt idx="3577">
                  <c:v>139770</c:v>
                </c:pt>
                <c:pt idx="3578">
                  <c:v>138907</c:v>
                </c:pt>
                <c:pt idx="3579">
                  <c:v>135247</c:v>
                </c:pt>
                <c:pt idx="3580">
                  <c:v>144811</c:v>
                </c:pt>
                <c:pt idx="3581">
                  <c:v>154742</c:v>
                </c:pt>
                <c:pt idx="3582">
                  <c:v>143568</c:v>
                </c:pt>
                <c:pt idx="3583">
                  <c:v>125415</c:v>
                </c:pt>
                <c:pt idx="3584">
                  <c:v>128884</c:v>
                </c:pt>
                <c:pt idx="3585">
                  <c:v>129445</c:v>
                </c:pt>
                <c:pt idx="3586">
                  <c:v>137333</c:v>
                </c:pt>
                <c:pt idx="3587">
                  <c:v>176770</c:v>
                </c:pt>
                <c:pt idx="3588">
                  <c:v>174853</c:v>
                </c:pt>
                <c:pt idx="3589">
                  <c:v>180190</c:v>
                </c:pt>
                <c:pt idx="3590">
                  <c:v>131220</c:v>
                </c:pt>
                <c:pt idx="3591">
                  <c:v>121583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2054336"/>
        <c:axId val="427642032"/>
      </c:scatterChart>
      <c:valAx>
        <c:axId val="427643208"/>
        <c:scaling>
          <c:orientation val="minMax"/>
          <c:max val="44075"/>
          <c:min val="4051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7640856"/>
        <c:crosses val="autoZero"/>
        <c:crossBetween val="midCat"/>
      </c:valAx>
      <c:valAx>
        <c:axId val="427640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dirty="0"/>
                  <a:t>PTP Quantity (MW)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7643208"/>
        <c:crosses val="autoZero"/>
        <c:crossBetween val="midCat"/>
      </c:valAx>
      <c:valAx>
        <c:axId val="427642032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dirty="0"/>
                  <a:t># of Intervals (hr)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054336"/>
        <c:crosses val="max"/>
        <c:crossBetween val="midCat"/>
      </c:valAx>
      <c:valAx>
        <c:axId val="432054336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4276420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DAM Binding Constraints Dec 2010 - Sep 2020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'Select dam_violated_constr_ot'!$B$1</c:f>
              <c:strCache>
                <c:ptCount val="1"/>
                <c:pt idx="0">
                  <c:v>CONSTRAINT_COUNT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trendline>
            <c:spPr>
              <a:ln w="25400" cap="rnd">
                <a:solidFill>
                  <a:schemeClr val="accent4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'Select dam_violated_constr_ot'!$A$2:$A$3593</c:f>
              <c:numCache>
                <c:formatCode>m/d/yyyy</c:formatCode>
                <c:ptCount val="3592"/>
                <c:pt idx="0">
                  <c:v>40513</c:v>
                </c:pt>
                <c:pt idx="1">
                  <c:v>40514</c:v>
                </c:pt>
                <c:pt idx="2">
                  <c:v>40515</c:v>
                </c:pt>
                <c:pt idx="3">
                  <c:v>40516</c:v>
                </c:pt>
                <c:pt idx="4">
                  <c:v>40517</c:v>
                </c:pt>
                <c:pt idx="5">
                  <c:v>40518</c:v>
                </c:pt>
                <c:pt idx="6">
                  <c:v>40519</c:v>
                </c:pt>
                <c:pt idx="7">
                  <c:v>40520</c:v>
                </c:pt>
                <c:pt idx="8">
                  <c:v>40521</c:v>
                </c:pt>
                <c:pt idx="9">
                  <c:v>40522</c:v>
                </c:pt>
                <c:pt idx="10">
                  <c:v>40523</c:v>
                </c:pt>
                <c:pt idx="11">
                  <c:v>40524</c:v>
                </c:pt>
                <c:pt idx="12">
                  <c:v>40525</c:v>
                </c:pt>
                <c:pt idx="13">
                  <c:v>40526</c:v>
                </c:pt>
                <c:pt idx="14">
                  <c:v>40527</c:v>
                </c:pt>
                <c:pt idx="15">
                  <c:v>40528</c:v>
                </c:pt>
                <c:pt idx="16">
                  <c:v>40529</c:v>
                </c:pt>
                <c:pt idx="17">
                  <c:v>40530</c:v>
                </c:pt>
                <c:pt idx="18">
                  <c:v>40531</c:v>
                </c:pt>
                <c:pt idx="19">
                  <c:v>40532</c:v>
                </c:pt>
                <c:pt idx="20">
                  <c:v>40533</c:v>
                </c:pt>
                <c:pt idx="21">
                  <c:v>40534</c:v>
                </c:pt>
                <c:pt idx="22">
                  <c:v>40535</c:v>
                </c:pt>
                <c:pt idx="23">
                  <c:v>40536</c:v>
                </c:pt>
                <c:pt idx="24">
                  <c:v>40537</c:v>
                </c:pt>
                <c:pt idx="25">
                  <c:v>40538</c:v>
                </c:pt>
                <c:pt idx="26">
                  <c:v>40539</c:v>
                </c:pt>
                <c:pt idx="27">
                  <c:v>40540</c:v>
                </c:pt>
                <c:pt idx="28">
                  <c:v>40541</c:v>
                </c:pt>
                <c:pt idx="29">
                  <c:v>40542</c:v>
                </c:pt>
                <c:pt idx="30">
                  <c:v>40543</c:v>
                </c:pt>
                <c:pt idx="31">
                  <c:v>40544</c:v>
                </c:pt>
                <c:pt idx="32">
                  <c:v>40545</c:v>
                </c:pt>
                <c:pt idx="33">
                  <c:v>40546</c:v>
                </c:pt>
                <c:pt idx="34">
                  <c:v>40547</c:v>
                </c:pt>
                <c:pt idx="35">
                  <c:v>40548</c:v>
                </c:pt>
                <c:pt idx="36">
                  <c:v>40549</c:v>
                </c:pt>
                <c:pt idx="37">
                  <c:v>40550</c:v>
                </c:pt>
                <c:pt idx="38">
                  <c:v>40551</c:v>
                </c:pt>
                <c:pt idx="39">
                  <c:v>40552</c:v>
                </c:pt>
                <c:pt idx="40">
                  <c:v>40553</c:v>
                </c:pt>
                <c:pt idx="41">
                  <c:v>40554</c:v>
                </c:pt>
                <c:pt idx="42">
                  <c:v>40555</c:v>
                </c:pt>
                <c:pt idx="43">
                  <c:v>40556</c:v>
                </c:pt>
                <c:pt idx="44">
                  <c:v>40557</c:v>
                </c:pt>
                <c:pt idx="45">
                  <c:v>40558</c:v>
                </c:pt>
                <c:pt idx="46">
                  <c:v>40559</c:v>
                </c:pt>
                <c:pt idx="47">
                  <c:v>40560</c:v>
                </c:pt>
                <c:pt idx="48">
                  <c:v>40561</c:v>
                </c:pt>
                <c:pt idx="49">
                  <c:v>40562</c:v>
                </c:pt>
                <c:pt idx="50">
                  <c:v>40563</c:v>
                </c:pt>
                <c:pt idx="51">
                  <c:v>40564</c:v>
                </c:pt>
                <c:pt idx="52">
                  <c:v>40565</c:v>
                </c:pt>
                <c:pt idx="53">
                  <c:v>40566</c:v>
                </c:pt>
                <c:pt idx="54">
                  <c:v>40567</c:v>
                </c:pt>
                <c:pt idx="55">
                  <c:v>40568</c:v>
                </c:pt>
                <c:pt idx="56">
                  <c:v>40569</c:v>
                </c:pt>
                <c:pt idx="57">
                  <c:v>40570</c:v>
                </c:pt>
                <c:pt idx="58">
                  <c:v>40571</c:v>
                </c:pt>
                <c:pt idx="59">
                  <c:v>40572</c:v>
                </c:pt>
                <c:pt idx="60">
                  <c:v>40573</c:v>
                </c:pt>
                <c:pt idx="61">
                  <c:v>40574</c:v>
                </c:pt>
                <c:pt idx="62">
                  <c:v>40575</c:v>
                </c:pt>
                <c:pt idx="63">
                  <c:v>40576</c:v>
                </c:pt>
                <c:pt idx="64">
                  <c:v>40577</c:v>
                </c:pt>
                <c:pt idx="65">
                  <c:v>40578</c:v>
                </c:pt>
                <c:pt idx="66">
                  <c:v>40579</c:v>
                </c:pt>
                <c:pt idx="67">
                  <c:v>40580</c:v>
                </c:pt>
                <c:pt idx="68">
                  <c:v>40581</c:v>
                </c:pt>
                <c:pt idx="69">
                  <c:v>40582</c:v>
                </c:pt>
                <c:pt idx="70">
                  <c:v>40583</c:v>
                </c:pt>
                <c:pt idx="71">
                  <c:v>40584</c:v>
                </c:pt>
                <c:pt idx="72">
                  <c:v>40585</c:v>
                </c:pt>
                <c:pt idx="73">
                  <c:v>40586</c:v>
                </c:pt>
                <c:pt idx="74">
                  <c:v>40587</c:v>
                </c:pt>
                <c:pt idx="75">
                  <c:v>40588</c:v>
                </c:pt>
                <c:pt idx="76">
                  <c:v>40589</c:v>
                </c:pt>
                <c:pt idx="77">
                  <c:v>40590</c:v>
                </c:pt>
                <c:pt idx="78">
                  <c:v>40591</c:v>
                </c:pt>
                <c:pt idx="79">
                  <c:v>40592</c:v>
                </c:pt>
                <c:pt idx="80">
                  <c:v>40593</c:v>
                </c:pt>
                <c:pt idx="81">
                  <c:v>40594</c:v>
                </c:pt>
                <c:pt idx="82">
                  <c:v>40595</c:v>
                </c:pt>
                <c:pt idx="83">
                  <c:v>40596</c:v>
                </c:pt>
                <c:pt idx="84">
                  <c:v>40597</c:v>
                </c:pt>
                <c:pt idx="85">
                  <c:v>40598</c:v>
                </c:pt>
                <c:pt idx="86">
                  <c:v>40599</c:v>
                </c:pt>
                <c:pt idx="87">
                  <c:v>40600</c:v>
                </c:pt>
                <c:pt idx="88">
                  <c:v>40601</c:v>
                </c:pt>
                <c:pt idx="89">
                  <c:v>40602</c:v>
                </c:pt>
                <c:pt idx="90">
                  <c:v>40603</c:v>
                </c:pt>
                <c:pt idx="91">
                  <c:v>40604</c:v>
                </c:pt>
                <c:pt idx="92">
                  <c:v>40605</c:v>
                </c:pt>
                <c:pt idx="93">
                  <c:v>40606</c:v>
                </c:pt>
                <c:pt idx="94">
                  <c:v>40607</c:v>
                </c:pt>
                <c:pt idx="95">
                  <c:v>40608</c:v>
                </c:pt>
                <c:pt idx="96">
                  <c:v>40609</c:v>
                </c:pt>
                <c:pt idx="97">
                  <c:v>40610</c:v>
                </c:pt>
                <c:pt idx="98">
                  <c:v>40611</c:v>
                </c:pt>
                <c:pt idx="99">
                  <c:v>40612</c:v>
                </c:pt>
                <c:pt idx="100">
                  <c:v>40613</c:v>
                </c:pt>
                <c:pt idx="101">
                  <c:v>40614</c:v>
                </c:pt>
                <c:pt idx="102">
                  <c:v>40615</c:v>
                </c:pt>
                <c:pt idx="103">
                  <c:v>40616</c:v>
                </c:pt>
                <c:pt idx="104">
                  <c:v>40617</c:v>
                </c:pt>
                <c:pt idx="105">
                  <c:v>40618</c:v>
                </c:pt>
                <c:pt idx="106">
                  <c:v>40619</c:v>
                </c:pt>
                <c:pt idx="107">
                  <c:v>40620</c:v>
                </c:pt>
                <c:pt idx="108">
                  <c:v>40621</c:v>
                </c:pt>
                <c:pt idx="109">
                  <c:v>40622</c:v>
                </c:pt>
                <c:pt idx="110">
                  <c:v>40623</c:v>
                </c:pt>
                <c:pt idx="111">
                  <c:v>40624</c:v>
                </c:pt>
                <c:pt idx="112">
                  <c:v>40625</c:v>
                </c:pt>
                <c:pt idx="113">
                  <c:v>40626</c:v>
                </c:pt>
                <c:pt idx="114">
                  <c:v>40627</c:v>
                </c:pt>
                <c:pt idx="115">
                  <c:v>40628</c:v>
                </c:pt>
                <c:pt idx="116">
                  <c:v>40629</c:v>
                </c:pt>
                <c:pt idx="117">
                  <c:v>40630</c:v>
                </c:pt>
                <c:pt idx="118">
                  <c:v>40631</c:v>
                </c:pt>
                <c:pt idx="119">
                  <c:v>40632</c:v>
                </c:pt>
                <c:pt idx="120">
                  <c:v>40633</c:v>
                </c:pt>
                <c:pt idx="121">
                  <c:v>40634</c:v>
                </c:pt>
                <c:pt idx="122">
                  <c:v>40635</c:v>
                </c:pt>
                <c:pt idx="123">
                  <c:v>40636</c:v>
                </c:pt>
                <c:pt idx="124">
                  <c:v>40637</c:v>
                </c:pt>
                <c:pt idx="125">
                  <c:v>40638</c:v>
                </c:pt>
                <c:pt idx="126">
                  <c:v>40639</c:v>
                </c:pt>
                <c:pt idx="127">
                  <c:v>40640</c:v>
                </c:pt>
                <c:pt idx="128">
                  <c:v>40641</c:v>
                </c:pt>
                <c:pt idx="129">
                  <c:v>40642</c:v>
                </c:pt>
                <c:pt idx="130">
                  <c:v>40643</c:v>
                </c:pt>
                <c:pt idx="131">
                  <c:v>40644</c:v>
                </c:pt>
                <c:pt idx="132">
                  <c:v>40645</c:v>
                </c:pt>
                <c:pt idx="133">
                  <c:v>40646</c:v>
                </c:pt>
                <c:pt idx="134">
                  <c:v>40647</c:v>
                </c:pt>
                <c:pt idx="135">
                  <c:v>40648</c:v>
                </c:pt>
                <c:pt idx="136">
                  <c:v>40649</c:v>
                </c:pt>
                <c:pt idx="137">
                  <c:v>40650</c:v>
                </c:pt>
                <c:pt idx="138">
                  <c:v>40651</c:v>
                </c:pt>
                <c:pt idx="139">
                  <c:v>40652</c:v>
                </c:pt>
                <c:pt idx="140">
                  <c:v>40653</c:v>
                </c:pt>
                <c:pt idx="141">
                  <c:v>40654</c:v>
                </c:pt>
                <c:pt idx="142">
                  <c:v>40655</c:v>
                </c:pt>
                <c:pt idx="143">
                  <c:v>40656</c:v>
                </c:pt>
                <c:pt idx="144">
                  <c:v>40657</c:v>
                </c:pt>
                <c:pt idx="145">
                  <c:v>40658</c:v>
                </c:pt>
                <c:pt idx="146">
                  <c:v>40659</c:v>
                </c:pt>
                <c:pt idx="147">
                  <c:v>40660</c:v>
                </c:pt>
                <c:pt idx="148">
                  <c:v>40661</c:v>
                </c:pt>
                <c:pt idx="149">
                  <c:v>40662</c:v>
                </c:pt>
                <c:pt idx="150">
                  <c:v>40663</c:v>
                </c:pt>
                <c:pt idx="151">
                  <c:v>40664</c:v>
                </c:pt>
                <c:pt idx="152">
                  <c:v>40665</c:v>
                </c:pt>
                <c:pt idx="153">
                  <c:v>40666</c:v>
                </c:pt>
                <c:pt idx="154">
                  <c:v>40667</c:v>
                </c:pt>
                <c:pt idx="155">
                  <c:v>40668</c:v>
                </c:pt>
                <c:pt idx="156">
                  <c:v>40669</c:v>
                </c:pt>
                <c:pt idx="157">
                  <c:v>40670</c:v>
                </c:pt>
                <c:pt idx="158">
                  <c:v>40671</c:v>
                </c:pt>
                <c:pt idx="159">
                  <c:v>40672</c:v>
                </c:pt>
                <c:pt idx="160">
                  <c:v>40673</c:v>
                </c:pt>
                <c:pt idx="161">
                  <c:v>40674</c:v>
                </c:pt>
                <c:pt idx="162">
                  <c:v>40675</c:v>
                </c:pt>
                <c:pt idx="163">
                  <c:v>40676</c:v>
                </c:pt>
                <c:pt idx="164">
                  <c:v>40677</c:v>
                </c:pt>
                <c:pt idx="165">
                  <c:v>40678</c:v>
                </c:pt>
                <c:pt idx="166">
                  <c:v>40679</c:v>
                </c:pt>
                <c:pt idx="167">
                  <c:v>40680</c:v>
                </c:pt>
                <c:pt idx="168">
                  <c:v>40681</c:v>
                </c:pt>
                <c:pt idx="169">
                  <c:v>40682</c:v>
                </c:pt>
                <c:pt idx="170">
                  <c:v>40683</c:v>
                </c:pt>
                <c:pt idx="171">
                  <c:v>40684</c:v>
                </c:pt>
                <c:pt idx="172">
                  <c:v>40685</c:v>
                </c:pt>
                <c:pt idx="173">
                  <c:v>40686</c:v>
                </c:pt>
                <c:pt idx="174">
                  <c:v>40687</c:v>
                </c:pt>
                <c:pt idx="175">
                  <c:v>40688</c:v>
                </c:pt>
                <c:pt idx="176">
                  <c:v>40689</c:v>
                </c:pt>
                <c:pt idx="177">
                  <c:v>40690</c:v>
                </c:pt>
                <c:pt idx="178">
                  <c:v>40691</c:v>
                </c:pt>
                <c:pt idx="179">
                  <c:v>40692</c:v>
                </c:pt>
                <c:pt idx="180">
                  <c:v>40693</c:v>
                </c:pt>
                <c:pt idx="181">
                  <c:v>40694</c:v>
                </c:pt>
                <c:pt idx="182">
                  <c:v>40695</c:v>
                </c:pt>
                <c:pt idx="183">
                  <c:v>40696</c:v>
                </c:pt>
                <c:pt idx="184">
                  <c:v>40697</c:v>
                </c:pt>
                <c:pt idx="185">
                  <c:v>40698</c:v>
                </c:pt>
                <c:pt idx="186">
                  <c:v>40699</c:v>
                </c:pt>
                <c:pt idx="187">
                  <c:v>40700</c:v>
                </c:pt>
                <c:pt idx="188">
                  <c:v>40701</c:v>
                </c:pt>
                <c:pt idx="189">
                  <c:v>40702</c:v>
                </c:pt>
                <c:pt idx="190">
                  <c:v>40703</c:v>
                </c:pt>
                <c:pt idx="191">
                  <c:v>40704</c:v>
                </c:pt>
                <c:pt idx="192">
                  <c:v>40705</c:v>
                </c:pt>
                <c:pt idx="193">
                  <c:v>40706</c:v>
                </c:pt>
                <c:pt idx="194">
                  <c:v>40707</c:v>
                </c:pt>
                <c:pt idx="195">
                  <c:v>40708</c:v>
                </c:pt>
                <c:pt idx="196">
                  <c:v>40709</c:v>
                </c:pt>
                <c:pt idx="197">
                  <c:v>40710</c:v>
                </c:pt>
                <c:pt idx="198">
                  <c:v>40711</c:v>
                </c:pt>
                <c:pt idx="199">
                  <c:v>40712</c:v>
                </c:pt>
                <c:pt idx="200">
                  <c:v>40713</c:v>
                </c:pt>
                <c:pt idx="201">
                  <c:v>40714</c:v>
                </c:pt>
                <c:pt idx="202">
                  <c:v>40715</c:v>
                </c:pt>
                <c:pt idx="203">
                  <c:v>40716</c:v>
                </c:pt>
                <c:pt idx="204">
                  <c:v>40717</c:v>
                </c:pt>
                <c:pt idx="205">
                  <c:v>40718</c:v>
                </c:pt>
                <c:pt idx="206">
                  <c:v>40719</c:v>
                </c:pt>
                <c:pt idx="207">
                  <c:v>40720</c:v>
                </c:pt>
                <c:pt idx="208">
                  <c:v>40721</c:v>
                </c:pt>
                <c:pt idx="209">
                  <c:v>40722</c:v>
                </c:pt>
                <c:pt idx="210">
                  <c:v>40723</c:v>
                </c:pt>
                <c:pt idx="211">
                  <c:v>40724</c:v>
                </c:pt>
                <c:pt idx="212">
                  <c:v>40725</c:v>
                </c:pt>
                <c:pt idx="213">
                  <c:v>40726</c:v>
                </c:pt>
                <c:pt idx="214">
                  <c:v>40727</c:v>
                </c:pt>
                <c:pt idx="215">
                  <c:v>40728</c:v>
                </c:pt>
                <c:pt idx="216">
                  <c:v>40729</c:v>
                </c:pt>
                <c:pt idx="217">
                  <c:v>40730</c:v>
                </c:pt>
                <c:pt idx="218">
                  <c:v>40731</c:v>
                </c:pt>
                <c:pt idx="219">
                  <c:v>40732</c:v>
                </c:pt>
                <c:pt idx="220">
                  <c:v>40733</c:v>
                </c:pt>
                <c:pt idx="221">
                  <c:v>40734</c:v>
                </c:pt>
                <c:pt idx="222">
                  <c:v>40735</c:v>
                </c:pt>
                <c:pt idx="223">
                  <c:v>40736</c:v>
                </c:pt>
                <c:pt idx="224">
                  <c:v>40737</c:v>
                </c:pt>
                <c:pt idx="225">
                  <c:v>40738</c:v>
                </c:pt>
                <c:pt idx="226">
                  <c:v>40739</c:v>
                </c:pt>
                <c:pt idx="227">
                  <c:v>40740</c:v>
                </c:pt>
                <c:pt idx="228">
                  <c:v>40741</c:v>
                </c:pt>
                <c:pt idx="229">
                  <c:v>40742</c:v>
                </c:pt>
                <c:pt idx="230">
                  <c:v>40743</c:v>
                </c:pt>
                <c:pt idx="231">
                  <c:v>40744</c:v>
                </c:pt>
                <c:pt idx="232">
                  <c:v>40745</c:v>
                </c:pt>
                <c:pt idx="233">
                  <c:v>40746</c:v>
                </c:pt>
                <c:pt idx="234">
                  <c:v>40747</c:v>
                </c:pt>
                <c:pt idx="235">
                  <c:v>40748</c:v>
                </c:pt>
                <c:pt idx="236">
                  <c:v>40749</c:v>
                </c:pt>
                <c:pt idx="237">
                  <c:v>40750</c:v>
                </c:pt>
                <c:pt idx="238">
                  <c:v>40751</c:v>
                </c:pt>
                <c:pt idx="239">
                  <c:v>40752</c:v>
                </c:pt>
                <c:pt idx="240">
                  <c:v>40753</c:v>
                </c:pt>
                <c:pt idx="241">
                  <c:v>40754</c:v>
                </c:pt>
                <c:pt idx="242">
                  <c:v>40755</c:v>
                </c:pt>
                <c:pt idx="243">
                  <c:v>40756</c:v>
                </c:pt>
                <c:pt idx="244">
                  <c:v>40757</c:v>
                </c:pt>
                <c:pt idx="245">
                  <c:v>40758</c:v>
                </c:pt>
                <c:pt idx="246">
                  <c:v>40759</c:v>
                </c:pt>
                <c:pt idx="247">
                  <c:v>40760</c:v>
                </c:pt>
                <c:pt idx="248">
                  <c:v>40761</c:v>
                </c:pt>
                <c:pt idx="249">
                  <c:v>40762</c:v>
                </c:pt>
                <c:pt idx="250">
                  <c:v>40763</c:v>
                </c:pt>
                <c:pt idx="251">
                  <c:v>40764</c:v>
                </c:pt>
                <c:pt idx="252">
                  <c:v>40765</c:v>
                </c:pt>
                <c:pt idx="253">
                  <c:v>40766</c:v>
                </c:pt>
                <c:pt idx="254">
                  <c:v>40767</c:v>
                </c:pt>
                <c:pt idx="255">
                  <c:v>40768</c:v>
                </c:pt>
                <c:pt idx="256">
                  <c:v>40769</c:v>
                </c:pt>
                <c:pt idx="257">
                  <c:v>40770</c:v>
                </c:pt>
                <c:pt idx="258">
                  <c:v>40771</c:v>
                </c:pt>
                <c:pt idx="259">
                  <c:v>40772</c:v>
                </c:pt>
                <c:pt idx="260">
                  <c:v>40773</c:v>
                </c:pt>
                <c:pt idx="261">
                  <c:v>40774</c:v>
                </c:pt>
                <c:pt idx="262">
                  <c:v>40775</c:v>
                </c:pt>
                <c:pt idx="263">
                  <c:v>40776</c:v>
                </c:pt>
                <c:pt idx="264">
                  <c:v>40777</c:v>
                </c:pt>
                <c:pt idx="265">
                  <c:v>40778</c:v>
                </c:pt>
                <c:pt idx="266">
                  <c:v>40779</c:v>
                </c:pt>
                <c:pt idx="267">
                  <c:v>40780</c:v>
                </c:pt>
                <c:pt idx="268">
                  <c:v>40781</c:v>
                </c:pt>
                <c:pt idx="269">
                  <c:v>40782</c:v>
                </c:pt>
                <c:pt idx="270">
                  <c:v>40783</c:v>
                </c:pt>
                <c:pt idx="271">
                  <c:v>40784</c:v>
                </c:pt>
                <c:pt idx="272">
                  <c:v>40785</c:v>
                </c:pt>
                <c:pt idx="273">
                  <c:v>40786</c:v>
                </c:pt>
                <c:pt idx="274">
                  <c:v>40787</c:v>
                </c:pt>
                <c:pt idx="275">
                  <c:v>40788</c:v>
                </c:pt>
                <c:pt idx="276">
                  <c:v>40789</c:v>
                </c:pt>
                <c:pt idx="277">
                  <c:v>40790</c:v>
                </c:pt>
                <c:pt idx="278">
                  <c:v>40791</c:v>
                </c:pt>
                <c:pt idx="279">
                  <c:v>40792</c:v>
                </c:pt>
                <c:pt idx="280">
                  <c:v>40793</c:v>
                </c:pt>
                <c:pt idx="281">
                  <c:v>40794</c:v>
                </c:pt>
                <c:pt idx="282">
                  <c:v>40795</c:v>
                </c:pt>
                <c:pt idx="283">
                  <c:v>40796</c:v>
                </c:pt>
                <c:pt idx="284">
                  <c:v>40797</c:v>
                </c:pt>
                <c:pt idx="285">
                  <c:v>40798</c:v>
                </c:pt>
                <c:pt idx="286">
                  <c:v>40799</c:v>
                </c:pt>
                <c:pt idx="287">
                  <c:v>40800</c:v>
                </c:pt>
                <c:pt idx="288">
                  <c:v>40801</c:v>
                </c:pt>
                <c:pt idx="289">
                  <c:v>40802</c:v>
                </c:pt>
                <c:pt idx="290">
                  <c:v>40803</c:v>
                </c:pt>
                <c:pt idx="291">
                  <c:v>40804</c:v>
                </c:pt>
                <c:pt idx="292">
                  <c:v>40805</c:v>
                </c:pt>
                <c:pt idx="293">
                  <c:v>40806</c:v>
                </c:pt>
                <c:pt idx="294">
                  <c:v>40807</c:v>
                </c:pt>
                <c:pt idx="295">
                  <c:v>40808</c:v>
                </c:pt>
                <c:pt idx="296">
                  <c:v>40809</c:v>
                </c:pt>
                <c:pt idx="297">
                  <c:v>40810</c:v>
                </c:pt>
                <c:pt idx="298">
                  <c:v>40811</c:v>
                </c:pt>
                <c:pt idx="299">
                  <c:v>40812</c:v>
                </c:pt>
                <c:pt idx="300">
                  <c:v>40813</c:v>
                </c:pt>
                <c:pt idx="301">
                  <c:v>40814</c:v>
                </c:pt>
                <c:pt idx="302">
                  <c:v>40815</c:v>
                </c:pt>
                <c:pt idx="303">
                  <c:v>40816</c:v>
                </c:pt>
                <c:pt idx="304">
                  <c:v>40817</c:v>
                </c:pt>
                <c:pt idx="305">
                  <c:v>40818</c:v>
                </c:pt>
                <c:pt idx="306">
                  <c:v>40819</c:v>
                </c:pt>
                <c:pt idx="307">
                  <c:v>40820</c:v>
                </c:pt>
                <c:pt idx="308">
                  <c:v>40821</c:v>
                </c:pt>
                <c:pt idx="309">
                  <c:v>40822</c:v>
                </c:pt>
                <c:pt idx="310">
                  <c:v>40823</c:v>
                </c:pt>
                <c:pt idx="311">
                  <c:v>40824</c:v>
                </c:pt>
                <c:pt idx="312">
                  <c:v>40825</c:v>
                </c:pt>
                <c:pt idx="313">
                  <c:v>40826</c:v>
                </c:pt>
                <c:pt idx="314">
                  <c:v>40827</c:v>
                </c:pt>
                <c:pt idx="315">
                  <c:v>40828</c:v>
                </c:pt>
                <c:pt idx="316">
                  <c:v>40829</c:v>
                </c:pt>
                <c:pt idx="317">
                  <c:v>40830</c:v>
                </c:pt>
                <c:pt idx="318">
                  <c:v>40831</c:v>
                </c:pt>
                <c:pt idx="319">
                  <c:v>40832</c:v>
                </c:pt>
                <c:pt idx="320">
                  <c:v>40833</c:v>
                </c:pt>
                <c:pt idx="321">
                  <c:v>40834</c:v>
                </c:pt>
                <c:pt idx="322">
                  <c:v>40835</c:v>
                </c:pt>
                <c:pt idx="323">
                  <c:v>40836</c:v>
                </c:pt>
                <c:pt idx="324">
                  <c:v>40837</c:v>
                </c:pt>
                <c:pt idx="325">
                  <c:v>40838</c:v>
                </c:pt>
                <c:pt idx="326">
                  <c:v>40839</c:v>
                </c:pt>
                <c:pt idx="327">
                  <c:v>40840</c:v>
                </c:pt>
                <c:pt idx="328">
                  <c:v>40841</c:v>
                </c:pt>
                <c:pt idx="329">
                  <c:v>40842</c:v>
                </c:pt>
                <c:pt idx="330">
                  <c:v>40843</c:v>
                </c:pt>
                <c:pt idx="331">
                  <c:v>40844</c:v>
                </c:pt>
                <c:pt idx="332">
                  <c:v>40845</c:v>
                </c:pt>
                <c:pt idx="333">
                  <c:v>40846</c:v>
                </c:pt>
                <c:pt idx="334">
                  <c:v>40847</c:v>
                </c:pt>
                <c:pt idx="335">
                  <c:v>40848</c:v>
                </c:pt>
                <c:pt idx="336">
                  <c:v>40849</c:v>
                </c:pt>
                <c:pt idx="337">
                  <c:v>40850</c:v>
                </c:pt>
                <c:pt idx="338">
                  <c:v>40851</c:v>
                </c:pt>
                <c:pt idx="339">
                  <c:v>40852</c:v>
                </c:pt>
                <c:pt idx="340">
                  <c:v>40853</c:v>
                </c:pt>
                <c:pt idx="341">
                  <c:v>40854</c:v>
                </c:pt>
                <c:pt idx="342">
                  <c:v>40855</c:v>
                </c:pt>
                <c:pt idx="343">
                  <c:v>40856</c:v>
                </c:pt>
                <c:pt idx="344">
                  <c:v>40857</c:v>
                </c:pt>
                <c:pt idx="345">
                  <c:v>40858</c:v>
                </c:pt>
                <c:pt idx="346">
                  <c:v>40859</c:v>
                </c:pt>
                <c:pt idx="347">
                  <c:v>40860</c:v>
                </c:pt>
                <c:pt idx="348">
                  <c:v>40861</c:v>
                </c:pt>
                <c:pt idx="349">
                  <c:v>40862</c:v>
                </c:pt>
                <c:pt idx="350">
                  <c:v>40863</c:v>
                </c:pt>
                <c:pt idx="351">
                  <c:v>40864</c:v>
                </c:pt>
                <c:pt idx="352">
                  <c:v>40865</c:v>
                </c:pt>
                <c:pt idx="353">
                  <c:v>40866</c:v>
                </c:pt>
                <c:pt idx="354">
                  <c:v>40867</c:v>
                </c:pt>
                <c:pt idx="355">
                  <c:v>40868</c:v>
                </c:pt>
                <c:pt idx="356">
                  <c:v>40869</c:v>
                </c:pt>
                <c:pt idx="357">
                  <c:v>40870</c:v>
                </c:pt>
                <c:pt idx="358">
                  <c:v>40871</c:v>
                </c:pt>
                <c:pt idx="359">
                  <c:v>40872</c:v>
                </c:pt>
                <c:pt idx="360">
                  <c:v>40873</c:v>
                </c:pt>
                <c:pt idx="361">
                  <c:v>40874</c:v>
                </c:pt>
                <c:pt idx="362">
                  <c:v>40875</c:v>
                </c:pt>
                <c:pt idx="363">
                  <c:v>40876</c:v>
                </c:pt>
                <c:pt idx="364">
                  <c:v>40877</c:v>
                </c:pt>
                <c:pt idx="365">
                  <c:v>40878</c:v>
                </c:pt>
                <c:pt idx="366">
                  <c:v>40879</c:v>
                </c:pt>
                <c:pt idx="367">
                  <c:v>40880</c:v>
                </c:pt>
                <c:pt idx="368">
                  <c:v>40881</c:v>
                </c:pt>
                <c:pt idx="369">
                  <c:v>40882</c:v>
                </c:pt>
                <c:pt idx="370">
                  <c:v>40883</c:v>
                </c:pt>
                <c:pt idx="371">
                  <c:v>40884</c:v>
                </c:pt>
                <c:pt idx="372">
                  <c:v>40885</c:v>
                </c:pt>
                <c:pt idx="373">
                  <c:v>40886</c:v>
                </c:pt>
                <c:pt idx="374">
                  <c:v>40887</c:v>
                </c:pt>
                <c:pt idx="375">
                  <c:v>40888</c:v>
                </c:pt>
                <c:pt idx="376">
                  <c:v>40889</c:v>
                </c:pt>
                <c:pt idx="377">
                  <c:v>40890</c:v>
                </c:pt>
                <c:pt idx="378">
                  <c:v>40891</c:v>
                </c:pt>
                <c:pt idx="379">
                  <c:v>40892</c:v>
                </c:pt>
                <c:pt idx="380">
                  <c:v>40893</c:v>
                </c:pt>
                <c:pt idx="381">
                  <c:v>40894</c:v>
                </c:pt>
                <c:pt idx="382">
                  <c:v>40895</c:v>
                </c:pt>
                <c:pt idx="383">
                  <c:v>40896</c:v>
                </c:pt>
                <c:pt idx="384">
                  <c:v>40897</c:v>
                </c:pt>
                <c:pt idx="385">
                  <c:v>40898</c:v>
                </c:pt>
                <c:pt idx="386">
                  <c:v>40899</c:v>
                </c:pt>
                <c:pt idx="387">
                  <c:v>40900</c:v>
                </c:pt>
                <c:pt idx="388">
                  <c:v>40901</c:v>
                </c:pt>
                <c:pt idx="389">
                  <c:v>40902</c:v>
                </c:pt>
                <c:pt idx="390">
                  <c:v>40903</c:v>
                </c:pt>
                <c:pt idx="391">
                  <c:v>40904</c:v>
                </c:pt>
                <c:pt idx="392">
                  <c:v>40905</c:v>
                </c:pt>
                <c:pt idx="393">
                  <c:v>40906</c:v>
                </c:pt>
                <c:pt idx="394">
                  <c:v>40907</c:v>
                </c:pt>
                <c:pt idx="395">
                  <c:v>40908</c:v>
                </c:pt>
                <c:pt idx="396">
                  <c:v>40909</c:v>
                </c:pt>
                <c:pt idx="397">
                  <c:v>40910</c:v>
                </c:pt>
                <c:pt idx="398">
                  <c:v>40911</c:v>
                </c:pt>
                <c:pt idx="399">
                  <c:v>40912</c:v>
                </c:pt>
                <c:pt idx="400">
                  <c:v>40913</c:v>
                </c:pt>
                <c:pt idx="401">
                  <c:v>40914</c:v>
                </c:pt>
                <c:pt idx="402">
                  <c:v>40915</c:v>
                </c:pt>
                <c:pt idx="403">
                  <c:v>40916</c:v>
                </c:pt>
                <c:pt idx="404">
                  <c:v>40917</c:v>
                </c:pt>
                <c:pt idx="405">
                  <c:v>40918</c:v>
                </c:pt>
                <c:pt idx="406">
                  <c:v>40919</c:v>
                </c:pt>
                <c:pt idx="407">
                  <c:v>40920</c:v>
                </c:pt>
                <c:pt idx="408">
                  <c:v>40921</c:v>
                </c:pt>
                <c:pt idx="409">
                  <c:v>40922</c:v>
                </c:pt>
                <c:pt idx="410">
                  <c:v>40923</c:v>
                </c:pt>
                <c:pt idx="411">
                  <c:v>40924</c:v>
                </c:pt>
                <c:pt idx="412">
                  <c:v>40925</c:v>
                </c:pt>
                <c:pt idx="413">
                  <c:v>40926</c:v>
                </c:pt>
                <c:pt idx="414">
                  <c:v>40927</c:v>
                </c:pt>
                <c:pt idx="415">
                  <c:v>40928</c:v>
                </c:pt>
                <c:pt idx="416">
                  <c:v>40929</c:v>
                </c:pt>
                <c:pt idx="417">
                  <c:v>40930</c:v>
                </c:pt>
                <c:pt idx="418">
                  <c:v>40931</c:v>
                </c:pt>
                <c:pt idx="419">
                  <c:v>40932</c:v>
                </c:pt>
                <c:pt idx="420">
                  <c:v>40933</c:v>
                </c:pt>
                <c:pt idx="421">
                  <c:v>40934</c:v>
                </c:pt>
                <c:pt idx="422">
                  <c:v>40935</c:v>
                </c:pt>
                <c:pt idx="423">
                  <c:v>40936</c:v>
                </c:pt>
                <c:pt idx="424">
                  <c:v>40937</c:v>
                </c:pt>
                <c:pt idx="425">
                  <c:v>40938</c:v>
                </c:pt>
                <c:pt idx="426">
                  <c:v>40939</c:v>
                </c:pt>
                <c:pt idx="427">
                  <c:v>40940</c:v>
                </c:pt>
                <c:pt idx="428">
                  <c:v>40941</c:v>
                </c:pt>
                <c:pt idx="429">
                  <c:v>40942</c:v>
                </c:pt>
                <c:pt idx="430">
                  <c:v>40943</c:v>
                </c:pt>
                <c:pt idx="431">
                  <c:v>40944</c:v>
                </c:pt>
                <c:pt idx="432">
                  <c:v>40945</c:v>
                </c:pt>
                <c:pt idx="433">
                  <c:v>40946</c:v>
                </c:pt>
                <c:pt idx="434">
                  <c:v>40947</c:v>
                </c:pt>
                <c:pt idx="435">
                  <c:v>40948</c:v>
                </c:pt>
                <c:pt idx="436">
                  <c:v>40949</c:v>
                </c:pt>
                <c:pt idx="437">
                  <c:v>40950</c:v>
                </c:pt>
                <c:pt idx="438">
                  <c:v>40951</c:v>
                </c:pt>
                <c:pt idx="439">
                  <c:v>40952</c:v>
                </c:pt>
                <c:pt idx="440">
                  <c:v>40953</c:v>
                </c:pt>
                <c:pt idx="441">
                  <c:v>40954</c:v>
                </c:pt>
                <c:pt idx="442">
                  <c:v>40955</c:v>
                </c:pt>
                <c:pt idx="443">
                  <c:v>40956</c:v>
                </c:pt>
                <c:pt idx="444">
                  <c:v>40957</c:v>
                </c:pt>
                <c:pt idx="445">
                  <c:v>40958</c:v>
                </c:pt>
                <c:pt idx="446">
                  <c:v>40959</c:v>
                </c:pt>
                <c:pt idx="447">
                  <c:v>40960</c:v>
                </c:pt>
                <c:pt idx="448">
                  <c:v>40961</c:v>
                </c:pt>
                <c:pt idx="449">
                  <c:v>40962</c:v>
                </c:pt>
                <c:pt idx="450">
                  <c:v>40963</c:v>
                </c:pt>
                <c:pt idx="451">
                  <c:v>40964</c:v>
                </c:pt>
                <c:pt idx="452">
                  <c:v>40965</c:v>
                </c:pt>
                <c:pt idx="453">
                  <c:v>40966</c:v>
                </c:pt>
                <c:pt idx="454">
                  <c:v>40967</c:v>
                </c:pt>
                <c:pt idx="455">
                  <c:v>40968</c:v>
                </c:pt>
                <c:pt idx="456">
                  <c:v>40969</c:v>
                </c:pt>
                <c:pt idx="457">
                  <c:v>40970</c:v>
                </c:pt>
                <c:pt idx="458">
                  <c:v>40971</c:v>
                </c:pt>
                <c:pt idx="459">
                  <c:v>40972</c:v>
                </c:pt>
                <c:pt idx="460">
                  <c:v>40973</c:v>
                </c:pt>
                <c:pt idx="461">
                  <c:v>40974</c:v>
                </c:pt>
                <c:pt idx="462">
                  <c:v>40975</c:v>
                </c:pt>
                <c:pt idx="463">
                  <c:v>40976</c:v>
                </c:pt>
                <c:pt idx="464">
                  <c:v>40977</c:v>
                </c:pt>
                <c:pt idx="465">
                  <c:v>40978</c:v>
                </c:pt>
                <c:pt idx="466">
                  <c:v>40979</c:v>
                </c:pt>
                <c:pt idx="467">
                  <c:v>40980</c:v>
                </c:pt>
                <c:pt idx="468">
                  <c:v>40981</c:v>
                </c:pt>
                <c:pt idx="469">
                  <c:v>40982</c:v>
                </c:pt>
                <c:pt idx="470">
                  <c:v>40983</c:v>
                </c:pt>
                <c:pt idx="471">
                  <c:v>40984</c:v>
                </c:pt>
                <c:pt idx="472">
                  <c:v>40985</c:v>
                </c:pt>
                <c:pt idx="473">
                  <c:v>40986</c:v>
                </c:pt>
                <c:pt idx="474">
                  <c:v>40987</c:v>
                </c:pt>
                <c:pt idx="475">
                  <c:v>40988</c:v>
                </c:pt>
                <c:pt idx="476">
                  <c:v>40989</c:v>
                </c:pt>
                <c:pt idx="477">
                  <c:v>40990</c:v>
                </c:pt>
                <c:pt idx="478">
                  <c:v>40991</c:v>
                </c:pt>
                <c:pt idx="479">
                  <c:v>40992</c:v>
                </c:pt>
                <c:pt idx="480">
                  <c:v>40993</c:v>
                </c:pt>
                <c:pt idx="481">
                  <c:v>40994</c:v>
                </c:pt>
                <c:pt idx="482">
                  <c:v>40995</c:v>
                </c:pt>
                <c:pt idx="483">
                  <c:v>40996</c:v>
                </c:pt>
                <c:pt idx="484">
                  <c:v>40997</c:v>
                </c:pt>
                <c:pt idx="485">
                  <c:v>40998</c:v>
                </c:pt>
                <c:pt idx="486">
                  <c:v>40999</c:v>
                </c:pt>
                <c:pt idx="487">
                  <c:v>41000</c:v>
                </c:pt>
                <c:pt idx="488">
                  <c:v>41001</c:v>
                </c:pt>
                <c:pt idx="489">
                  <c:v>41002</c:v>
                </c:pt>
                <c:pt idx="490">
                  <c:v>41003</c:v>
                </c:pt>
                <c:pt idx="491">
                  <c:v>41004</c:v>
                </c:pt>
                <c:pt idx="492">
                  <c:v>41005</c:v>
                </c:pt>
                <c:pt idx="493">
                  <c:v>41006</c:v>
                </c:pt>
                <c:pt idx="494">
                  <c:v>41007</c:v>
                </c:pt>
                <c:pt idx="495">
                  <c:v>41008</c:v>
                </c:pt>
                <c:pt idx="496">
                  <c:v>41009</c:v>
                </c:pt>
                <c:pt idx="497">
                  <c:v>41010</c:v>
                </c:pt>
                <c:pt idx="498">
                  <c:v>41011</c:v>
                </c:pt>
                <c:pt idx="499">
                  <c:v>41012</c:v>
                </c:pt>
                <c:pt idx="500">
                  <c:v>41013</c:v>
                </c:pt>
                <c:pt idx="501">
                  <c:v>41014</c:v>
                </c:pt>
                <c:pt idx="502">
                  <c:v>41015</c:v>
                </c:pt>
                <c:pt idx="503">
                  <c:v>41016</c:v>
                </c:pt>
                <c:pt idx="504">
                  <c:v>41017</c:v>
                </c:pt>
                <c:pt idx="505">
                  <c:v>41018</c:v>
                </c:pt>
                <c:pt idx="506">
                  <c:v>41019</c:v>
                </c:pt>
                <c:pt idx="507">
                  <c:v>41020</c:v>
                </c:pt>
                <c:pt idx="508">
                  <c:v>41021</c:v>
                </c:pt>
                <c:pt idx="509">
                  <c:v>41022</c:v>
                </c:pt>
                <c:pt idx="510">
                  <c:v>41023</c:v>
                </c:pt>
                <c:pt idx="511">
                  <c:v>41024</c:v>
                </c:pt>
                <c:pt idx="512">
                  <c:v>41025</c:v>
                </c:pt>
                <c:pt idx="513">
                  <c:v>41026</c:v>
                </c:pt>
                <c:pt idx="514">
                  <c:v>41027</c:v>
                </c:pt>
                <c:pt idx="515">
                  <c:v>41028</c:v>
                </c:pt>
                <c:pt idx="516">
                  <c:v>41029</c:v>
                </c:pt>
                <c:pt idx="517">
                  <c:v>41030</c:v>
                </c:pt>
                <c:pt idx="518">
                  <c:v>41031</c:v>
                </c:pt>
                <c:pt idx="519">
                  <c:v>41032</c:v>
                </c:pt>
                <c:pt idx="520">
                  <c:v>41033</c:v>
                </c:pt>
                <c:pt idx="521">
                  <c:v>41034</c:v>
                </c:pt>
                <c:pt idx="522">
                  <c:v>41035</c:v>
                </c:pt>
                <c:pt idx="523">
                  <c:v>41036</c:v>
                </c:pt>
                <c:pt idx="524">
                  <c:v>41037</c:v>
                </c:pt>
                <c:pt idx="525">
                  <c:v>41038</c:v>
                </c:pt>
                <c:pt idx="526">
                  <c:v>41039</c:v>
                </c:pt>
                <c:pt idx="527">
                  <c:v>41040</c:v>
                </c:pt>
                <c:pt idx="528">
                  <c:v>41041</c:v>
                </c:pt>
                <c:pt idx="529">
                  <c:v>41042</c:v>
                </c:pt>
                <c:pt idx="530">
                  <c:v>41043</c:v>
                </c:pt>
                <c:pt idx="531">
                  <c:v>41044</c:v>
                </c:pt>
                <c:pt idx="532">
                  <c:v>41045</c:v>
                </c:pt>
                <c:pt idx="533">
                  <c:v>41046</c:v>
                </c:pt>
                <c:pt idx="534">
                  <c:v>41047</c:v>
                </c:pt>
                <c:pt idx="535">
                  <c:v>41048</c:v>
                </c:pt>
                <c:pt idx="536">
                  <c:v>41049</c:v>
                </c:pt>
                <c:pt idx="537">
                  <c:v>41050</c:v>
                </c:pt>
                <c:pt idx="538">
                  <c:v>41051</c:v>
                </c:pt>
                <c:pt idx="539">
                  <c:v>41052</c:v>
                </c:pt>
                <c:pt idx="540">
                  <c:v>41053</c:v>
                </c:pt>
                <c:pt idx="541">
                  <c:v>41054</c:v>
                </c:pt>
                <c:pt idx="542">
                  <c:v>41055</c:v>
                </c:pt>
                <c:pt idx="543">
                  <c:v>41056</c:v>
                </c:pt>
                <c:pt idx="544">
                  <c:v>41057</c:v>
                </c:pt>
                <c:pt idx="545">
                  <c:v>41058</c:v>
                </c:pt>
                <c:pt idx="546">
                  <c:v>41059</c:v>
                </c:pt>
                <c:pt idx="547">
                  <c:v>41060</c:v>
                </c:pt>
                <c:pt idx="548">
                  <c:v>41061</c:v>
                </c:pt>
                <c:pt idx="549">
                  <c:v>41062</c:v>
                </c:pt>
                <c:pt idx="550">
                  <c:v>41063</c:v>
                </c:pt>
                <c:pt idx="551">
                  <c:v>41064</c:v>
                </c:pt>
                <c:pt idx="552">
                  <c:v>41065</c:v>
                </c:pt>
                <c:pt idx="553">
                  <c:v>41066</c:v>
                </c:pt>
                <c:pt idx="554">
                  <c:v>41067</c:v>
                </c:pt>
                <c:pt idx="555">
                  <c:v>41068</c:v>
                </c:pt>
                <c:pt idx="556">
                  <c:v>41069</c:v>
                </c:pt>
                <c:pt idx="557">
                  <c:v>41070</c:v>
                </c:pt>
                <c:pt idx="558">
                  <c:v>41071</c:v>
                </c:pt>
                <c:pt idx="559">
                  <c:v>41072</c:v>
                </c:pt>
                <c:pt idx="560">
                  <c:v>41073</c:v>
                </c:pt>
                <c:pt idx="561">
                  <c:v>41074</c:v>
                </c:pt>
                <c:pt idx="562">
                  <c:v>41075</c:v>
                </c:pt>
                <c:pt idx="563">
                  <c:v>41076</c:v>
                </c:pt>
                <c:pt idx="564">
                  <c:v>41077</c:v>
                </c:pt>
                <c:pt idx="565">
                  <c:v>41078</c:v>
                </c:pt>
                <c:pt idx="566">
                  <c:v>41079</c:v>
                </c:pt>
                <c:pt idx="567">
                  <c:v>41080</c:v>
                </c:pt>
                <c:pt idx="568">
                  <c:v>41081</c:v>
                </c:pt>
                <c:pt idx="569">
                  <c:v>41082</c:v>
                </c:pt>
                <c:pt idx="570">
                  <c:v>41083</c:v>
                </c:pt>
                <c:pt idx="571">
                  <c:v>41084</c:v>
                </c:pt>
                <c:pt idx="572">
                  <c:v>41085</c:v>
                </c:pt>
                <c:pt idx="573">
                  <c:v>41086</c:v>
                </c:pt>
                <c:pt idx="574">
                  <c:v>41087</c:v>
                </c:pt>
                <c:pt idx="575">
                  <c:v>41088</c:v>
                </c:pt>
                <c:pt idx="576">
                  <c:v>41089</c:v>
                </c:pt>
                <c:pt idx="577">
                  <c:v>41090</c:v>
                </c:pt>
                <c:pt idx="578">
                  <c:v>41091</c:v>
                </c:pt>
                <c:pt idx="579">
                  <c:v>41092</c:v>
                </c:pt>
                <c:pt idx="580">
                  <c:v>41093</c:v>
                </c:pt>
                <c:pt idx="581">
                  <c:v>41094</c:v>
                </c:pt>
                <c:pt idx="582">
                  <c:v>41095</c:v>
                </c:pt>
                <c:pt idx="583">
                  <c:v>41096</c:v>
                </c:pt>
                <c:pt idx="584">
                  <c:v>41097</c:v>
                </c:pt>
                <c:pt idx="585">
                  <c:v>41098</c:v>
                </c:pt>
                <c:pt idx="586">
                  <c:v>41099</c:v>
                </c:pt>
                <c:pt idx="587">
                  <c:v>41100</c:v>
                </c:pt>
                <c:pt idx="588">
                  <c:v>41101</c:v>
                </c:pt>
                <c:pt idx="589">
                  <c:v>41102</c:v>
                </c:pt>
                <c:pt idx="590">
                  <c:v>41103</c:v>
                </c:pt>
                <c:pt idx="591">
                  <c:v>41104</c:v>
                </c:pt>
                <c:pt idx="592">
                  <c:v>41105</c:v>
                </c:pt>
                <c:pt idx="593">
                  <c:v>41106</c:v>
                </c:pt>
                <c:pt idx="594">
                  <c:v>41107</c:v>
                </c:pt>
                <c:pt idx="595">
                  <c:v>41108</c:v>
                </c:pt>
                <c:pt idx="596">
                  <c:v>41109</c:v>
                </c:pt>
                <c:pt idx="597">
                  <c:v>41110</c:v>
                </c:pt>
                <c:pt idx="598">
                  <c:v>41111</c:v>
                </c:pt>
                <c:pt idx="599">
                  <c:v>41112</c:v>
                </c:pt>
                <c:pt idx="600">
                  <c:v>41113</c:v>
                </c:pt>
                <c:pt idx="601">
                  <c:v>41114</c:v>
                </c:pt>
                <c:pt idx="602">
                  <c:v>41115</c:v>
                </c:pt>
                <c:pt idx="603">
                  <c:v>41116</c:v>
                </c:pt>
                <c:pt idx="604">
                  <c:v>41117</c:v>
                </c:pt>
                <c:pt idx="605">
                  <c:v>41118</c:v>
                </c:pt>
                <c:pt idx="606">
                  <c:v>41119</c:v>
                </c:pt>
                <c:pt idx="607">
                  <c:v>41120</c:v>
                </c:pt>
                <c:pt idx="608">
                  <c:v>41121</c:v>
                </c:pt>
                <c:pt idx="609">
                  <c:v>41122</c:v>
                </c:pt>
                <c:pt idx="610">
                  <c:v>41123</c:v>
                </c:pt>
                <c:pt idx="611">
                  <c:v>41124</c:v>
                </c:pt>
                <c:pt idx="612">
                  <c:v>41125</c:v>
                </c:pt>
                <c:pt idx="613">
                  <c:v>41126</c:v>
                </c:pt>
                <c:pt idx="614">
                  <c:v>41127</c:v>
                </c:pt>
                <c:pt idx="615">
                  <c:v>41128</c:v>
                </c:pt>
                <c:pt idx="616">
                  <c:v>41129</c:v>
                </c:pt>
                <c:pt idx="617">
                  <c:v>41130</c:v>
                </c:pt>
                <c:pt idx="618">
                  <c:v>41131</c:v>
                </c:pt>
                <c:pt idx="619">
                  <c:v>41132</c:v>
                </c:pt>
                <c:pt idx="620">
                  <c:v>41133</c:v>
                </c:pt>
                <c:pt idx="621">
                  <c:v>41134</c:v>
                </c:pt>
                <c:pt idx="622">
                  <c:v>41135</c:v>
                </c:pt>
                <c:pt idx="623">
                  <c:v>41136</c:v>
                </c:pt>
                <c:pt idx="624">
                  <c:v>41137</c:v>
                </c:pt>
                <c:pt idx="625">
                  <c:v>41138</c:v>
                </c:pt>
                <c:pt idx="626">
                  <c:v>41139</c:v>
                </c:pt>
                <c:pt idx="627">
                  <c:v>41140</c:v>
                </c:pt>
                <c:pt idx="628">
                  <c:v>41141</c:v>
                </c:pt>
                <c:pt idx="629">
                  <c:v>41142</c:v>
                </c:pt>
                <c:pt idx="630">
                  <c:v>41143</c:v>
                </c:pt>
                <c:pt idx="631">
                  <c:v>41144</c:v>
                </c:pt>
                <c:pt idx="632">
                  <c:v>41145</c:v>
                </c:pt>
                <c:pt idx="633">
                  <c:v>41146</c:v>
                </c:pt>
                <c:pt idx="634">
                  <c:v>41147</c:v>
                </c:pt>
                <c:pt idx="635">
                  <c:v>41148</c:v>
                </c:pt>
                <c:pt idx="636">
                  <c:v>41149</c:v>
                </c:pt>
                <c:pt idx="637">
                  <c:v>41150</c:v>
                </c:pt>
                <c:pt idx="638">
                  <c:v>41151</c:v>
                </c:pt>
                <c:pt idx="639">
                  <c:v>41152</c:v>
                </c:pt>
                <c:pt idx="640">
                  <c:v>41153</c:v>
                </c:pt>
                <c:pt idx="641">
                  <c:v>41154</c:v>
                </c:pt>
                <c:pt idx="642">
                  <c:v>41155</c:v>
                </c:pt>
                <c:pt idx="643">
                  <c:v>41156</c:v>
                </c:pt>
                <c:pt idx="644">
                  <c:v>41157</c:v>
                </c:pt>
                <c:pt idx="645">
                  <c:v>41158</c:v>
                </c:pt>
                <c:pt idx="646">
                  <c:v>41159</c:v>
                </c:pt>
                <c:pt idx="647">
                  <c:v>41160</c:v>
                </c:pt>
                <c:pt idx="648">
                  <c:v>41161</c:v>
                </c:pt>
                <c:pt idx="649">
                  <c:v>41162</c:v>
                </c:pt>
                <c:pt idx="650">
                  <c:v>41163</c:v>
                </c:pt>
                <c:pt idx="651">
                  <c:v>41164</c:v>
                </c:pt>
                <c:pt idx="652">
                  <c:v>41165</c:v>
                </c:pt>
                <c:pt idx="653">
                  <c:v>41166</c:v>
                </c:pt>
                <c:pt idx="654">
                  <c:v>41167</c:v>
                </c:pt>
                <c:pt idx="655">
                  <c:v>41168</c:v>
                </c:pt>
                <c:pt idx="656">
                  <c:v>41169</c:v>
                </c:pt>
                <c:pt idx="657">
                  <c:v>41170</c:v>
                </c:pt>
                <c:pt idx="658">
                  <c:v>41171</c:v>
                </c:pt>
                <c:pt idx="659">
                  <c:v>41172</c:v>
                </c:pt>
                <c:pt idx="660">
                  <c:v>41173</c:v>
                </c:pt>
                <c:pt idx="661">
                  <c:v>41174</c:v>
                </c:pt>
                <c:pt idx="662">
                  <c:v>41175</c:v>
                </c:pt>
                <c:pt idx="663">
                  <c:v>41176</c:v>
                </c:pt>
                <c:pt idx="664">
                  <c:v>41177</c:v>
                </c:pt>
                <c:pt idx="665">
                  <c:v>41178</c:v>
                </c:pt>
                <c:pt idx="666">
                  <c:v>41179</c:v>
                </c:pt>
                <c:pt idx="667">
                  <c:v>41180</c:v>
                </c:pt>
                <c:pt idx="668">
                  <c:v>41181</c:v>
                </c:pt>
                <c:pt idx="669">
                  <c:v>41182</c:v>
                </c:pt>
                <c:pt idx="670">
                  <c:v>41183</c:v>
                </c:pt>
                <c:pt idx="671">
                  <c:v>41184</c:v>
                </c:pt>
                <c:pt idx="672">
                  <c:v>41185</c:v>
                </c:pt>
                <c:pt idx="673">
                  <c:v>41186</c:v>
                </c:pt>
                <c:pt idx="674">
                  <c:v>41187</c:v>
                </c:pt>
                <c:pt idx="675">
                  <c:v>41188</c:v>
                </c:pt>
                <c:pt idx="676">
                  <c:v>41189</c:v>
                </c:pt>
                <c:pt idx="677">
                  <c:v>41190</c:v>
                </c:pt>
                <c:pt idx="678">
                  <c:v>41191</c:v>
                </c:pt>
                <c:pt idx="679">
                  <c:v>41192</c:v>
                </c:pt>
                <c:pt idx="680">
                  <c:v>41193</c:v>
                </c:pt>
                <c:pt idx="681">
                  <c:v>41194</c:v>
                </c:pt>
                <c:pt idx="682">
                  <c:v>41195</c:v>
                </c:pt>
                <c:pt idx="683">
                  <c:v>41196</c:v>
                </c:pt>
                <c:pt idx="684">
                  <c:v>41197</c:v>
                </c:pt>
                <c:pt idx="685">
                  <c:v>41198</c:v>
                </c:pt>
                <c:pt idx="686">
                  <c:v>41199</c:v>
                </c:pt>
                <c:pt idx="687">
                  <c:v>41200</c:v>
                </c:pt>
                <c:pt idx="688">
                  <c:v>41201</c:v>
                </c:pt>
                <c:pt idx="689">
                  <c:v>41202</c:v>
                </c:pt>
                <c:pt idx="690">
                  <c:v>41203</c:v>
                </c:pt>
                <c:pt idx="691">
                  <c:v>41204</c:v>
                </c:pt>
                <c:pt idx="692">
                  <c:v>41205</c:v>
                </c:pt>
                <c:pt idx="693">
                  <c:v>41206</c:v>
                </c:pt>
                <c:pt idx="694">
                  <c:v>41207</c:v>
                </c:pt>
                <c:pt idx="695">
                  <c:v>41208</c:v>
                </c:pt>
                <c:pt idx="696">
                  <c:v>41209</c:v>
                </c:pt>
                <c:pt idx="697">
                  <c:v>41210</c:v>
                </c:pt>
                <c:pt idx="698">
                  <c:v>41211</c:v>
                </c:pt>
                <c:pt idx="699">
                  <c:v>41212</c:v>
                </c:pt>
                <c:pt idx="700">
                  <c:v>41213</c:v>
                </c:pt>
                <c:pt idx="701">
                  <c:v>41214</c:v>
                </c:pt>
                <c:pt idx="702">
                  <c:v>41215</c:v>
                </c:pt>
                <c:pt idx="703">
                  <c:v>41216</c:v>
                </c:pt>
                <c:pt idx="704">
                  <c:v>41217</c:v>
                </c:pt>
                <c:pt idx="705">
                  <c:v>41218</c:v>
                </c:pt>
                <c:pt idx="706">
                  <c:v>41219</c:v>
                </c:pt>
                <c:pt idx="707">
                  <c:v>41220</c:v>
                </c:pt>
                <c:pt idx="708">
                  <c:v>41221</c:v>
                </c:pt>
                <c:pt idx="709">
                  <c:v>41222</c:v>
                </c:pt>
                <c:pt idx="710">
                  <c:v>41223</c:v>
                </c:pt>
                <c:pt idx="711">
                  <c:v>41224</c:v>
                </c:pt>
                <c:pt idx="712">
                  <c:v>41225</c:v>
                </c:pt>
                <c:pt idx="713">
                  <c:v>41226</c:v>
                </c:pt>
                <c:pt idx="714">
                  <c:v>41227</c:v>
                </c:pt>
                <c:pt idx="715">
                  <c:v>41228</c:v>
                </c:pt>
                <c:pt idx="716">
                  <c:v>41229</c:v>
                </c:pt>
                <c:pt idx="717">
                  <c:v>41230</c:v>
                </c:pt>
                <c:pt idx="718">
                  <c:v>41231</c:v>
                </c:pt>
                <c:pt idx="719">
                  <c:v>41232</c:v>
                </c:pt>
                <c:pt idx="720">
                  <c:v>41233</c:v>
                </c:pt>
                <c:pt idx="721">
                  <c:v>41234</c:v>
                </c:pt>
                <c:pt idx="722">
                  <c:v>41235</c:v>
                </c:pt>
                <c:pt idx="723">
                  <c:v>41236</c:v>
                </c:pt>
                <c:pt idx="724">
                  <c:v>41237</c:v>
                </c:pt>
                <c:pt idx="725">
                  <c:v>41238</c:v>
                </c:pt>
                <c:pt idx="726">
                  <c:v>41239</c:v>
                </c:pt>
                <c:pt idx="727">
                  <c:v>41240</c:v>
                </c:pt>
                <c:pt idx="728">
                  <c:v>41241</c:v>
                </c:pt>
                <c:pt idx="729">
                  <c:v>41242</c:v>
                </c:pt>
                <c:pt idx="730">
                  <c:v>41243</c:v>
                </c:pt>
                <c:pt idx="731">
                  <c:v>41244</c:v>
                </c:pt>
                <c:pt idx="732">
                  <c:v>41245</c:v>
                </c:pt>
                <c:pt idx="733">
                  <c:v>41246</c:v>
                </c:pt>
                <c:pt idx="734">
                  <c:v>41247</c:v>
                </c:pt>
                <c:pt idx="735">
                  <c:v>41248</c:v>
                </c:pt>
                <c:pt idx="736">
                  <c:v>41249</c:v>
                </c:pt>
                <c:pt idx="737">
                  <c:v>41250</c:v>
                </c:pt>
                <c:pt idx="738">
                  <c:v>41251</c:v>
                </c:pt>
                <c:pt idx="739">
                  <c:v>41252</c:v>
                </c:pt>
                <c:pt idx="740">
                  <c:v>41253</c:v>
                </c:pt>
                <c:pt idx="741">
                  <c:v>41254</c:v>
                </c:pt>
                <c:pt idx="742">
                  <c:v>41255</c:v>
                </c:pt>
                <c:pt idx="743">
                  <c:v>41256</c:v>
                </c:pt>
                <c:pt idx="744">
                  <c:v>41257</c:v>
                </c:pt>
                <c:pt idx="745">
                  <c:v>41258</c:v>
                </c:pt>
                <c:pt idx="746">
                  <c:v>41259</c:v>
                </c:pt>
                <c:pt idx="747">
                  <c:v>41260</c:v>
                </c:pt>
                <c:pt idx="748">
                  <c:v>41261</c:v>
                </c:pt>
                <c:pt idx="749">
                  <c:v>41262</c:v>
                </c:pt>
                <c:pt idx="750">
                  <c:v>41263</c:v>
                </c:pt>
                <c:pt idx="751">
                  <c:v>41264</c:v>
                </c:pt>
                <c:pt idx="752">
                  <c:v>41265</c:v>
                </c:pt>
                <c:pt idx="753">
                  <c:v>41266</c:v>
                </c:pt>
                <c:pt idx="754">
                  <c:v>41267</c:v>
                </c:pt>
                <c:pt idx="755">
                  <c:v>41268</c:v>
                </c:pt>
                <c:pt idx="756">
                  <c:v>41269</c:v>
                </c:pt>
                <c:pt idx="757">
                  <c:v>41270</c:v>
                </c:pt>
                <c:pt idx="758">
                  <c:v>41271</c:v>
                </c:pt>
                <c:pt idx="759">
                  <c:v>41272</c:v>
                </c:pt>
                <c:pt idx="760">
                  <c:v>41273</c:v>
                </c:pt>
                <c:pt idx="761">
                  <c:v>41274</c:v>
                </c:pt>
                <c:pt idx="762">
                  <c:v>41275</c:v>
                </c:pt>
                <c:pt idx="763">
                  <c:v>41276</c:v>
                </c:pt>
                <c:pt idx="764">
                  <c:v>41277</c:v>
                </c:pt>
                <c:pt idx="765">
                  <c:v>41278</c:v>
                </c:pt>
                <c:pt idx="766">
                  <c:v>41279</c:v>
                </c:pt>
                <c:pt idx="767">
                  <c:v>41280</c:v>
                </c:pt>
                <c:pt idx="768">
                  <c:v>41281</c:v>
                </c:pt>
                <c:pt idx="769">
                  <c:v>41282</c:v>
                </c:pt>
                <c:pt idx="770">
                  <c:v>41283</c:v>
                </c:pt>
                <c:pt idx="771">
                  <c:v>41284</c:v>
                </c:pt>
                <c:pt idx="772">
                  <c:v>41285</c:v>
                </c:pt>
                <c:pt idx="773">
                  <c:v>41286</c:v>
                </c:pt>
                <c:pt idx="774">
                  <c:v>41287</c:v>
                </c:pt>
                <c:pt idx="775">
                  <c:v>41288</c:v>
                </c:pt>
                <c:pt idx="776">
                  <c:v>41289</c:v>
                </c:pt>
                <c:pt idx="777">
                  <c:v>41290</c:v>
                </c:pt>
                <c:pt idx="778">
                  <c:v>41291</c:v>
                </c:pt>
                <c:pt idx="779">
                  <c:v>41292</c:v>
                </c:pt>
                <c:pt idx="780">
                  <c:v>41293</c:v>
                </c:pt>
                <c:pt idx="781">
                  <c:v>41294</c:v>
                </c:pt>
                <c:pt idx="782">
                  <c:v>41295</c:v>
                </c:pt>
                <c:pt idx="783">
                  <c:v>41296</c:v>
                </c:pt>
                <c:pt idx="784">
                  <c:v>41297</c:v>
                </c:pt>
                <c:pt idx="785">
                  <c:v>41298</c:v>
                </c:pt>
                <c:pt idx="786">
                  <c:v>41299</c:v>
                </c:pt>
                <c:pt idx="787">
                  <c:v>41300</c:v>
                </c:pt>
                <c:pt idx="788">
                  <c:v>41301</c:v>
                </c:pt>
                <c:pt idx="789">
                  <c:v>41302</c:v>
                </c:pt>
                <c:pt idx="790">
                  <c:v>41303</c:v>
                </c:pt>
                <c:pt idx="791">
                  <c:v>41304</c:v>
                </c:pt>
                <c:pt idx="792">
                  <c:v>41305</c:v>
                </c:pt>
                <c:pt idx="793">
                  <c:v>41306</c:v>
                </c:pt>
                <c:pt idx="794">
                  <c:v>41307</c:v>
                </c:pt>
                <c:pt idx="795">
                  <c:v>41308</c:v>
                </c:pt>
                <c:pt idx="796">
                  <c:v>41309</c:v>
                </c:pt>
                <c:pt idx="797">
                  <c:v>41310</c:v>
                </c:pt>
                <c:pt idx="798">
                  <c:v>41311</c:v>
                </c:pt>
                <c:pt idx="799">
                  <c:v>41312</c:v>
                </c:pt>
                <c:pt idx="800">
                  <c:v>41313</c:v>
                </c:pt>
                <c:pt idx="801">
                  <c:v>41314</c:v>
                </c:pt>
                <c:pt idx="802">
                  <c:v>41315</c:v>
                </c:pt>
                <c:pt idx="803">
                  <c:v>41316</c:v>
                </c:pt>
                <c:pt idx="804">
                  <c:v>41317</c:v>
                </c:pt>
                <c:pt idx="805">
                  <c:v>41318</c:v>
                </c:pt>
                <c:pt idx="806">
                  <c:v>41319</c:v>
                </c:pt>
                <c:pt idx="807">
                  <c:v>41320</c:v>
                </c:pt>
                <c:pt idx="808">
                  <c:v>41321</c:v>
                </c:pt>
                <c:pt idx="809">
                  <c:v>41322</c:v>
                </c:pt>
                <c:pt idx="810">
                  <c:v>41323</c:v>
                </c:pt>
                <c:pt idx="811">
                  <c:v>41324</c:v>
                </c:pt>
                <c:pt idx="812">
                  <c:v>41325</c:v>
                </c:pt>
                <c:pt idx="813">
                  <c:v>41326</c:v>
                </c:pt>
                <c:pt idx="814">
                  <c:v>41327</c:v>
                </c:pt>
                <c:pt idx="815">
                  <c:v>41328</c:v>
                </c:pt>
                <c:pt idx="816">
                  <c:v>41329</c:v>
                </c:pt>
                <c:pt idx="817">
                  <c:v>41330</c:v>
                </c:pt>
                <c:pt idx="818">
                  <c:v>41331</c:v>
                </c:pt>
                <c:pt idx="819">
                  <c:v>41332</c:v>
                </c:pt>
                <c:pt idx="820">
                  <c:v>41333</c:v>
                </c:pt>
                <c:pt idx="821">
                  <c:v>41334</c:v>
                </c:pt>
                <c:pt idx="822">
                  <c:v>41335</c:v>
                </c:pt>
                <c:pt idx="823">
                  <c:v>41336</c:v>
                </c:pt>
                <c:pt idx="824">
                  <c:v>41337</c:v>
                </c:pt>
                <c:pt idx="825">
                  <c:v>41338</c:v>
                </c:pt>
                <c:pt idx="826">
                  <c:v>41339</c:v>
                </c:pt>
                <c:pt idx="827">
                  <c:v>41340</c:v>
                </c:pt>
                <c:pt idx="828">
                  <c:v>41341</c:v>
                </c:pt>
                <c:pt idx="829">
                  <c:v>41342</c:v>
                </c:pt>
                <c:pt idx="830">
                  <c:v>41343</c:v>
                </c:pt>
                <c:pt idx="831">
                  <c:v>41344</c:v>
                </c:pt>
                <c:pt idx="832">
                  <c:v>41345</c:v>
                </c:pt>
                <c:pt idx="833">
                  <c:v>41346</c:v>
                </c:pt>
                <c:pt idx="834">
                  <c:v>41347</c:v>
                </c:pt>
                <c:pt idx="835">
                  <c:v>41348</c:v>
                </c:pt>
                <c:pt idx="836">
                  <c:v>41349</c:v>
                </c:pt>
                <c:pt idx="837">
                  <c:v>41350</c:v>
                </c:pt>
                <c:pt idx="838">
                  <c:v>41351</c:v>
                </c:pt>
                <c:pt idx="839">
                  <c:v>41352</c:v>
                </c:pt>
                <c:pt idx="840">
                  <c:v>41353</c:v>
                </c:pt>
                <c:pt idx="841">
                  <c:v>41354</c:v>
                </c:pt>
                <c:pt idx="842">
                  <c:v>41355</c:v>
                </c:pt>
                <c:pt idx="843">
                  <c:v>41356</c:v>
                </c:pt>
                <c:pt idx="844">
                  <c:v>41357</c:v>
                </c:pt>
                <c:pt idx="845">
                  <c:v>41358</c:v>
                </c:pt>
                <c:pt idx="846">
                  <c:v>41359</c:v>
                </c:pt>
                <c:pt idx="847">
                  <c:v>41360</c:v>
                </c:pt>
                <c:pt idx="848">
                  <c:v>41361</c:v>
                </c:pt>
                <c:pt idx="849">
                  <c:v>41362</c:v>
                </c:pt>
                <c:pt idx="850">
                  <c:v>41363</c:v>
                </c:pt>
                <c:pt idx="851">
                  <c:v>41364</c:v>
                </c:pt>
                <c:pt idx="852">
                  <c:v>41365</c:v>
                </c:pt>
                <c:pt idx="853">
                  <c:v>41366</c:v>
                </c:pt>
                <c:pt idx="854">
                  <c:v>41367</c:v>
                </c:pt>
                <c:pt idx="855">
                  <c:v>41368</c:v>
                </c:pt>
                <c:pt idx="856">
                  <c:v>41369</c:v>
                </c:pt>
                <c:pt idx="857">
                  <c:v>41370</c:v>
                </c:pt>
                <c:pt idx="858">
                  <c:v>41371</c:v>
                </c:pt>
                <c:pt idx="859">
                  <c:v>41372</c:v>
                </c:pt>
                <c:pt idx="860">
                  <c:v>41373</c:v>
                </c:pt>
                <c:pt idx="861">
                  <c:v>41374</c:v>
                </c:pt>
                <c:pt idx="862">
                  <c:v>41375</c:v>
                </c:pt>
                <c:pt idx="863">
                  <c:v>41376</c:v>
                </c:pt>
                <c:pt idx="864">
                  <c:v>41377</c:v>
                </c:pt>
                <c:pt idx="865">
                  <c:v>41378</c:v>
                </c:pt>
                <c:pt idx="866">
                  <c:v>41379</c:v>
                </c:pt>
                <c:pt idx="867">
                  <c:v>41380</c:v>
                </c:pt>
                <c:pt idx="868">
                  <c:v>41381</c:v>
                </c:pt>
                <c:pt idx="869">
                  <c:v>41382</c:v>
                </c:pt>
                <c:pt idx="870">
                  <c:v>41383</c:v>
                </c:pt>
                <c:pt idx="871">
                  <c:v>41384</c:v>
                </c:pt>
                <c:pt idx="872">
                  <c:v>41385</c:v>
                </c:pt>
                <c:pt idx="873">
                  <c:v>41386</c:v>
                </c:pt>
                <c:pt idx="874">
                  <c:v>41387</c:v>
                </c:pt>
                <c:pt idx="875">
                  <c:v>41388</c:v>
                </c:pt>
                <c:pt idx="876">
                  <c:v>41389</c:v>
                </c:pt>
                <c:pt idx="877">
                  <c:v>41390</c:v>
                </c:pt>
                <c:pt idx="878">
                  <c:v>41391</c:v>
                </c:pt>
                <c:pt idx="879">
                  <c:v>41392</c:v>
                </c:pt>
                <c:pt idx="880">
                  <c:v>41393</c:v>
                </c:pt>
                <c:pt idx="881">
                  <c:v>41394</c:v>
                </c:pt>
                <c:pt idx="882">
                  <c:v>41395</c:v>
                </c:pt>
                <c:pt idx="883">
                  <c:v>41396</c:v>
                </c:pt>
                <c:pt idx="884">
                  <c:v>41397</c:v>
                </c:pt>
                <c:pt idx="885">
                  <c:v>41398</c:v>
                </c:pt>
                <c:pt idx="886">
                  <c:v>41399</c:v>
                </c:pt>
                <c:pt idx="887">
                  <c:v>41400</c:v>
                </c:pt>
                <c:pt idx="888">
                  <c:v>41401</c:v>
                </c:pt>
                <c:pt idx="889">
                  <c:v>41402</c:v>
                </c:pt>
                <c:pt idx="890">
                  <c:v>41403</c:v>
                </c:pt>
                <c:pt idx="891">
                  <c:v>41404</c:v>
                </c:pt>
                <c:pt idx="892">
                  <c:v>41405</c:v>
                </c:pt>
                <c:pt idx="893">
                  <c:v>41406</c:v>
                </c:pt>
                <c:pt idx="894">
                  <c:v>41407</c:v>
                </c:pt>
                <c:pt idx="895">
                  <c:v>41408</c:v>
                </c:pt>
                <c:pt idx="896">
                  <c:v>41409</c:v>
                </c:pt>
                <c:pt idx="897">
                  <c:v>41410</c:v>
                </c:pt>
                <c:pt idx="898">
                  <c:v>41411</c:v>
                </c:pt>
                <c:pt idx="899">
                  <c:v>41412</c:v>
                </c:pt>
                <c:pt idx="900">
                  <c:v>41413</c:v>
                </c:pt>
                <c:pt idx="901">
                  <c:v>41414</c:v>
                </c:pt>
                <c:pt idx="902">
                  <c:v>41415</c:v>
                </c:pt>
                <c:pt idx="903">
                  <c:v>41416</c:v>
                </c:pt>
                <c:pt idx="904">
                  <c:v>41417</c:v>
                </c:pt>
                <c:pt idx="905">
                  <c:v>41418</c:v>
                </c:pt>
                <c:pt idx="906">
                  <c:v>41419</c:v>
                </c:pt>
                <c:pt idx="907">
                  <c:v>41420</c:v>
                </c:pt>
                <c:pt idx="908">
                  <c:v>41421</c:v>
                </c:pt>
                <c:pt idx="909">
                  <c:v>41422</c:v>
                </c:pt>
                <c:pt idx="910">
                  <c:v>41423</c:v>
                </c:pt>
                <c:pt idx="911">
                  <c:v>41424</c:v>
                </c:pt>
                <c:pt idx="912">
                  <c:v>41425</c:v>
                </c:pt>
                <c:pt idx="913">
                  <c:v>41426</c:v>
                </c:pt>
                <c:pt idx="914">
                  <c:v>41427</c:v>
                </c:pt>
                <c:pt idx="915">
                  <c:v>41428</c:v>
                </c:pt>
                <c:pt idx="916">
                  <c:v>41429</c:v>
                </c:pt>
                <c:pt idx="917">
                  <c:v>41430</c:v>
                </c:pt>
                <c:pt idx="918">
                  <c:v>41431</c:v>
                </c:pt>
                <c:pt idx="919">
                  <c:v>41432</c:v>
                </c:pt>
                <c:pt idx="920">
                  <c:v>41433</c:v>
                </c:pt>
                <c:pt idx="921">
                  <c:v>41434</c:v>
                </c:pt>
                <c:pt idx="922">
                  <c:v>41435</c:v>
                </c:pt>
                <c:pt idx="923">
                  <c:v>41436</c:v>
                </c:pt>
                <c:pt idx="924">
                  <c:v>41437</c:v>
                </c:pt>
                <c:pt idx="925">
                  <c:v>41438</c:v>
                </c:pt>
                <c:pt idx="926">
                  <c:v>41439</c:v>
                </c:pt>
                <c:pt idx="927">
                  <c:v>41440</c:v>
                </c:pt>
                <c:pt idx="928">
                  <c:v>41441</c:v>
                </c:pt>
                <c:pt idx="929">
                  <c:v>41442</c:v>
                </c:pt>
                <c:pt idx="930">
                  <c:v>41443</c:v>
                </c:pt>
                <c:pt idx="931">
                  <c:v>41444</c:v>
                </c:pt>
                <c:pt idx="932">
                  <c:v>41445</c:v>
                </c:pt>
                <c:pt idx="933">
                  <c:v>41446</c:v>
                </c:pt>
                <c:pt idx="934">
                  <c:v>41447</c:v>
                </c:pt>
                <c:pt idx="935">
                  <c:v>41448</c:v>
                </c:pt>
                <c:pt idx="936">
                  <c:v>41449</c:v>
                </c:pt>
                <c:pt idx="937">
                  <c:v>41450</c:v>
                </c:pt>
                <c:pt idx="938">
                  <c:v>41451</c:v>
                </c:pt>
                <c:pt idx="939">
                  <c:v>41452</c:v>
                </c:pt>
                <c:pt idx="940">
                  <c:v>41453</c:v>
                </c:pt>
                <c:pt idx="941">
                  <c:v>41454</c:v>
                </c:pt>
                <c:pt idx="942">
                  <c:v>41455</c:v>
                </c:pt>
                <c:pt idx="943">
                  <c:v>41456</c:v>
                </c:pt>
                <c:pt idx="944">
                  <c:v>41457</c:v>
                </c:pt>
                <c:pt idx="945">
                  <c:v>41458</c:v>
                </c:pt>
                <c:pt idx="946">
                  <c:v>41459</c:v>
                </c:pt>
                <c:pt idx="947">
                  <c:v>41460</c:v>
                </c:pt>
                <c:pt idx="948">
                  <c:v>41461</c:v>
                </c:pt>
                <c:pt idx="949">
                  <c:v>41462</c:v>
                </c:pt>
                <c:pt idx="950">
                  <c:v>41463</c:v>
                </c:pt>
                <c:pt idx="951">
                  <c:v>41464</c:v>
                </c:pt>
                <c:pt idx="952">
                  <c:v>41465</c:v>
                </c:pt>
                <c:pt idx="953">
                  <c:v>41466</c:v>
                </c:pt>
                <c:pt idx="954">
                  <c:v>41467</c:v>
                </c:pt>
                <c:pt idx="955">
                  <c:v>41468</c:v>
                </c:pt>
                <c:pt idx="956">
                  <c:v>41469</c:v>
                </c:pt>
                <c:pt idx="957">
                  <c:v>41470</c:v>
                </c:pt>
                <c:pt idx="958">
                  <c:v>41471</c:v>
                </c:pt>
                <c:pt idx="959">
                  <c:v>41472</c:v>
                </c:pt>
                <c:pt idx="960">
                  <c:v>41473</c:v>
                </c:pt>
                <c:pt idx="961">
                  <c:v>41474</c:v>
                </c:pt>
                <c:pt idx="962">
                  <c:v>41475</c:v>
                </c:pt>
                <c:pt idx="963">
                  <c:v>41476</c:v>
                </c:pt>
                <c:pt idx="964">
                  <c:v>41477</c:v>
                </c:pt>
                <c:pt idx="965">
                  <c:v>41478</c:v>
                </c:pt>
                <c:pt idx="966">
                  <c:v>41479</c:v>
                </c:pt>
                <c:pt idx="967">
                  <c:v>41480</c:v>
                </c:pt>
                <c:pt idx="968">
                  <c:v>41481</c:v>
                </c:pt>
                <c:pt idx="969">
                  <c:v>41482</c:v>
                </c:pt>
                <c:pt idx="970">
                  <c:v>41483</c:v>
                </c:pt>
                <c:pt idx="971">
                  <c:v>41484</c:v>
                </c:pt>
                <c:pt idx="972">
                  <c:v>41485</c:v>
                </c:pt>
                <c:pt idx="973">
                  <c:v>41486</c:v>
                </c:pt>
                <c:pt idx="974">
                  <c:v>41487</c:v>
                </c:pt>
                <c:pt idx="975">
                  <c:v>41488</c:v>
                </c:pt>
                <c:pt idx="976">
                  <c:v>41489</c:v>
                </c:pt>
                <c:pt idx="977">
                  <c:v>41490</c:v>
                </c:pt>
                <c:pt idx="978">
                  <c:v>41491</c:v>
                </c:pt>
                <c:pt idx="979">
                  <c:v>41492</c:v>
                </c:pt>
                <c:pt idx="980">
                  <c:v>41493</c:v>
                </c:pt>
                <c:pt idx="981">
                  <c:v>41494</c:v>
                </c:pt>
                <c:pt idx="982">
                  <c:v>41495</c:v>
                </c:pt>
                <c:pt idx="983">
                  <c:v>41496</c:v>
                </c:pt>
                <c:pt idx="984">
                  <c:v>41497</c:v>
                </c:pt>
                <c:pt idx="985">
                  <c:v>41498</c:v>
                </c:pt>
                <c:pt idx="986">
                  <c:v>41499</c:v>
                </c:pt>
                <c:pt idx="987">
                  <c:v>41500</c:v>
                </c:pt>
                <c:pt idx="988">
                  <c:v>41501</c:v>
                </c:pt>
                <c:pt idx="989">
                  <c:v>41502</c:v>
                </c:pt>
                <c:pt idx="990">
                  <c:v>41503</c:v>
                </c:pt>
                <c:pt idx="991">
                  <c:v>41504</c:v>
                </c:pt>
                <c:pt idx="992">
                  <c:v>41505</c:v>
                </c:pt>
                <c:pt idx="993">
                  <c:v>41506</c:v>
                </c:pt>
                <c:pt idx="994">
                  <c:v>41507</c:v>
                </c:pt>
                <c:pt idx="995">
                  <c:v>41508</c:v>
                </c:pt>
                <c:pt idx="996">
                  <c:v>41509</c:v>
                </c:pt>
                <c:pt idx="997">
                  <c:v>41510</c:v>
                </c:pt>
                <c:pt idx="998">
                  <c:v>41511</c:v>
                </c:pt>
                <c:pt idx="999">
                  <c:v>41512</c:v>
                </c:pt>
                <c:pt idx="1000">
                  <c:v>41513</c:v>
                </c:pt>
                <c:pt idx="1001">
                  <c:v>41514</c:v>
                </c:pt>
                <c:pt idx="1002">
                  <c:v>41515</c:v>
                </c:pt>
                <c:pt idx="1003">
                  <c:v>41516</c:v>
                </c:pt>
                <c:pt idx="1004">
                  <c:v>41517</c:v>
                </c:pt>
                <c:pt idx="1005">
                  <c:v>41518</c:v>
                </c:pt>
                <c:pt idx="1006">
                  <c:v>41519</c:v>
                </c:pt>
                <c:pt idx="1007">
                  <c:v>41520</c:v>
                </c:pt>
                <c:pt idx="1008">
                  <c:v>41521</c:v>
                </c:pt>
                <c:pt idx="1009">
                  <c:v>41522</c:v>
                </c:pt>
                <c:pt idx="1010">
                  <c:v>41523</c:v>
                </c:pt>
                <c:pt idx="1011">
                  <c:v>41524</c:v>
                </c:pt>
                <c:pt idx="1012">
                  <c:v>41525</c:v>
                </c:pt>
                <c:pt idx="1013">
                  <c:v>41526</c:v>
                </c:pt>
                <c:pt idx="1014">
                  <c:v>41527</c:v>
                </c:pt>
                <c:pt idx="1015">
                  <c:v>41528</c:v>
                </c:pt>
                <c:pt idx="1016">
                  <c:v>41529</c:v>
                </c:pt>
                <c:pt idx="1017">
                  <c:v>41530</c:v>
                </c:pt>
                <c:pt idx="1018">
                  <c:v>41531</c:v>
                </c:pt>
                <c:pt idx="1019">
                  <c:v>41532</c:v>
                </c:pt>
                <c:pt idx="1020">
                  <c:v>41533</c:v>
                </c:pt>
                <c:pt idx="1021">
                  <c:v>41534</c:v>
                </c:pt>
                <c:pt idx="1022">
                  <c:v>41535</c:v>
                </c:pt>
                <c:pt idx="1023">
                  <c:v>41536</c:v>
                </c:pt>
                <c:pt idx="1024">
                  <c:v>41537</c:v>
                </c:pt>
                <c:pt idx="1025">
                  <c:v>41538</c:v>
                </c:pt>
                <c:pt idx="1026">
                  <c:v>41539</c:v>
                </c:pt>
                <c:pt idx="1027">
                  <c:v>41540</c:v>
                </c:pt>
                <c:pt idx="1028">
                  <c:v>41541</c:v>
                </c:pt>
                <c:pt idx="1029">
                  <c:v>41542</c:v>
                </c:pt>
                <c:pt idx="1030">
                  <c:v>41543</c:v>
                </c:pt>
                <c:pt idx="1031">
                  <c:v>41544</c:v>
                </c:pt>
                <c:pt idx="1032">
                  <c:v>41545</c:v>
                </c:pt>
                <c:pt idx="1033">
                  <c:v>41546</c:v>
                </c:pt>
                <c:pt idx="1034">
                  <c:v>41547</c:v>
                </c:pt>
                <c:pt idx="1035">
                  <c:v>41548</c:v>
                </c:pt>
                <c:pt idx="1036">
                  <c:v>41549</c:v>
                </c:pt>
                <c:pt idx="1037">
                  <c:v>41550</c:v>
                </c:pt>
                <c:pt idx="1038">
                  <c:v>41551</c:v>
                </c:pt>
                <c:pt idx="1039">
                  <c:v>41552</c:v>
                </c:pt>
                <c:pt idx="1040">
                  <c:v>41553</c:v>
                </c:pt>
                <c:pt idx="1041">
                  <c:v>41554</c:v>
                </c:pt>
                <c:pt idx="1042">
                  <c:v>41555</c:v>
                </c:pt>
                <c:pt idx="1043">
                  <c:v>41556</c:v>
                </c:pt>
                <c:pt idx="1044">
                  <c:v>41557</c:v>
                </c:pt>
                <c:pt idx="1045">
                  <c:v>41558</c:v>
                </c:pt>
                <c:pt idx="1046">
                  <c:v>41559</c:v>
                </c:pt>
                <c:pt idx="1047">
                  <c:v>41560</c:v>
                </c:pt>
                <c:pt idx="1048">
                  <c:v>41561</c:v>
                </c:pt>
                <c:pt idx="1049">
                  <c:v>41562</c:v>
                </c:pt>
                <c:pt idx="1050">
                  <c:v>41563</c:v>
                </c:pt>
                <c:pt idx="1051">
                  <c:v>41564</c:v>
                </c:pt>
                <c:pt idx="1052">
                  <c:v>41565</c:v>
                </c:pt>
                <c:pt idx="1053">
                  <c:v>41566</c:v>
                </c:pt>
                <c:pt idx="1054">
                  <c:v>41567</c:v>
                </c:pt>
                <c:pt idx="1055">
                  <c:v>41568</c:v>
                </c:pt>
                <c:pt idx="1056">
                  <c:v>41569</c:v>
                </c:pt>
                <c:pt idx="1057">
                  <c:v>41570</c:v>
                </c:pt>
                <c:pt idx="1058">
                  <c:v>41571</c:v>
                </c:pt>
                <c:pt idx="1059">
                  <c:v>41572</c:v>
                </c:pt>
                <c:pt idx="1060">
                  <c:v>41573</c:v>
                </c:pt>
                <c:pt idx="1061">
                  <c:v>41574</c:v>
                </c:pt>
                <c:pt idx="1062">
                  <c:v>41575</c:v>
                </c:pt>
                <c:pt idx="1063">
                  <c:v>41576</c:v>
                </c:pt>
                <c:pt idx="1064">
                  <c:v>41577</c:v>
                </c:pt>
                <c:pt idx="1065">
                  <c:v>41578</c:v>
                </c:pt>
                <c:pt idx="1066">
                  <c:v>41579</c:v>
                </c:pt>
                <c:pt idx="1067">
                  <c:v>41580</c:v>
                </c:pt>
                <c:pt idx="1068">
                  <c:v>41581</c:v>
                </c:pt>
                <c:pt idx="1069">
                  <c:v>41582</c:v>
                </c:pt>
                <c:pt idx="1070">
                  <c:v>41583</c:v>
                </c:pt>
                <c:pt idx="1071">
                  <c:v>41584</c:v>
                </c:pt>
                <c:pt idx="1072">
                  <c:v>41585</c:v>
                </c:pt>
                <c:pt idx="1073">
                  <c:v>41586</c:v>
                </c:pt>
                <c:pt idx="1074">
                  <c:v>41587</c:v>
                </c:pt>
                <c:pt idx="1075">
                  <c:v>41588</c:v>
                </c:pt>
                <c:pt idx="1076">
                  <c:v>41589</c:v>
                </c:pt>
                <c:pt idx="1077">
                  <c:v>41590</c:v>
                </c:pt>
                <c:pt idx="1078">
                  <c:v>41591</c:v>
                </c:pt>
                <c:pt idx="1079">
                  <c:v>41592</c:v>
                </c:pt>
                <c:pt idx="1080">
                  <c:v>41593</c:v>
                </c:pt>
                <c:pt idx="1081">
                  <c:v>41594</c:v>
                </c:pt>
                <c:pt idx="1082">
                  <c:v>41595</c:v>
                </c:pt>
                <c:pt idx="1083">
                  <c:v>41596</c:v>
                </c:pt>
                <c:pt idx="1084">
                  <c:v>41597</c:v>
                </c:pt>
                <c:pt idx="1085">
                  <c:v>41598</c:v>
                </c:pt>
                <c:pt idx="1086">
                  <c:v>41599</c:v>
                </c:pt>
                <c:pt idx="1087">
                  <c:v>41600</c:v>
                </c:pt>
                <c:pt idx="1088">
                  <c:v>41601</c:v>
                </c:pt>
                <c:pt idx="1089">
                  <c:v>41602</c:v>
                </c:pt>
                <c:pt idx="1090">
                  <c:v>41603</c:v>
                </c:pt>
                <c:pt idx="1091">
                  <c:v>41604</c:v>
                </c:pt>
                <c:pt idx="1092">
                  <c:v>41605</c:v>
                </c:pt>
                <c:pt idx="1093">
                  <c:v>41606</c:v>
                </c:pt>
                <c:pt idx="1094">
                  <c:v>41607</c:v>
                </c:pt>
                <c:pt idx="1095">
                  <c:v>41608</c:v>
                </c:pt>
                <c:pt idx="1096">
                  <c:v>41609</c:v>
                </c:pt>
                <c:pt idx="1097">
                  <c:v>41610</c:v>
                </c:pt>
                <c:pt idx="1098">
                  <c:v>41611</c:v>
                </c:pt>
                <c:pt idx="1099">
                  <c:v>41612</c:v>
                </c:pt>
                <c:pt idx="1100">
                  <c:v>41613</c:v>
                </c:pt>
                <c:pt idx="1101">
                  <c:v>41614</c:v>
                </c:pt>
                <c:pt idx="1102">
                  <c:v>41615</c:v>
                </c:pt>
                <c:pt idx="1103">
                  <c:v>41616</c:v>
                </c:pt>
                <c:pt idx="1104">
                  <c:v>41617</c:v>
                </c:pt>
                <c:pt idx="1105">
                  <c:v>41618</c:v>
                </c:pt>
                <c:pt idx="1106">
                  <c:v>41619</c:v>
                </c:pt>
                <c:pt idx="1107">
                  <c:v>41620</c:v>
                </c:pt>
                <c:pt idx="1108">
                  <c:v>41621</c:v>
                </c:pt>
                <c:pt idx="1109">
                  <c:v>41622</c:v>
                </c:pt>
                <c:pt idx="1110">
                  <c:v>41623</c:v>
                </c:pt>
                <c:pt idx="1111">
                  <c:v>41624</c:v>
                </c:pt>
                <c:pt idx="1112">
                  <c:v>41625</c:v>
                </c:pt>
                <c:pt idx="1113">
                  <c:v>41626</c:v>
                </c:pt>
                <c:pt idx="1114">
                  <c:v>41627</c:v>
                </c:pt>
                <c:pt idx="1115">
                  <c:v>41628</c:v>
                </c:pt>
                <c:pt idx="1116">
                  <c:v>41629</c:v>
                </c:pt>
                <c:pt idx="1117">
                  <c:v>41630</c:v>
                </c:pt>
                <c:pt idx="1118">
                  <c:v>41631</c:v>
                </c:pt>
                <c:pt idx="1119">
                  <c:v>41632</c:v>
                </c:pt>
                <c:pt idx="1120">
                  <c:v>41633</c:v>
                </c:pt>
                <c:pt idx="1121">
                  <c:v>41634</c:v>
                </c:pt>
                <c:pt idx="1122">
                  <c:v>41635</c:v>
                </c:pt>
                <c:pt idx="1123">
                  <c:v>41636</c:v>
                </c:pt>
                <c:pt idx="1124">
                  <c:v>41637</c:v>
                </c:pt>
                <c:pt idx="1125">
                  <c:v>41638</c:v>
                </c:pt>
                <c:pt idx="1126">
                  <c:v>41639</c:v>
                </c:pt>
                <c:pt idx="1127">
                  <c:v>41640</c:v>
                </c:pt>
                <c:pt idx="1128">
                  <c:v>41641</c:v>
                </c:pt>
                <c:pt idx="1129">
                  <c:v>41642</c:v>
                </c:pt>
                <c:pt idx="1130">
                  <c:v>41643</c:v>
                </c:pt>
                <c:pt idx="1131">
                  <c:v>41644</c:v>
                </c:pt>
                <c:pt idx="1132">
                  <c:v>41645</c:v>
                </c:pt>
                <c:pt idx="1133">
                  <c:v>41646</c:v>
                </c:pt>
                <c:pt idx="1134">
                  <c:v>41647</c:v>
                </c:pt>
                <c:pt idx="1135">
                  <c:v>41648</c:v>
                </c:pt>
                <c:pt idx="1136">
                  <c:v>41649</c:v>
                </c:pt>
                <c:pt idx="1137">
                  <c:v>41650</c:v>
                </c:pt>
                <c:pt idx="1138">
                  <c:v>41651</c:v>
                </c:pt>
                <c:pt idx="1139">
                  <c:v>41652</c:v>
                </c:pt>
                <c:pt idx="1140">
                  <c:v>41653</c:v>
                </c:pt>
                <c:pt idx="1141">
                  <c:v>41654</c:v>
                </c:pt>
                <c:pt idx="1142">
                  <c:v>41655</c:v>
                </c:pt>
                <c:pt idx="1143">
                  <c:v>41656</c:v>
                </c:pt>
                <c:pt idx="1144">
                  <c:v>41657</c:v>
                </c:pt>
                <c:pt idx="1145">
                  <c:v>41658</c:v>
                </c:pt>
                <c:pt idx="1146">
                  <c:v>41659</c:v>
                </c:pt>
                <c:pt idx="1147">
                  <c:v>41660</c:v>
                </c:pt>
                <c:pt idx="1148">
                  <c:v>41661</c:v>
                </c:pt>
                <c:pt idx="1149">
                  <c:v>41662</c:v>
                </c:pt>
                <c:pt idx="1150">
                  <c:v>41663</c:v>
                </c:pt>
                <c:pt idx="1151">
                  <c:v>41664</c:v>
                </c:pt>
                <c:pt idx="1152">
                  <c:v>41665</c:v>
                </c:pt>
                <c:pt idx="1153">
                  <c:v>41666</c:v>
                </c:pt>
                <c:pt idx="1154">
                  <c:v>41667</c:v>
                </c:pt>
                <c:pt idx="1155">
                  <c:v>41668</c:v>
                </c:pt>
                <c:pt idx="1156">
                  <c:v>41669</c:v>
                </c:pt>
                <c:pt idx="1157">
                  <c:v>41670</c:v>
                </c:pt>
                <c:pt idx="1158">
                  <c:v>41671</c:v>
                </c:pt>
                <c:pt idx="1159">
                  <c:v>41672</c:v>
                </c:pt>
                <c:pt idx="1160">
                  <c:v>41673</c:v>
                </c:pt>
                <c:pt idx="1161">
                  <c:v>41674</c:v>
                </c:pt>
                <c:pt idx="1162">
                  <c:v>41675</c:v>
                </c:pt>
                <c:pt idx="1163">
                  <c:v>41676</c:v>
                </c:pt>
                <c:pt idx="1164">
                  <c:v>41677</c:v>
                </c:pt>
                <c:pt idx="1165">
                  <c:v>41678</c:v>
                </c:pt>
                <c:pt idx="1166">
                  <c:v>41679</c:v>
                </c:pt>
                <c:pt idx="1167">
                  <c:v>41680</c:v>
                </c:pt>
                <c:pt idx="1168">
                  <c:v>41681</c:v>
                </c:pt>
                <c:pt idx="1169">
                  <c:v>41682</c:v>
                </c:pt>
                <c:pt idx="1170">
                  <c:v>41683</c:v>
                </c:pt>
                <c:pt idx="1171">
                  <c:v>41684</c:v>
                </c:pt>
                <c:pt idx="1172">
                  <c:v>41685</c:v>
                </c:pt>
                <c:pt idx="1173">
                  <c:v>41686</c:v>
                </c:pt>
                <c:pt idx="1174">
                  <c:v>41687</c:v>
                </c:pt>
                <c:pt idx="1175">
                  <c:v>41688</c:v>
                </c:pt>
                <c:pt idx="1176">
                  <c:v>41689</c:v>
                </c:pt>
                <c:pt idx="1177">
                  <c:v>41690</c:v>
                </c:pt>
                <c:pt idx="1178">
                  <c:v>41691</c:v>
                </c:pt>
                <c:pt idx="1179">
                  <c:v>41692</c:v>
                </c:pt>
                <c:pt idx="1180">
                  <c:v>41693</c:v>
                </c:pt>
                <c:pt idx="1181">
                  <c:v>41694</c:v>
                </c:pt>
                <c:pt idx="1182">
                  <c:v>41695</c:v>
                </c:pt>
                <c:pt idx="1183">
                  <c:v>41696</c:v>
                </c:pt>
                <c:pt idx="1184">
                  <c:v>41697</c:v>
                </c:pt>
                <c:pt idx="1185">
                  <c:v>41698</c:v>
                </c:pt>
                <c:pt idx="1186">
                  <c:v>41699</c:v>
                </c:pt>
                <c:pt idx="1187">
                  <c:v>41700</c:v>
                </c:pt>
                <c:pt idx="1188">
                  <c:v>41701</c:v>
                </c:pt>
                <c:pt idx="1189">
                  <c:v>41702</c:v>
                </c:pt>
                <c:pt idx="1190">
                  <c:v>41703</c:v>
                </c:pt>
                <c:pt idx="1191">
                  <c:v>41704</c:v>
                </c:pt>
                <c:pt idx="1192">
                  <c:v>41705</c:v>
                </c:pt>
                <c:pt idx="1193">
                  <c:v>41706</c:v>
                </c:pt>
                <c:pt idx="1194">
                  <c:v>41707</c:v>
                </c:pt>
                <c:pt idx="1195">
                  <c:v>41708</c:v>
                </c:pt>
                <c:pt idx="1196">
                  <c:v>41709</c:v>
                </c:pt>
                <c:pt idx="1197">
                  <c:v>41710</c:v>
                </c:pt>
                <c:pt idx="1198">
                  <c:v>41711</c:v>
                </c:pt>
                <c:pt idx="1199">
                  <c:v>41712</c:v>
                </c:pt>
                <c:pt idx="1200">
                  <c:v>41713</c:v>
                </c:pt>
                <c:pt idx="1201">
                  <c:v>41714</c:v>
                </c:pt>
                <c:pt idx="1202">
                  <c:v>41715</c:v>
                </c:pt>
                <c:pt idx="1203">
                  <c:v>41716</c:v>
                </c:pt>
                <c:pt idx="1204">
                  <c:v>41717</c:v>
                </c:pt>
                <c:pt idx="1205">
                  <c:v>41718</c:v>
                </c:pt>
                <c:pt idx="1206">
                  <c:v>41719</c:v>
                </c:pt>
                <c:pt idx="1207">
                  <c:v>41720</c:v>
                </c:pt>
                <c:pt idx="1208">
                  <c:v>41721</c:v>
                </c:pt>
                <c:pt idx="1209">
                  <c:v>41722</c:v>
                </c:pt>
                <c:pt idx="1210">
                  <c:v>41723</c:v>
                </c:pt>
                <c:pt idx="1211">
                  <c:v>41724</c:v>
                </c:pt>
                <c:pt idx="1212">
                  <c:v>41725</c:v>
                </c:pt>
                <c:pt idx="1213">
                  <c:v>41726</c:v>
                </c:pt>
                <c:pt idx="1214">
                  <c:v>41727</c:v>
                </c:pt>
                <c:pt idx="1215">
                  <c:v>41728</c:v>
                </c:pt>
                <c:pt idx="1216">
                  <c:v>41729</c:v>
                </c:pt>
                <c:pt idx="1217">
                  <c:v>41730</c:v>
                </c:pt>
                <c:pt idx="1218">
                  <c:v>41731</c:v>
                </c:pt>
                <c:pt idx="1219">
                  <c:v>41732</c:v>
                </c:pt>
                <c:pt idx="1220">
                  <c:v>41733</c:v>
                </c:pt>
                <c:pt idx="1221">
                  <c:v>41734</c:v>
                </c:pt>
                <c:pt idx="1222">
                  <c:v>41735</c:v>
                </c:pt>
                <c:pt idx="1223">
                  <c:v>41736</c:v>
                </c:pt>
                <c:pt idx="1224">
                  <c:v>41737</c:v>
                </c:pt>
                <c:pt idx="1225">
                  <c:v>41738</c:v>
                </c:pt>
                <c:pt idx="1226">
                  <c:v>41739</c:v>
                </c:pt>
                <c:pt idx="1227">
                  <c:v>41740</c:v>
                </c:pt>
                <c:pt idx="1228">
                  <c:v>41741</c:v>
                </c:pt>
                <c:pt idx="1229">
                  <c:v>41742</c:v>
                </c:pt>
                <c:pt idx="1230">
                  <c:v>41743</c:v>
                </c:pt>
                <c:pt idx="1231">
                  <c:v>41744</c:v>
                </c:pt>
                <c:pt idx="1232">
                  <c:v>41745</c:v>
                </c:pt>
                <c:pt idx="1233">
                  <c:v>41746</c:v>
                </c:pt>
                <c:pt idx="1234">
                  <c:v>41747</c:v>
                </c:pt>
                <c:pt idx="1235">
                  <c:v>41748</c:v>
                </c:pt>
                <c:pt idx="1236">
                  <c:v>41749</c:v>
                </c:pt>
                <c:pt idx="1237">
                  <c:v>41750</c:v>
                </c:pt>
                <c:pt idx="1238">
                  <c:v>41751</c:v>
                </c:pt>
                <c:pt idx="1239">
                  <c:v>41752</c:v>
                </c:pt>
                <c:pt idx="1240">
                  <c:v>41753</c:v>
                </c:pt>
                <c:pt idx="1241">
                  <c:v>41754</c:v>
                </c:pt>
                <c:pt idx="1242">
                  <c:v>41755</c:v>
                </c:pt>
                <c:pt idx="1243">
                  <c:v>41756</c:v>
                </c:pt>
                <c:pt idx="1244">
                  <c:v>41757</c:v>
                </c:pt>
                <c:pt idx="1245">
                  <c:v>41758</c:v>
                </c:pt>
                <c:pt idx="1246">
                  <c:v>41759</c:v>
                </c:pt>
                <c:pt idx="1247">
                  <c:v>41760</c:v>
                </c:pt>
                <c:pt idx="1248">
                  <c:v>41761</c:v>
                </c:pt>
                <c:pt idx="1249">
                  <c:v>41762</c:v>
                </c:pt>
                <c:pt idx="1250">
                  <c:v>41763</c:v>
                </c:pt>
                <c:pt idx="1251">
                  <c:v>41764</c:v>
                </c:pt>
                <c:pt idx="1252">
                  <c:v>41765</c:v>
                </c:pt>
                <c:pt idx="1253">
                  <c:v>41766</c:v>
                </c:pt>
                <c:pt idx="1254">
                  <c:v>41767</c:v>
                </c:pt>
                <c:pt idx="1255">
                  <c:v>41768</c:v>
                </c:pt>
                <c:pt idx="1256">
                  <c:v>41769</c:v>
                </c:pt>
                <c:pt idx="1257">
                  <c:v>41770</c:v>
                </c:pt>
                <c:pt idx="1258">
                  <c:v>41771</c:v>
                </c:pt>
                <c:pt idx="1259">
                  <c:v>41772</c:v>
                </c:pt>
                <c:pt idx="1260">
                  <c:v>41773</c:v>
                </c:pt>
                <c:pt idx="1261">
                  <c:v>41774</c:v>
                </c:pt>
                <c:pt idx="1262">
                  <c:v>41775</c:v>
                </c:pt>
                <c:pt idx="1263">
                  <c:v>41776</c:v>
                </c:pt>
                <c:pt idx="1264">
                  <c:v>41777</c:v>
                </c:pt>
                <c:pt idx="1265">
                  <c:v>41778</c:v>
                </c:pt>
                <c:pt idx="1266">
                  <c:v>41779</c:v>
                </c:pt>
                <c:pt idx="1267">
                  <c:v>41780</c:v>
                </c:pt>
                <c:pt idx="1268">
                  <c:v>41781</c:v>
                </c:pt>
                <c:pt idx="1269">
                  <c:v>41782</c:v>
                </c:pt>
                <c:pt idx="1270">
                  <c:v>41783</c:v>
                </c:pt>
                <c:pt idx="1271">
                  <c:v>41784</c:v>
                </c:pt>
                <c:pt idx="1272">
                  <c:v>41785</c:v>
                </c:pt>
                <c:pt idx="1273">
                  <c:v>41786</c:v>
                </c:pt>
                <c:pt idx="1274">
                  <c:v>41787</c:v>
                </c:pt>
                <c:pt idx="1275">
                  <c:v>41788</c:v>
                </c:pt>
                <c:pt idx="1276">
                  <c:v>41789</c:v>
                </c:pt>
                <c:pt idx="1277">
                  <c:v>41790</c:v>
                </c:pt>
                <c:pt idx="1278">
                  <c:v>41791</c:v>
                </c:pt>
                <c:pt idx="1279">
                  <c:v>41792</c:v>
                </c:pt>
                <c:pt idx="1280">
                  <c:v>41793</c:v>
                </c:pt>
                <c:pt idx="1281">
                  <c:v>41794</c:v>
                </c:pt>
                <c:pt idx="1282">
                  <c:v>41795</c:v>
                </c:pt>
                <c:pt idx="1283">
                  <c:v>41796</c:v>
                </c:pt>
                <c:pt idx="1284">
                  <c:v>41797</c:v>
                </c:pt>
                <c:pt idx="1285">
                  <c:v>41798</c:v>
                </c:pt>
                <c:pt idx="1286">
                  <c:v>41799</c:v>
                </c:pt>
                <c:pt idx="1287">
                  <c:v>41800</c:v>
                </c:pt>
                <c:pt idx="1288">
                  <c:v>41801</c:v>
                </c:pt>
                <c:pt idx="1289">
                  <c:v>41802</c:v>
                </c:pt>
                <c:pt idx="1290">
                  <c:v>41803</c:v>
                </c:pt>
                <c:pt idx="1291">
                  <c:v>41804</c:v>
                </c:pt>
                <c:pt idx="1292">
                  <c:v>41805</c:v>
                </c:pt>
                <c:pt idx="1293">
                  <c:v>41806</c:v>
                </c:pt>
                <c:pt idx="1294">
                  <c:v>41807</c:v>
                </c:pt>
                <c:pt idx="1295">
                  <c:v>41808</c:v>
                </c:pt>
                <c:pt idx="1296">
                  <c:v>41809</c:v>
                </c:pt>
                <c:pt idx="1297">
                  <c:v>41810</c:v>
                </c:pt>
                <c:pt idx="1298">
                  <c:v>41811</c:v>
                </c:pt>
                <c:pt idx="1299">
                  <c:v>41812</c:v>
                </c:pt>
                <c:pt idx="1300">
                  <c:v>41813</c:v>
                </c:pt>
                <c:pt idx="1301">
                  <c:v>41814</c:v>
                </c:pt>
                <c:pt idx="1302">
                  <c:v>41815</c:v>
                </c:pt>
                <c:pt idx="1303">
                  <c:v>41816</c:v>
                </c:pt>
                <c:pt idx="1304">
                  <c:v>41817</c:v>
                </c:pt>
                <c:pt idx="1305">
                  <c:v>41818</c:v>
                </c:pt>
                <c:pt idx="1306">
                  <c:v>41819</c:v>
                </c:pt>
                <c:pt idx="1307">
                  <c:v>41820</c:v>
                </c:pt>
                <c:pt idx="1308">
                  <c:v>41821</c:v>
                </c:pt>
                <c:pt idx="1309">
                  <c:v>41822</c:v>
                </c:pt>
                <c:pt idx="1310">
                  <c:v>41823</c:v>
                </c:pt>
                <c:pt idx="1311">
                  <c:v>41824</c:v>
                </c:pt>
                <c:pt idx="1312">
                  <c:v>41825</c:v>
                </c:pt>
                <c:pt idx="1313">
                  <c:v>41826</c:v>
                </c:pt>
                <c:pt idx="1314">
                  <c:v>41827</c:v>
                </c:pt>
                <c:pt idx="1315">
                  <c:v>41828</c:v>
                </c:pt>
                <c:pt idx="1316">
                  <c:v>41829</c:v>
                </c:pt>
                <c:pt idx="1317">
                  <c:v>41830</c:v>
                </c:pt>
                <c:pt idx="1318">
                  <c:v>41831</c:v>
                </c:pt>
                <c:pt idx="1319">
                  <c:v>41832</c:v>
                </c:pt>
                <c:pt idx="1320">
                  <c:v>41833</c:v>
                </c:pt>
                <c:pt idx="1321">
                  <c:v>41834</c:v>
                </c:pt>
                <c:pt idx="1322">
                  <c:v>41835</c:v>
                </c:pt>
                <c:pt idx="1323">
                  <c:v>41836</c:v>
                </c:pt>
                <c:pt idx="1324">
                  <c:v>41837</c:v>
                </c:pt>
                <c:pt idx="1325">
                  <c:v>41838</c:v>
                </c:pt>
                <c:pt idx="1326">
                  <c:v>41839</c:v>
                </c:pt>
                <c:pt idx="1327">
                  <c:v>41840</c:v>
                </c:pt>
                <c:pt idx="1328">
                  <c:v>41841</c:v>
                </c:pt>
                <c:pt idx="1329">
                  <c:v>41842</c:v>
                </c:pt>
                <c:pt idx="1330">
                  <c:v>41843</c:v>
                </c:pt>
                <c:pt idx="1331">
                  <c:v>41844</c:v>
                </c:pt>
                <c:pt idx="1332">
                  <c:v>41845</c:v>
                </c:pt>
                <c:pt idx="1333">
                  <c:v>41846</c:v>
                </c:pt>
                <c:pt idx="1334">
                  <c:v>41847</c:v>
                </c:pt>
                <c:pt idx="1335">
                  <c:v>41848</c:v>
                </c:pt>
                <c:pt idx="1336">
                  <c:v>41849</c:v>
                </c:pt>
                <c:pt idx="1337">
                  <c:v>41850</c:v>
                </c:pt>
                <c:pt idx="1338">
                  <c:v>41851</c:v>
                </c:pt>
                <c:pt idx="1339">
                  <c:v>41852</c:v>
                </c:pt>
                <c:pt idx="1340">
                  <c:v>41853</c:v>
                </c:pt>
                <c:pt idx="1341">
                  <c:v>41854</c:v>
                </c:pt>
                <c:pt idx="1342">
                  <c:v>41855</c:v>
                </c:pt>
                <c:pt idx="1343">
                  <c:v>41856</c:v>
                </c:pt>
                <c:pt idx="1344">
                  <c:v>41857</c:v>
                </c:pt>
                <c:pt idx="1345">
                  <c:v>41858</c:v>
                </c:pt>
                <c:pt idx="1346">
                  <c:v>41859</c:v>
                </c:pt>
                <c:pt idx="1347">
                  <c:v>41860</c:v>
                </c:pt>
                <c:pt idx="1348">
                  <c:v>41861</c:v>
                </c:pt>
                <c:pt idx="1349">
                  <c:v>41862</c:v>
                </c:pt>
                <c:pt idx="1350">
                  <c:v>41863</c:v>
                </c:pt>
                <c:pt idx="1351">
                  <c:v>41864</c:v>
                </c:pt>
                <c:pt idx="1352">
                  <c:v>41865</c:v>
                </c:pt>
                <c:pt idx="1353">
                  <c:v>41866</c:v>
                </c:pt>
                <c:pt idx="1354">
                  <c:v>41867</c:v>
                </c:pt>
                <c:pt idx="1355">
                  <c:v>41868</c:v>
                </c:pt>
                <c:pt idx="1356">
                  <c:v>41869</c:v>
                </c:pt>
                <c:pt idx="1357">
                  <c:v>41870</c:v>
                </c:pt>
                <c:pt idx="1358">
                  <c:v>41871</c:v>
                </c:pt>
                <c:pt idx="1359">
                  <c:v>41872</c:v>
                </c:pt>
                <c:pt idx="1360">
                  <c:v>41873</c:v>
                </c:pt>
                <c:pt idx="1361">
                  <c:v>41874</c:v>
                </c:pt>
                <c:pt idx="1362">
                  <c:v>41875</c:v>
                </c:pt>
                <c:pt idx="1363">
                  <c:v>41876</c:v>
                </c:pt>
                <c:pt idx="1364">
                  <c:v>41877</c:v>
                </c:pt>
                <c:pt idx="1365">
                  <c:v>41878</c:v>
                </c:pt>
                <c:pt idx="1366">
                  <c:v>41879</c:v>
                </c:pt>
                <c:pt idx="1367">
                  <c:v>41880</c:v>
                </c:pt>
                <c:pt idx="1368">
                  <c:v>41881</c:v>
                </c:pt>
                <c:pt idx="1369">
                  <c:v>41882</c:v>
                </c:pt>
                <c:pt idx="1370">
                  <c:v>41883</c:v>
                </c:pt>
                <c:pt idx="1371">
                  <c:v>41884</c:v>
                </c:pt>
                <c:pt idx="1372">
                  <c:v>41885</c:v>
                </c:pt>
                <c:pt idx="1373">
                  <c:v>41886</c:v>
                </c:pt>
                <c:pt idx="1374">
                  <c:v>41887</c:v>
                </c:pt>
                <c:pt idx="1375">
                  <c:v>41888</c:v>
                </c:pt>
                <c:pt idx="1376">
                  <c:v>41889</c:v>
                </c:pt>
                <c:pt idx="1377">
                  <c:v>41890</c:v>
                </c:pt>
                <c:pt idx="1378">
                  <c:v>41891</c:v>
                </c:pt>
                <c:pt idx="1379">
                  <c:v>41892</c:v>
                </c:pt>
                <c:pt idx="1380">
                  <c:v>41893</c:v>
                </c:pt>
                <c:pt idx="1381">
                  <c:v>41894</c:v>
                </c:pt>
                <c:pt idx="1382">
                  <c:v>41895</c:v>
                </c:pt>
                <c:pt idx="1383">
                  <c:v>41896</c:v>
                </c:pt>
                <c:pt idx="1384">
                  <c:v>41897</c:v>
                </c:pt>
                <c:pt idx="1385">
                  <c:v>41898</c:v>
                </c:pt>
                <c:pt idx="1386">
                  <c:v>41899</c:v>
                </c:pt>
                <c:pt idx="1387">
                  <c:v>41900</c:v>
                </c:pt>
                <c:pt idx="1388">
                  <c:v>41901</c:v>
                </c:pt>
                <c:pt idx="1389">
                  <c:v>41902</c:v>
                </c:pt>
                <c:pt idx="1390">
                  <c:v>41903</c:v>
                </c:pt>
                <c:pt idx="1391">
                  <c:v>41904</c:v>
                </c:pt>
                <c:pt idx="1392">
                  <c:v>41905</c:v>
                </c:pt>
                <c:pt idx="1393">
                  <c:v>41906</c:v>
                </c:pt>
                <c:pt idx="1394">
                  <c:v>41907</c:v>
                </c:pt>
                <c:pt idx="1395">
                  <c:v>41908</c:v>
                </c:pt>
                <c:pt idx="1396">
                  <c:v>41909</c:v>
                </c:pt>
                <c:pt idx="1397">
                  <c:v>41910</c:v>
                </c:pt>
                <c:pt idx="1398">
                  <c:v>41911</c:v>
                </c:pt>
                <c:pt idx="1399">
                  <c:v>41912</c:v>
                </c:pt>
                <c:pt idx="1400">
                  <c:v>41913</c:v>
                </c:pt>
                <c:pt idx="1401">
                  <c:v>41914</c:v>
                </c:pt>
                <c:pt idx="1402">
                  <c:v>41915</c:v>
                </c:pt>
                <c:pt idx="1403">
                  <c:v>41916</c:v>
                </c:pt>
                <c:pt idx="1404">
                  <c:v>41917</c:v>
                </c:pt>
                <c:pt idx="1405">
                  <c:v>41918</c:v>
                </c:pt>
                <c:pt idx="1406">
                  <c:v>41919</c:v>
                </c:pt>
                <c:pt idx="1407">
                  <c:v>41920</c:v>
                </c:pt>
                <c:pt idx="1408">
                  <c:v>41921</c:v>
                </c:pt>
                <c:pt idx="1409">
                  <c:v>41922</c:v>
                </c:pt>
                <c:pt idx="1410">
                  <c:v>41923</c:v>
                </c:pt>
                <c:pt idx="1411">
                  <c:v>41924</c:v>
                </c:pt>
                <c:pt idx="1412">
                  <c:v>41925</c:v>
                </c:pt>
                <c:pt idx="1413">
                  <c:v>41926</c:v>
                </c:pt>
                <c:pt idx="1414">
                  <c:v>41927</c:v>
                </c:pt>
                <c:pt idx="1415">
                  <c:v>41928</c:v>
                </c:pt>
                <c:pt idx="1416">
                  <c:v>41929</c:v>
                </c:pt>
                <c:pt idx="1417">
                  <c:v>41930</c:v>
                </c:pt>
                <c:pt idx="1418">
                  <c:v>41931</c:v>
                </c:pt>
                <c:pt idx="1419">
                  <c:v>41932</c:v>
                </c:pt>
                <c:pt idx="1420">
                  <c:v>41933</c:v>
                </c:pt>
                <c:pt idx="1421">
                  <c:v>41934</c:v>
                </c:pt>
                <c:pt idx="1422">
                  <c:v>41935</c:v>
                </c:pt>
                <c:pt idx="1423">
                  <c:v>41936</c:v>
                </c:pt>
                <c:pt idx="1424">
                  <c:v>41937</c:v>
                </c:pt>
                <c:pt idx="1425">
                  <c:v>41938</c:v>
                </c:pt>
                <c:pt idx="1426">
                  <c:v>41939</c:v>
                </c:pt>
                <c:pt idx="1427">
                  <c:v>41940</c:v>
                </c:pt>
                <c:pt idx="1428">
                  <c:v>41941</c:v>
                </c:pt>
                <c:pt idx="1429">
                  <c:v>41942</c:v>
                </c:pt>
                <c:pt idx="1430">
                  <c:v>41943</c:v>
                </c:pt>
                <c:pt idx="1431">
                  <c:v>41944</c:v>
                </c:pt>
                <c:pt idx="1432">
                  <c:v>41945</c:v>
                </c:pt>
                <c:pt idx="1433">
                  <c:v>41946</c:v>
                </c:pt>
                <c:pt idx="1434">
                  <c:v>41947</c:v>
                </c:pt>
                <c:pt idx="1435">
                  <c:v>41948</c:v>
                </c:pt>
                <c:pt idx="1436">
                  <c:v>41949</c:v>
                </c:pt>
                <c:pt idx="1437">
                  <c:v>41950</c:v>
                </c:pt>
                <c:pt idx="1438">
                  <c:v>41951</c:v>
                </c:pt>
                <c:pt idx="1439">
                  <c:v>41952</c:v>
                </c:pt>
                <c:pt idx="1440">
                  <c:v>41953</c:v>
                </c:pt>
                <c:pt idx="1441">
                  <c:v>41954</c:v>
                </c:pt>
                <c:pt idx="1442">
                  <c:v>41955</c:v>
                </c:pt>
                <c:pt idx="1443">
                  <c:v>41956</c:v>
                </c:pt>
                <c:pt idx="1444">
                  <c:v>41957</c:v>
                </c:pt>
                <c:pt idx="1445">
                  <c:v>41958</c:v>
                </c:pt>
                <c:pt idx="1446">
                  <c:v>41959</c:v>
                </c:pt>
                <c:pt idx="1447">
                  <c:v>41960</c:v>
                </c:pt>
                <c:pt idx="1448">
                  <c:v>41961</c:v>
                </c:pt>
                <c:pt idx="1449">
                  <c:v>41962</c:v>
                </c:pt>
                <c:pt idx="1450">
                  <c:v>41963</c:v>
                </c:pt>
                <c:pt idx="1451">
                  <c:v>41964</c:v>
                </c:pt>
                <c:pt idx="1452">
                  <c:v>41965</c:v>
                </c:pt>
                <c:pt idx="1453">
                  <c:v>41966</c:v>
                </c:pt>
                <c:pt idx="1454">
                  <c:v>41967</c:v>
                </c:pt>
                <c:pt idx="1455">
                  <c:v>41968</c:v>
                </c:pt>
                <c:pt idx="1456">
                  <c:v>41969</c:v>
                </c:pt>
                <c:pt idx="1457">
                  <c:v>41970</c:v>
                </c:pt>
                <c:pt idx="1458">
                  <c:v>41971</c:v>
                </c:pt>
                <c:pt idx="1459">
                  <c:v>41972</c:v>
                </c:pt>
                <c:pt idx="1460">
                  <c:v>41973</c:v>
                </c:pt>
                <c:pt idx="1461">
                  <c:v>41974</c:v>
                </c:pt>
                <c:pt idx="1462">
                  <c:v>41975</c:v>
                </c:pt>
                <c:pt idx="1463">
                  <c:v>41976</c:v>
                </c:pt>
                <c:pt idx="1464">
                  <c:v>41977</c:v>
                </c:pt>
                <c:pt idx="1465">
                  <c:v>41978</c:v>
                </c:pt>
                <c:pt idx="1466">
                  <c:v>41979</c:v>
                </c:pt>
                <c:pt idx="1467">
                  <c:v>41980</c:v>
                </c:pt>
                <c:pt idx="1468">
                  <c:v>41981</c:v>
                </c:pt>
                <c:pt idx="1469">
                  <c:v>41982</c:v>
                </c:pt>
                <c:pt idx="1470">
                  <c:v>41983</c:v>
                </c:pt>
                <c:pt idx="1471">
                  <c:v>41984</c:v>
                </c:pt>
                <c:pt idx="1472">
                  <c:v>41985</c:v>
                </c:pt>
                <c:pt idx="1473">
                  <c:v>41986</c:v>
                </c:pt>
                <c:pt idx="1474">
                  <c:v>41987</c:v>
                </c:pt>
                <c:pt idx="1475">
                  <c:v>41988</c:v>
                </c:pt>
                <c:pt idx="1476">
                  <c:v>41989</c:v>
                </c:pt>
                <c:pt idx="1477">
                  <c:v>41990</c:v>
                </c:pt>
                <c:pt idx="1478">
                  <c:v>41991</c:v>
                </c:pt>
                <c:pt idx="1479">
                  <c:v>41992</c:v>
                </c:pt>
                <c:pt idx="1480">
                  <c:v>41993</c:v>
                </c:pt>
                <c:pt idx="1481">
                  <c:v>41994</c:v>
                </c:pt>
                <c:pt idx="1482">
                  <c:v>41995</c:v>
                </c:pt>
                <c:pt idx="1483">
                  <c:v>41996</c:v>
                </c:pt>
                <c:pt idx="1484">
                  <c:v>41997</c:v>
                </c:pt>
                <c:pt idx="1485">
                  <c:v>41998</c:v>
                </c:pt>
                <c:pt idx="1486">
                  <c:v>41999</c:v>
                </c:pt>
                <c:pt idx="1487">
                  <c:v>42000</c:v>
                </c:pt>
                <c:pt idx="1488">
                  <c:v>42001</c:v>
                </c:pt>
                <c:pt idx="1489">
                  <c:v>42002</c:v>
                </c:pt>
                <c:pt idx="1490">
                  <c:v>42003</c:v>
                </c:pt>
                <c:pt idx="1491">
                  <c:v>42004</c:v>
                </c:pt>
                <c:pt idx="1492">
                  <c:v>42005</c:v>
                </c:pt>
                <c:pt idx="1493">
                  <c:v>42006</c:v>
                </c:pt>
                <c:pt idx="1494">
                  <c:v>42007</c:v>
                </c:pt>
                <c:pt idx="1495">
                  <c:v>42008</c:v>
                </c:pt>
                <c:pt idx="1496">
                  <c:v>42009</c:v>
                </c:pt>
                <c:pt idx="1497">
                  <c:v>42010</c:v>
                </c:pt>
                <c:pt idx="1498">
                  <c:v>42011</c:v>
                </c:pt>
                <c:pt idx="1499">
                  <c:v>42012</c:v>
                </c:pt>
                <c:pt idx="1500">
                  <c:v>42013</c:v>
                </c:pt>
                <c:pt idx="1501">
                  <c:v>42014</c:v>
                </c:pt>
                <c:pt idx="1502">
                  <c:v>42015</c:v>
                </c:pt>
                <c:pt idx="1503">
                  <c:v>42016</c:v>
                </c:pt>
                <c:pt idx="1504">
                  <c:v>42017</c:v>
                </c:pt>
                <c:pt idx="1505">
                  <c:v>42018</c:v>
                </c:pt>
                <c:pt idx="1506">
                  <c:v>42019</c:v>
                </c:pt>
                <c:pt idx="1507">
                  <c:v>42020</c:v>
                </c:pt>
                <c:pt idx="1508">
                  <c:v>42021</c:v>
                </c:pt>
                <c:pt idx="1509">
                  <c:v>42022</c:v>
                </c:pt>
                <c:pt idx="1510">
                  <c:v>42023</c:v>
                </c:pt>
                <c:pt idx="1511">
                  <c:v>42024</c:v>
                </c:pt>
                <c:pt idx="1512">
                  <c:v>42025</c:v>
                </c:pt>
                <c:pt idx="1513">
                  <c:v>42026</c:v>
                </c:pt>
                <c:pt idx="1514">
                  <c:v>42027</c:v>
                </c:pt>
                <c:pt idx="1515">
                  <c:v>42028</c:v>
                </c:pt>
                <c:pt idx="1516">
                  <c:v>42029</c:v>
                </c:pt>
                <c:pt idx="1517">
                  <c:v>42030</c:v>
                </c:pt>
                <c:pt idx="1518">
                  <c:v>42031</c:v>
                </c:pt>
                <c:pt idx="1519">
                  <c:v>42032</c:v>
                </c:pt>
                <c:pt idx="1520">
                  <c:v>42033</c:v>
                </c:pt>
                <c:pt idx="1521">
                  <c:v>42034</c:v>
                </c:pt>
                <c:pt idx="1522">
                  <c:v>42035</c:v>
                </c:pt>
                <c:pt idx="1523">
                  <c:v>42036</c:v>
                </c:pt>
                <c:pt idx="1524">
                  <c:v>42037</c:v>
                </c:pt>
                <c:pt idx="1525">
                  <c:v>42038</c:v>
                </c:pt>
                <c:pt idx="1526">
                  <c:v>42039</c:v>
                </c:pt>
                <c:pt idx="1527">
                  <c:v>42040</c:v>
                </c:pt>
                <c:pt idx="1528">
                  <c:v>42041</c:v>
                </c:pt>
                <c:pt idx="1529">
                  <c:v>42042</c:v>
                </c:pt>
                <c:pt idx="1530">
                  <c:v>42043</c:v>
                </c:pt>
                <c:pt idx="1531">
                  <c:v>42044</c:v>
                </c:pt>
                <c:pt idx="1532">
                  <c:v>42045</c:v>
                </c:pt>
                <c:pt idx="1533">
                  <c:v>42046</c:v>
                </c:pt>
                <c:pt idx="1534">
                  <c:v>42047</c:v>
                </c:pt>
                <c:pt idx="1535">
                  <c:v>42048</c:v>
                </c:pt>
                <c:pt idx="1536">
                  <c:v>42049</c:v>
                </c:pt>
                <c:pt idx="1537">
                  <c:v>42050</c:v>
                </c:pt>
                <c:pt idx="1538">
                  <c:v>42051</c:v>
                </c:pt>
                <c:pt idx="1539">
                  <c:v>42052</c:v>
                </c:pt>
                <c:pt idx="1540">
                  <c:v>42053</c:v>
                </c:pt>
                <c:pt idx="1541">
                  <c:v>42054</c:v>
                </c:pt>
                <c:pt idx="1542">
                  <c:v>42055</c:v>
                </c:pt>
                <c:pt idx="1543">
                  <c:v>42056</c:v>
                </c:pt>
                <c:pt idx="1544">
                  <c:v>42057</c:v>
                </c:pt>
                <c:pt idx="1545">
                  <c:v>42058</c:v>
                </c:pt>
                <c:pt idx="1546">
                  <c:v>42059</c:v>
                </c:pt>
                <c:pt idx="1547">
                  <c:v>42060</c:v>
                </c:pt>
                <c:pt idx="1548">
                  <c:v>42061</c:v>
                </c:pt>
                <c:pt idx="1549">
                  <c:v>42062</c:v>
                </c:pt>
                <c:pt idx="1550">
                  <c:v>42063</c:v>
                </c:pt>
                <c:pt idx="1551">
                  <c:v>42064</c:v>
                </c:pt>
                <c:pt idx="1552">
                  <c:v>42065</c:v>
                </c:pt>
                <c:pt idx="1553">
                  <c:v>42066</c:v>
                </c:pt>
                <c:pt idx="1554">
                  <c:v>42067</c:v>
                </c:pt>
                <c:pt idx="1555">
                  <c:v>42068</c:v>
                </c:pt>
                <c:pt idx="1556">
                  <c:v>42069</c:v>
                </c:pt>
                <c:pt idx="1557">
                  <c:v>42070</c:v>
                </c:pt>
                <c:pt idx="1558">
                  <c:v>42071</c:v>
                </c:pt>
                <c:pt idx="1559">
                  <c:v>42072</c:v>
                </c:pt>
                <c:pt idx="1560">
                  <c:v>42073</c:v>
                </c:pt>
                <c:pt idx="1561">
                  <c:v>42074</c:v>
                </c:pt>
                <c:pt idx="1562">
                  <c:v>42075</c:v>
                </c:pt>
                <c:pt idx="1563">
                  <c:v>42076</c:v>
                </c:pt>
                <c:pt idx="1564">
                  <c:v>42077</c:v>
                </c:pt>
                <c:pt idx="1565">
                  <c:v>42078</c:v>
                </c:pt>
                <c:pt idx="1566">
                  <c:v>42079</c:v>
                </c:pt>
                <c:pt idx="1567">
                  <c:v>42080</c:v>
                </c:pt>
                <c:pt idx="1568">
                  <c:v>42081</c:v>
                </c:pt>
                <c:pt idx="1569">
                  <c:v>42082</c:v>
                </c:pt>
                <c:pt idx="1570">
                  <c:v>42083</c:v>
                </c:pt>
                <c:pt idx="1571">
                  <c:v>42084</c:v>
                </c:pt>
                <c:pt idx="1572">
                  <c:v>42085</c:v>
                </c:pt>
                <c:pt idx="1573">
                  <c:v>42086</c:v>
                </c:pt>
                <c:pt idx="1574">
                  <c:v>42087</c:v>
                </c:pt>
                <c:pt idx="1575">
                  <c:v>42088</c:v>
                </c:pt>
                <c:pt idx="1576">
                  <c:v>42089</c:v>
                </c:pt>
                <c:pt idx="1577">
                  <c:v>42090</c:v>
                </c:pt>
                <c:pt idx="1578">
                  <c:v>42091</c:v>
                </c:pt>
                <c:pt idx="1579">
                  <c:v>42092</c:v>
                </c:pt>
                <c:pt idx="1580">
                  <c:v>42093</c:v>
                </c:pt>
                <c:pt idx="1581">
                  <c:v>42094</c:v>
                </c:pt>
                <c:pt idx="1582">
                  <c:v>42095</c:v>
                </c:pt>
                <c:pt idx="1583">
                  <c:v>42096</c:v>
                </c:pt>
                <c:pt idx="1584">
                  <c:v>42097</c:v>
                </c:pt>
                <c:pt idx="1585">
                  <c:v>42098</c:v>
                </c:pt>
                <c:pt idx="1586">
                  <c:v>42099</c:v>
                </c:pt>
                <c:pt idx="1587">
                  <c:v>42100</c:v>
                </c:pt>
                <c:pt idx="1588">
                  <c:v>42101</c:v>
                </c:pt>
                <c:pt idx="1589">
                  <c:v>42102</c:v>
                </c:pt>
                <c:pt idx="1590">
                  <c:v>42103</c:v>
                </c:pt>
                <c:pt idx="1591">
                  <c:v>42104</c:v>
                </c:pt>
                <c:pt idx="1592">
                  <c:v>42105</c:v>
                </c:pt>
                <c:pt idx="1593">
                  <c:v>42106</c:v>
                </c:pt>
                <c:pt idx="1594">
                  <c:v>42107</c:v>
                </c:pt>
                <c:pt idx="1595">
                  <c:v>42108</c:v>
                </c:pt>
                <c:pt idx="1596">
                  <c:v>42109</c:v>
                </c:pt>
                <c:pt idx="1597">
                  <c:v>42110</c:v>
                </c:pt>
                <c:pt idx="1598">
                  <c:v>42111</c:v>
                </c:pt>
                <c:pt idx="1599">
                  <c:v>42112</c:v>
                </c:pt>
                <c:pt idx="1600">
                  <c:v>42113</c:v>
                </c:pt>
                <c:pt idx="1601">
                  <c:v>42114</c:v>
                </c:pt>
                <c:pt idx="1602">
                  <c:v>42115</c:v>
                </c:pt>
                <c:pt idx="1603">
                  <c:v>42116</c:v>
                </c:pt>
                <c:pt idx="1604">
                  <c:v>42117</c:v>
                </c:pt>
                <c:pt idx="1605">
                  <c:v>42118</c:v>
                </c:pt>
                <c:pt idx="1606">
                  <c:v>42119</c:v>
                </c:pt>
                <c:pt idx="1607">
                  <c:v>42120</c:v>
                </c:pt>
                <c:pt idx="1608">
                  <c:v>42121</c:v>
                </c:pt>
                <c:pt idx="1609">
                  <c:v>42122</c:v>
                </c:pt>
                <c:pt idx="1610">
                  <c:v>42123</c:v>
                </c:pt>
                <c:pt idx="1611">
                  <c:v>42124</c:v>
                </c:pt>
                <c:pt idx="1612">
                  <c:v>42125</c:v>
                </c:pt>
                <c:pt idx="1613">
                  <c:v>42126</c:v>
                </c:pt>
                <c:pt idx="1614">
                  <c:v>42127</c:v>
                </c:pt>
                <c:pt idx="1615">
                  <c:v>42128</c:v>
                </c:pt>
                <c:pt idx="1616">
                  <c:v>42129</c:v>
                </c:pt>
                <c:pt idx="1617">
                  <c:v>42130</c:v>
                </c:pt>
                <c:pt idx="1618">
                  <c:v>42131</c:v>
                </c:pt>
                <c:pt idx="1619">
                  <c:v>42132</c:v>
                </c:pt>
                <c:pt idx="1620">
                  <c:v>42133</c:v>
                </c:pt>
                <c:pt idx="1621">
                  <c:v>42134</c:v>
                </c:pt>
                <c:pt idx="1622">
                  <c:v>42135</c:v>
                </c:pt>
                <c:pt idx="1623">
                  <c:v>42136</c:v>
                </c:pt>
                <c:pt idx="1624">
                  <c:v>42137</c:v>
                </c:pt>
                <c:pt idx="1625">
                  <c:v>42138</c:v>
                </c:pt>
                <c:pt idx="1626">
                  <c:v>42139</c:v>
                </c:pt>
                <c:pt idx="1627">
                  <c:v>42140</c:v>
                </c:pt>
                <c:pt idx="1628">
                  <c:v>42141</c:v>
                </c:pt>
                <c:pt idx="1629">
                  <c:v>42142</c:v>
                </c:pt>
                <c:pt idx="1630">
                  <c:v>42143</c:v>
                </c:pt>
                <c:pt idx="1631">
                  <c:v>42144</c:v>
                </c:pt>
                <c:pt idx="1632">
                  <c:v>42145</c:v>
                </c:pt>
                <c:pt idx="1633">
                  <c:v>42146</c:v>
                </c:pt>
                <c:pt idx="1634">
                  <c:v>42147</c:v>
                </c:pt>
                <c:pt idx="1635">
                  <c:v>42148</c:v>
                </c:pt>
                <c:pt idx="1636">
                  <c:v>42149</c:v>
                </c:pt>
                <c:pt idx="1637">
                  <c:v>42150</c:v>
                </c:pt>
                <c:pt idx="1638">
                  <c:v>42151</c:v>
                </c:pt>
                <c:pt idx="1639">
                  <c:v>42152</c:v>
                </c:pt>
                <c:pt idx="1640">
                  <c:v>42153</c:v>
                </c:pt>
                <c:pt idx="1641">
                  <c:v>42154</c:v>
                </c:pt>
                <c:pt idx="1642">
                  <c:v>42155</c:v>
                </c:pt>
                <c:pt idx="1643">
                  <c:v>42156</c:v>
                </c:pt>
                <c:pt idx="1644">
                  <c:v>42157</c:v>
                </c:pt>
                <c:pt idx="1645">
                  <c:v>42158</c:v>
                </c:pt>
                <c:pt idx="1646">
                  <c:v>42159</c:v>
                </c:pt>
                <c:pt idx="1647">
                  <c:v>42160</c:v>
                </c:pt>
                <c:pt idx="1648">
                  <c:v>42161</c:v>
                </c:pt>
                <c:pt idx="1649">
                  <c:v>42162</c:v>
                </c:pt>
                <c:pt idx="1650">
                  <c:v>42163</c:v>
                </c:pt>
                <c:pt idx="1651">
                  <c:v>42164</c:v>
                </c:pt>
                <c:pt idx="1652">
                  <c:v>42165</c:v>
                </c:pt>
                <c:pt idx="1653">
                  <c:v>42166</c:v>
                </c:pt>
                <c:pt idx="1654">
                  <c:v>42167</c:v>
                </c:pt>
                <c:pt idx="1655">
                  <c:v>42168</c:v>
                </c:pt>
                <c:pt idx="1656">
                  <c:v>42169</c:v>
                </c:pt>
                <c:pt idx="1657">
                  <c:v>42170</c:v>
                </c:pt>
                <c:pt idx="1658">
                  <c:v>42171</c:v>
                </c:pt>
                <c:pt idx="1659">
                  <c:v>42172</c:v>
                </c:pt>
                <c:pt idx="1660">
                  <c:v>42173</c:v>
                </c:pt>
                <c:pt idx="1661">
                  <c:v>42174</c:v>
                </c:pt>
                <c:pt idx="1662">
                  <c:v>42175</c:v>
                </c:pt>
                <c:pt idx="1663">
                  <c:v>42176</c:v>
                </c:pt>
                <c:pt idx="1664">
                  <c:v>42177</c:v>
                </c:pt>
                <c:pt idx="1665">
                  <c:v>42178</c:v>
                </c:pt>
                <c:pt idx="1666">
                  <c:v>42179</c:v>
                </c:pt>
                <c:pt idx="1667">
                  <c:v>42180</c:v>
                </c:pt>
                <c:pt idx="1668">
                  <c:v>42181</c:v>
                </c:pt>
                <c:pt idx="1669">
                  <c:v>42182</c:v>
                </c:pt>
                <c:pt idx="1670">
                  <c:v>42183</c:v>
                </c:pt>
                <c:pt idx="1671">
                  <c:v>42184</c:v>
                </c:pt>
                <c:pt idx="1672">
                  <c:v>42185</c:v>
                </c:pt>
                <c:pt idx="1673">
                  <c:v>42186</c:v>
                </c:pt>
                <c:pt idx="1674">
                  <c:v>42187</c:v>
                </c:pt>
                <c:pt idx="1675">
                  <c:v>42188</c:v>
                </c:pt>
                <c:pt idx="1676">
                  <c:v>42189</c:v>
                </c:pt>
                <c:pt idx="1677">
                  <c:v>42190</c:v>
                </c:pt>
                <c:pt idx="1678">
                  <c:v>42191</c:v>
                </c:pt>
                <c:pt idx="1679">
                  <c:v>42192</c:v>
                </c:pt>
                <c:pt idx="1680">
                  <c:v>42193</c:v>
                </c:pt>
                <c:pt idx="1681">
                  <c:v>42194</c:v>
                </c:pt>
                <c:pt idx="1682">
                  <c:v>42195</c:v>
                </c:pt>
                <c:pt idx="1683">
                  <c:v>42196</c:v>
                </c:pt>
                <c:pt idx="1684">
                  <c:v>42197</c:v>
                </c:pt>
                <c:pt idx="1685">
                  <c:v>42198</c:v>
                </c:pt>
                <c:pt idx="1686">
                  <c:v>42199</c:v>
                </c:pt>
                <c:pt idx="1687">
                  <c:v>42200</c:v>
                </c:pt>
                <c:pt idx="1688">
                  <c:v>42201</c:v>
                </c:pt>
                <c:pt idx="1689">
                  <c:v>42202</c:v>
                </c:pt>
                <c:pt idx="1690">
                  <c:v>42203</c:v>
                </c:pt>
                <c:pt idx="1691">
                  <c:v>42204</c:v>
                </c:pt>
                <c:pt idx="1692">
                  <c:v>42205</c:v>
                </c:pt>
                <c:pt idx="1693">
                  <c:v>42206</c:v>
                </c:pt>
                <c:pt idx="1694">
                  <c:v>42207</c:v>
                </c:pt>
                <c:pt idx="1695">
                  <c:v>42208</c:v>
                </c:pt>
                <c:pt idx="1696">
                  <c:v>42209</c:v>
                </c:pt>
                <c:pt idx="1697">
                  <c:v>42210</c:v>
                </c:pt>
                <c:pt idx="1698">
                  <c:v>42211</c:v>
                </c:pt>
                <c:pt idx="1699">
                  <c:v>42212</c:v>
                </c:pt>
                <c:pt idx="1700">
                  <c:v>42213</c:v>
                </c:pt>
                <c:pt idx="1701">
                  <c:v>42214</c:v>
                </c:pt>
                <c:pt idx="1702">
                  <c:v>42215</c:v>
                </c:pt>
                <c:pt idx="1703">
                  <c:v>42216</c:v>
                </c:pt>
                <c:pt idx="1704">
                  <c:v>42217</c:v>
                </c:pt>
                <c:pt idx="1705">
                  <c:v>42218</c:v>
                </c:pt>
                <c:pt idx="1706">
                  <c:v>42219</c:v>
                </c:pt>
                <c:pt idx="1707">
                  <c:v>42220</c:v>
                </c:pt>
                <c:pt idx="1708">
                  <c:v>42221</c:v>
                </c:pt>
                <c:pt idx="1709">
                  <c:v>42222</c:v>
                </c:pt>
                <c:pt idx="1710">
                  <c:v>42223</c:v>
                </c:pt>
                <c:pt idx="1711">
                  <c:v>42224</c:v>
                </c:pt>
                <c:pt idx="1712">
                  <c:v>42225</c:v>
                </c:pt>
                <c:pt idx="1713">
                  <c:v>42226</c:v>
                </c:pt>
                <c:pt idx="1714">
                  <c:v>42227</c:v>
                </c:pt>
                <c:pt idx="1715">
                  <c:v>42228</c:v>
                </c:pt>
                <c:pt idx="1716">
                  <c:v>42229</c:v>
                </c:pt>
                <c:pt idx="1717">
                  <c:v>42230</c:v>
                </c:pt>
                <c:pt idx="1718">
                  <c:v>42231</c:v>
                </c:pt>
                <c:pt idx="1719">
                  <c:v>42232</c:v>
                </c:pt>
                <c:pt idx="1720">
                  <c:v>42233</c:v>
                </c:pt>
                <c:pt idx="1721">
                  <c:v>42234</c:v>
                </c:pt>
                <c:pt idx="1722">
                  <c:v>42235</c:v>
                </c:pt>
                <c:pt idx="1723">
                  <c:v>42236</c:v>
                </c:pt>
                <c:pt idx="1724">
                  <c:v>42237</c:v>
                </c:pt>
                <c:pt idx="1725">
                  <c:v>42238</c:v>
                </c:pt>
                <c:pt idx="1726">
                  <c:v>42239</c:v>
                </c:pt>
                <c:pt idx="1727">
                  <c:v>42240</c:v>
                </c:pt>
                <c:pt idx="1728">
                  <c:v>42241</c:v>
                </c:pt>
                <c:pt idx="1729">
                  <c:v>42242</c:v>
                </c:pt>
                <c:pt idx="1730">
                  <c:v>42243</c:v>
                </c:pt>
                <c:pt idx="1731">
                  <c:v>42244</c:v>
                </c:pt>
                <c:pt idx="1732">
                  <c:v>42245</c:v>
                </c:pt>
                <c:pt idx="1733">
                  <c:v>42246</c:v>
                </c:pt>
                <c:pt idx="1734">
                  <c:v>42247</c:v>
                </c:pt>
                <c:pt idx="1735">
                  <c:v>42248</c:v>
                </c:pt>
                <c:pt idx="1736">
                  <c:v>42249</c:v>
                </c:pt>
                <c:pt idx="1737">
                  <c:v>42250</c:v>
                </c:pt>
                <c:pt idx="1738">
                  <c:v>42251</c:v>
                </c:pt>
                <c:pt idx="1739">
                  <c:v>42252</c:v>
                </c:pt>
                <c:pt idx="1740">
                  <c:v>42253</c:v>
                </c:pt>
                <c:pt idx="1741">
                  <c:v>42254</c:v>
                </c:pt>
                <c:pt idx="1742">
                  <c:v>42255</c:v>
                </c:pt>
                <c:pt idx="1743">
                  <c:v>42256</c:v>
                </c:pt>
                <c:pt idx="1744">
                  <c:v>42257</c:v>
                </c:pt>
                <c:pt idx="1745">
                  <c:v>42258</c:v>
                </c:pt>
                <c:pt idx="1746">
                  <c:v>42259</c:v>
                </c:pt>
                <c:pt idx="1747">
                  <c:v>42260</c:v>
                </c:pt>
                <c:pt idx="1748">
                  <c:v>42261</c:v>
                </c:pt>
                <c:pt idx="1749">
                  <c:v>42262</c:v>
                </c:pt>
                <c:pt idx="1750">
                  <c:v>42263</c:v>
                </c:pt>
                <c:pt idx="1751">
                  <c:v>42264</c:v>
                </c:pt>
                <c:pt idx="1752">
                  <c:v>42265</c:v>
                </c:pt>
                <c:pt idx="1753">
                  <c:v>42266</c:v>
                </c:pt>
                <c:pt idx="1754">
                  <c:v>42267</c:v>
                </c:pt>
                <c:pt idx="1755">
                  <c:v>42268</c:v>
                </c:pt>
                <c:pt idx="1756">
                  <c:v>42269</c:v>
                </c:pt>
                <c:pt idx="1757">
                  <c:v>42270</c:v>
                </c:pt>
                <c:pt idx="1758">
                  <c:v>42271</c:v>
                </c:pt>
                <c:pt idx="1759">
                  <c:v>42272</c:v>
                </c:pt>
                <c:pt idx="1760">
                  <c:v>42273</c:v>
                </c:pt>
                <c:pt idx="1761">
                  <c:v>42274</c:v>
                </c:pt>
                <c:pt idx="1762">
                  <c:v>42275</c:v>
                </c:pt>
                <c:pt idx="1763">
                  <c:v>42276</c:v>
                </c:pt>
                <c:pt idx="1764">
                  <c:v>42277</c:v>
                </c:pt>
                <c:pt idx="1765">
                  <c:v>42278</c:v>
                </c:pt>
                <c:pt idx="1766">
                  <c:v>42279</c:v>
                </c:pt>
                <c:pt idx="1767">
                  <c:v>42280</c:v>
                </c:pt>
                <c:pt idx="1768">
                  <c:v>42281</c:v>
                </c:pt>
                <c:pt idx="1769">
                  <c:v>42282</c:v>
                </c:pt>
                <c:pt idx="1770">
                  <c:v>42283</c:v>
                </c:pt>
                <c:pt idx="1771">
                  <c:v>42284</c:v>
                </c:pt>
                <c:pt idx="1772">
                  <c:v>42285</c:v>
                </c:pt>
                <c:pt idx="1773">
                  <c:v>42286</c:v>
                </c:pt>
                <c:pt idx="1774">
                  <c:v>42287</c:v>
                </c:pt>
                <c:pt idx="1775">
                  <c:v>42288</c:v>
                </c:pt>
                <c:pt idx="1776">
                  <c:v>42289</c:v>
                </c:pt>
                <c:pt idx="1777">
                  <c:v>42290</c:v>
                </c:pt>
                <c:pt idx="1778">
                  <c:v>42291</c:v>
                </c:pt>
                <c:pt idx="1779">
                  <c:v>42292</c:v>
                </c:pt>
                <c:pt idx="1780">
                  <c:v>42293</c:v>
                </c:pt>
                <c:pt idx="1781">
                  <c:v>42294</c:v>
                </c:pt>
                <c:pt idx="1782">
                  <c:v>42295</c:v>
                </c:pt>
                <c:pt idx="1783">
                  <c:v>42296</c:v>
                </c:pt>
                <c:pt idx="1784">
                  <c:v>42297</c:v>
                </c:pt>
                <c:pt idx="1785">
                  <c:v>42298</c:v>
                </c:pt>
                <c:pt idx="1786">
                  <c:v>42299</c:v>
                </c:pt>
                <c:pt idx="1787">
                  <c:v>42300</c:v>
                </c:pt>
                <c:pt idx="1788">
                  <c:v>42301</c:v>
                </c:pt>
                <c:pt idx="1789">
                  <c:v>42302</c:v>
                </c:pt>
                <c:pt idx="1790">
                  <c:v>42303</c:v>
                </c:pt>
                <c:pt idx="1791">
                  <c:v>42304</c:v>
                </c:pt>
                <c:pt idx="1792">
                  <c:v>42305</c:v>
                </c:pt>
                <c:pt idx="1793">
                  <c:v>42306</c:v>
                </c:pt>
                <c:pt idx="1794">
                  <c:v>42307</c:v>
                </c:pt>
                <c:pt idx="1795">
                  <c:v>42308</c:v>
                </c:pt>
                <c:pt idx="1796">
                  <c:v>42309</c:v>
                </c:pt>
                <c:pt idx="1797">
                  <c:v>42310</c:v>
                </c:pt>
                <c:pt idx="1798">
                  <c:v>42311</c:v>
                </c:pt>
                <c:pt idx="1799">
                  <c:v>42312</c:v>
                </c:pt>
                <c:pt idx="1800">
                  <c:v>42313</c:v>
                </c:pt>
                <c:pt idx="1801">
                  <c:v>42314</c:v>
                </c:pt>
                <c:pt idx="1802">
                  <c:v>42315</c:v>
                </c:pt>
                <c:pt idx="1803">
                  <c:v>42316</c:v>
                </c:pt>
                <c:pt idx="1804">
                  <c:v>42317</c:v>
                </c:pt>
                <c:pt idx="1805">
                  <c:v>42318</c:v>
                </c:pt>
                <c:pt idx="1806">
                  <c:v>42319</c:v>
                </c:pt>
                <c:pt idx="1807">
                  <c:v>42320</c:v>
                </c:pt>
                <c:pt idx="1808">
                  <c:v>42321</c:v>
                </c:pt>
                <c:pt idx="1809">
                  <c:v>42322</c:v>
                </c:pt>
                <c:pt idx="1810">
                  <c:v>42323</c:v>
                </c:pt>
                <c:pt idx="1811">
                  <c:v>42324</c:v>
                </c:pt>
                <c:pt idx="1812">
                  <c:v>42325</c:v>
                </c:pt>
                <c:pt idx="1813">
                  <c:v>42326</c:v>
                </c:pt>
                <c:pt idx="1814">
                  <c:v>42327</c:v>
                </c:pt>
                <c:pt idx="1815">
                  <c:v>42328</c:v>
                </c:pt>
                <c:pt idx="1816">
                  <c:v>42329</c:v>
                </c:pt>
                <c:pt idx="1817">
                  <c:v>42330</c:v>
                </c:pt>
                <c:pt idx="1818">
                  <c:v>42331</c:v>
                </c:pt>
                <c:pt idx="1819">
                  <c:v>42332</c:v>
                </c:pt>
                <c:pt idx="1820">
                  <c:v>42333</c:v>
                </c:pt>
                <c:pt idx="1821">
                  <c:v>42334</c:v>
                </c:pt>
                <c:pt idx="1822">
                  <c:v>42335</c:v>
                </c:pt>
                <c:pt idx="1823">
                  <c:v>42336</c:v>
                </c:pt>
                <c:pt idx="1824">
                  <c:v>42337</c:v>
                </c:pt>
                <c:pt idx="1825">
                  <c:v>42338</c:v>
                </c:pt>
                <c:pt idx="1826">
                  <c:v>42339</c:v>
                </c:pt>
                <c:pt idx="1827">
                  <c:v>42340</c:v>
                </c:pt>
                <c:pt idx="1828">
                  <c:v>42341</c:v>
                </c:pt>
                <c:pt idx="1829">
                  <c:v>42342</c:v>
                </c:pt>
                <c:pt idx="1830">
                  <c:v>42343</c:v>
                </c:pt>
                <c:pt idx="1831">
                  <c:v>42344</c:v>
                </c:pt>
                <c:pt idx="1832">
                  <c:v>42345</c:v>
                </c:pt>
                <c:pt idx="1833">
                  <c:v>42346</c:v>
                </c:pt>
                <c:pt idx="1834">
                  <c:v>42347</c:v>
                </c:pt>
                <c:pt idx="1835">
                  <c:v>42348</c:v>
                </c:pt>
                <c:pt idx="1836">
                  <c:v>42349</c:v>
                </c:pt>
                <c:pt idx="1837">
                  <c:v>42350</c:v>
                </c:pt>
                <c:pt idx="1838">
                  <c:v>42351</c:v>
                </c:pt>
                <c:pt idx="1839">
                  <c:v>42352</c:v>
                </c:pt>
                <c:pt idx="1840">
                  <c:v>42353</c:v>
                </c:pt>
                <c:pt idx="1841">
                  <c:v>42354</c:v>
                </c:pt>
                <c:pt idx="1842">
                  <c:v>42355</c:v>
                </c:pt>
                <c:pt idx="1843">
                  <c:v>42356</c:v>
                </c:pt>
                <c:pt idx="1844">
                  <c:v>42357</c:v>
                </c:pt>
                <c:pt idx="1845">
                  <c:v>42358</c:v>
                </c:pt>
                <c:pt idx="1846">
                  <c:v>42359</c:v>
                </c:pt>
                <c:pt idx="1847">
                  <c:v>42360</c:v>
                </c:pt>
                <c:pt idx="1848">
                  <c:v>42361</c:v>
                </c:pt>
                <c:pt idx="1849">
                  <c:v>42362</c:v>
                </c:pt>
                <c:pt idx="1850">
                  <c:v>42363</c:v>
                </c:pt>
                <c:pt idx="1851">
                  <c:v>42364</c:v>
                </c:pt>
                <c:pt idx="1852">
                  <c:v>42365</c:v>
                </c:pt>
                <c:pt idx="1853">
                  <c:v>42366</c:v>
                </c:pt>
                <c:pt idx="1854">
                  <c:v>42367</c:v>
                </c:pt>
                <c:pt idx="1855">
                  <c:v>42368</c:v>
                </c:pt>
                <c:pt idx="1856">
                  <c:v>42369</c:v>
                </c:pt>
                <c:pt idx="1857">
                  <c:v>42370</c:v>
                </c:pt>
                <c:pt idx="1858">
                  <c:v>42371</c:v>
                </c:pt>
                <c:pt idx="1859">
                  <c:v>42372</c:v>
                </c:pt>
                <c:pt idx="1860">
                  <c:v>42373</c:v>
                </c:pt>
                <c:pt idx="1861">
                  <c:v>42374</c:v>
                </c:pt>
                <c:pt idx="1862">
                  <c:v>42375</c:v>
                </c:pt>
                <c:pt idx="1863">
                  <c:v>42376</c:v>
                </c:pt>
                <c:pt idx="1864">
                  <c:v>42377</c:v>
                </c:pt>
                <c:pt idx="1865">
                  <c:v>42378</c:v>
                </c:pt>
                <c:pt idx="1866">
                  <c:v>42379</c:v>
                </c:pt>
                <c:pt idx="1867">
                  <c:v>42380</c:v>
                </c:pt>
                <c:pt idx="1868">
                  <c:v>42381</c:v>
                </c:pt>
                <c:pt idx="1869">
                  <c:v>42382</c:v>
                </c:pt>
                <c:pt idx="1870">
                  <c:v>42383</c:v>
                </c:pt>
                <c:pt idx="1871">
                  <c:v>42384</c:v>
                </c:pt>
                <c:pt idx="1872">
                  <c:v>42385</c:v>
                </c:pt>
                <c:pt idx="1873">
                  <c:v>42386</c:v>
                </c:pt>
                <c:pt idx="1874">
                  <c:v>42387</c:v>
                </c:pt>
                <c:pt idx="1875">
                  <c:v>42388</c:v>
                </c:pt>
                <c:pt idx="1876">
                  <c:v>42389</c:v>
                </c:pt>
                <c:pt idx="1877">
                  <c:v>42390</c:v>
                </c:pt>
                <c:pt idx="1878">
                  <c:v>42391</c:v>
                </c:pt>
                <c:pt idx="1879">
                  <c:v>42392</c:v>
                </c:pt>
                <c:pt idx="1880">
                  <c:v>42393</c:v>
                </c:pt>
                <c:pt idx="1881">
                  <c:v>42394</c:v>
                </c:pt>
                <c:pt idx="1882">
                  <c:v>42395</c:v>
                </c:pt>
                <c:pt idx="1883">
                  <c:v>42396</c:v>
                </c:pt>
                <c:pt idx="1884">
                  <c:v>42397</c:v>
                </c:pt>
                <c:pt idx="1885">
                  <c:v>42398</c:v>
                </c:pt>
                <c:pt idx="1886">
                  <c:v>42399</c:v>
                </c:pt>
                <c:pt idx="1887">
                  <c:v>42400</c:v>
                </c:pt>
                <c:pt idx="1888">
                  <c:v>42401</c:v>
                </c:pt>
                <c:pt idx="1889">
                  <c:v>42402</c:v>
                </c:pt>
                <c:pt idx="1890">
                  <c:v>42403</c:v>
                </c:pt>
                <c:pt idx="1891">
                  <c:v>42404</c:v>
                </c:pt>
                <c:pt idx="1892">
                  <c:v>42405</c:v>
                </c:pt>
                <c:pt idx="1893">
                  <c:v>42406</c:v>
                </c:pt>
                <c:pt idx="1894">
                  <c:v>42407</c:v>
                </c:pt>
                <c:pt idx="1895">
                  <c:v>42408</c:v>
                </c:pt>
                <c:pt idx="1896">
                  <c:v>42409</c:v>
                </c:pt>
                <c:pt idx="1897">
                  <c:v>42410</c:v>
                </c:pt>
                <c:pt idx="1898">
                  <c:v>42411</c:v>
                </c:pt>
                <c:pt idx="1899">
                  <c:v>42412</c:v>
                </c:pt>
                <c:pt idx="1900">
                  <c:v>42413</c:v>
                </c:pt>
                <c:pt idx="1901">
                  <c:v>42414</c:v>
                </c:pt>
                <c:pt idx="1902">
                  <c:v>42415</c:v>
                </c:pt>
                <c:pt idx="1903">
                  <c:v>42416</c:v>
                </c:pt>
                <c:pt idx="1904">
                  <c:v>42417</c:v>
                </c:pt>
                <c:pt idx="1905">
                  <c:v>42418</c:v>
                </c:pt>
                <c:pt idx="1906">
                  <c:v>42419</c:v>
                </c:pt>
                <c:pt idx="1907">
                  <c:v>42420</c:v>
                </c:pt>
                <c:pt idx="1908">
                  <c:v>42421</c:v>
                </c:pt>
                <c:pt idx="1909">
                  <c:v>42422</c:v>
                </c:pt>
                <c:pt idx="1910">
                  <c:v>42423</c:v>
                </c:pt>
                <c:pt idx="1911">
                  <c:v>42424</c:v>
                </c:pt>
                <c:pt idx="1912">
                  <c:v>42425</c:v>
                </c:pt>
                <c:pt idx="1913">
                  <c:v>42426</c:v>
                </c:pt>
                <c:pt idx="1914">
                  <c:v>42427</c:v>
                </c:pt>
                <c:pt idx="1915">
                  <c:v>42428</c:v>
                </c:pt>
                <c:pt idx="1916">
                  <c:v>42429</c:v>
                </c:pt>
                <c:pt idx="1917">
                  <c:v>42430</c:v>
                </c:pt>
                <c:pt idx="1918">
                  <c:v>42431</c:v>
                </c:pt>
                <c:pt idx="1919">
                  <c:v>42432</c:v>
                </c:pt>
                <c:pt idx="1920">
                  <c:v>42433</c:v>
                </c:pt>
                <c:pt idx="1921">
                  <c:v>42434</c:v>
                </c:pt>
                <c:pt idx="1922">
                  <c:v>42435</c:v>
                </c:pt>
                <c:pt idx="1923">
                  <c:v>42436</c:v>
                </c:pt>
                <c:pt idx="1924">
                  <c:v>42437</c:v>
                </c:pt>
                <c:pt idx="1925">
                  <c:v>42438</c:v>
                </c:pt>
                <c:pt idx="1926">
                  <c:v>42439</c:v>
                </c:pt>
                <c:pt idx="1927">
                  <c:v>42440</c:v>
                </c:pt>
                <c:pt idx="1928">
                  <c:v>42441</c:v>
                </c:pt>
                <c:pt idx="1929">
                  <c:v>42442</c:v>
                </c:pt>
                <c:pt idx="1930">
                  <c:v>42443</c:v>
                </c:pt>
                <c:pt idx="1931">
                  <c:v>42444</c:v>
                </c:pt>
                <c:pt idx="1932">
                  <c:v>42445</c:v>
                </c:pt>
                <c:pt idx="1933">
                  <c:v>42446</c:v>
                </c:pt>
                <c:pt idx="1934">
                  <c:v>42447</c:v>
                </c:pt>
                <c:pt idx="1935">
                  <c:v>42448</c:v>
                </c:pt>
                <c:pt idx="1936">
                  <c:v>42449</c:v>
                </c:pt>
                <c:pt idx="1937">
                  <c:v>42450</c:v>
                </c:pt>
                <c:pt idx="1938">
                  <c:v>42451</c:v>
                </c:pt>
                <c:pt idx="1939">
                  <c:v>42452</c:v>
                </c:pt>
                <c:pt idx="1940">
                  <c:v>42453</c:v>
                </c:pt>
                <c:pt idx="1941">
                  <c:v>42454</c:v>
                </c:pt>
                <c:pt idx="1942">
                  <c:v>42455</c:v>
                </c:pt>
                <c:pt idx="1943">
                  <c:v>42456</c:v>
                </c:pt>
                <c:pt idx="1944">
                  <c:v>42457</c:v>
                </c:pt>
                <c:pt idx="1945">
                  <c:v>42458</c:v>
                </c:pt>
                <c:pt idx="1946">
                  <c:v>42459</c:v>
                </c:pt>
                <c:pt idx="1947">
                  <c:v>42460</c:v>
                </c:pt>
                <c:pt idx="1948">
                  <c:v>42461</c:v>
                </c:pt>
                <c:pt idx="1949">
                  <c:v>42462</c:v>
                </c:pt>
                <c:pt idx="1950">
                  <c:v>42463</c:v>
                </c:pt>
                <c:pt idx="1951">
                  <c:v>42464</c:v>
                </c:pt>
                <c:pt idx="1952">
                  <c:v>42465</c:v>
                </c:pt>
                <c:pt idx="1953">
                  <c:v>42466</c:v>
                </c:pt>
                <c:pt idx="1954">
                  <c:v>42467</c:v>
                </c:pt>
                <c:pt idx="1955">
                  <c:v>42468</c:v>
                </c:pt>
                <c:pt idx="1956">
                  <c:v>42469</c:v>
                </c:pt>
                <c:pt idx="1957">
                  <c:v>42470</c:v>
                </c:pt>
                <c:pt idx="1958">
                  <c:v>42471</c:v>
                </c:pt>
                <c:pt idx="1959">
                  <c:v>42472</c:v>
                </c:pt>
                <c:pt idx="1960">
                  <c:v>42473</c:v>
                </c:pt>
                <c:pt idx="1961">
                  <c:v>42474</c:v>
                </c:pt>
                <c:pt idx="1962">
                  <c:v>42475</c:v>
                </c:pt>
                <c:pt idx="1963">
                  <c:v>42476</c:v>
                </c:pt>
                <c:pt idx="1964">
                  <c:v>42477</c:v>
                </c:pt>
                <c:pt idx="1965">
                  <c:v>42478</c:v>
                </c:pt>
                <c:pt idx="1966">
                  <c:v>42479</c:v>
                </c:pt>
                <c:pt idx="1967">
                  <c:v>42480</c:v>
                </c:pt>
                <c:pt idx="1968">
                  <c:v>42481</c:v>
                </c:pt>
                <c:pt idx="1969">
                  <c:v>42482</c:v>
                </c:pt>
                <c:pt idx="1970">
                  <c:v>42483</c:v>
                </c:pt>
                <c:pt idx="1971">
                  <c:v>42484</c:v>
                </c:pt>
                <c:pt idx="1972">
                  <c:v>42485</c:v>
                </c:pt>
                <c:pt idx="1973">
                  <c:v>42486</c:v>
                </c:pt>
                <c:pt idx="1974">
                  <c:v>42487</c:v>
                </c:pt>
                <c:pt idx="1975">
                  <c:v>42488</c:v>
                </c:pt>
                <c:pt idx="1976">
                  <c:v>42489</c:v>
                </c:pt>
                <c:pt idx="1977">
                  <c:v>42490</c:v>
                </c:pt>
                <c:pt idx="1978">
                  <c:v>42491</c:v>
                </c:pt>
                <c:pt idx="1979">
                  <c:v>42492</c:v>
                </c:pt>
                <c:pt idx="1980">
                  <c:v>42493</c:v>
                </c:pt>
                <c:pt idx="1981">
                  <c:v>42494</c:v>
                </c:pt>
                <c:pt idx="1982">
                  <c:v>42495</c:v>
                </c:pt>
                <c:pt idx="1983">
                  <c:v>42496</c:v>
                </c:pt>
                <c:pt idx="1984">
                  <c:v>42497</c:v>
                </c:pt>
                <c:pt idx="1985">
                  <c:v>42498</c:v>
                </c:pt>
                <c:pt idx="1986">
                  <c:v>42499</c:v>
                </c:pt>
                <c:pt idx="1987">
                  <c:v>42500</c:v>
                </c:pt>
                <c:pt idx="1988">
                  <c:v>42501</c:v>
                </c:pt>
                <c:pt idx="1989">
                  <c:v>42502</c:v>
                </c:pt>
                <c:pt idx="1990">
                  <c:v>42503</c:v>
                </c:pt>
                <c:pt idx="1991">
                  <c:v>42504</c:v>
                </c:pt>
                <c:pt idx="1992">
                  <c:v>42505</c:v>
                </c:pt>
                <c:pt idx="1993">
                  <c:v>42506</c:v>
                </c:pt>
                <c:pt idx="1994">
                  <c:v>42507</c:v>
                </c:pt>
                <c:pt idx="1995">
                  <c:v>42508</c:v>
                </c:pt>
                <c:pt idx="1996">
                  <c:v>42509</c:v>
                </c:pt>
                <c:pt idx="1997">
                  <c:v>42510</c:v>
                </c:pt>
                <c:pt idx="1998">
                  <c:v>42511</c:v>
                </c:pt>
                <c:pt idx="1999">
                  <c:v>42512</c:v>
                </c:pt>
                <c:pt idx="2000">
                  <c:v>42513</c:v>
                </c:pt>
                <c:pt idx="2001">
                  <c:v>42514</c:v>
                </c:pt>
                <c:pt idx="2002">
                  <c:v>42515</c:v>
                </c:pt>
                <c:pt idx="2003">
                  <c:v>42516</c:v>
                </c:pt>
                <c:pt idx="2004">
                  <c:v>42517</c:v>
                </c:pt>
                <c:pt idx="2005">
                  <c:v>42518</c:v>
                </c:pt>
                <c:pt idx="2006">
                  <c:v>42519</c:v>
                </c:pt>
                <c:pt idx="2007">
                  <c:v>42520</c:v>
                </c:pt>
                <c:pt idx="2008">
                  <c:v>42521</c:v>
                </c:pt>
                <c:pt idx="2009">
                  <c:v>42522</c:v>
                </c:pt>
                <c:pt idx="2010">
                  <c:v>42523</c:v>
                </c:pt>
                <c:pt idx="2011">
                  <c:v>42524</c:v>
                </c:pt>
                <c:pt idx="2012">
                  <c:v>42525</c:v>
                </c:pt>
                <c:pt idx="2013">
                  <c:v>42526</c:v>
                </c:pt>
                <c:pt idx="2014">
                  <c:v>42527</c:v>
                </c:pt>
                <c:pt idx="2015">
                  <c:v>42528</c:v>
                </c:pt>
                <c:pt idx="2016">
                  <c:v>42529</c:v>
                </c:pt>
                <c:pt idx="2017">
                  <c:v>42530</c:v>
                </c:pt>
                <c:pt idx="2018">
                  <c:v>42531</c:v>
                </c:pt>
                <c:pt idx="2019">
                  <c:v>42532</c:v>
                </c:pt>
                <c:pt idx="2020">
                  <c:v>42533</c:v>
                </c:pt>
                <c:pt idx="2021">
                  <c:v>42534</c:v>
                </c:pt>
                <c:pt idx="2022">
                  <c:v>42535</c:v>
                </c:pt>
                <c:pt idx="2023">
                  <c:v>42536</c:v>
                </c:pt>
                <c:pt idx="2024">
                  <c:v>42537</c:v>
                </c:pt>
                <c:pt idx="2025">
                  <c:v>42538</c:v>
                </c:pt>
                <c:pt idx="2026">
                  <c:v>42539</c:v>
                </c:pt>
                <c:pt idx="2027">
                  <c:v>42540</c:v>
                </c:pt>
                <c:pt idx="2028">
                  <c:v>42541</c:v>
                </c:pt>
                <c:pt idx="2029">
                  <c:v>42542</c:v>
                </c:pt>
                <c:pt idx="2030">
                  <c:v>42543</c:v>
                </c:pt>
                <c:pt idx="2031">
                  <c:v>42544</c:v>
                </c:pt>
                <c:pt idx="2032">
                  <c:v>42545</c:v>
                </c:pt>
                <c:pt idx="2033">
                  <c:v>42546</c:v>
                </c:pt>
                <c:pt idx="2034">
                  <c:v>42547</c:v>
                </c:pt>
                <c:pt idx="2035">
                  <c:v>42548</c:v>
                </c:pt>
                <c:pt idx="2036">
                  <c:v>42549</c:v>
                </c:pt>
                <c:pt idx="2037">
                  <c:v>42550</c:v>
                </c:pt>
                <c:pt idx="2038">
                  <c:v>42551</c:v>
                </c:pt>
                <c:pt idx="2039">
                  <c:v>42552</c:v>
                </c:pt>
                <c:pt idx="2040">
                  <c:v>42553</c:v>
                </c:pt>
                <c:pt idx="2041">
                  <c:v>42554</c:v>
                </c:pt>
                <c:pt idx="2042">
                  <c:v>42555</c:v>
                </c:pt>
                <c:pt idx="2043">
                  <c:v>42556</c:v>
                </c:pt>
                <c:pt idx="2044">
                  <c:v>42557</c:v>
                </c:pt>
                <c:pt idx="2045">
                  <c:v>42558</c:v>
                </c:pt>
                <c:pt idx="2046">
                  <c:v>42559</c:v>
                </c:pt>
                <c:pt idx="2047">
                  <c:v>42560</c:v>
                </c:pt>
                <c:pt idx="2048">
                  <c:v>42561</c:v>
                </c:pt>
                <c:pt idx="2049">
                  <c:v>42562</c:v>
                </c:pt>
                <c:pt idx="2050">
                  <c:v>42563</c:v>
                </c:pt>
                <c:pt idx="2051">
                  <c:v>42564</c:v>
                </c:pt>
                <c:pt idx="2052">
                  <c:v>42565</c:v>
                </c:pt>
                <c:pt idx="2053">
                  <c:v>42566</c:v>
                </c:pt>
                <c:pt idx="2054">
                  <c:v>42567</c:v>
                </c:pt>
                <c:pt idx="2055">
                  <c:v>42568</c:v>
                </c:pt>
                <c:pt idx="2056">
                  <c:v>42569</c:v>
                </c:pt>
                <c:pt idx="2057">
                  <c:v>42570</c:v>
                </c:pt>
                <c:pt idx="2058">
                  <c:v>42571</c:v>
                </c:pt>
                <c:pt idx="2059">
                  <c:v>42572</c:v>
                </c:pt>
                <c:pt idx="2060">
                  <c:v>42573</c:v>
                </c:pt>
                <c:pt idx="2061">
                  <c:v>42574</c:v>
                </c:pt>
                <c:pt idx="2062">
                  <c:v>42575</c:v>
                </c:pt>
                <c:pt idx="2063">
                  <c:v>42576</c:v>
                </c:pt>
                <c:pt idx="2064">
                  <c:v>42577</c:v>
                </c:pt>
                <c:pt idx="2065">
                  <c:v>42578</c:v>
                </c:pt>
                <c:pt idx="2066">
                  <c:v>42579</c:v>
                </c:pt>
                <c:pt idx="2067">
                  <c:v>42580</c:v>
                </c:pt>
                <c:pt idx="2068">
                  <c:v>42581</c:v>
                </c:pt>
                <c:pt idx="2069">
                  <c:v>42582</c:v>
                </c:pt>
                <c:pt idx="2070">
                  <c:v>42583</c:v>
                </c:pt>
                <c:pt idx="2071">
                  <c:v>42584</c:v>
                </c:pt>
                <c:pt idx="2072">
                  <c:v>42585</c:v>
                </c:pt>
                <c:pt idx="2073">
                  <c:v>42586</c:v>
                </c:pt>
                <c:pt idx="2074">
                  <c:v>42587</c:v>
                </c:pt>
                <c:pt idx="2075">
                  <c:v>42588</c:v>
                </c:pt>
                <c:pt idx="2076">
                  <c:v>42589</c:v>
                </c:pt>
                <c:pt idx="2077">
                  <c:v>42590</c:v>
                </c:pt>
                <c:pt idx="2078">
                  <c:v>42591</c:v>
                </c:pt>
                <c:pt idx="2079">
                  <c:v>42592</c:v>
                </c:pt>
                <c:pt idx="2080">
                  <c:v>42593</c:v>
                </c:pt>
                <c:pt idx="2081">
                  <c:v>42594</c:v>
                </c:pt>
                <c:pt idx="2082">
                  <c:v>42595</c:v>
                </c:pt>
                <c:pt idx="2083">
                  <c:v>42596</c:v>
                </c:pt>
                <c:pt idx="2084">
                  <c:v>42597</c:v>
                </c:pt>
                <c:pt idx="2085">
                  <c:v>42598</c:v>
                </c:pt>
                <c:pt idx="2086">
                  <c:v>42599</c:v>
                </c:pt>
                <c:pt idx="2087">
                  <c:v>42600</c:v>
                </c:pt>
                <c:pt idx="2088">
                  <c:v>42601</c:v>
                </c:pt>
                <c:pt idx="2089">
                  <c:v>42602</c:v>
                </c:pt>
                <c:pt idx="2090">
                  <c:v>42603</c:v>
                </c:pt>
                <c:pt idx="2091">
                  <c:v>42604</c:v>
                </c:pt>
                <c:pt idx="2092">
                  <c:v>42605</c:v>
                </c:pt>
                <c:pt idx="2093">
                  <c:v>42606</c:v>
                </c:pt>
                <c:pt idx="2094">
                  <c:v>42607</c:v>
                </c:pt>
                <c:pt idx="2095">
                  <c:v>42608</c:v>
                </c:pt>
                <c:pt idx="2096">
                  <c:v>42609</c:v>
                </c:pt>
                <c:pt idx="2097">
                  <c:v>42610</c:v>
                </c:pt>
                <c:pt idx="2098">
                  <c:v>42611</c:v>
                </c:pt>
                <c:pt idx="2099">
                  <c:v>42612</c:v>
                </c:pt>
                <c:pt idx="2100">
                  <c:v>42613</c:v>
                </c:pt>
                <c:pt idx="2101">
                  <c:v>42614</c:v>
                </c:pt>
                <c:pt idx="2102">
                  <c:v>42615</c:v>
                </c:pt>
                <c:pt idx="2103">
                  <c:v>42616</c:v>
                </c:pt>
                <c:pt idx="2104">
                  <c:v>42617</c:v>
                </c:pt>
                <c:pt idx="2105">
                  <c:v>42618</c:v>
                </c:pt>
                <c:pt idx="2106">
                  <c:v>42619</c:v>
                </c:pt>
                <c:pt idx="2107">
                  <c:v>42620</c:v>
                </c:pt>
                <c:pt idx="2108">
                  <c:v>42621</c:v>
                </c:pt>
                <c:pt idx="2109">
                  <c:v>42622</c:v>
                </c:pt>
                <c:pt idx="2110">
                  <c:v>42623</c:v>
                </c:pt>
                <c:pt idx="2111">
                  <c:v>42624</c:v>
                </c:pt>
                <c:pt idx="2112">
                  <c:v>42625</c:v>
                </c:pt>
                <c:pt idx="2113">
                  <c:v>42626</c:v>
                </c:pt>
                <c:pt idx="2114">
                  <c:v>42627</c:v>
                </c:pt>
                <c:pt idx="2115">
                  <c:v>42628</c:v>
                </c:pt>
                <c:pt idx="2116">
                  <c:v>42629</c:v>
                </c:pt>
                <c:pt idx="2117">
                  <c:v>42630</c:v>
                </c:pt>
                <c:pt idx="2118">
                  <c:v>42631</c:v>
                </c:pt>
                <c:pt idx="2119">
                  <c:v>42632</c:v>
                </c:pt>
                <c:pt idx="2120">
                  <c:v>42633</c:v>
                </c:pt>
                <c:pt idx="2121">
                  <c:v>42634</c:v>
                </c:pt>
                <c:pt idx="2122">
                  <c:v>42635</c:v>
                </c:pt>
                <c:pt idx="2123">
                  <c:v>42636</c:v>
                </c:pt>
                <c:pt idx="2124">
                  <c:v>42637</c:v>
                </c:pt>
                <c:pt idx="2125">
                  <c:v>42638</c:v>
                </c:pt>
                <c:pt idx="2126">
                  <c:v>42639</c:v>
                </c:pt>
                <c:pt idx="2127">
                  <c:v>42640</c:v>
                </c:pt>
                <c:pt idx="2128">
                  <c:v>42641</c:v>
                </c:pt>
                <c:pt idx="2129">
                  <c:v>42642</c:v>
                </c:pt>
                <c:pt idx="2130">
                  <c:v>42643</c:v>
                </c:pt>
                <c:pt idx="2131">
                  <c:v>42644</c:v>
                </c:pt>
                <c:pt idx="2132">
                  <c:v>42645</c:v>
                </c:pt>
                <c:pt idx="2133">
                  <c:v>42646</c:v>
                </c:pt>
                <c:pt idx="2134">
                  <c:v>42647</c:v>
                </c:pt>
                <c:pt idx="2135">
                  <c:v>42648</c:v>
                </c:pt>
                <c:pt idx="2136">
                  <c:v>42649</c:v>
                </c:pt>
                <c:pt idx="2137">
                  <c:v>42650</c:v>
                </c:pt>
                <c:pt idx="2138">
                  <c:v>42651</c:v>
                </c:pt>
                <c:pt idx="2139">
                  <c:v>42652</c:v>
                </c:pt>
                <c:pt idx="2140">
                  <c:v>42653</c:v>
                </c:pt>
                <c:pt idx="2141">
                  <c:v>42654</c:v>
                </c:pt>
                <c:pt idx="2142">
                  <c:v>42655</c:v>
                </c:pt>
                <c:pt idx="2143">
                  <c:v>42656</c:v>
                </c:pt>
                <c:pt idx="2144">
                  <c:v>42657</c:v>
                </c:pt>
                <c:pt idx="2145">
                  <c:v>42658</c:v>
                </c:pt>
                <c:pt idx="2146">
                  <c:v>42659</c:v>
                </c:pt>
                <c:pt idx="2147">
                  <c:v>42660</c:v>
                </c:pt>
                <c:pt idx="2148">
                  <c:v>42661</c:v>
                </c:pt>
                <c:pt idx="2149">
                  <c:v>42662</c:v>
                </c:pt>
                <c:pt idx="2150">
                  <c:v>42663</c:v>
                </c:pt>
                <c:pt idx="2151">
                  <c:v>42664</c:v>
                </c:pt>
                <c:pt idx="2152">
                  <c:v>42665</c:v>
                </c:pt>
                <c:pt idx="2153">
                  <c:v>42666</c:v>
                </c:pt>
                <c:pt idx="2154">
                  <c:v>42667</c:v>
                </c:pt>
                <c:pt idx="2155">
                  <c:v>42668</c:v>
                </c:pt>
                <c:pt idx="2156">
                  <c:v>42669</c:v>
                </c:pt>
                <c:pt idx="2157">
                  <c:v>42670</c:v>
                </c:pt>
                <c:pt idx="2158">
                  <c:v>42671</c:v>
                </c:pt>
                <c:pt idx="2159">
                  <c:v>42672</c:v>
                </c:pt>
                <c:pt idx="2160">
                  <c:v>42673</c:v>
                </c:pt>
                <c:pt idx="2161">
                  <c:v>42674</c:v>
                </c:pt>
                <c:pt idx="2162">
                  <c:v>42675</c:v>
                </c:pt>
                <c:pt idx="2163">
                  <c:v>42676</c:v>
                </c:pt>
                <c:pt idx="2164">
                  <c:v>42677</c:v>
                </c:pt>
                <c:pt idx="2165">
                  <c:v>42678</c:v>
                </c:pt>
                <c:pt idx="2166">
                  <c:v>42679</c:v>
                </c:pt>
                <c:pt idx="2167">
                  <c:v>42680</c:v>
                </c:pt>
                <c:pt idx="2168">
                  <c:v>42681</c:v>
                </c:pt>
                <c:pt idx="2169">
                  <c:v>42682</c:v>
                </c:pt>
                <c:pt idx="2170">
                  <c:v>42683</c:v>
                </c:pt>
                <c:pt idx="2171">
                  <c:v>42684</c:v>
                </c:pt>
                <c:pt idx="2172">
                  <c:v>42685</c:v>
                </c:pt>
                <c:pt idx="2173">
                  <c:v>42686</c:v>
                </c:pt>
                <c:pt idx="2174">
                  <c:v>42687</c:v>
                </c:pt>
                <c:pt idx="2175">
                  <c:v>42688</c:v>
                </c:pt>
                <c:pt idx="2176">
                  <c:v>42689</c:v>
                </c:pt>
                <c:pt idx="2177">
                  <c:v>42690</c:v>
                </c:pt>
                <c:pt idx="2178">
                  <c:v>42691</c:v>
                </c:pt>
                <c:pt idx="2179">
                  <c:v>42692</c:v>
                </c:pt>
                <c:pt idx="2180">
                  <c:v>42693</c:v>
                </c:pt>
                <c:pt idx="2181">
                  <c:v>42694</c:v>
                </c:pt>
                <c:pt idx="2182">
                  <c:v>42695</c:v>
                </c:pt>
                <c:pt idx="2183">
                  <c:v>42696</c:v>
                </c:pt>
                <c:pt idx="2184">
                  <c:v>42697</c:v>
                </c:pt>
                <c:pt idx="2185">
                  <c:v>42698</c:v>
                </c:pt>
                <c:pt idx="2186">
                  <c:v>42699</c:v>
                </c:pt>
                <c:pt idx="2187">
                  <c:v>42700</c:v>
                </c:pt>
                <c:pt idx="2188">
                  <c:v>42701</c:v>
                </c:pt>
                <c:pt idx="2189">
                  <c:v>42702</c:v>
                </c:pt>
                <c:pt idx="2190">
                  <c:v>42703</c:v>
                </c:pt>
                <c:pt idx="2191">
                  <c:v>42704</c:v>
                </c:pt>
                <c:pt idx="2192">
                  <c:v>42705</c:v>
                </c:pt>
                <c:pt idx="2193">
                  <c:v>42706</c:v>
                </c:pt>
                <c:pt idx="2194">
                  <c:v>42707</c:v>
                </c:pt>
                <c:pt idx="2195">
                  <c:v>42708</c:v>
                </c:pt>
                <c:pt idx="2196">
                  <c:v>42709</c:v>
                </c:pt>
                <c:pt idx="2197">
                  <c:v>42710</c:v>
                </c:pt>
                <c:pt idx="2198">
                  <c:v>42711</c:v>
                </c:pt>
                <c:pt idx="2199">
                  <c:v>42712</c:v>
                </c:pt>
                <c:pt idx="2200">
                  <c:v>42713</c:v>
                </c:pt>
                <c:pt idx="2201">
                  <c:v>42714</c:v>
                </c:pt>
                <c:pt idx="2202">
                  <c:v>42715</c:v>
                </c:pt>
                <c:pt idx="2203">
                  <c:v>42716</c:v>
                </c:pt>
                <c:pt idx="2204">
                  <c:v>42717</c:v>
                </c:pt>
                <c:pt idx="2205">
                  <c:v>42718</c:v>
                </c:pt>
                <c:pt idx="2206">
                  <c:v>42719</c:v>
                </c:pt>
                <c:pt idx="2207">
                  <c:v>42720</c:v>
                </c:pt>
                <c:pt idx="2208">
                  <c:v>42721</c:v>
                </c:pt>
                <c:pt idx="2209">
                  <c:v>42722</c:v>
                </c:pt>
                <c:pt idx="2210">
                  <c:v>42723</c:v>
                </c:pt>
                <c:pt idx="2211">
                  <c:v>42724</c:v>
                </c:pt>
                <c:pt idx="2212">
                  <c:v>42725</c:v>
                </c:pt>
                <c:pt idx="2213">
                  <c:v>42726</c:v>
                </c:pt>
                <c:pt idx="2214">
                  <c:v>42727</c:v>
                </c:pt>
                <c:pt idx="2215">
                  <c:v>42728</c:v>
                </c:pt>
                <c:pt idx="2216">
                  <c:v>42729</c:v>
                </c:pt>
                <c:pt idx="2217">
                  <c:v>42730</c:v>
                </c:pt>
                <c:pt idx="2218">
                  <c:v>42731</c:v>
                </c:pt>
                <c:pt idx="2219">
                  <c:v>42732</c:v>
                </c:pt>
                <c:pt idx="2220">
                  <c:v>42733</c:v>
                </c:pt>
                <c:pt idx="2221">
                  <c:v>42734</c:v>
                </c:pt>
                <c:pt idx="2222">
                  <c:v>42735</c:v>
                </c:pt>
                <c:pt idx="2223">
                  <c:v>42736</c:v>
                </c:pt>
                <c:pt idx="2224">
                  <c:v>42737</c:v>
                </c:pt>
                <c:pt idx="2225">
                  <c:v>42738</c:v>
                </c:pt>
                <c:pt idx="2226">
                  <c:v>42739</c:v>
                </c:pt>
                <c:pt idx="2227">
                  <c:v>42740</c:v>
                </c:pt>
                <c:pt idx="2228">
                  <c:v>42741</c:v>
                </c:pt>
                <c:pt idx="2229">
                  <c:v>42742</c:v>
                </c:pt>
                <c:pt idx="2230">
                  <c:v>42743</c:v>
                </c:pt>
                <c:pt idx="2231">
                  <c:v>42744</c:v>
                </c:pt>
                <c:pt idx="2232">
                  <c:v>42745</c:v>
                </c:pt>
                <c:pt idx="2233">
                  <c:v>42746</c:v>
                </c:pt>
                <c:pt idx="2234">
                  <c:v>42747</c:v>
                </c:pt>
                <c:pt idx="2235">
                  <c:v>42748</c:v>
                </c:pt>
                <c:pt idx="2236">
                  <c:v>42749</c:v>
                </c:pt>
                <c:pt idx="2237">
                  <c:v>42750</c:v>
                </c:pt>
                <c:pt idx="2238">
                  <c:v>42751</c:v>
                </c:pt>
                <c:pt idx="2239">
                  <c:v>42752</c:v>
                </c:pt>
                <c:pt idx="2240">
                  <c:v>42753</c:v>
                </c:pt>
                <c:pt idx="2241">
                  <c:v>42754</c:v>
                </c:pt>
                <c:pt idx="2242">
                  <c:v>42755</c:v>
                </c:pt>
                <c:pt idx="2243">
                  <c:v>42756</c:v>
                </c:pt>
                <c:pt idx="2244">
                  <c:v>42757</c:v>
                </c:pt>
                <c:pt idx="2245">
                  <c:v>42758</c:v>
                </c:pt>
                <c:pt idx="2246">
                  <c:v>42759</c:v>
                </c:pt>
                <c:pt idx="2247">
                  <c:v>42760</c:v>
                </c:pt>
                <c:pt idx="2248">
                  <c:v>42761</c:v>
                </c:pt>
                <c:pt idx="2249">
                  <c:v>42762</c:v>
                </c:pt>
                <c:pt idx="2250">
                  <c:v>42763</c:v>
                </c:pt>
                <c:pt idx="2251">
                  <c:v>42764</c:v>
                </c:pt>
                <c:pt idx="2252">
                  <c:v>42765</c:v>
                </c:pt>
                <c:pt idx="2253">
                  <c:v>42766</c:v>
                </c:pt>
                <c:pt idx="2254">
                  <c:v>42767</c:v>
                </c:pt>
                <c:pt idx="2255">
                  <c:v>42768</c:v>
                </c:pt>
                <c:pt idx="2256">
                  <c:v>42769</c:v>
                </c:pt>
                <c:pt idx="2257">
                  <c:v>42770</c:v>
                </c:pt>
                <c:pt idx="2258">
                  <c:v>42771</c:v>
                </c:pt>
                <c:pt idx="2259">
                  <c:v>42772</c:v>
                </c:pt>
                <c:pt idx="2260">
                  <c:v>42773</c:v>
                </c:pt>
                <c:pt idx="2261">
                  <c:v>42774</c:v>
                </c:pt>
                <c:pt idx="2262">
                  <c:v>42775</c:v>
                </c:pt>
                <c:pt idx="2263">
                  <c:v>42776</c:v>
                </c:pt>
                <c:pt idx="2264">
                  <c:v>42777</c:v>
                </c:pt>
                <c:pt idx="2265">
                  <c:v>42778</c:v>
                </c:pt>
                <c:pt idx="2266">
                  <c:v>42779</c:v>
                </c:pt>
                <c:pt idx="2267">
                  <c:v>42780</c:v>
                </c:pt>
                <c:pt idx="2268">
                  <c:v>42781</c:v>
                </c:pt>
                <c:pt idx="2269">
                  <c:v>42782</c:v>
                </c:pt>
                <c:pt idx="2270">
                  <c:v>42783</c:v>
                </c:pt>
                <c:pt idx="2271">
                  <c:v>42784</c:v>
                </c:pt>
                <c:pt idx="2272">
                  <c:v>42785</c:v>
                </c:pt>
                <c:pt idx="2273">
                  <c:v>42786</c:v>
                </c:pt>
                <c:pt idx="2274">
                  <c:v>42787</c:v>
                </c:pt>
                <c:pt idx="2275">
                  <c:v>42788</c:v>
                </c:pt>
                <c:pt idx="2276">
                  <c:v>42789</c:v>
                </c:pt>
                <c:pt idx="2277">
                  <c:v>42790</c:v>
                </c:pt>
                <c:pt idx="2278">
                  <c:v>42791</c:v>
                </c:pt>
                <c:pt idx="2279">
                  <c:v>42792</c:v>
                </c:pt>
                <c:pt idx="2280">
                  <c:v>42793</c:v>
                </c:pt>
                <c:pt idx="2281">
                  <c:v>42794</c:v>
                </c:pt>
                <c:pt idx="2282">
                  <c:v>42795</c:v>
                </c:pt>
                <c:pt idx="2283">
                  <c:v>42796</c:v>
                </c:pt>
                <c:pt idx="2284">
                  <c:v>42797</c:v>
                </c:pt>
                <c:pt idx="2285">
                  <c:v>42798</c:v>
                </c:pt>
                <c:pt idx="2286">
                  <c:v>42799</c:v>
                </c:pt>
                <c:pt idx="2287">
                  <c:v>42800</c:v>
                </c:pt>
                <c:pt idx="2288">
                  <c:v>42801</c:v>
                </c:pt>
                <c:pt idx="2289">
                  <c:v>42802</c:v>
                </c:pt>
                <c:pt idx="2290">
                  <c:v>42803</c:v>
                </c:pt>
                <c:pt idx="2291">
                  <c:v>42804</c:v>
                </c:pt>
                <c:pt idx="2292">
                  <c:v>42805</c:v>
                </c:pt>
                <c:pt idx="2293">
                  <c:v>42806</c:v>
                </c:pt>
                <c:pt idx="2294">
                  <c:v>42807</c:v>
                </c:pt>
                <c:pt idx="2295">
                  <c:v>42808</c:v>
                </c:pt>
                <c:pt idx="2296">
                  <c:v>42809</c:v>
                </c:pt>
                <c:pt idx="2297">
                  <c:v>42810</c:v>
                </c:pt>
                <c:pt idx="2298">
                  <c:v>42811</c:v>
                </c:pt>
                <c:pt idx="2299">
                  <c:v>42812</c:v>
                </c:pt>
                <c:pt idx="2300">
                  <c:v>42813</c:v>
                </c:pt>
                <c:pt idx="2301">
                  <c:v>42814</c:v>
                </c:pt>
                <c:pt idx="2302">
                  <c:v>42815</c:v>
                </c:pt>
                <c:pt idx="2303">
                  <c:v>42816</c:v>
                </c:pt>
                <c:pt idx="2304">
                  <c:v>42817</c:v>
                </c:pt>
                <c:pt idx="2305">
                  <c:v>42818</c:v>
                </c:pt>
                <c:pt idx="2306">
                  <c:v>42819</c:v>
                </c:pt>
                <c:pt idx="2307">
                  <c:v>42820</c:v>
                </c:pt>
                <c:pt idx="2308">
                  <c:v>42821</c:v>
                </c:pt>
                <c:pt idx="2309">
                  <c:v>42822</c:v>
                </c:pt>
                <c:pt idx="2310">
                  <c:v>42823</c:v>
                </c:pt>
                <c:pt idx="2311">
                  <c:v>42824</c:v>
                </c:pt>
                <c:pt idx="2312">
                  <c:v>42825</c:v>
                </c:pt>
                <c:pt idx="2313">
                  <c:v>42826</c:v>
                </c:pt>
                <c:pt idx="2314">
                  <c:v>42827</c:v>
                </c:pt>
                <c:pt idx="2315">
                  <c:v>42828</c:v>
                </c:pt>
                <c:pt idx="2316">
                  <c:v>42829</c:v>
                </c:pt>
                <c:pt idx="2317">
                  <c:v>42830</c:v>
                </c:pt>
                <c:pt idx="2318">
                  <c:v>42831</c:v>
                </c:pt>
                <c:pt idx="2319">
                  <c:v>42832</c:v>
                </c:pt>
                <c:pt idx="2320">
                  <c:v>42833</c:v>
                </c:pt>
                <c:pt idx="2321">
                  <c:v>42834</c:v>
                </c:pt>
                <c:pt idx="2322">
                  <c:v>42835</c:v>
                </c:pt>
                <c:pt idx="2323">
                  <c:v>42836</c:v>
                </c:pt>
                <c:pt idx="2324">
                  <c:v>42837</c:v>
                </c:pt>
                <c:pt idx="2325">
                  <c:v>42838</c:v>
                </c:pt>
                <c:pt idx="2326">
                  <c:v>42839</c:v>
                </c:pt>
                <c:pt idx="2327">
                  <c:v>42840</c:v>
                </c:pt>
                <c:pt idx="2328">
                  <c:v>42841</c:v>
                </c:pt>
                <c:pt idx="2329">
                  <c:v>42842</c:v>
                </c:pt>
                <c:pt idx="2330">
                  <c:v>42843</c:v>
                </c:pt>
                <c:pt idx="2331">
                  <c:v>42844</c:v>
                </c:pt>
                <c:pt idx="2332">
                  <c:v>42845</c:v>
                </c:pt>
                <c:pt idx="2333">
                  <c:v>42846</c:v>
                </c:pt>
                <c:pt idx="2334">
                  <c:v>42847</c:v>
                </c:pt>
                <c:pt idx="2335">
                  <c:v>42848</c:v>
                </c:pt>
                <c:pt idx="2336">
                  <c:v>42849</c:v>
                </c:pt>
                <c:pt idx="2337">
                  <c:v>42850</c:v>
                </c:pt>
                <c:pt idx="2338">
                  <c:v>42851</c:v>
                </c:pt>
                <c:pt idx="2339">
                  <c:v>42852</c:v>
                </c:pt>
                <c:pt idx="2340">
                  <c:v>42853</c:v>
                </c:pt>
                <c:pt idx="2341">
                  <c:v>42854</c:v>
                </c:pt>
                <c:pt idx="2342">
                  <c:v>42855</c:v>
                </c:pt>
                <c:pt idx="2343">
                  <c:v>42856</c:v>
                </c:pt>
                <c:pt idx="2344">
                  <c:v>42857</c:v>
                </c:pt>
                <c:pt idx="2345">
                  <c:v>42858</c:v>
                </c:pt>
                <c:pt idx="2346">
                  <c:v>42859</c:v>
                </c:pt>
                <c:pt idx="2347">
                  <c:v>42860</c:v>
                </c:pt>
                <c:pt idx="2348">
                  <c:v>42861</c:v>
                </c:pt>
                <c:pt idx="2349">
                  <c:v>42862</c:v>
                </c:pt>
                <c:pt idx="2350">
                  <c:v>42863</c:v>
                </c:pt>
                <c:pt idx="2351">
                  <c:v>42864</c:v>
                </c:pt>
                <c:pt idx="2352">
                  <c:v>42865</c:v>
                </c:pt>
                <c:pt idx="2353">
                  <c:v>42866</c:v>
                </c:pt>
                <c:pt idx="2354">
                  <c:v>42867</c:v>
                </c:pt>
                <c:pt idx="2355">
                  <c:v>42868</c:v>
                </c:pt>
                <c:pt idx="2356">
                  <c:v>42869</c:v>
                </c:pt>
                <c:pt idx="2357">
                  <c:v>42870</c:v>
                </c:pt>
                <c:pt idx="2358">
                  <c:v>42871</c:v>
                </c:pt>
                <c:pt idx="2359">
                  <c:v>42872</c:v>
                </c:pt>
                <c:pt idx="2360">
                  <c:v>42873</c:v>
                </c:pt>
                <c:pt idx="2361">
                  <c:v>42874</c:v>
                </c:pt>
                <c:pt idx="2362">
                  <c:v>42875</c:v>
                </c:pt>
                <c:pt idx="2363">
                  <c:v>42876</c:v>
                </c:pt>
                <c:pt idx="2364">
                  <c:v>42877</c:v>
                </c:pt>
                <c:pt idx="2365">
                  <c:v>42878</c:v>
                </c:pt>
                <c:pt idx="2366">
                  <c:v>42879</c:v>
                </c:pt>
                <c:pt idx="2367">
                  <c:v>42880</c:v>
                </c:pt>
                <c:pt idx="2368">
                  <c:v>42881</c:v>
                </c:pt>
                <c:pt idx="2369">
                  <c:v>42882</c:v>
                </c:pt>
                <c:pt idx="2370">
                  <c:v>42883</c:v>
                </c:pt>
                <c:pt idx="2371">
                  <c:v>42884</c:v>
                </c:pt>
                <c:pt idx="2372">
                  <c:v>42885</c:v>
                </c:pt>
                <c:pt idx="2373">
                  <c:v>42886</c:v>
                </c:pt>
                <c:pt idx="2374">
                  <c:v>42887</c:v>
                </c:pt>
                <c:pt idx="2375">
                  <c:v>42888</c:v>
                </c:pt>
                <c:pt idx="2376">
                  <c:v>42889</c:v>
                </c:pt>
                <c:pt idx="2377">
                  <c:v>42890</c:v>
                </c:pt>
                <c:pt idx="2378">
                  <c:v>42891</c:v>
                </c:pt>
                <c:pt idx="2379">
                  <c:v>42892</c:v>
                </c:pt>
                <c:pt idx="2380">
                  <c:v>42893</c:v>
                </c:pt>
                <c:pt idx="2381">
                  <c:v>42894</c:v>
                </c:pt>
                <c:pt idx="2382">
                  <c:v>42895</c:v>
                </c:pt>
                <c:pt idx="2383">
                  <c:v>42896</c:v>
                </c:pt>
                <c:pt idx="2384">
                  <c:v>42897</c:v>
                </c:pt>
                <c:pt idx="2385">
                  <c:v>42898</c:v>
                </c:pt>
                <c:pt idx="2386">
                  <c:v>42899</c:v>
                </c:pt>
                <c:pt idx="2387">
                  <c:v>42900</c:v>
                </c:pt>
                <c:pt idx="2388">
                  <c:v>42901</c:v>
                </c:pt>
                <c:pt idx="2389">
                  <c:v>42902</c:v>
                </c:pt>
                <c:pt idx="2390">
                  <c:v>42903</c:v>
                </c:pt>
                <c:pt idx="2391">
                  <c:v>42904</c:v>
                </c:pt>
                <c:pt idx="2392">
                  <c:v>42905</c:v>
                </c:pt>
                <c:pt idx="2393">
                  <c:v>42906</c:v>
                </c:pt>
                <c:pt idx="2394">
                  <c:v>42907</c:v>
                </c:pt>
                <c:pt idx="2395">
                  <c:v>42908</c:v>
                </c:pt>
                <c:pt idx="2396">
                  <c:v>42909</c:v>
                </c:pt>
                <c:pt idx="2397">
                  <c:v>42910</c:v>
                </c:pt>
                <c:pt idx="2398">
                  <c:v>42911</c:v>
                </c:pt>
                <c:pt idx="2399">
                  <c:v>42912</c:v>
                </c:pt>
                <c:pt idx="2400">
                  <c:v>42913</c:v>
                </c:pt>
                <c:pt idx="2401">
                  <c:v>42914</c:v>
                </c:pt>
                <c:pt idx="2402">
                  <c:v>42915</c:v>
                </c:pt>
                <c:pt idx="2403">
                  <c:v>42916</c:v>
                </c:pt>
                <c:pt idx="2404">
                  <c:v>42917</c:v>
                </c:pt>
                <c:pt idx="2405">
                  <c:v>42918</c:v>
                </c:pt>
                <c:pt idx="2406">
                  <c:v>42919</c:v>
                </c:pt>
                <c:pt idx="2407">
                  <c:v>42920</c:v>
                </c:pt>
                <c:pt idx="2408">
                  <c:v>42921</c:v>
                </c:pt>
                <c:pt idx="2409">
                  <c:v>42922</c:v>
                </c:pt>
                <c:pt idx="2410">
                  <c:v>42923</c:v>
                </c:pt>
                <c:pt idx="2411">
                  <c:v>42924</c:v>
                </c:pt>
                <c:pt idx="2412">
                  <c:v>42925</c:v>
                </c:pt>
                <c:pt idx="2413">
                  <c:v>42926</c:v>
                </c:pt>
                <c:pt idx="2414">
                  <c:v>42927</c:v>
                </c:pt>
                <c:pt idx="2415">
                  <c:v>42928</c:v>
                </c:pt>
                <c:pt idx="2416">
                  <c:v>42929</c:v>
                </c:pt>
                <c:pt idx="2417">
                  <c:v>42930</c:v>
                </c:pt>
                <c:pt idx="2418">
                  <c:v>42931</c:v>
                </c:pt>
                <c:pt idx="2419">
                  <c:v>42932</c:v>
                </c:pt>
                <c:pt idx="2420">
                  <c:v>42933</c:v>
                </c:pt>
                <c:pt idx="2421">
                  <c:v>42934</c:v>
                </c:pt>
                <c:pt idx="2422">
                  <c:v>42935</c:v>
                </c:pt>
                <c:pt idx="2423">
                  <c:v>42936</c:v>
                </c:pt>
                <c:pt idx="2424">
                  <c:v>42937</c:v>
                </c:pt>
                <c:pt idx="2425">
                  <c:v>42938</c:v>
                </c:pt>
                <c:pt idx="2426">
                  <c:v>42939</c:v>
                </c:pt>
                <c:pt idx="2427">
                  <c:v>42940</c:v>
                </c:pt>
                <c:pt idx="2428">
                  <c:v>42941</c:v>
                </c:pt>
                <c:pt idx="2429">
                  <c:v>42942</c:v>
                </c:pt>
                <c:pt idx="2430">
                  <c:v>42943</c:v>
                </c:pt>
                <c:pt idx="2431">
                  <c:v>42944</c:v>
                </c:pt>
                <c:pt idx="2432">
                  <c:v>42945</c:v>
                </c:pt>
                <c:pt idx="2433">
                  <c:v>42946</c:v>
                </c:pt>
                <c:pt idx="2434">
                  <c:v>42947</c:v>
                </c:pt>
                <c:pt idx="2435">
                  <c:v>42948</c:v>
                </c:pt>
                <c:pt idx="2436">
                  <c:v>42949</c:v>
                </c:pt>
                <c:pt idx="2437">
                  <c:v>42950</c:v>
                </c:pt>
                <c:pt idx="2438">
                  <c:v>42951</c:v>
                </c:pt>
                <c:pt idx="2439">
                  <c:v>42952</c:v>
                </c:pt>
                <c:pt idx="2440">
                  <c:v>42953</c:v>
                </c:pt>
                <c:pt idx="2441">
                  <c:v>42954</c:v>
                </c:pt>
                <c:pt idx="2442">
                  <c:v>42955</c:v>
                </c:pt>
                <c:pt idx="2443">
                  <c:v>42956</c:v>
                </c:pt>
                <c:pt idx="2444">
                  <c:v>42957</c:v>
                </c:pt>
                <c:pt idx="2445">
                  <c:v>42958</c:v>
                </c:pt>
                <c:pt idx="2446">
                  <c:v>42959</c:v>
                </c:pt>
                <c:pt idx="2447">
                  <c:v>42960</c:v>
                </c:pt>
                <c:pt idx="2448">
                  <c:v>42961</c:v>
                </c:pt>
                <c:pt idx="2449">
                  <c:v>42962</c:v>
                </c:pt>
                <c:pt idx="2450">
                  <c:v>42963</c:v>
                </c:pt>
                <c:pt idx="2451">
                  <c:v>42964</c:v>
                </c:pt>
                <c:pt idx="2452">
                  <c:v>42965</c:v>
                </c:pt>
                <c:pt idx="2453">
                  <c:v>42966</c:v>
                </c:pt>
                <c:pt idx="2454">
                  <c:v>42967</c:v>
                </c:pt>
                <c:pt idx="2455">
                  <c:v>42968</c:v>
                </c:pt>
                <c:pt idx="2456">
                  <c:v>42969</c:v>
                </c:pt>
                <c:pt idx="2457">
                  <c:v>42970</c:v>
                </c:pt>
                <c:pt idx="2458">
                  <c:v>42971</c:v>
                </c:pt>
                <c:pt idx="2459">
                  <c:v>42972</c:v>
                </c:pt>
                <c:pt idx="2460">
                  <c:v>42973</c:v>
                </c:pt>
                <c:pt idx="2461">
                  <c:v>42974</c:v>
                </c:pt>
                <c:pt idx="2462">
                  <c:v>42975</c:v>
                </c:pt>
                <c:pt idx="2463">
                  <c:v>42976</c:v>
                </c:pt>
                <c:pt idx="2464">
                  <c:v>42977</c:v>
                </c:pt>
                <c:pt idx="2465">
                  <c:v>42978</c:v>
                </c:pt>
                <c:pt idx="2466">
                  <c:v>42979</c:v>
                </c:pt>
                <c:pt idx="2467">
                  <c:v>42980</c:v>
                </c:pt>
                <c:pt idx="2468">
                  <c:v>42981</c:v>
                </c:pt>
                <c:pt idx="2469">
                  <c:v>42982</c:v>
                </c:pt>
                <c:pt idx="2470">
                  <c:v>42983</c:v>
                </c:pt>
                <c:pt idx="2471">
                  <c:v>42984</c:v>
                </c:pt>
                <c:pt idx="2472">
                  <c:v>42985</c:v>
                </c:pt>
                <c:pt idx="2473">
                  <c:v>42986</c:v>
                </c:pt>
                <c:pt idx="2474">
                  <c:v>42987</c:v>
                </c:pt>
                <c:pt idx="2475">
                  <c:v>42988</c:v>
                </c:pt>
                <c:pt idx="2476">
                  <c:v>42989</c:v>
                </c:pt>
                <c:pt idx="2477">
                  <c:v>42990</c:v>
                </c:pt>
                <c:pt idx="2478">
                  <c:v>42991</c:v>
                </c:pt>
                <c:pt idx="2479">
                  <c:v>42992</c:v>
                </c:pt>
                <c:pt idx="2480">
                  <c:v>42993</c:v>
                </c:pt>
                <c:pt idx="2481">
                  <c:v>42994</c:v>
                </c:pt>
                <c:pt idx="2482">
                  <c:v>42995</c:v>
                </c:pt>
                <c:pt idx="2483">
                  <c:v>42996</c:v>
                </c:pt>
                <c:pt idx="2484">
                  <c:v>42997</c:v>
                </c:pt>
                <c:pt idx="2485">
                  <c:v>42998</c:v>
                </c:pt>
                <c:pt idx="2486">
                  <c:v>42999</c:v>
                </c:pt>
                <c:pt idx="2487">
                  <c:v>43000</c:v>
                </c:pt>
                <c:pt idx="2488">
                  <c:v>43001</c:v>
                </c:pt>
                <c:pt idx="2489">
                  <c:v>43002</c:v>
                </c:pt>
                <c:pt idx="2490">
                  <c:v>43003</c:v>
                </c:pt>
                <c:pt idx="2491">
                  <c:v>43004</c:v>
                </c:pt>
                <c:pt idx="2492">
                  <c:v>43005</c:v>
                </c:pt>
                <c:pt idx="2493">
                  <c:v>43006</c:v>
                </c:pt>
                <c:pt idx="2494">
                  <c:v>43007</c:v>
                </c:pt>
                <c:pt idx="2495">
                  <c:v>43008</c:v>
                </c:pt>
                <c:pt idx="2496">
                  <c:v>43009</c:v>
                </c:pt>
                <c:pt idx="2497">
                  <c:v>43010</c:v>
                </c:pt>
                <c:pt idx="2498">
                  <c:v>43011</c:v>
                </c:pt>
                <c:pt idx="2499">
                  <c:v>43012</c:v>
                </c:pt>
                <c:pt idx="2500">
                  <c:v>43013</c:v>
                </c:pt>
                <c:pt idx="2501">
                  <c:v>43014</c:v>
                </c:pt>
                <c:pt idx="2502">
                  <c:v>43015</c:v>
                </c:pt>
                <c:pt idx="2503">
                  <c:v>43016</c:v>
                </c:pt>
                <c:pt idx="2504">
                  <c:v>43017</c:v>
                </c:pt>
                <c:pt idx="2505">
                  <c:v>43018</c:v>
                </c:pt>
                <c:pt idx="2506">
                  <c:v>43019</c:v>
                </c:pt>
                <c:pt idx="2507">
                  <c:v>43020</c:v>
                </c:pt>
                <c:pt idx="2508">
                  <c:v>43021</c:v>
                </c:pt>
                <c:pt idx="2509">
                  <c:v>43022</c:v>
                </c:pt>
                <c:pt idx="2510">
                  <c:v>43023</c:v>
                </c:pt>
                <c:pt idx="2511">
                  <c:v>43024</c:v>
                </c:pt>
                <c:pt idx="2512">
                  <c:v>43025</c:v>
                </c:pt>
                <c:pt idx="2513">
                  <c:v>43026</c:v>
                </c:pt>
                <c:pt idx="2514">
                  <c:v>43027</c:v>
                </c:pt>
                <c:pt idx="2515">
                  <c:v>43028</c:v>
                </c:pt>
                <c:pt idx="2516">
                  <c:v>43029</c:v>
                </c:pt>
                <c:pt idx="2517">
                  <c:v>43030</c:v>
                </c:pt>
                <c:pt idx="2518">
                  <c:v>43031</c:v>
                </c:pt>
                <c:pt idx="2519">
                  <c:v>43032</c:v>
                </c:pt>
                <c:pt idx="2520">
                  <c:v>43033</c:v>
                </c:pt>
                <c:pt idx="2521">
                  <c:v>43034</c:v>
                </c:pt>
                <c:pt idx="2522">
                  <c:v>43035</c:v>
                </c:pt>
                <c:pt idx="2523">
                  <c:v>43036</c:v>
                </c:pt>
                <c:pt idx="2524">
                  <c:v>43037</c:v>
                </c:pt>
                <c:pt idx="2525">
                  <c:v>43038</c:v>
                </c:pt>
                <c:pt idx="2526">
                  <c:v>43039</c:v>
                </c:pt>
                <c:pt idx="2527">
                  <c:v>43040</c:v>
                </c:pt>
                <c:pt idx="2528">
                  <c:v>43041</c:v>
                </c:pt>
                <c:pt idx="2529">
                  <c:v>43042</c:v>
                </c:pt>
                <c:pt idx="2530">
                  <c:v>43043</c:v>
                </c:pt>
                <c:pt idx="2531">
                  <c:v>43044</c:v>
                </c:pt>
                <c:pt idx="2532">
                  <c:v>43045</c:v>
                </c:pt>
                <c:pt idx="2533">
                  <c:v>43046</c:v>
                </c:pt>
                <c:pt idx="2534">
                  <c:v>43047</c:v>
                </c:pt>
                <c:pt idx="2535">
                  <c:v>43048</c:v>
                </c:pt>
                <c:pt idx="2536">
                  <c:v>43049</c:v>
                </c:pt>
                <c:pt idx="2537">
                  <c:v>43050</c:v>
                </c:pt>
                <c:pt idx="2538">
                  <c:v>43051</c:v>
                </c:pt>
                <c:pt idx="2539">
                  <c:v>43052</c:v>
                </c:pt>
                <c:pt idx="2540">
                  <c:v>43053</c:v>
                </c:pt>
                <c:pt idx="2541">
                  <c:v>43054</c:v>
                </c:pt>
                <c:pt idx="2542">
                  <c:v>43055</c:v>
                </c:pt>
                <c:pt idx="2543">
                  <c:v>43056</c:v>
                </c:pt>
                <c:pt idx="2544">
                  <c:v>43057</c:v>
                </c:pt>
                <c:pt idx="2545">
                  <c:v>43058</c:v>
                </c:pt>
                <c:pt idx="2546">
                  <c:v>43059</c:v>
                </c:pt>
                <c:pt idx="2547">
                  <c:v>43060</c:v>
                </c:pt>
                <c:pt idx="2548">
                  <c:v>43061</c:v>
                </c:pt>
                <c:pt idx="2549">
                  <c:v>43062</c:v>
                </c:pt>
                <c:pt idx="2550">
                  <c:v>43063</c:v>
                </c:pt>
                <c:pt idx="2551">
                  <c:v>43064</c:v>
                </c:pt>
                <c:pt idx="2552">
                  <c:v>43065</c:v>
                </c:pt>
                <c:pt idx="2553">
                  <c:v>43066</c:v>
                </c:pt>
                <c:pt idx="2554">
                  <c:v>43067</c:v>
                </c:pt>
                <c:pt idx="2555">
                  <c:v>43068</c:v>
                </c:pt>
                <c:pt idx="2556">
                  <c:v>43069</c:v>
                </c:pt>
                <c:pt idx="2557">
                  <c:v>43070</c:v>
                </c:pt>
                <c:pt idx="2558">
                  <c:v>43071</c:v>
                </c:pt>
                <c:pt idx="2559">
                  <c:v>43072</c:v>
                </c:pt>
                <c:pt idx="2560">
                  <c:v>43073</c:v>
                </c:pt>
                <c:pt idx="2561">
                  <c:v>43074</c:v>
                </c:pt>
                <c:pt idx="2562">
                  <c:v>43075</c:v>
                </c:pt>
                <c:pt idx="2563">
                  <c:v>43076</c:v>
                </c:pt>
                <c:pt idx="2564">
                  <c:v>43077</c:v>
                </c:pt>
                <c:pt idx="2565">
                  <c:v>43078</c:v>
                </c:pt>
                <c:pt idx="2566">
                  <c:v>43079</c:v>
                </c:pt>
                <c:pt idx="2567">
                  <c:v>43080</c:v>
                </c:pt>
                <c:pt idx="2568">
                  <c:v>43081</c:v>
                </c:pt>
                <c:pt idx="2569">
                  <c:v>43082</c:v>
                </c:pt>
                <c:pt idx="2570">
                  <c:v>43083</c:v>
                </c:pt>
                <c:pt idx="2571">
                  <c:v>43084</c:v>
                </c:pt>
                <c:pt idx="2572">
                  <c:v>43085</c:v>
                </c:pt>
                <c:pt idx="2573">
                  <c:v>43086</c:v>
                </c:pt>
                <c:pt idx="2574">
                  <c:v>43087</c:v>
                </c:pt>
                <c:pt idx="2575">
                  <c:v>43088</c:v>
                </c:pt>
                <c:pt idx="2576">
                  <c:v>43089</c:v>
                </c:pt>
                <c:pt idx="2577">
                  <c:v>43090</c:v>
                </c:pt>
                <c:pt idx="2578">
                  <c:v>43091</c:v>
                </c:pt>
                <c:pt idx="2579">
                  <c:v>43092</c:v>
                </c:pt>
                <c:pt idx="2580">
                  <c:v>43093</c:v>
                </c:pt>
                <c:pt idx="2581">
                  <c:v>43094</c:v>
                </c:pt>
                <c:pt idx="2582">
                  <c:v>43095</c:v>
                </c:pt>
                <c:pt idx="2583">
                  <c:v>43096</c:v>
                </c:pt>
                <c:pt idx="2584">
                  <c:v>43097</c:v>
                </c:pt>
                <c:pt idx="2585">
                  <c:v>43098</c:v>
                </c:pt>
                <c:pt idx="2586">
                  <c:v>43099</c:v>
                </c:pt>
                <c:pt idx="2587">
                  <c:v>43100</c:v>
                </c:pt>
                <c:pt idx="2588">
                  <c:v>43101</c:v>
                </c:pt>
                <c:pt idx="2589">
                  <c:v>43102</c:v>
                </c:pt>
                <c:pt idx="2590">
                  <c:v>43103</c:v>
                </c:pt>
                <c:pt idx="2591">
                  <c:v>43104</c:v>
                </c:pt>
                <c:pt idx="2592">
                  <c:v>43105</c:v>
                </c:pt>
                <c:pt idx="2593">
                  <c:v>43106</c:v>
                </c:pt>
                <c:pt idx="2594">
                  <c:v>43107</c:v>
                </c:pt>
                <c:pt idx="2595">
                  <c:v>43108</c:v>
                </c:pt>
                <c:pt idx="2596">
                  <c:v>43109</c:v>
                </c:pt>
                <c:pt idx="2597">
                  <c:v>43110</c:v>
                </c:pt>
                <c:pt idx="2598">
                  <c:v>43111</c:v>
                </c:pt>
                <c:pt idx="2599">
                  <c:v>43112</c:v>
                </c:pt>
                <c:pt idx="2600">
                  <c:v>43113</c:v>
                </c:pt>
                <c:pt idx="2601">
                  <c:v>43114</c:v>
                </c:pt>
                <c:pt idx="2602">
                  <c:v>43115</c:v>
                </c:pt>
                <c:pt idx="2603">
                  <c:v>43116</c:v>
                </c:pt>
                <c:pt idx="2604">
                  <c:v>43117</c:v>
                </c:pt>
                <c:pt idx="2605">
                  <c:v>43118</c:v>
                </c:pt>
                <c:pt idx="2606">
                  <c:v>43119</c:v>
                </c:pt>
                <c:pt idx="2607">
                  <c:v>43120</c:v>
                </c:pt>
                <c:pt idx="2608">
                  <c:v>43121</c:v>
                </c:pt>
                <c:pt idx="2609">
                  <c:v>43122</c:v>
                </c:pt>
                <c:pt idx="2610">
                  <c:v>43123</c:v>
                </c:pt>
                <c:pt idx="2611">
                  <c:v>43124</c:v>
                </c:pt>
                <c:pt idx="2612">
                  <c:v>43125</c:v>
                </c:pt>
                <c:pt idx="2613">
                  <c:v>43126</c:v>
                </c:pt>
                <c:pt idx="2614">
                  <c:v>43127</c:v>
                </c:pt>
                <c:pt idx="2615">
                  <c:v>43128</c:v>
                </c:pt>
                <c:pt idx="2616">
                  <c:v>43129</c:v>
                </c:pt>
                <c:pt idx="2617">
                  <c:v>43130</c:v>
                </c:pt>
                <c:pt idx="2618">
                  <c:v>43131</c:v>
                </c:pt>
                <c:pt idx="2619">
                  <c:v>43132</c:v>
                </c:pt>
                <c:pt idx="2620">
                  <c:v>43133</c:v>
                </c:pt>
                <c:pt idx="2621">
                  <c:v>43134</c:v>
                </c:pt>
                <c:pt idx="2622">
                  <c:v>43135</c:v>
                </c:pt>
                <c:pt idx="2623">
                  <c:v>43136</c:v>
                </c:pt>
                <c:pt idx="2624">
                  <c:v>43137</c:v>
                </c:pt>
                <c:pt idx="2625">
                  <c:v>43138</c:v>
                </c:pt>
                <c:pt idx="2626">
                  <c:v>43139</c:v>
                </c:pt>
                <c:pt idx="2627">
                  <c:v>43140</c:v>
                </c:pt>
                <c:pt idx="2628">
                  <c:v>43141</c:v>
                </c:pt>
                <c:pt idx="2629">
                  <c:v>43142</c:v>
                </c:pt>
                <c:pt idx="2630">
                  <c:v>43143</c:v>
                </c:pt>
                <c:pt idx="2631">
                  <c:v>43144</c:v>
                </c:pt>
                <c:pt idx="2632">
                  <c:v>43145</c:v>
                </c:pt>
                <c:pt idx="2633">
                  <c:v>43146</c:v>
                </c:pt>
                <c:pt idx="2634">
                  <c:v>43147</c:v>
                </c:pt>
                <c:pt idx="2635">
                  <c:v>43148</c:v>
                </c:pt>
                <c:pt idx="2636">
                  <c:v>43149</c:v>
                </c:pt>
                <c:pt idx="2637">
                  <c:v>43150</c:v>
                </c:pt>
                <c:pt idx="2638">
                  <c:v>43151</c:v>
                </c:pt>
                <c:pt idx="2639">
                  <c:v>43152</c:v>
                </c:pt>
                <c:pt idx="2640">
                  <c:v>43153</c:v>
                </c:pt>
                <c:pt idx="2641">
                  <c:v>43154</c:v>
                </c:pt>
                <c:pt idx="2642">
                  <c:v>43155</c:v>
                </c:pt>
                <c:pt idx="2643">
                  <c:v>43156</c:v>
                </c:pt>
                <c:pt idx="2644">
                  <c:v>43157</c:v>
                </c:pt>
                <c:pt idx="2645">
                  <c:v>43158</c:v>
                </c:pt>
                <c:pt idx="2646">
                  <c:v>43159</c:v>
                </c:pt>
                <c:pt idx="2647">
                  <c:v>43160</c:v>
                </c:pt>
                <c:pt idx="2648">
                  <c:v>43161</c:v>
                </c:pt>
                <c:pt idx="2649">
                  <c:v>43162</c:v>
                </c:pt>
                <c:pt idx="2650">
                  <c:v>43163</c:v>
                </c:pt>
                <c:pt idx="2651">
                  <c:v>43164</c:v>
                </c:pt>
                <c:pt idx="2652">
                  <c:v>43165</c:v>
                </c:pt>
                <c:pt idx="2653">
                  <c:v>43166</c:v>
                </c:pt>
                <c:pt idx="2654">
                  <c:v>43167</c:v>
                </c:pt>
                <c:pt idx="2655">
                  <c:v>43168</c:v>
                </c:pt>
                <c:pt idx="2656">
                  <c:v>43169</c:v>
                </c:pt>
                <c:pt idx="2657">
                  <c:v>43170</c:v>
                </c:pt>
                <c:pt idx="2658">
                  <c:v>43171</c:v>
                </c:pt>
                <c:pt idx="2659">
                  <c:v>43172</c:v>
                </c:pt>
                <c:pt idx="2660">
                  <c:v>43173</c:v>
                </c:pt>
                <c:pt idx="2661">
                  <c:v>43174</c:v>
                </c:pt>
                <c:pt idx="2662">
                  <c:v>43175</c:v>
                </c:pt>
                <c:pt idx="2663">
                  <c:v>43176</c:v>
                </c:pt>
                <c:pt idx="2664">
                  <c:v>43177</c:v>
                </c:pt>
                <c:pt idx="2665">
                  <c:v>43178</c:v>
                </c:pt>
                <c:pt idx="2666">
                  <c:v>43179</c:v>
                </c:pt>
                <c:pt idx="2667">
                  <c:v>43180</c:v>
                </c:pt>
                <c:pt idx="2668">
                  <c:v>43181</c:v>
                </c:pt>
                <c:pt idx="2669">
                  <c:v>43182</c:v>
                </c:pt>
                <c:pt idx="2670">
                  <c:v>43183</c:v>
                </c:pt>
                <c:pt idx="2671">
                  <c:v>43184</c:v>
                </c:pt>
                <c:pt idx="2672">
                  <c:v>43185</c:v>
                </c:pt>
                <c:pt idx="2673">
                  <c:v>43186</c:v>
                </c:pt>
                <c:pt idx="2674">
                  <c:v>43187</c:v>
                </c:pt>
                <c:pt idx="2675">
                  <c:v>43188</c:v>
                </c:pt>
                <c:pt idx="2676">
                  <c:v>43189</c:v>
                </c:pt>
                <c:pt idx="2677">
                  <c:v>43190</c:v>
                </c:pt>
                <c:pt idx="2678">
                  <c:v>43191</c:v>
                </c:pt>
                <c:pt idx="2679">
                  <c:v>43192</c:v>
                </c:pt>
                <c:pt idx="2680">
                  <c:v>43193</c:v>
                </c:pt>
                <c:pt idx="2681">
                  <c:v>43194</c:v>
                </c:pt>
                <c:pt idx="2682">
                  <c:v>43195</c:v>
                </c:pt>
                <c:pt idx="2683">
                  <c:v>43196</c:v>
                </c:pt>
                <c:pt idx="2684">
                  <c:v>43197</c:v>
                </c:pt>
                <c:pt idx="2685">
                  <c:v>43198</c:v>
                </c:pt>
                <c:pt idx="2686">
                  <c:v>43199</c:v>
                </c:pt>
                <c:pt idx="2687">
                  <c:v>43200</c:v>
                </c:pt>
                <c:pt idx="2688">
                  <c:v>43201</c:v>
                </c:pt>
                <c:pt idx="2689">
                  <c:v>43202</c:v>
                </c:pt>
                <c:pt idx="2690">
                  <c:v>43203</c:v>
                </c:pt>
                <c:pt idx="2691">
                  <c:v>43204</c:v>
                </c:pt>
                <c:pt idx="2692">
                  <c:v>43205</c:v>
                </c:pt>
                <c:pt idx="2693">
                  <c:v>43206</c:v>
                </c:pt>
                <c:pt idx="2694">
                  <c:v>43207</c:v>
                </c:pt>
                <c:pt idx="2695">
                  <c:v>43208</c:v>
                </c:pt>
                <c:pt idx="2696">
                  <c:v>43209</c:v>
                </c:pt>
                <c:pt idx="2697">
                  <c:v>43210</c:v>
                </c:pt>
                <c:pt idx="2698">
                  <c:v>43211</c:v>
                </c:pt>
                <c:pt idx="2699">
                  <c:v>43212</c:v>
                </c:pt>
                <c:pt idx="2700">
                  <c:v>43213</c:v>
                </c:pt>
                <c:pt idx="2701">
                  <c:v>43214</c:v>
                </c:pt>
                <c:pt idx="2702">
                  <c:v>43215</c:v>
                </c:pt>
                <c:pt idx="2703">
                  <c:v>43216</c:v>
                </c:pt>
                <c:pt idx="2704">
                  <c:v>43217</c:v>
                </c:pt>
                <c:pt idx="2705">
                  <c:v>43218</c:v>
                </c:pt>
                <c:pt idx="2706">
                  <c:v>43219</c:v>
                </c:pt>
                <c:pt idx="2707">
                  <c:v>43220</c:v>
                </c:pt>
                <c:pt idx="2708">
                  <c:v>43221</c:v>
                </c:pt>
                <c:pt idx="2709">
                  <c:v>43222</c:v>
                </c:pt>
                <c:pt idx="2710">
                  <c:v>43223</c:v>
                </c:pt>
                <c:pt idx="2711">
                  <c:v>43224</c:v>
                </c:pt>
                <c:pt idx="2712">
                  <c:v>43225</c:v>
                </c:pt>
                <c:pt idx="2713">
                  <c:v>43226</c:v>
                </c:pt>
                <c:pt idx="2714">
                  <c:v>43227</c:v>
                </c:pt>
                <c:pt idx="2715">
                  <c:v>43228</c:v>
                </c:pt>
                <c:pt idx="2716">
                  <c:v>43229</c:v>
                </c:pt>
                <c:pt idx="2717">
                  <c:v>43230</c:v>
                </c:pt>
                <c:pt idx="2718">
                  <c:v>43231</c:v>
                </c:pt>
                <c:pt idx="2719">
                  <c:v>43232</c:v>
                </c:pt>
                <c:pt idx="2720">
                  <c:v>43233</c:v>
                </c:pt>
                <c:pt idx="2721">
                  <c:v>43234</c:v>
                </c:pt>
                <c:pt idx="2722">
                  <c:v>43235</c:v>
                </c:pt>
                <c:pt idx="2723">
                  <c:v>43236</c:v>
                </c:pt>
                <c:pt idx="2724">
                  <c:v>43237</c:v>
                </c:pt>
                <c:pt idx="2725">
                  <c:v>43238</c:v>
                </c:pt>
                <c:pt idx="2726">
                  <c:v>43239</c:v>
                </c:pt>
                <c:pt idx="2727">
                  <c:v>43240</c:v>
                </c:pt>
                <c:pt idx="2728">
                  <c:v>43241</c:v>
                </c:pt>
                <c:pt idx="2729">
                  <c:v>43242</c:v>
                </c:pt>
                <c:pt idx="2730">
                  <c:v>43243</c:v>
                </c:pt>
                <c:pt idx="2731">
                  <c:v>43244</c:v>
                </c:pt>
                <c:pt idx="2732">
                  <c:v>43245</c:v>
                </c:pt>
                <c:pt idx="2733">
                  <c:v>43246</c:v>
                </c:pt>
                <c:pt idx="2734">
                  <c:v>43247</c:v>
                </c:pt>
                <c:pt idx="2735">
                  <c:v>43248</c:v>
                </c:pt>
                <c:pt idx="2736">
                  <c:v>43249</c:v>
                </c:pt>
                <c:pt idx="2737">
                  <c:v>43250</c:v>
                </c:pt>
                <c:pt idx="2738">
                  <c:v>43251</c:v>
                </c:pt>
                <c:pt idx="2739">
                  <c:v>43252</c:v>
                </c:pt>
                <c:pt idx="2740">
                  <c:v>43253</c:v>
                </c:pt>
                <c:pt idx="2741">
                  <c:v>43254</c:v>
                </c:pt>
                <c:pt idx="2742">
                  <c:v>43255</c:v>
                </c:pt>
                <c:pt idx="2743">
                  <c:v>43256</c:v>
                </c:pt>
                <c:pt idx="2744">
                  <c:v>43257</c:v>
                </c:pt>
                <c:pt idx="2745">
                  <c:v>43258</c:v>
                </c:pt>
                <c:pt idx="2746">
                  <c:v>43259</c:v>
                </c:pt>
                <c:pt idx="2747">
                  <c:v>43260</c:v>
                </c:pt>
                <c:pt idx="2748">
                  <c:v>43261</c:v>
                </c:pt>
                <c:pt idx="2749">
                  <c:v>43262</c:v>
                </c:pt>
                <c:pt idx="2750">
                  <c:v>43263</c:v>
                </c:pt>
                <c:pt idx="2751">
                  <c:v>43264</c:v>
                </c:pt>
                <c:pt idx="2752">
                  <c:v>43265</c:v>
                </c:pt>
                <c:pt idx="2753">
                  <c:v>43266</c:v>
                </c:pt>
                <c:pt idx="2754">
                  <c:v>43267</c:v>
                </c:pt>
                <c:pt idx="2755">
                  <c:v>43268</c:v>
                </c:pt>
                <c:pt idx="2756">
                  <c:v>43269</c:v>
                </c:pt>
                <c:pt idx="2757">
                  <c:v>43270</c:v>
                </c:pt>
                <c:pt idx="2758">
                  <c:v>43271</c:v>
                </c:pt>
                <c:pt idx="2759">
                  <c:v>43272</c:v>
                </c:pt>
                <c:pt idx="2760">
                  <c:v>43273</c:v>
                </c:pt>
                <c:pt idx="2761">
                  <c:v>43274</c:v>
                </c:pt>
                <c:pt idx="2762">
                  <c:v>43275</c:v>
                </c:pt>
                <c:pt idx="2763">
                  <c:v>43276</c:v>
                </c:pt>
                <c:pt idx="2764">
                  <c:v>43277</c:v>
                </c:pt>
                <c:pt idx="2765">
                  <c:v>43278</c:v>
                </c:pt>
                <c:pt idx="2766">
                  <c:v>43279</c:v>
                </c:pt>
                <c:pt idx="2767">
                  <c:v>43280</c:v>
                </c:pt>
                <c:pt idx="2768">
                  <c:v>43281</c:v>
                </c:pt>
                <c:pt idx="2769">
                  <c:v>43282</c:v>
                </c:pt>
                <c:pt idx="2770">
                  <c:v>43283</c:v>
                </c:pt>
                <c:pt idx="2771">
                  <c:v>43284</c:v>
                </c:pt>
                <c:pt idx="2772">
                  <c:v>43285</c:v>
                </c:pt>
                <c:pt idx="2773">
                  <c:v>43286</c:v>
                </c:pt>
                <c:pt idx="2774">
                  <c:v>43287</c:v>
                </c:pt>
                <c:pt idx="2775">
                  <c:v>43288</c:v>
                </c:pt>
                <c:pt idx="2776">
                  <c:v>43289</c:v>
                </c:pt>
                <c:pt idx="2777">
                  <c:v>43290</c:v>
                </c:pt>
                <c:pt idx="2778">
                  <c:v>43291</c:v>
                </c:pt>
                <c:pt idx="2779">
                  <c:v>43292</c:v>
                </c:pt>
                <c:pt idx="2780">
                  <c:v>43293</c:v>
                </c:pt>
                <c:pt idx="2781">
                  <c:v>43294</c:v>
                </c:pt>
                <c:pt idx="2782">
                  <c:v>43295</c:v>
                </c:pt>
                <c:pt idx="2783">
                  <c:v>43296</c:v>
                </c:pt>
                <c:pt idx="2784">
                  <c:v>43297</c:v>
                </c:pt>
                <c:pt idx="2785">
                  <c:v>43298</c:v>
                </c:pt>
                <c:pt idx="2786">
                  <c:v>43299</c:v>
                </c:pt>
                <c:pt idx="2787">
                  <c:v>43300</c:v>
                </c:pt>
                <c:pt idx="2788">
                  <c:v>43301</c:v>
                </c:pt>
                <c:pt idx="2789">
                  <c:v>43302</c:v>
                </c:pt>
                <c:pt idx="2790">
                  <c:v>43303</c:v>
                </c:pt>
                <c:pt idx="2791">
                  <c:v>43304</c:v>
                </c:pt>
                <c:pt idx="2792">
                  <c:v>43305</c:v>
                </c:pt>
                <c:pt idx="2793">
                  <c:v>43306</c:v>
                </c:pt>
                <c:pt idx="2794">
                  <c:v>43307</c:v>
                </c:pt>
                <c:pt idx="2795">
                  <c:v>43308</c:v>
                </c:pt>
                <c:pt idx="2796">
                  <c:v>43309</c:v>
                </c:pt>
                <c:pt idx="2797">
                  <c:v>43310</c:v>
                </c:pt>
                <c:pt idx="2798">
                  <c:v>43311</c:v>
                </c:pt>
                <c:pt idx="2799">
                  <c:v>43312</c:v>
                </c:pt>
                <c:pt idx="2800">
                  <c:v>43313</c:v>
                </c:pt>
                <c:pt idx="2801">
                  <c:v>43314</c:v>
                </c:pt>
                <c:pt idx="2802">
                  <c:v>43315</c:v>
                </c:pt>
                <c:pt idx="2803">
                  <c:v>43316</c:v>
                </c:pt>
                <c:pt idx="2804">
                  <c:v>43317</c:v>
                </c:pt>
                <c:pt idx="2805">
                  <c:v>43318</c:v>
                </c:pt>
                <c:pt idx="2806">
                  <c:v>43319</c:v>
                </c:pt>
                <c:pt idx="2807">
                  <c:v>43320</c:v>
                </c:pt>
                <c:pt idx="2808">
                  <c:v>43321</c:v>
                </c:pt>
                <c:pt idx="2809">
                  <c:v>43322</c:v>
                </c:pt>
                <c:pt idx="2810">
                  <c:v>43323</c:v>
                </c:pt>
                <c:pt idx="2811">
                  <c:v>43324</c:v>
                </c:pt>
                <c:pt idx="2812">
                  <c:v>43325</c:v>
                </c:pt>
                <c:pt idx="2813">
                  <c:v>43326</c:v>
                </c:pt>
                <c:pt idx="2814">
                  <c:v>43327</c:v>
                </c:pt>
                <c:pt idx="2815">
                  <c:v>43328</c:v>
                </c:pt>
                <c:pt idx="2816">
                  <c:v>43329</c:v>
                </c:pt>
                <c:pt idx="2817">
                  <c:v>43330</c:v>
                </c:pt>
                <c:pt idx="2818">
                  <c:v>43331</c:v>
                </c:pt>
                <c:pt idx="2819">
                  <c:v>43332</c:v>
                </c:pt>
                <c:pt idx="2820">
                  <c:v>43333</c:v>
                </c:pt>
                <c:pt idx="2821">
                  <c:v>43334</c:v>
                </c:pt>
                <c:pt idx="2822">
                  <c:v>43335</c:v>
                </c:pt>
                <c:pt idx="2823">
                  <c:v>43336</c:v>
                </c:pt>
                <c:pt idx="2824">
                  <c:v>43337</c:v>
                </c:pt>
                <c:pt idx="2825">
                  <c:v>43338</c:v>
                </c:pt>
                <c:pt idx="2826">
                  <c:v>43339</c:v>
                </c:pt>
                <c:pt idx="2827">
                  <c:v>43340</c:v>
                </c:pt>
                <c:pt idx="2828">
                  <c:v>43341</c:v>
                </c:pt>
                <c:pt idx="2829">
                  <c:v>43342</c:v>
                </c:pt>
                <c:pt idx="2830">
                  <c:v>43343</c:v>
                </c:pt>
                <c:pt idx="2831">
                  <c:v>43344</c:v>
                </c:pt>
                <c:pt idx="2832">
                  <c:v>43345</c:v>
                </c:pt>
                <c:pt idx="2833">
                  <c:v>43346</c:v>
                </c:pt>
                <c:pt idx="2834">
                  <c:v>43347</c:v>
                </c:pt>
                <c:pt idx="2835">
                  <c:v>43348</c:v>
                </c:pt>
                <c:pt idx="2836">
                  <c:v>43349</c:v>
                </c:pt>
                <c:pt idx="2837">
                  <c:v>43350</c:v>
                </c:pt>
                <c:pt idx="2838">
                  <c:v>43351</c:v>
                </c:pt>
                <c:pt idx="2839">
                  <c:v>43352</c:v>
                </c:pt>
                <c:pt idx="2840">
                  <c:v>43353</c:v>
                </c:pt>
                <c:pt idx="2841">
                  <c:v>43354</c:v>
                </c:pt>
                <c:pt idx="2842">
                  <c:v>43355</c:v>
                </c:pt>
                <c:pt idx="2843">
                  <c:v>43356</c:v>
                </c:pt>
                <c:pt idx="2844">
                  <c:v>43357</c:v>
                </c:pt>
                <c:pt idx="2845">
                  <c:v>43358</c:v>
                </c:pt>
                <c:pt idx="2846">
                  <c:v>43359</c:v>
                </c:pt>
                <c:pt idx="2847">
                  <c:v>43360</c:v>
                </c:pt>
                <c:pt idx="2848">
                  <c:v>43361</c:v>
                </c:pt>
                <c:pt idx="2849">
                  <c:v>43362</c:v>
                </c:pt>
                <c:pt idx="2850">
                  <c:v>43363</c:v>
                </c:pt>
                <c:pt idx="2851">
                  <c:v>43364</c:v>
                </c:pt>
                <c:pt idx="2852">
                  <c:v>43365</c:v>
                </c:pt>
                <c:pt idx="2853">
                  <c:v>43366</c:v>
                </c:pt>
                <c:pt idx="2854">
                  <c:v>43367</c:v>
                </c:pt>
                <c:pt idx="2855">
                  <c:v>43368</c:v>
                </c:pt>
                <c:pt idx="2856">
                  <c:v>43369</c:v>
                </c:pt>
                <c:pt idx="2857">
                  <c:v>43370</c:v>
                </c:pt>
                <c:pt idx="2858">
                  <c:v>43371</c:v>
                </c:pt>
                <c:pt idx="2859">
                  <c:v>43372</c:v>
                </c:pt>
                <c:pt idx="2860">
                  <c:v>43373</c:v>
                </c:pt>
                <c:pt idx="2861">
                  <c:v>43374</c:v>
                </c:pt>
                <c:pt idx="2862">
                  <c:v>43375</c:v>
                </c:pt>
                <c:pt idx="2863">
                  <c:v>43376</c:v>
                </c:pt>
                <c:pt idx="2864">
                  <c:v>43377</c:v>
                </c:pt>
                <c:pt idx="2865">
                  <c:v>43378</c:v>
                </c:pt>
                <c:pt idx="2866">
                  <c:v>43379</c:v>
                </c:pt>
                <c:pt idx="2867">
                  <c:v>43380</c:v>
                </c:pt>
                <c:pt idx="2868">
                  <c:v>43381</c:v>
                </c:pt>
                <c:pt idx="2869">
                  <c:v>43382</c:v>
                </c:pt>
                <c:pt idx="2870">
                  <c:v>43383</c:v>
                </c:pt>
                <c:pt idx="2871">
                  <c:v>43384</c:v>
                </c:pt>
                <c:pt idx="2872">
                  <c:v>43385</c:v>
                </c:pt>
                <c:pt idx="2873">
                  <c:v>43386</c:v>
                </c:pt>
                <c:pt idx="2874">
                  <c:v>43387</c:v>
                </c:pt>
                <c:pt idx="2875">
                  <c:v>43388</c:v>
                </c:pt>
                <c:pt idx="2876">
                  <c:v>43389</c:v>
                </c:pt>
                <c:pt idx="2877">
                  <c:v>43390</c:v>
                </c:pt>
                <c:pt idx="2878">
                  <c:v>43391</c:v>
                </c:pt>
                <c:pt idx="2879">
                  <c:v>43392</c:v>
                </c:pt>
                <c:pt idx="2880">
                  <c:v>43393</c:v>
                </c:pt>
                <c:pt idx="2881">
                  <c:v>43394</c:v>
                </c:pt>
                <c:pt idx="2882">
                  <c:v>43395</c:v>
                </c:pt>
                <c:pt idx="2883">
                  <c:v>43396</c:v>
                </c:pt>
                <c:pt idx="2884">
                  <c:v>43397</c:v>
                </c:pt>
                <c:pt idx="2885">
                  <c:v>43398</c:v>
                </c:pt>
                <c:pt idx="2886">
                  <c:v>43399</c:v>
                </c:pt>
                <c:pt idx="2887">
                  <c:v>43400</c:v>
                </c:pt>
                <c:pt idx="2888">
                  <c:v>43401</c:v>
                </c:pt>
                <c:pt idx="2889">
                  <c:v>43402</c:v>
                </c:pt>
                <c:pt idx="2890">
                  <c:v>43403</c:v>
                </c:pt>
                <c:pt idx="2891">
                  <c:v>43404</c:v>
                </c:pt>
                <c:pt idx="2892">
                  <c:v>43405</c:v>
                </c:pt>
                <c:pt idx="2893">
                  <c:v>43406</c:v>
                </c:pt>
                <c:pt idx="2894">
                  <c:v>43407</c:v>
                </c:pt>
                <c:pt idx="2895">
                  <c:v>43408</c:v>
                </c:pt>
                <c:pt idx="2896">
                  <c:v>43409</c:v>
                </c:pt>
                <c:pt idx="2897">
                  <c:v>43410</c:v>
                </c:pt>
                <c:pt idx="2898">
                  <c:v>43411</c:v>
                </c:pt>
                <c:pt idx="2899">
                  <c:v>43412</c:v>
                </c:pt>
                <c:pt idx="2900">
                  <c:v>43413</c:v>
                </c:pt>
                <c:pt idx="2901">
                  <c:v>43414</c:v>
                </c:pt>
                <c:pt idx="2902">
                  <c:v>43415</c:v>
                </c:pt>
                <c:pt idx="2903">
                  <c:v>43416</c:v>
                </c:pt>
                <c:pt idx="2904">
                  <c:v>43417</c:v>
                </c:pt>
                <c:pt idx="2905">
                  <c:v>43418</c:v>
                </c:pt>
                <c:pt idx="2906">
                  <c:v>43419</c:v>
                </c:pt>
                <c:pt idx="2907">
                  <c:v>43420</c:v>
                </c:pt>
                <c:pt idx="2908">
                  <c:v>43421</c:v>
                </c:pt>
                <c:pt idx="2909">
                  <c:v>43422</c:v>
                </c:pt>
                <c:pt idx="2910">
                  <c:v>43423</c:v>
                </c:pt>
                <c:pt idx="2911">
                  <c:v>43424</c:v>
                </c:pt>
                <c:pt idx="2912">
                  <c:v>43425</c:v>
                </c:pt>
                <c:pt idx="2913">
                  <c:v>43426</c:v>
                </c:pt>
                <c:pt idx="2914">
                  <c:v>43427</c:v>
                </c:pt>
                <c:pt idx="2915">
                  <c:v>43428</c:v>
                </c:pt>
                <c:pt idx="2916">
                  <c:v>43429</c:v>
                </c:pt>
                <c:pt idx="2917">
                  <c:v>43430</c:v>
                </c:pt>
                <c:pt idx="2918">
                  <c:v>43431</c:v>
                </c:pt>
                <c:pt idx="2919">
                  <c:v>43432</c:v>
                </c:pt>
                <c:pt idx="2920">
                  <c:v>43433</c:v>
                </c:pt>
                <c:pt idx="2921">
                  <c:v>43434</c:v>
                </c:pt>
                <c:pt idx="2922">
                  <c:v>43435</c:v>
                </c:pt>
                <c:pt idx="2923">
                  <c:v>43436</c:v>
                </c:pt>
                <c:pt idx="2924">
                  <c:v>43437</c:v>
                </c:pt>
                <c:pt idx="2925">
                  <c:v>43438</c:v>
                </c:pt>
                <c:pt idx="2926">
                  <c:v>43439</c:v>
                </c:pt>
                <c:pt idx="2927">
                  <c:v>43440</c:v>
                </c:pt>
                <c:pt idx="2928">
                  <c:v>43441</c:v>
                </c:pt>
                <c:pt idx="2929">
                  <c:v>43442</c:v>
                </c:pt>
                <c:pt idx="2930">
                  <c:v>43443</c:v>
                </c:pt>
                <c:pt idx="2931">
                  <c:v>43444</c:v>
                </c:pt>
                <c:pt idx="2932">
                  <c:v>43445</c:v>
                </c:pt>
                <c:pt idx="2933">
                  <c:v>43446</c:v>
                </c:pt>
                <c:pt idx="2934">
                  <c:v>43447</c:v>
                </c:pt>
                <c:pt idx="2935">
                  <c:v>43448</c:v>
                </c:pt>
                <c:pt idx="2936">
                  <c:v>43449</c:v>
                </c:pt>
                <c:pt idx="2937">
                  <c:v>43450</c:v>
                </c:pt>
                <c:pt idx="2938">
                  <c:v>43451</c:v>
                </c:pt>
                <c:pt idx="2939">
                  <c:v>43452</c:v>
                </c:pt>
                <c:pt idx="2940">
                  <c:v>43453</c:v>
                </c:pt>
                <c:pt idx="2941">
                  <c:v>43454</c:v>
                </c:pt>
                <c:pt idx="2942">
                  <c:v>43455</c:v>
                </c:pt>
                <c:pt idx="2943">
                  <c:v>43456</c:v>
                </c:pt>
                <c:pt idx="2944">
                  <c:v>43457</c:v>
                </c:pt>
                <c:pt idx="2945">
                  <c:v>43458</c:v>
                </c:pt>
                <c:pt idx="2946">
                  <c:v>43459</c:v>
                </c:pt>
                <c:pt idx="2947">
                  <c:v>43460</c:v>
                </c:pt>
                <c:pt idx="2948">
                  <c:v>43461</c:v>
                </c:pt>
                <c:pt idx="2949">
                  <c:v>43462</c:v>
                </c:pt>
                <c:pt idx="2950">
                  <c:v>43463</c:v>
                </c:pt>
                <c:pt idx="2951">
                  <c:v>43464</c:v>
                </c:pt>
                <c:pt idx="2952">
                  <c:v>43465</c:v>
                </c:pt>
                <c:pt idx="2953">
                  <c:v>43466</c:v>
                </c:pt>
                <c:pt idx="2954">
                  <c:v>43467</c:v>
                </c:pt>
                <c:pt idx="2955">
                  <c:v>43468</c:v>
                </c:pt>
                <c:pt idx="2956">
                  <c:v>43469</c:v>
                </c:pt>
                <c:pt idx="2957">
                  <c:v>43470</c:v>
                </c:pt>
                <c:pt idx="2958">
                  <c:v>43471</c:v>
                </c:pt>
                <c:pt idx="2959">
                  <c:v>43472</c:v>
                </c:pt>
                <c:pt idx="2960">
                  <c:v>43473</c:v>
                </c:pt>
                <c:pt idx="2961">
                  <c:v>43474</c:v>
                </c:pt>
                <c:pt idx="2962">
                  <c:v>43475</c:v>
                </c:pt>
                <c:pt idx="2963">
                  <c:v>43476</c:v>
                </c:pt>
                <c:pt idx="2964">
                  <c:v>43477</c:v>
                </c:pt>
                <c:pt idx="2965">
                  <c:v>43478</c:v>
                </c:pt>
                <c:pt idx="2966">
                  <c:v>43479</c:v>
                </c:pt>
                <c:pt idx="2967">
                  <c:v>43480</c:v>
                </c:pt>
                <c:pt idx="2968">
                  <c:v>43481</c:v>
                </c:pt>
                <c:pt idx="2969">
                  <c:v>43482</c:v>
                </c:pt>
                <c:pt idx="2970">
                  <c:v>43483</c:v>
                </c:pt>
                <c:pt idx="2971">
                  <c:v>43484</c:v>
                </c:pt>
                <c:pt idx="2972">
                  <c:v>43485</c:v>
                </c:pt>
                <c:pt idx="2973">
                  <c:v>43486</c:v>
                </c:pt>
                <c:pt idx="2974">
                  <c:v>43487</c:v>
                </c:pt>
                <c:pt idx="2975">
                  <c:v>43488</c:v>
                </c:pt>
                <c:pt idx="2976">
                  <c:v>43489</c:v>
                </c:pt>
                <c:pt idx="2977">
                  <c:v>43490</c:v>
                </c:pt>
                <c:pt idx="2978">
                  <c:v>43491</c:v>
                </c:pt>
                <c:pt idx="2979">
                  <c:v>43492</c:v>
                </c:pt>
                <c:pt idx="2980">
                  <c:v>43493</c:v>
                </c:pt>
                <c:pt idx="2981">
                  <c:v>43494</c:v>
                </c:pt>
                <c:pt idx="2982">
                  <c:v>43495</c:v>
                </c:pt>
                <c:pt idx="2983">
                  <c:v>43496</c:v>
                </c:pt>
                <c:pt idx="2984">
                  <c:v>43497</c:v>
                </c:pt>
                <c:pt idx="2985">
                  <c:v>43498</c:v>
                </c:pt>
                <c:pt idx="2986">
                  <c:v>43499</c:v>
                </c:pt>
                <c:pt idx="2987">
                  <c:v>43500</c:v>
                </c:pt>
                <c:pt idx="2988">
                  <c:v>43501</c:v>
                </c:pt>
                <c:pt idx="2989">
                  <c:v>43502</c:v>
                </c:pt>
                <c:pt idx="2990">
                  <c:v>43503</c:v>
                </c:pt>
                <c:pt idx="2991">
                  <c:v>43504</c:v>
                </c:pt>
                <c:pt idx="2992">
                  <c:v>43505</c:v>
                </c:pt>
                <c:pt idx="2993">
                  <c:v>43506</c:v>
                </c:pt>
                <c:pt idx="2994">
                  <c:v>43507</c:v>
                </c:pt>
                <c:pt idx="2995">
                  <c:v>43508</c:v>
                </c:pt>
                <c:pt idx="2996">
                  <c:v>43509</c:v>
                </c:pt>
                <c:pt idx="2997">
                  <c:v>43510</c:v>
                </c:pt>
                <c:pt idx="2998">
                  <c:v>43511</c:v>
                </c:pt>
                <c:pt idx="2999">
                  <c:v>43512</c:v>
                </c:pt>
                <c:pt idx="3000">
                  <c:v>43513</c:v>
                </c:pt>
                <c:pt idx="3001">
                  <c:v>43514</c:v>
                </c:pt>
                <c:pt idx="3002">
                  <c:v>43515</c:v>
                </c:pt>
                <c:pt idx="3003">
                  <c:v>43516</c:v>
                </c:pt>
                <c:pt idx="3004">
                  <c:v>43517</c:v>
                </c:pt>
                <c:pt idx="3005">
                  <c:v>43518</c:v>
                </c:pt>
                <c:pt idx="3006">
                  <c:v>43519</c:v>
                </c:pt>
                <c:pt idx="3007">
                  <c:v>43520</c:v>
                </c:pt>
                <c:pt idx="3008">
                  <c:v>43521</c:v>
                </c:pt>
                <c:pt idx="3009">
                  <c:v>43522</c:v>
                </c:pt>
                <c:pt idx="3010">
                  <c:v>43523</c:v>
                </c:pt>
                <c:pt idx="3011">
                  <c:v>43524</c:v>
                </c:pt>
                <c:pt idx="3012">
                  <c:v>43525</c:v>
                </c:pt>
                <c:pt idx="3013">
                  <c:v>43526</c:v>
                </c:pt>
                <c:pt idx="3014">
                  <c:v>43527</c:v>
                </c:pt>
                <c:pt idx="3015">
                  <c:v>43528</c:v>
                </c:pt>
                <c:pt idx="3016">
                  <c:v>43529</c:v>
                </c:pt>
                <c:pt idx="3017">
                  <c:v>43530</c:v>
                </c:pt>
                <c:pt idx="3018">
                  <c:v>43531</c:v>
                </c:pt>
                <c:pt idx="3019">
                  <c:v>43532</c:v>
                </c:pt>
                <c:pt idx="3020">
                  <c:v>43533</c:v>
                </c:pt>
                <c:pt idx="3021">
                  <c:v>43534</c:v>
                </c:pt>
                <c:pt idx="3022">
                  <c:v>43535</c:v>
                </c:pt>
                <c:pt idx="3023">
                  <c:v>43536</c:v>
                </c:pt>
                <c:pt idx="3024">
                  <c:v>43537</c:v>
                </c:pt>
                <c:pt idx="3025">
                  <c:v>43538</c:v>
                </c:pt>
                <c:pt idx="3026">
                  <c:v>43539</c:v>
                </c:pt>
                <c:pt idx="3027">
                  <c:v>43540</c:v>
                </c:pt>
                <c:pt idx="3028">
                  <c:v>43541</c:v>
                </c:pt>
                <c:pt idx="3029">
                  <c:v>43542</c:v>
                </c:pt>
                <c:pt idx="3030">
                  <c:v>43543</c:v>
                </c:pt>
                <c:pt idx="3031">
                  <c:v>43544</c:v>
                </c:pt>
                <c:pt idx="3032">
                  <c:v>43545</c:v>
                </c:pt>
                <c:pt idx="3033">
                  <c:v>43546</c:v>
                </c:pt>
                <c:pt idx="3034">
                  <c:v>43547</c:v>
                </c:pt>
                <c:pt idx="3035">
                  <c:v>43548</c:v>
                </c:pt>
                <c:pt idx="3036">
                  <c:v>43549</c:v>
                </c:pt>
                <c:pt idx="3037">
                  <c:v>43550</c:v>
                </c:pt>
                <c:pt idx="3038">
                  <c:v>43551</c:v>
                </c:pt>
                <c:pt idx="3039">
                  <c:v>43552</c:v>
                </c:pt>
                <c:pt idx="3040">
                  <c:v>43553</c:v>
                </c:pt>
                <c:pt idx="3041">
                  <c:v>43554</c:v>
                </c:pt>
                <c:pt idx="3042">
                  <c:v>43555</c:v>
                </c:pt>
                <c:pt idx="3043">
                  <c:v>43556</c:v>
                </c:pt>
                <c:pt idx="3044">
                  <c:v>43557</c:v>
                </c:pt>
                <c:pt idx="3045">
                  <c:v>43558</c:v>
                </c:pt>
                <c:pt idx="3046">
                  <c:v>43559</c:v>
                </c:pt>
                <c:pt idx="3047">
                  <c:v>43560</c:v>
                </c:pt>
                <c:pt idx="3048">
                  <c:v>43561</c:v>
                </c:pt>
                <c:pt idx="3049">
                  <c:v>43562</c:v>
                </c:pt>
                <c:pt idx="3050">
                  <c:v>43563</c:v>
                </c:pt>
                <c:pt idx="3051">
                  <c:v>43564</c:v>
                </c:pt>
                <c:pt idx="3052">
                  <c:v>43565</c:v>
                </c:pt>
                <c:pt idx="3053">
                  <c:v>43566</c:v>
                </c:pt>
                <c:pt idx="3054">
                  <c:v>43567</c:v>
                </c:pt>
                <c:pt idx="3055">
                  <c:v>43568</c:v>
                </c:pt>
                <c:pt idx="3056">
                  <c:v>43569</c:v>
                </c:pt>
                <c:pt idx="3057">
                  <c:v>43570</c:v>
                </c:pt>
                <c:pt idx="3058">
                  <c:v>43571</c:v>
                </c:pt>
                <c:pt idx="3059">
                  <c:v>43572</c:v>
                </c:pt>
                <c:pt idx="3060">
                  <c:v>43573</c:v>
                </c:pt>
                <c:pt idx="3061">
                  <c:v>43574</c:v>
                </c:pt>
                <c:pt idx="3062">
                  <c:v>43575</c:v>
                </c:pt>
                <c:pt idx="3063">
                  <c:v>43576</c:v>
                </c:pt>
                <c:pt idx="3064">
                  <c:v>43577</c:v>
                </c:pt>
                <c:pt idx="3065">
                  <c:v>43578</c:v>
                </c:pt>
                <c:pt idx="3066">
                  <c:v>43579</c:v>
                </c:pt>
                <c:pt idx="3067">
                  <c:v>43580</c:v>
                </c:pt>
                <c:pt idx="3068">
                  <c:v>43581</c:v>
                </c:pt>
                <c:pt idx="3069">
                  <c:v>43582</c:v>
                </c:pt>
                <c:pt idx="3070">
                  <c:v>43583</c:v>
                </c:pt>
                <c:pt idx="3071">
                  <c:v>43584</c:v>
                </c:pt>
                <c:pt idx="3072">
                  <c:v>43585</c:v>
                </c:pt>
                <c:pt idx="3073">
                  <c:v>43586</c:v>
                </c:pt>
                <c:pt idx="3074">
                  <c:v>43587</c:v>
                </c:pt>
                <c:pt idx="3075">
                  <c:v>43588</c:v>
                </c:pt>
                <c:pt idx="3076">
                  <c:v>43589</c:v>
                </c:pt>
                <c:pt idx="3077">
                  <c:v>43590</c:v>
                </c:pt>
                <c:pt idx="3078">
                  <c:v>43591</c:v>
                </c:pt>
                <c:pt idx="3079">
                  <c:v>43592</c:v>
                </c:pt>
                <c:pt idx="3080">
                  <c:v>43593</c:v>
                </c:pt>
                <c:pt idx="3081">
                  <c:v>43594</c:v>
                </c:pt>
                <c:pt idx="3082">
                  <c:v>43595</c:v>
                </c:pt>
                <c:pt idx="3083">
                  <c:v>43596</c:v>
                </c:pt>
                <c:pt idx="3084">
                  <c:v>43597</c:v>
                </c:pt>
                <c:pt idx="3085">
                  <c:v>43598</c:v>
                </c:pt>
                <c:pt idx="3086">
                  <c:v>43599</c:v>
                </c:pt>
                <c:pt idx="3087">
                  <c:v>43600</c:v>
                </c:pt>
                <c:pt idx="3088">
                  <c:v>43601</c:v>
                </c:pt>
                <c:pt idx="3089">
                  <c:v>43602</c:v>
                </c:pt>
                <c:pt idx="3090">
                  <c:v>43603</c:v>
                </c:pt>
                <c:pt idx="3091">
                  <c:v>43604</c:v>
                </c:pt>
                <c:pt idx="3092">
                  <c:v>43605</c:v>
                </c:pt>
                <c:pt idx="3093">
                  <c:v>43606</c:v>
                </c:pt>
                <c:pt idx="3094">
                  <c:v>43607</c:v>
                </c:pt>
                <c:pt idx="3095">
                  <c:v>43608</c:v>
                </c:pt>
                <c:pt idx="3096">
                  <c:v>43609</c:v>
                </c:pt>
                <c:pt idx="3097">
                  <c:v>43610</c:v>
                </c:pt>
                <c:pt idx="3098">
                  <c:v>43611</c:v>
                </c:pt>
                <c:pt idx="3099">
                  <c:v>43612</c:v>
                </c:pt>
                <c:pt idx="3100">
                  <c:v>43613</c:v>
                </c:pt>
                <c:pt idx="3101">
                  <c:v>43614</c:v>
                </c:pt>
                <c:pt idx="3102">
                  <c:v>43615</c:v>
                </c:pt>
                <c:pt idx="3103">
                  <c:v>43616</c:v>
                </c:pt>
                <c:pt idx="3104">
                  <c:v>43617</c:v>
                </c:pt>
                <c:pt idx="3105">
                  <c:v>43618</c:v>
                </c:pt>
                <c:pt idx="3106">
                  <c:v>43619</c:v>
                </c:pt>
                <c:pt idx="3107">
                  <c:v>43620</c:v>
                </c:pt>
                <c:pt idx="3108">
                  <c:v>43621</c:v>
                </c:pt>
                <c:pt idx="3109">
                  <c:v>43622</c:v>
                </c:pt>
                <c:pt idx="3110">
                  <c:v>43623</c:v>
                </c:pt>
                <c:pt idx="3111">
                  <c:v>43624</c:v>
                </c:pt>
                <c:pt idx="3112">
                  <c:v>43625</c:v>
                </c:pt>
                <c:pt idx="3113">
                  <c:v>43626</c:v>
                </c:pt>
                <c:pt idx="3114">
                  <c:v>43627</c:v>
                </c:pt>
                <c:pt idx="3115">
                  <c:v>43628</c:v>
                </c:pt>
                <c:pt idx="3116">
                  <c:v>43629</c:v>
                </c:pt>
                <c:pt idx="3117">
                  <c:v>43630</c:v>
                </c:pt>
                <c:pt idx="3118">
                  <c:v>43631</c:v>
                </c:pt>
                <c:pt idx="3119">
                  <c:v>43632</c:v>
                </c:pt>
                <c:pt idx="3120">
                  <c:v>43633</c:v>
                </c:pt>
                <c:pt idx="3121">
                  <c:v>43634</c:v>
                </c:pt>
                <c:pt idx="3122">
                  <c:v>43635</c:v>
                </c:pt>
                <c:pt idx="3123">
                  <c:v>43636</c:v>
                </c:pt>
                <c:pt idx="3124">
                  <c:v>43637</c:v>
                </c:pt>
                <c:pt idx="3125">
                  <c:v>43638</c:v>
                </c:pt>
                <c:pt idx="3126">
                  <c:v>43639</c:v>
                </c:pt>
                <c:pt idx="3127">
                  <c:v>43640</c:v>
                </c:pt>
                <c:pt idx="3128">
                  <c:v>43641</c:v>
                </c:pt>
                <c:pt idx="3129">
                  <c:v>43642</c:v>
                </c:pt>
                <c:pt idx="3130">
                  <c:v>43643</c:v>
                </c:pt>
                <c:pt idx="3131">
                  <c:v>43644</c:v>
                </c:pt>
                <c:pt idx="3132">
                  <c:v>43645</c:v>
                </c:pt>
                <c:pt idx="3133">
                  <c:v>43646</c:v>
                </c:pt>
                <c:pt idx="3134">
                  <c:v>43647</c:v>
                </c:pt>
                <c:pt idx="3135">
                  <c:v>43648</c:v>
                </c:pt>
                <c:pt idx="3136">
                  <c:v>43649</c:v>
                </c:pt>
                <c:pt idx="3137">
                  <c:v>43650</c:v>
                </c:pt>
                <c:pt idx="3138">
                  <c:v>43651</c:v>
                </c:pt>
                <c:pt idx="3139">
                  <c:v>43652</c:v>
                </c:pt>
                <c:pt idx="3140">
                  <c:v>43653</c:v>
                </c:pt>
                <c:pt idx="3141">
                  <c:v>43654</c:v>
                </c:pt>
                <c:pt idx="3142">
                  <c:v>43655</c:v>
                </c:pt>
                <c:pt idx="3143">
                  <c:v>43656</c:v>
                </c:pt>
                <c:pt idx="3144">
                  <c:v>43657</c:v>
                </c:pt>
                <c:pt idx="3145">
                  <c:v>43658</c:v>
                </c:pt>
                <c:pt idx="3146">
                  <c:v>43659</c:v>
                </c:pt>
                <c:pt idx="3147">
                  <c:v>43660</c:v>
                </c:pt>
                <c:pt idx="3148">
                  <c:v>43661</c:v>
                </c:pt>
                <c:pt idx="3149">
                  <c:v>43662</c:v>
                </c:pt>
                <c:pt idx="3150">
                  <c:v>43663</c:v>
                </c:pt>
                <c:pt idx="3151">
                  <c:v>43664</c:v>
                </c:pt>
                <c:pt idx="3152">
                  <c:v>43665</c:v>
                </c:pt>
                <c:pt idx="3153">
                  <c:v>43666</c:v>
                </c:pt>
                <c:pt idx="3154">
                  <c:v>43667</c:v>
                </c:pt>
                <c:pt idx="3155">
                  <c:v>43668</c:v>
                </c:pt>
                <c:pt idx="3156">
                  <c:v>43669</c:v>
                </c:pt>
                <c:pt idx="3157">
                  <c:v>43670</c:v>
                </c:pt>
                <c:pt idx="3158">
                  <c:v>43671</c:v>
                </c:pt>
                <c:pt idx="3159">
                  <c:v>43672</c:v>
                </c:pt>
                <c:pt idx="3160">
                  <c:v>43673</c:v>
                </c:pt>
                <c:pt idx="3161">
                  <c:v>43674</c:v>
                </c:pt>
                <c:pt idx="3162">
                  <c:v>43675</c:v>
                </c:pt>
                <c:pt idx="3163">
                  <c:v>43676</c:v>
                </c:pt>
                <c:pt idx="3164">
                  <c:v>43677</c:v>
                </c:pt>
                <c:pt idx="3165">
                  <c:v>43678</c:v>
                </c:pt>
                <c:pt idx="3166">
                  <c:v>43679</c:v>
                </c:pt>
                <c:pt idx="3167">
                  <c:v>43680</c:v>
                </c:pt>
                <c:pt idx="3168">
                  <c:v>43681</c:v>
                </c:pt>
                <c:pt idx="3169">
                  <c:v>43682</c:v>
                </c:pt>
                <c:pt idx="3170">
                  <c:v>43683</c:v>
                </c:pt>
                <c:pt idx="3171">
                  <c:v>43684</c:v>
                </c:pt>
                <c:pt idx="3172">
                  <c:v>43685</c:v>
                </c:pt>
                <c:pt idx="3173">
                  <c:v>43686</c:v>
                </c:pt>
                <c:pt idx="3174">
                  <c:v>43687</c:v>
                </c:pt>
                <c:pt idx="3175">
                  <c:v>43688</c:v>
                </c:pt>
                <c:pt idx="3176">
                  <c:v>43689</c:v>
                </c:pt>
                <c:pt idx="3177">
                  <c:v>43690</c:v>
                </c:pt>
                <c:pt idx="3178">
                  <c:v>43691</c:v>
                </c:pt>
                <c:pt idx="3179">
                  <c:v>43692</c:v>
                </c:pt>
                <c:pt idx="3180">
                  <c:v>43693</c:v>
                </c:pt>
                <c:pt idx="3181">
                  <c:v>43694</c:v>
                </c:pt>
                <c:pt idx="3182">
                  <c:v>43695</c:v>
                </c:pt>
                <c:pt idx="3183">
                  <c:v>43696</c:v>
                </c:pt>
                <c:pt idx="3184">
                  <c:v>43697</c:v>
                </c:pt>
                <c:pt idx="3185">
                  <c:v>43698</c:v>
                </c:pt>
                <c:pt idx="3186">
                  <c:v>43699</c:v>
                </c:pt>
                <c:pt idx="3187">
                  <c:v>43700</c:v>
                </c:pt>
                <c:pt idx="3188">
                  <c:v>43701</c:v>
                </c:pt>
                <c:pt idx="3189">
                  <c:v>43702</c:v>
                </c:pt>
                <c:pt idx="3190">
                  <c:v>43703</c:v>
                </c:pt>
                <c:pt idx="3191">
                  <c:v>43704</c:v>
                </c:pt>
                <c:pt idx="3192">
                  <c:v>43705</c:v>
                </c:pt>
                <c:pt idx="3193">
                  <c:v>43706</c:v>
                </c:pt>
                <c:pt idx="3194">
                  <c:v>43707</c:v>
                </c:pt>
                <c:pt idx="3195">
                  <c:v>43708</c:v>
                </c:pt>
                <c:pt idx="3196">
                  <c:v>43709</c:v>
                </c:pt>
                <c:pt idx="3197">
                  <c:v>43710</c:v>
                </c:pt>
                <c:pt idx="3198">
                  <c:v>43711</c:v>
                </c:pt>
                <c:pt idx="3199">
                  <c:v>43712</c:v>
                </c:pt>
                <c:pt idx="3200">
                  <c:v>43713</c:v>
                </c:pt>
                <c:pt idx="3201">
                  <c:v>43714</c:v>
                </c:pt>
                <c:pt idx="3202">
                  <c:v>43715</c:v>
                </c:pt>
                <c:pt idx="3203">
                  <c:v>43716</c:v>
                </c:pt>
                <c:pt idx="3204">
                  <c:v>43717</c:v>
                </c:pt>
                <c:pt idx="3205">
                  <c:v>43718</c:v>
                </c:pt>
                <c:pt idx="3206">
                  <c:v>43719</c:v>
                </c:pt>
                <c:pt idx="3207">
                  <c:v>43720</c:v>
                </c:pt>
                <c:pt idx="3208">
                  <c:v>43721</c:v>
                </c:pt>
                <c:pt idx="3209">
                  <c:v>43722</c:v>
                </c:pt>
                <c:pt idx="3210">
                  <c:v>43723</c:v>
                </c:pt>
                <c:pt idx="3211">
                  <c:v>43724</c:v>
                </c:pt>
                <c:pt idx="3212">
                  <c:v>43725</c:v>
                </c:pt>
                <c:pt idx="3213">
                  <c:v>43726</c:v>
                </c:pt>
                <c:pt idx="3214">
                  <c:v>43727</c:v>
                </c:pt>
                <c:pt idx="3215">
                  <c:v>43728</c:v>
                </c:pt>
                <c:pt idx="3216">
                  <c:v>43729</c:v>
                </c:pt>
                <c:pt idx="3217">
                  <c:v>43730</c:v>
                </c:pt>
                <c:pt idx="3218">
                  <c:v>43731</c:v>
                </c:pt>
                <c:pt idx="3219">
                  <c:v>43732</c:v>
                </c:pt>
                <c:pt idx="3220">
                  <c:v>43733</c:v>
                </c:pt>
                <c:pt idx="3221">
                  <c:v>43734</c:v>
                </c:pt>
                <c:pt idx="3222">
                  <c:v>43735</c:v>
                </c:pt>
                <c:pt idx="3223">
                  <c:v>43736</c:v>
                </c:pt>
                <c:pt idx="3224">
                  <c:v>43737</c:v>
                </c:pt>
                <c:pt idx="3225">
                  <c:v>43738</c:v>
                </c:pt>
                <c:pt idx="3226">
                  <c:v>43739</c:v>
                </c:pt>
                <c:pt idx="3227">
                  <c:v>43740</c:v>
                </c:pt>
                <c:pt idx="3228">
                  <c:v>43741</c:v>
                </c:pt>
                <c:pt idx="3229">
                  <c:v>43742</c:v>
                </c:pt>
                <c:pt idx="3230">
                  <c:v>43743</c:v>
                </c:pt>
                <c:pt idx="3231">
                  <c:v>43744</c:v>
                </c:pt>
                <c:pt idx="3232">
                  <c:v>43745</c:v>
                </c:pt>
                <c:pt idx="3233">
                  <c:v>43746</c:v>
                </c:pt>
                <c:pt idx="3234">
                  <c:v>43747</c:v>
                </c:pt>
                <c:pt idx="3235">
                  <c:v>43748</c:v>
                </c:pt>
                <c:pt idx="3236">
                  <c:v>43749</c:v>
                </c:pt>
                <c:pt idx="3237">
                  <c:v>43750</c:v>
                </c:pt>
                <c:pt idx="3238">
                  <c:v>43751</c:v>
                </c:pt>
                <c:pt idx="3239">
                  <c:v>43752</c:v>
                </c:pt>
                <c:pt idx="3240">
                  <c:v>43753</c:v>
                </c:pt>
                <c:pt idx="3241">
                  <c:v>43754</c:v>
                </c:pt>
                <c:pt idx="3242">
                  <c:v>43755</c:v>
                </c:pt>
                <c:pt idx="3243">
                  <c:v>43756</c:v>
                </c:pt>
                <c:pt idx="3244">
                  <c:v>43757</c:v>
                </c:pt>
                <c:pt idx="3245">
                  <c:v>43758</c:v>
                </c:pt>
                <c:pt idx="3246">
                  <c:v>43759</c:v>
                </c:pt>
                <c:pt idx="3247">
                  <c:v>43760</c:v>
                </c:pt>
                <c:pt idx="3248">
                  <c:v>43761</c:v>
                </c:pt>
                <c:pt idx="3249">
                  <c:v>43762</c:v>
                </c:pt>
                <c:pt idx="3250">
                  <c:v>43763</c:v>
                </c:pt>
                <c:pt idx="3251">
                  <c:v>43764</c:v>
                </c:pt>
                <c:pt idx="3252">
                  <c:v>43765</c:v>
                </c:pt>
                <c:pt idx="3253">
                  <c:v>43766</c:v>
                </c:pt>
                <c:pt idx="3254">
                  <c:v>43767</c:v>
                </c:pt>
                <c:pt idx="3255">
                  <c:v>43768</c:v>
                </c:pt>
                <c:pt idx="3256">
                  <c:v>43769</c:v>
                </c:pt>
                <c:pt idx="3257">
                  <c:v>43770</c:v>
                </c:pt>
                <c:pt idx="3258">
                  <c:v>43771</c:v>
                </c:pt>
                <c:pt idx="3259">
                  <c:v>43772</c:v>
                </c:pt>
                <c:pt idx="3260">
                  <c:v>43773</c:v>
                </c:pt>
                <c:pt idx="3261">
                  <c:v>43774</c:v>
                </c:pt>
                <c:pt idx="3262">
                  <c:v>43775</c:v>
                </c:pt>
                <c:pt idx="3263">
                  <c:v>43776</c:v>
                </c:pt>
                <c:pt idx="3264">
                  <c:v>43777</c:v>
                </c:pt>
                <c:pt idx="3265">
                  <c:v>43778</c:v>
                </c:pt>
                <c:pt idx="3266">
                  <c:v>43779</c:v>
                </c:pt>
                <c:pt idx="3267">
                  <c:v>43780</c:v>
                </c:pt>
                <c:pt idx="3268">
                  <c:v>43781</c:v>
                </c:pt>
                <c:pt idx="3269">
                  <c:v>43782</c:v>
                </c:pt>
                <c:pt idx="3270">
                  <c:v>43783</c:v>
                </c:pt>
                <c:pt idx="3271">
                  <c:v>43784</c:v>
                </c:pt>
                <c:pt idx="3272">
                  <c:v>43785</c:v>
                </c:pt>
                <c:pt idx="3273">
                  <c:v>43786</c:v>
                </c:pt>
                <c:pt idx="3274">
                  <c:v>43787</c:v>
                </c:pt>
                <c:pt idx="3275">
                  <c:v>43788</c:v>
                </c:pt>
                <c:pt idx="3276">
                  <c:v>43789</c:v>
                </c:pt>
                <c:pt idx="3277">
                  <c:v>43790</c:v>
                </c:pt>
                <c:pt idx="3278">
                  <c:v>43791</c:v>
                </c:pt>
                <c:pt idx="3279">
                  <c:v>43792</c:v>
                </c:pt>
                <c:pt idx="3280">
                  <c:v>43793</c:v>
                </c:pt>
                <c:pt idx="3281">
                  <c:v>43794</c:v>
                </c:pt>
                <c:pt idx="3282">
                  <c:v>43795</c:v>
                </c:pt>
                <c:pt idx="3283">
                  <c:v>43796</c:v>
                </c:pt>
                <c:pt idx="3284">
                  <c:v>43797</c:v>
                </c:pt>
                <c:pt idx="3285">
                  <c:v>43798</c:v>
                </c:pt>
                <c:pt idx="3286">
                  <c:v>43799</c:v>
                </c:pt>
                <c:pt idx="3287">
                  <c:v>43800</c:v>
                </c:pt>
                <c:pt idx="3288">
                  <c:v>43801</c:v>
                </c:pt>
                <c:pt idx="3289">
                  <c:v>43802</c:v>
                </c:pt>
                <c:pt idx="3290">
                  <c:v>43803</c:v>
                </c:pt>
                <c:pt idx="3291">
                  <c:v>43804</c:v>
                </c:pt>
                <c:pt idx="3292">
                  <c:v>43805</c:v>
                </c:pt>
                <c:pt idx="3293">
                  <c:v>43806</c:v>
                </c:pt>
                <c:pt idx="3294">
                  <c:v>43807</c:v>
                </c:pt>
                <c:pt idx="3295">
                  <c:v>43808</c:v>
                </c:pt>
                <c:pt idx="3296">
                  <c:v>43809</c:v>
                </c:pt>
                <c:pt idx="3297">
                  <c:v>43810</c:v>
                </c:pt>
                <c:pt idx="3298">
                  <c:v>43811</c:v>
                </c:pt>
                <c:pt idx="3299">
                  <c:v>43812</c:v>
                </c:pt>
                <c:pt idx="3300">
                  <c:v>43813</c:v>
                </c:pt>
                <c:pt idx="3301">
                  <c:v>43814</c:v>
                </c:pt>
                <c:pt idx="3302">
                  <c:v>43815</c:v>
                </c:pt>
                <c:pt idx="3303">
                  <c:v>43816</c:v>
                </c:pt>
                <c:pt idx="3304">
                  <c:v>43817</c:v>
                </c:pt>
                <c:pt idx="3305">
                  <c:v>43818</c:v>
                </c:pt>
                <c:pt idx="3306">
                  <c:v>43819</c:v>
                </c:pt>
                <c:pt idx="3307">
                  <c:v>43820</c:v>
                </c:pt>
                <c:pt idx="3308">
                  <c:v>43821</c:v>
                </c:pt>
                <c:pt idx="3309">
                  <c:v>43822</c:v>
                </c:pt>
                <c:pt idx="3310">
                  <c:v>43823</c:v>
                </c:pt>
                <c:pt idx="3311">
                  <c:v>43824</c:v>
                </c:pt>
                <c:pt idx="3312">
                  <c:v>43825</c:v>
                </c:pt>
                <c:pt idx="3313">
                  <c:v>43826</c:v>
                </c:pt>
                <c:pt idx="3314">
                  <c:v>43827</c:v>
                </c:pt>
                <c:pt idx="3315">
                  <c:v>43828</c:v>
                </c:pt>
                <c:pt idx="3316">
                  <c:v>43829</c:v>
                </c:pt>
                <c:pt idx="3317">
                  <c:v>43830</c:v>
                </c:pt>
                <c:pt idx="3318">
                  <c:v>43831</c:v>
                </c:pt>
                <c:pt idx="3319">
                  <c:v>43832</c:v>
                </c:pt>
                <c:pt idx="3320">
                  <c:v>43833</c:v>
                </c:pt>
                <c:pt idx="3321">
                  <c:v>43834</c:v>
                </c:pt>
                <c:pt idx="3322">
                  <c:v>43835</c:v>
                </c:pt>
                <c:pt idx="3323">
                  <c:v>43836</c:v>
                </c:pt>
                <c:pt idx="3324">
                  <c:v>43837</c:v>
                </c:pt>
                <c:pt idx="3325">
                  <c:v>43838</c:v>
                </c:pt>
                <c:pt idx="3326">
                  <c:v>43839</c:v>
                </c:pt>
                <c:pt idx="3327">
                  <c:v>43840</c:v>
                </c:pt>
                <c:pt idx="3328">
                  <c:v>43841</c:v>
                </c:pt>
                <c:pt idx="3329">
                  <c:v>43842</c:v>
                </c:pt>
                <c:pt idx="3330">
                  <c:v>43843</c:v>
                </c:pt>
                <c:pt idx="3331">
                  <c:v>43844</c:v>
                </c:pt>
                <c:pt idx="3332">
                  <c:v>43845</c:v>
                </c:pt>
                <c:pt idx="3333">
                  <c:v>43846</c:v>
                </c:pt>
                <c:pt idx="3334">
                  <c:v>43847</c:v>
                </c:pt>
                <c:pt idx="3335">
                  <c:v>43848</c:v>
                </c:pt>
                <c:pt idx="3336">
                  <c:v>43849</c:v>
                </c:pt>
                <c:pt idx="3337">
                  <c:v>43850</c:v>
                </c:pt>
                <c:pt idx="3338">
                  <c:v>43851</c:v>
                </c:pt>
                <c:pt idx="3339">
                  <c:v>43852</c:v>
                </c:pt>
                <c:pt idx="3340">
                  <c:v>43853</c:v>
                </c:pt>
                <c:pt idx="3341">
                  <c:v>43854</c:v>
                </c:pt>
                <c:pt idx="3342">
                  <c:v>43855</c:v>
                </c:pt>
                <c:pt idx="3343">
                  <c:v>43856</c:v>
                </c:pt>
                <c:pt idx="3344">
                  <c:v>43857</c:v>
                </c:pt>
                <c:pt idx="3345">
                  <c:v>43858</c:v>
                </c:pt>
                <c:pt idx="3346">
                  <c:v>43859</c:v>
                </c:pt>
                <c:pt idx="3347">
                  <c:v>43860</c:v>
                </c:pt>
                <c:pt idx="3348">
                  <c:v>43861</c:v>
                </c:pt>
                <c:pt idx="3349">
                  <c:v>43862</c:v>
                </c:pt>
                <c:pt idx="3350">
                  <c:v>43863</c:v>
                </c:pt>
                <c:pt idx="3351">
                  <c:v>43864</c:v>
                </c:pt>
                <c:pt idx="3352">
                  <c:v>43865</c:v>
                </c:pt>
                <c:pt idx="3353">
                  <c:v>43866</c:v>
                </c:pt>
                <c:pt idx="3354">
                  <c:v>43867</c:v>
                </c:pt>
                <c:pt idx="3355">
                  <c:v>43868</c:v>
                </c:pt>
                <c:pt idx="3356">
                  <c:v>43869</c:v>
                </c:pt>
                <c:pt idx="3357">
                  <c:v>43870</c:v>
                </c:pt>
                <c:pt idx="3358">
                  <c:v>43871</c:v>
                </c:pt>
                <c:pt idx="3359">
                  <c:v>43872</c:v>
                </c:pt>
                <c:pt idx="3360">
                  <c:v>43873</c:v>
                </c:pt>
                <c:pt idx="3361">
                  <c:v>43874</c:v>
                </c:pt>
                <c:pt idx="3362">
                  <c:v>43875</c:v>
                </c:pt>
                <c:pt idx="3363">
                  <c:v>43876</c:v>
                </c:pt>
                <c:pt idx="3364">
                  <c:v>43877</c:v>
                </c:pt>
                <c:pt idx="3365">
                  <c:v>43878</c:v>
                </c:pt>
                <c:pt idx="3366">
                  <c:v>43879</c:v>
                </c:pt>
                <c:pt idx="3367">
                  <c:v>43880</c:v>
                </c:pt>
                <c:pt idx="3368">
                  <c:v>43881</c:v>
                </c:pt>
                <c:pt idx="3369">
                  <c:v>43882</c:v>
                </c:pt>
                <c:pt idx="3370">
                  <c:v>43883</c:v>
                </c:pt>
                <c:pt idx="3371">
                  <c:v>43884</c:v>
                </c:pt>
                <c:pt idx="3372">
                  <c:v>43885</c:v>
                </c:pt>
                <c:pt idx="3373">
                  <c:v>43886</c:v>
                </c:pt>
                <c:pt idx="3374">
                  <c:v>43887</c:v>
                </c:pt>
                <c:pt idx="3375">
                  <c:v>43888</c:v>
                </c:pt>
                <c:pt idx="3376">
                  <c:v>43889</c:v>
                </c:pt>
                <c:pt idx="3377">
                  <c:v>43890</c:v>
                </c:pt>
                <c:pt idx="3378">
                  <c:v>43891</c:v>
                </c:pt>
                <c:pt idx="3379">
                  <c:v>43892</c:v>
                </c:pt>
                <c:pt idx="3380">
                  <c:v>43893</c:v>
                </c:pt>
                <c:pt idx="3381">
                  <c:v>43894</c:v>
                </c:pt>
                <c:pt idx="3382">
                  <c:v>43895</c:v>
                </c:pt>
                <c:pt idx="3383">
                  <c:v>43896</c:v>
                </c:pt>
                <c:pt idx="3384">
                  <c:v>43897</c:v>
                </c:pt>
                <c:pt idx="3385">
                  <c:v>43898</c:v>
                </c:pt>
                <c:pt idx="3386">
                  <c:v>43899</c:v>
                </c:pt>
                <c:pt idx="3387">
                  <c:v>43900</c:v>
                </c:pt>
                <c:pt idx="3388">
                  <c:v>43901</c:v>
                </c:pt>
                <c:pt idx="3389">
                  <c:v>43902</c:v>
                </c:pt>
                <c:pt idx="3390">
                  <c:v>43903</c:v>
                </c:pt>
                <c:pt idx="3391">
                  <c:v>43904</c:v>
                </c:pt>
                <c:pt idx="3392">
                  <c:v>43905</c:v>
                </c:pt>
                <c:pt idx="3393">
                  <c:v>43906</c:v>
                </c:pt>
                <c:pt idx="3394">
                  <c:v>43907</c:v>
                </c:pt>
                <c:pt idx="3395">
                  <c:v>43908</c:v>
                </c:pt>
                <c:pt idx="3396">
                  <c:v>43909</c:v>
                </c:pt>
                <c:pt idx="3397">
                  <c:v>43910</c:v>
                </c:pt>
                <c:pt idx="3398">
                  <c:v>43911</c:v>
                </c:pt>
                <c:pt idx="3399">
                  <c:v>43912</c:v>
                </c:pt>
                <c:pt idx="3400">
                  <c:v>43913</c:v>
                </c:pt>
                <c:pt idx="3401">
                  <c:v>43914</c:v>
                </c:pt>
                <c:pt idx="3402">
                  <c:v>43915</c:v>
                </c:pt>
                <c:pt idx="3403">
                  <c:v>43916</c:v>
                </c:pt>
                <c:pt idx="3404">
                  <c:v>43917</c:v>
                </c:pt>
                <c:pt idx="3405">
                  <c:v>43918</c:v>
                </c:pt>
                <c:pt idx="3406">
                  <c:v>43919</c:v>
                </c:pt>
                <c:pt idx="3407">
                  <c:v>43920</c:v>
                </c:pt>
                <c:pt idx="3408">
                  <c:v>43921</c:v>
                </c:pt>
                <c:pt idx="3409">
                  <c:v>43922</c:v>
                </c:pt>
                <c:pt idx="3410">
                  <c:v>43923</c:v>
                </c:pt>
                <c:pt idx="3411">
                  <c:v>43924</c:v>
                </c:pt>
                <c:pt idx="3412">
                  <c:v>43925</c:v>
                </c:pt>
                <c:pt idx="3413">
                  <c:v>43926</c:v>
                </c:pt>
                <c:pt idx="3414">
                  <c:v>43927</c:v>
                </c:pt>
                <c:pt idx="3415">
                  <c:v>43928</c:v>
                </c:pt>
                <c:pt idx="3416">
                  <c:v>43929</c:v>
                </c:pt>
                <c:pt idx="3417">
                  <c:v>43930</c:v>
                </c:pt>
                <c:pt idx="3418">
                  <c:v>43931</c:v>
                </c:pt>
                <c:pt idx="3419">
                  <c:v>43932</c:v>
                </c:pt>
                <c:pt idx="3420">
                  <c:v>43933</c:v>
                </c:pt>
                <c:pt idx="3421">
                  <c:v>43934</c:v>
                </c:pt>
                <c:pt idx="3422">
                  <c:v>43935</c:v>
                </c:pt>
                <c:pt idx="3423">
                  <c:v>43936</c:v>
                </c:pt>
                <c:pt idx="3424">
                  <c:v>43937</c:v>
                </c:pt>
                <c:pt idx="3425">
                  <c:v>43938</c:v>
                </c:pt>
                <c:pt idx="3426">
                  <c:v>43939</c:v>
                </c:pt>
                <c:pt idx="3427">
                  <c:v>43940</c:v>
                </c:pt>
                <c:pt idx="3428">
                  <c:v>43941</c:v>
                </c:pt>
                <c:pt idx="3429">
                  <c:v>43942</c:v>
                </c:pt>
                <c:pt idx="3430">
                  <c:v>43943</c:v>
                </c:pt>
                <c:pt idx="3431">
                  <c:v>43944</c:v>
                </c:pt>
                <c:pt idx="3432">
                  <c:v>43945</c:v>
                </c:pt>
                <c:pt idx="3433">
                  <c:v>43946</c:v>
                </c:pt>
                <c:pt idx="3434">
                  <c:v>43947</c:v>
                </c:pt>
                <c:pt idx="3435">
                  <c:v>43948</c:v>
                </c:pt>
                <c:pt idx="3436">
                  <c:v>43949</c:v>
                </c:pt>
                <c:pt idx="3437">
                  <c:v>43950</c:v>
                </c:pt>
                <c:pt idx="3438">
                  <c:v>43951</c:v>
                </c:pt>
                <c:pt idx="3439">
                  <c:v>43952</c:v>
                </c:pt>
                <c:pt idx="3440">
                  <c:v>43953</c:v>
                </c:pt>
                <c:pt idx="3441">
                  <c:v>43954</c:v>
                </c:pt>
                <c:pt idx="3442">
                  <c:v>43955</c:v>
                </c:pt>
                <c:pt idx="3443">
                  <c:v>43956</c:v>
                </c:pt>
                <c:pt idx="3444">
                  <c:v>43957</c:v>
                </c:pt>
                <c:pt idx="3445">
                  <c:v>43958</c:v>
                </c:pt>
                <c:pt idx="3446">
                  <c:v>43959</c:v>
                </c:pt>
                <c:pt idx="3447">
                  <c:v>43960</c:v>
                </c:pt>
                <c:pt idx="3448">
                  <c:v>43961</c:v>
                </c:pt>
                <c:pt idx="3449">
                  <c:v>43962</c:v>
                </c:pt>
                <c:pt idx="3450">
                  <c:v>43963</c:v>
                </c:pt>
                <c:pt idx="3451">
                  <c:v>43964</c:v>
                </c:pt>
                <c:pt idx="3452">
                  <c:v>43965</c:v>
                </c:pt>
                <c:pt idx="3453">
                  <c:v>43966</c:v>
                </c:pt>
                <c:pt idx="3454">
                  <c:v>43967</c:v>
                </c:pt>
                <c:pt idx="3455">
                  <c:v>43968</c:v>
                </c:pt>
                <c:pt idx="3456">
                  <c:v>43969</c:v>
                </c:pt>
                <c:pt idx="3457">
                  <c:v>43970</c:v>
                </c:pt>
                <c:pt idx="3458">
                  <c:v>43971</c:v>
                </c:pt>
                <c:pt idx="3459">
                  <c:v>43972</c:v>
                </c:pt>
                <c:pt idx="3460">
                  <c:v>43973</c:v>
                </c:pt>
                <c:pt idx="3461">
                  <c:v>43974</c:v>
                </c:pt>
                <c:pt idx="3462">
                  <c:v>43975</c:v>
                </c:pt>
                <c:pt idx="3463">
                  <c:v>43976</c:v>
                </c:pt>
                <c:pt idx="3464">
                  <c:v>43977</c:v>
                </c:pt>
                <c:pt idx="3465">
                  <c:v>43978</c:v>
                </c:pt>
                <c:pt idx="3466">
                  <c:v>43979</c:v>
                </c:pt>
                <c:pt idx="3467">
                  <c:v>43980</c:v>
                </c:pt>
                <c:pt idx="3468">
                  <c:v>43981</c:v>
                </c:pt>
                <c:pt idx="3469">
                  <c:v>43982</c:v>
                </c:pt>
                <c:pt idx="3470">
                  <c:v>43983</c:v>
                </c:pt>
                <c:pt idx="3471">
                  <c:v>43984</c:v>
                </c:pt>
                <c:pt idx="3472">
                  <c:v>43985</c:v>
                </c:pt>
                <c:pt idx="3473">
                  <c:v>43986</c:v>
                </c:pt>
                <c:pt idx="3474">
                  <c:v>43987</c:v>
                </c:pt>
                <c:pt idx="3475">
                  <c:v>43988</c:v>
                </c:pt>
                <c:pt idx="3476">
                  <c:v>43989</c:v>
                </c:pt>
                <c:pt idx="3477">
                  <c:v>43990</c:v>
                </c:pt>
                <c:pt idx="3478">
                  <c:v>43991</c:v>
                </c:pt>
                <c:pt idx="3479">
                  <c:v>43992</c:v>
                </c:pt>
                <c:pt idx="3480">
                  <c:v>43993</c:v>
                </c:pt>
                <c:pt idx="3481">
                  <c:v>43994</c:v>
                </c:pt>
                <c:pt idx="3482">
                  <c:v>43995</c:v>
                </c:pt>
                <c:pt idx="3483">
                  <c:v>43996</c:v>
                </c:pt>
                <c:pt idx="3484">
                  <c:v>43997</c:v>
                </c:pt>
                <c:pt idx="3485">
                  <c:v>43998</c:v>
                </c:pt>
                <c:pt idx="3486">
                  <c:v>43999</c:v>
                </c:pt>
                <c:pt idx="3487">
                  <c:v>44000</c:v>
                </c:pt>
                <c:pt idx="3488">
                  <c:v>44001</c:v>
                </c:pt>
                <c:pt idx="3489">
                  <c:v>44002</c:v>
                </c:pt>
                <c:pt idx="3490">
                  <c:v>44003</c:v>
                </c:pt>
                <c:pt idx="3491">
                  <c:v>44004</c:v>
                </c:pt>
                <c:pt idx="3492">
                  <c:v>44005</c:v>
                </c:pt>
                <c:pt idx="3493">
                  <c:v>44006</c:v>
                </c:pt>
                <c:pt idx="3494">
                  <c:v>44007</c:v>
                </c:pt>
                <c:pt idx="3495">
                  <c:v>44008</c:v>
                </c:pt>
                <c:pt idx="3496">
                  <c:v>44009</c:v>
                </c:pt>
                <c:pt idx="3497">
                  <c:v>44010</c:v>
                </c:pt>
                <c:pt idx="3498">
                  <c:v>44011</c:v>
                </c:pt>
                <c:pt idx="3499">
                  <c:v>44012</c:v>
                </c:pt>
                <c:pt idx="3500">
                  <c:v>44013</c:v>
                </c:pt>
                <c:pt idx="3501">
                  <c:v>44014</c:v>
                </c:pt>
                <c:pt idx="3502">
                  <c:v>44015</c:v>
                </c:pt>
                <c:pt idx="3503">
                  <c:v>44016</c:v>
                </c:pt>
                <c:pt idx="3504">
                  <c:v>44017</c:v>
                </c:pt>
                <c:pt idx="3505">
                  <c:v>44018</c:v>
                </c:pt>
                <c:pt idx="3506">
                  <c:v>44019</c:v>
                </c:pt>
                <c:pt idx="3507">
                  <c:v>44020</c:v>
                </c:pt>
                <c:pt idx="3508">
                  <c:v>44021</c:v>
                </c:pt>
                <c:pt idx="3509">
                  <c:v>44022</c:v>
                </c:pt>
                <c:pt idx="3510">
                  <c:v>44023</c:v>
                </c:pt>
                <c:pt idx="3511">
                  <c:v>44024</c:v>
                </c:pt>
                <c:pt idx="3512">
                  <c:v>44025</c:v>
                </c:pt>
                <c:pt idx="3513">
                  <c:v>44026</c:v>
                </c:pt>
                <c:pt idx="3514">
                  <c:v>44027</c:v>
                </c:pt>
                <c:pt idx="3515">
                  <c:v>44028</c:v>
                </c:pt>
                <c:pt idx="3516">
                  <c:v>44029</c:v>
                </c:pt>
                <c:pt idx="3517">
                  <c:v>44030</c:v>
                </c:pt>
                <c:pt idx="3518">
                  <c:v>44031</c:v>
                </c:pt>
                <c:pt idx="3519">
                  <c:v>44032</c:v>
                </c:pt>
                <c:pt idx="3520">
                  <c:v>44033</c:v>
                </c:pt>
                <c:pt idx="3521">
                  <c:v>44034</c:v>
                </c:pt>
                <c:pt idx="3522">
                  <c:v>44035</c:v>
                </c:pt>
                <c:pt idx="3523">
                  <c:v>44036</c:v>
                </c:pt>
                <c:pt idx="3524">
                  <c:v>44037</c:v>
                </c:pt>
                <c:pt idx="3525">
                  <c:v>44038</c:v>
                </c:pt>
                <c:pt idx="3526">
                  <c:v>44039</c:v>
                </c:pt>
                <c:pt idx="3527">
                  <c:v>44040</c:v>
                </c:pt>
                <c:pt idx="3528">
                  <c:v>44041</c:v>
                </c:pt>
                <c:pt idx="3529">
                  <c:v>44042</c:v>
                </c:pt>
                <c:pt idx="3530">
                  <c:v>44043</c:v>
                </c:pt>
                <c:pt idx="3531">
                  <c:v>44044</c:v>
                </c:pt>
                <c:pt idx="3532">
                  <c:v>44045</c:v>
                </c:pt>
                <c:pt idx="3533">
                  <c:v>44046</c:v>
                </c:pt>
                <c:pt idx="3534">
                  <c:v>44047</c:v>
                </c:pt>
                <c:pt idx="3535">
                  <c:v>44048</c:v>
                </c:pt>
                <c:pt idx="3536">
                  <c:v>44049</c:v>
                </c:pt>
                <c:pt idx="3537">
                  <c:v>44050</c:v>
                </c:pt>
                <c:pt idx="3538">
                  <c:v>44051</c:v>
                </c:pt>
                <c:pt idx="3539">
                  <c:v>44052</c:v>
                </c:pt>
                <c:pt idx="3540">
                  <c:v>44053</c:v>
                </c:pt>
                <c:pt idx="3541">
                  <c:v>44054</c:v>
                </c:pt>
                <c:pt idx="3542">
                  <c:v>44055</c:v>
                </c:pt>
                <c:pt idx="3543">
                  <c:v>44056</c:v>
                </c:pt>
                <c:pt idx="3544">
                  <c:v>44057</c:v>
                </c:pt>
                <c:pt idx="3545">
                  <c:v>44058</c:v>
                </c:pt>
                <c:pt idx="3546">
                  <c:v>44059</c:v>
                </c:pt>
                <c:pt idx="3547">
                  <c:v>44060</c:v>
                </c:pt>
                <c:pt idx="3548">
                  <c:v>44061</c:v>
                </c:pt>
                <c:pt idx="3549">
                  <c:v>44062</c:v>
                </c:pt>
                <c:pt idx="3550">
                  <c:v>44063</c:v>
                </c:pt>
                <c:pt idx="3551">
                  <c:v>44064</c:v>
                </c:pt>
                <c:pt idx="3552">
                  <c:v>44065</c:v>
                </c:pt>
                <c:pt idx="3553">
                  <c:v>44066</c:v>
                </c:pt>
                <c:pt idx="3554">
                  <c:v>44067</c:v>
                </c:pt>
                <c:pt idx="3555">
                  <c:v>44068</c:v>
                </c:pt>
                <c:pt idx="3556">
                  <c:v>44069</c:v>
                </c:pt>
                <c:pt idx="3557">
                  <c:v>44070</c:v>
                </c:pt>
                <c:pt idx="3558">
                  <c:v>44071</c:v>
                </c:pt>
                <c:pt idx="3559">
                  <c:v>44072</c:v>
                </c:pt>
                <c:pt idx="3560">
                  <c:v>44073</c:v>
                </c:pt>
                <c:pt idx="3561">
                  <c:v>44074</c:v>
                </c:pt>
                <c:pt idx="3562">
                  <c:v>44075</c:v>
                </c:pt>
                <c:pt idx="3563">
                  <c:v>44076</c:v>
                </c:pt>
                <c:pt idx="3564">
                  <c:v>44077</c:v>
                </c:pt>
                <c:pt idx="3565">
                  <c:v>44078</c:v>
                </c:pt>
                <c:pt idx="3566">
                  <c:v>44079</c:v>
                </c:pt>
                <c:pt idx="3567">
                  <c:v>44080</c:v>
                </c:pt>
                <c:pt idx="3568">
                  <c:v>44081</c:v>
                </c:pt>
                <c:pt idx="3569">
                  <c:v>44082</c:v>
                </c:pt>
                <c:pt idx="3570">
                  <c:v>44083</c:v>
                </c:pt>
                <c:pt idx="3571">
                  <c:v>44084</c:v>
                </c:pt>
                <c:pt idx="3572">
                  <c:v>44085</c:v>
                </c:pt>
                <c:pt idx="3573">
                  <c:v>44086</c:v>
                </c:pt>
                <c:pt idx="3574">
                  <c:v>44087</c:v>
                </c:pt>
                <c:pt idx="3575">
                  <c:v>44088</c:v>
                </c:pt>
                <c:pt idx="3576">
                  <c:v>44089</c:v>
                </c:pt>
                <c:pt idx="3577">
                  <c:v>44090</c:v>
                </c:pt>
                <c:pt idx="3578">
                  <c:v>44091</c:v>
                </c:pt>
                <c:pt idx="3579">
                  <c:v>44092</c:v>
                </c:pt>
                <c:pt idx="3580">
                  <c:v>44093</c:v>
                </c:pt>
                <c:pt idx="3581">
                  <c:v>44094</c:v>
                </c:pt>
                <c:pt idx="3582">
                  <c:v>44095</c:v>
                </c:pt>
                <c:pt idx="3583">
                  <c:v>44096</c:v>
                </c:pt>
                <c:pt idx="3584">
                  <c:v>44097</c:v>
                </c:pt>
                <c:pt idx="3585">
                  <c:v>44098</c:v>
                </c:pt>
                <c:pt idx="3586">
                  <c:v>44099</c:v>
                </c:pt>
                <c:pt idx="3587">
                  <c:v>44100</c:v>
                </c:pt>
                <c:pt idx="3588">
                  <c:v>44101</c:v>
                </c:pt>
                <c:pt idx="3589">
                  <c:v>44102</c:v>
                </c:pt>
                <c:pt idx="3590">
                  <c:v>44103</c:v>
                </c:pt>
                <c:pt idx="3591">
                  <c:v>44104</c:v>
                </c:pt>
              </c:numCache>
            </c:numRef>
          </c:cat>
          <c:val>
            <c:numRef>
              <c:f>'Select dam_violated_constr_ot'!$B$2:$B$3593</c:f>
              <c:numCache>
                <c:formatCode>General</c:formatCode>
                <c:ptCount val="3592"/>
                <c:pt idx="0">
                  <c:v>94</c:v>
                </c:pt>
                <c:pt idx="1">
                  <c:v>155</c:v>
                </c:pt>
                <c:pt idx="2">
                  <c:v>194</c:v>
                </c:pt>
                <c:pt idx="3">
                  <c:v>188</c:v>
                </c:pt>
                <c:pt idx="4">
                  <c:v>198</c:v>
                </c:pt>
                <c:pt idx="5">
                  <c:v>92</c:v>
                </c:pt>
                <c:pt idx="6">
                  <c:v>138</c:v>
                </c:pt>
                <c:pt idx="7">
                  <c:v>166</c:v>
                </c:pt>
                <c:pt idx="8">
                  <c:v>169</c:v>
                </c:pt>
                <c:pt idx="9">
                  <c:v>214</c:v>
                </c:pt>
                <c:pt idx="10">
                  <c:v>199</c:v>
                </c:pt>
                <c:pt idx="11">
                  <c:v>219</c:v>
                </c:pt>
                <c:pt idx="12">
                  <c:v>229</c:v>
                </c:pt>
                <c:pt idx="13">
                  <c:v>260</c:v>
                </c:pt>
                <c:pt idx="14">
                  <c:v>250</c:v>
                </c:pt>
                <c:pt idx="15">
                  <c:v>294</c:v>
                </c:pt>
                <c:pt idx="16">
                  <c:v>205</c:v>
                </c:pt>
                <c:pt idx="17">
                  <c:v>264</c:v>
                </c:pt>
                <c:pt idx="18">
                  <c:v>219</c:v>
                </c:pt>
                <c:pt idx="19">
                  <c:v>244</c:v>
                </c:pt>
                <c:pt idx="20">
                  <c:v>262</c:v>
                </c:pt>
                <c:pt idx="21">
                  <c:v>215</c:v>
                </c:pt>
                <c:pt idx="22">
                  <c:v>116</c:v>
                </c:pt>
                <c:pt idx="23">
                  <c:v>143</c:v>
                </c:pt>
                <c:pt idx="24">
                  <c:v>161</c:v>
                </c:pt>
                <c:pt idx="25">
                  <c:v>138</c:v>
                </c:pt>
                <c:pt idx="26">
                  <c:v>260</c:v>
                </c:pt>
                <c:pt idx="27">
                  <c:v>208</c:v>
                </c:pt>
                <c:pt idx="28">
                  <c:v>494</c:v>
                </c:pt>
                <c:pt idx="29">
                  <c:v>506</c:v>
                </c:pt>
                <c:pt idx="30">
                  <c:v>355</c:v>
                </c:pt>
                <c:pt idx="31">
                  <c:v>259</c:v>
                </c:pt>
                <c:pt idx="32">
                  <c:v>183</c:v>
                </c:pt>
                <c:pt idx="33">
                  <c:v>276</c:v>
                </c:pt>
                <c:pt idx="34">
                  <c:v>215</c:v>
                </c:pt>
                <c:pt idx="35">
                  <c:v>285</c:v>
                </c:pt>
                <c:pt idx="36">
                  <c:v>224</c:v>
                </c:pt>
                <c:pt idx="37">
                  <c:v>196</c:v>
                </c:pt>
                <c:pt idx="38">
                  <c:v>167</c:v>
                </c:pt>
                <c:pt idx="39">
                  <c:v>204</c:v>
                </c:pt>
                <c:pt idx="40">
                  <c:v>252</c:v>
                </c:pt>
                <c:pt idx="41">
                  <c:v>225</c:v>
                </c:pt>
                <c:pt idx="42">
                  <c:v>319</c:v>
                </c:pt>
                <c:pt idx="43">
                  <c:v>294</c:v>
                </c:pt>
                <c:pt idx="44">
                  <c:v>311</c:v>
                </c:pt>
                <c:pt idx="45">
                  <c:v>97</c:v>
                </c:pt>
                <c:pt idx="46">
                  <c:v>110</c:v>
                </c:pt>
                <c:pt idx="47">
                  <c:v>256</c:v>
                </c:pt>
                <c:pt idx="48">
                  <c:v>227</c:v>
                </c:pt>
                <c:pt idx="49">
                  <c:v>288</c:v>
                </c:pt>
                <c:pt idx="50">
                  <c:v>330</c:v>
                </c:pt>
                <c:pt idx="51">
                  <c:v>411</c:v>
                </c:pt>
                <c:pt idx="52">
                  <c:v>332</c:v>
                </c:pt>
                <c:pt idx="53">
                  <c:v>349</c:v>
                </c:pt>
                <c:pt idx="54">
                  <c:v>315</c:v>
                </c:pt>
                <c:pt idx="55">
                  <c:v>345</c:v>
                </c:pt>
                <c:pt idx="56">
                  <c:v>428</c:v>
                </c:pt>
                <c:pt idx="57">
                  <c:v>407</c:v>
                </c:pt>
                <c:pt idx="58">
                  <c:v>373</c:v>
                </c:pt>
                <c:pt idx="59">
                  <c:v>419</c:v>
                </c:pt>
                <c:pt idx="60">
                  <c:v>247</c:v>
                </c:pt>
                <c:pt idx="61">
                  <c:v>364</c:v>
                </c:pt>
                <c:pt idx="62">
                  <c:v>404</c:v>
                </c:pt>
                <c:pt idx="63">
                  <c:v>467</c:v>
                </c:pt>
                <c:pt idx="64">
                  <c:v>579</c:v>
                </c:pt>
                <c:pt idx="65">
                  <c:v>608</c:v>
                </c:pt>
                <c:pt idx="66">
                  <c:v>451</c:v>
                </c:pt>
                <c:pt idx="67">
                  <c:v>181</c:v>
                </c:pt>
                <c:pt idx="68">
                  <c:v>297</c:v>
                </c:pt>
                <c:pt idx="69">
                  <c:v>500</c:v>
                </c:pt>
                <c:pt idx="70">
                  <c:v>641</c:v>
                </c:pt>
                <c:pt idx="71">
                  <c:v>626</c:v>
                </c:pt>
                <c:pt idx="72">
                  <c:v>488</c:v>
                </c:pt>
                <c:pt idx="73">
                  <c:v>270</c:v>
                </c:pt>
                <c:pt idx="74">
                  <c:v>212</c:v>
                </c:pt>
                <c:pt idx="75">
                  <c:v>320</c:v>
                </c:pt>
                <c:pt idx="76">
                  <c:v>299</c:v>
                </c:pt>
                <c:pt idx="77">
                  <c:v>391</c:v>
                </c:pt>
                <c:pt idx="78">
                  <c:v>374</c:v>
                </c:pt>
                <c:pt idx="79">
                  <c:v>378</c:v>
                </c:pt>
                <c:pt idx="80">
                  <c:v>263</c:v>
                </c:pt>
                <c:pt idx="81">
                  <c:v>244</c:v>
                </c:pt>
                <c:pt idx="82">
                  <c:v>269</c:v>
                </c:pt>
                <c:pt idx="83">
                  <c:v>301</c:v>
                </c:pt>
                <c:pt idx="84">
                  <c:v>268</c:v>
                </c:pt>
                <c:pt idx="85">
                  <c:v>265</c:v>
                </c:pt>
                <c:pt idx="86">
                  <c:v>280</c:v>
                </c:pt>
                <c:pt idx="87">
                  <c:v>309</c:v>
                </c:pt>
                <c:pt idx="88">
                  <c:v>285</c:v>
                </c:pt>
                <c:pt idx="89">
                  <c:v>308</c:v>
                </c:pt>
                <c:pt idx="90">
                  <c:v>365</c:v>
                </c:pt>
                <c:pt idx="91">
                  <c:v>305</c:v>
                </c:pt>
                <c:pt idx="92">
                  <c:v>314</c:v>
                </c:pt>
                <c:pt idx="93">
                  <c:v>295</c:v>
                </c:pt>
                <c:pt idx="94">
                  <c:v>196</c:v>
                </c:pt>
                <c:pt idx="95">
                  <c:v>219</c:v>
                </c:pt>
                <c:pt idx="96">
                  <c:v>368</c:v>
                </c:pt>
                <c:pt idx="97">
                  <c:v>433</c:v>
                </c:pt>
                <c:pt idx="98">
                  <c:v>281</c:v>
                </c:pt>
                <c:pt idx="99">
                  <c:v>277</c:v>
                </c:pt>
                <c:pt idx="100">
                  <c:v>314</c:v>
                </c:pt>
                <c:pt idx="101">
                  <c:v>307</c:v>
                </c:pt>
                <c:pt idx="102">
                  <c:v>228</c:v>
                </c:pt>
                <c:pt idx="103">
                  <c:v>246</c:v>
                </c:pt>
                <c:pt idx="104">
                  <c:v>265</c:v>
                </c:pt>
                <c:pt idx="105">
                  <c:v>305</c:v>
                </c:pt>
                <c:pt idx="106">
                  <c:v>385</c:v>
                </c:pt>
                <c:pt idx="107">
                  <c:v>292</c:v>
                </c:pt>
                <c:pt idx="108">
                  <c:v>239</c:v>
                </c:pt>
                <c:pt idx="109">
                  <c:v>294</c:v>
                </c:pt>
                <c:pt idx="110">
                  <c:v>348</c:v>
                </c:pt>
                <c:pt idx="111">
                  <c:v>424</c:v>
                </c:pt>
                <c:pt idx="112">
                  <c:v>368</c:v>
                </c:pt>
                <c:pt idx="113">
                  <c:v>425</c:v>
                </c:pt>
                <c:pt idx="114">
                  <c:v>342</c:v>
                </c:pt>
                <c:pt idx="115">
                  <c:v>397</c:v>
                </c:pt>
                <c:pt idx="116">
                  <c:v>357</c:v>
                </c:pt>
                <c:pt idx="117">
                  <c:v>360</c:v>
                </c:pt>
                <c:pt idx="118">
                  <c:v>259</c:v>
                </c:pt>
                <c:pt idx="119">
                  <c:v>277</c:v>
                </c:pt>
                <c:pt idx="120">
                  <c:v>213</c:v>
                </c:pt>
                <c:pt idx="121">
                  <c:v>272</c:v>
                </c:pt>
                <c:pt idx="122">
                  <c:v>240</c:v>
                </c:pt>
                <c:pt idx="123">
                  <c:v>328</c:v>
                </c:pt>
                <c:pt idx="124">
                  <c:v>376</c:v>
                </c:pt>
                <c:pt idx="125">
                  <c:v>300</c:v>
                </c:pt>
                <c:pt idx="126">
                  <c:v>214</c:v>
                </c:pt>
                <c:pt idx="127">
                  <c:v>241</c:v>
                </c:pt>
                <c:pt idx="128">
                  <c:v>276</c:v>
                </c:pt>
                <c:pt idx="129">
                  <c:v>237</c:v>
                </c:pt>
                <c:pt idx="130">
                  <c:v>260</c:v>
                </c:pt>
                <c:pt idx="131">
                  <c:v>265</c:v>
                </c:pt>
                <c:pt idx="132">
                  <c:v>263</c:v>
                </c:pt>
                <c:pt idx="133">
                  <c:v>355</c:v>
                </c:pt>
                <c:pt idx="134">
                  <c:v>324</c:v>
                </c:pt>
                <c:pt idx="135">
                  <c:v>364</c:v>
                </c:pt>
                <c:pt idx="136">
                  <c:v>256</c:v>
                </c:pt>
                <c:pt idx="137">
                  <c:v>195</c:v>
                </c:pt>
                <c:pt idx="138">
                  <c:v>255</c:v>
                </c:pt>
                <c:pt idx="139">
                  <c:v>314</c:v>
                </c:pt>
                <c:pt idx="140">
                  <c:v>274</c:v>
                </c:pt>
                <c:pt idx="141">
                  <c:v>338</c:v>
                </c:pt>
                <c:pt idx="142">
                  <c:v>363</c:v>
                </c:pt>
                <c:pt idx="143">
                  <c:v>286</c:v>
                </c:pt>
                <c:pt idx="144">
                  <c:v>220</c:v>
                </c:pt>
                <c:pt idx="145">
                  <c:v>322</c:v>
                </c:pt>
                <c:pt idx="146">
                  <c:v>441</c:v>
                </c:pt>
                <c:pt idx="147">
                  <c:v>452</c:v>
                </c:pt>
                <c:pt idx="148">
                  <c:v>316</c:v>
                </c:pt>
                <c:pt idx="149">
                  <c:v>505</c:v>
                </c:pt>
                <c:pt idx="150">
                  <c:v>334</c:v>
                </c:pt>
                <c:pt idx="151">
                  <c:v>363</c:v>
                </c:pt>
                <c:pt idx="152">
                  <c:v>364</c:v>
                </c:pt>
                <c:pt idx="153">
                  <c:v>383</c:v>
                </c:pt>
                <c:pt idx="154">
                  <c:v>502</c:v>
                </c:pt>
                <c:pt idx="155">
                  <c:v>384</c:v>
                </c:pt>
                <c:pt idx="156">
                  <c:v>431</c:v>
                </c:pt>
                <c:pt idx="157">
                  <c:v>347</c:v>
                </c:pt>
                <c:pt idx="158">
                  <c:v>408</c:v>
                </c:pt>
                <c:pt idx="159">
                  <c:v>436</c:v>
                </c:pt>
                <c:pt idx="160">
                  <c:v>445</c:v>
                </c:pt>
                <c:pt idx="161">
                  <c:v>480</c:v>
                </c:pt>
                <c:pt idx="162">
                  <c:v>453</c:v>
                </c:pt>
                <c:pt idx="163">
                  <c:v>491</c:v>
                </c:pt>
                <c:pt idx="164">
                  <c:v>463</c:v>
                </c:pt>
                <c:pt idx="165">
                  <c:v>414</c:v>
                </c:pt>
                <c:pt idx="166">
                  <c:v>464</c:v>
                </c:pt>
                <c:pt idx="167">
                  <c:v>502</c:v>
                </c:pt>
                <c:pt idx="168">
                  <c:v>589</c:v>
                </c:pt>
                <c:pt idx="169">
                  <c:v>644</c:v>
                </c:pt>
                <c:pt idx="170">
                  <c:v>571</c:v>
                </c:pt>
                <c:pt idx="171">
                  <c:v>538</c:v>
                </c:pt>
                <c:pt idx="172">
                  <c:v>494</c:v>
                </c:pt>
                <c:pt idx="173">
                  <c:v>566</c:v>
                </c:pt>
                <c:pt idx="174">
                  <c:v>607</c:v>
                </c:pt>
                <c:pt idx="175">
                  <c:v>590</c:v>
                </c:pt>
                <c:pt idx="176">
                  <c:v>565</c:v>
                </c:pt>
                <c:pt idx="177">
                  <c:v>575</c:v>
                </c:pt>
                <c:pt idx="178">
                  <c:v>494</c:v>
                </c:pt>
                <c:pt idx="179">
                  <c:v>414</c:v>
                </c:pt>
                <c:pt idx="180">
                  <c:v>491</c:v>
                </c:pt>
                <c:pt idx="181">
                  <c:v>645</c:v>
                </c:pt>
                <c:pt idx="182">
                  <c:v>615</c:v>
                </c:pt>
                <c:pt idx="183">
                  <c:v>624</c:v>
                </c:pt>
                <c:pt idx="184">
                  <c:v>637</c:v>
                </c:pt>
                <c:pt idx="185">
                  <c:v>526</c:v>
                </c:pt>
                <c:pt idx="186">
                  <c:v>481</c:v>
                </c:pt>
                <c:pt idx="187">
                  <c:v>606</c:v>
                </c:pt>
                <c:pt idx="188">
                  <c:v>652</c:v>
                </c:pt>
                <c:pt idx="189">
                  <c:v>648</c:v>
                </c:pt>
                <c:pt idx="190">
                  <c:v>686</c:v>
                </c:pt>
                <c:pt idx="191">
                  <c:v>634</c:v>
                </c:pt>
                <c:pt idx="192">
                  <c:v>659</c:v>
                </c:pt>
                <c:pt idx="193">
                  <c:v>652</c:v>
                </c:pt>
                <c:pt idx="194">
                  <c:v>674</c:v>
                </c:pt>
                <c:pt idx="195">
                  <c:v>711</c:v>
                </c:pt>
                <c:pt idx="196">
                  <c:v>726</c:v>
                </c:pt>
                <c:pt idx="197">
                  <c:v>688</c:v>
                </c:pt>
                <c:pt idx="198">
                  <c:v>650</c:v>
                </c:pt>
                <c:pt idx="199">
                  <c:v>631</c:v>
                </c:pt>
                <c:pt idx="200">
                  <c:v>499</c:v>
                </c:pt>
                <c:pt idx="201">
                  <c:v>774</c:v>
                </c:pt>
                <c:pt idx="202">
                  <c:v>781</c:v>
                </c:pt>
                <c:pt idx="203">
                  <c:v>672</c:v>
                </c:pt>
                <c:pt idx="204">
                  <c:v>803</c:v>
                </c:pt>
                <c:pt idx="205">
                  <c:v>716</c:v>
                </c:pt>
                <c:pt idx="206">
                  <c:v>678</c:v>
                </c:pt>
                <c:pt idx="207">
                  <c:v>614</c:v>
                </c:pt>
                <c:pt idx="208">
                  <c:v>706</c:v>
                </c:pt>
                <c:pt idx="209">
                  <c:v>784</c:v>
                </c:pt>
                <c:pt idx="210">
                  <c:v>692</c:v>
                </c:pt>
                <c:pt idx="211">
                  <c:v>768</c:v>
                </c:pt>
                <c:pt idx="212">
                  <c:v>625</c:v>
                </c:pt>
                <c:pt idx="213">
                  <c:v>623</c:v>
                </c:pt>
                <c:pt idx="214">
                  <c:v>565</c:v>
                </c:pt>
                <c:pt idx="215">
                  <c:v>640</c:v>
                </c:pt>
                <c:pt idx="216">
                  <c:v>616</c:v>
                </c:pt>
                <c:pt idx="217">
                  <c:v>875</c:v>
                </c:pt>
                <c:pt idx="218">
                  <c:v>900</c:v>
                </c:pt>
                <c:pt idx="219">
                  <c:v>969</c:v>
                </c:pt>
                <c:pt idx="220">
                  <c:v>846</c:v>
                </c:pt>
                <c:pt idx="221">
                  <c:v>871</c:v>
                </c:pt>
                <c:pt idx="222">
                  <c:v>891</c:v>
                </c:pt>
                <c:pt idx="223">
                  <c:v>889</c:v>
                </c:pt>
                <c:pt idx="224">
                  <c:v>952</c:v>
                </c:pt>
                <c:pt idx="225">
                  <c:v>909</c:v>
                </c:pt>
                <c:pt idx="226">
                  <c:v>966</c:v>
                </c:pt>
                <c:pt idx="227">
                  <c:v>766</c:v>
                </c:pt>
                <c:pt idx="228">
                  <c:v>705</c:v>
                </c:pt>
                <c:pt idx="229">
                  <c:v>748</c:v>
                </c:pt>
                <c:pt idx="230">
                  <c:v>755</c:v>
                </c:pt>
                <c:pt idx="231">
                  <c:v>912</c:v>
                </c:pt>
                <c:pt idx="232">
                  <c:v>845</c:v>
                </c:pt>
                <c:pt idx="233">
                  <c:v>826</c:v>
                </c:pt>
                <c:pt idx="234">
                  <c:v>729</c:v>
                </c:pt>
                <c:pt idx="235">
                  <c:v>725</c:v>
                </c:pt>
                <c:pt idx="236">
                  <c:v>812</c:v>
                </c:pt>
                <c:pt idx="237">
                  <c:v>778</c:v>
                </c:pt>
                <c:pt idx="238">
                  <c:v>811</c:v>
                </c:pt>
                <c:pt idx="239">
                  <c:v>698</c:v>
                </c:pt>
                <c:pt idx="240">
                  <c:v>817</c:v>
                </c:pt>
                <c:pt idx="241">
                  <c:v>642</c:v>
                </c:pt>
                <c:pt idx="242">
                  <c:v>639</c:v>
                </c:pt>
                <c:pt idx="243">
                  <c:v>714</c:v>
                </c:pt>
                <c:pt idx="244">
                  <c:v>762</c:v>
                </c:pt>
                <c:pt idx="245">
                  <c:v>759</c:v>
                </c:pt>
                <c:pt idx="246">
                  <c:v>706</c:v>
                </c:pt>
                <c:pt idx="247">
                  <c:v>646</c:v>
                </c:pt>
                <c:pt idx="248">
                  <c:v>695</c:v>
                </c:pt>
                <c:pt idx="249">
                  <c:v>740</c:v>
                </c:pt>
                <c:pt idx="250">
                  <c:v>709</c:v>
                </c:pt>
                <c:pt idx="251">
                  <c:v>738</c:v>
                </c:pt>
                <c:pt idx="252">
                  <c:v>719</c:v>
                </c:pt>
                <c:pt idx="253">
                  <c:v>772</c:v>
                </c:pt>
                <c:pt idx="254">
                  <c:v>753</c:v>
                </c:pt>
                <c:pt idx="255">
                  <c:v>711</c:v>
                </c:pt>
                <c:pt idx="256">
                  <c:v>628</c:v>
                </c:pt>
                <c:pt idx="257">
                  <c:v>680</c:v>
                </c:pt>
                <c:pt idx="258">
                  <c:v>736</c:v>
                </c:pt>
                <c:pt idx="259">
                  <c:v>740</c:v>
                </c:pt>
                <c:pt idx="260">
                  <c:v>560</c:v>
                </c:pt>
                <c:pt idx="261">
                  <c:v>623</c:v>
                </c:pt>
                <c:pt idx="262">
                  <c:v>480</c:v>
                </c:pt>
                <c:pt idx="263">
                  <c:v>467</c:v>
                </c:pt>
                <c:pt idx="264">
                  <c:v>520</c:v>
                </c:pt>
                <c:pt idx="265">
                  <c:v>581</c:v>
                </c:pt>
                <c:pt idx="266">
                  <c:v>651</c:v>
                </c:pt>
                <c:pt idx="267">
                  <c:v>596</c:v>
                </c:pt>
                <c:pt idx="268">
                  <c:v>621</c:v>
                </c:pt>
                <c:pt idx="269">
                  <c:v>678</c:v>
                </c:pt>
                <c:pt idx="270">
                  <c:v>763</c:v>
                </c:pt>
                <c:pt idx="271">
                  <c:v>762</c:v>
                </c:pt>
                <c:pt idx="272">
                  <c:v>761</c:v>
                </c:pt>
                <c:pt idx="273">
                  <c:v>691</c:v>
                </c:pt>
                <c:pt idx="274">
                  <c:v>640</c:v>
                </c:pt>
                <c:pt idx="275">
                  <c:v>652</c:v>
                </c:pt>
                <c:pt idx="276">
                  <c:v>555</c:v>
                </c:pt>
                <c:pt idx="277">
                  <c:v>580</c:v>
                </c:pt>
                <c:pt idx="278">
                  <c:v>513</c:v>
                </c:pt>
                <c:pt idx="279">
                  <c:v>592</c:v>
                </c:pt>
                <c:pt idx="280">
                  <c:v>770</c:v>
                </c:pt>
                <c:pt idx="281">
                  <c:v>704</c:v>
                </c:pt>
                <c:pt idx="282">
                  <c:v>746</c:v>
                </c:pt>
                <c:pt idx="283">
                  <c:v>608</c:v>
                </c:pt>
                <c:pt idx="284">
                  <c:v>550</c:v>
                </c:pt>
                <c:pt idx="285">
                  <c:v>721</c:v>
                </c:pt>
                <c:pt idx="286">
                  <c:v>836</c:v>
                </c:pt>
                <c:pt idx="287">
                  <c:v>916</c:v>
                </c:pt>
                <c:pt idx="288">
                  <c:v>828</c:v>
                </c:pt>
                <c:pt idx="289">
                  <c:v>824</c:v>
                </c:pt>
                <c:pt idx="290">
                  <c:v>721</c:v>
                </c:pt>
                <c:pt idx="291">
                  <c:v>669</c:v>
                </c:pt>
                <c:pt idx="292">
                  <c:v>651</c:v>
                </c:pt>
                <c:pt idx="293">
                  <c:v>736</c:v>
                </c:pt>
                <c:pt idx="294">
                  <c:v>714</c:v>
                </c:pt>
                <c:pt idx="295">
                  <c:v>678</c:v>
                </c:pt>
                <c:pt idx="296">
                  <c:v>614</c:v>
                </c:pt>
                <c:pt idx="297">
                  <c:v>649</c:v>
                </c:pt>
                <c:pt idx="298">
                  <c:v>684</c:v>
                </c:pt>
                <c:pt idx="299">
                  <c:v>755</c:v>
                </c:pt>
                <c:pt idx="300">
                  <c:v>706</c:v>
                </c:pt>
                <c:pt idx="301">
                  <c:v>759</c:v>
                </c:pt>
                <c:pt idx="302">
                  <c:v>797</c:v>
                </c:pt>
                <c:pt idx="303">
                  <c:v>826</c:v>
                </c:pt>
                <c:pt idx="304">
                  <c:v>580</c:v>
                </c:pt>
                <c:pt idx="305">
                  <c:v>645</c:v>
                </c:pt>
                <c:pt idx="306">
                  <c:v>766</c:v>
                </c:pt>
                <c:pt idx="307">
                  <c:v>756</c:v>
                </c:pt>
                <c:pt idx="308">
                  <c:v>767</c:v>
                </c:pt>
                <c:pt idx="309">
                  <c:v>822</c:v>
                </c:pt>
                <c:pt idx="310">
                  <c:v>870</c:v>
                </c:pt>
                <c:pt idx="311">
                  <c:v>790</c:v>
                </c:pt>
                <c:pt idx="312">
                  <c:v>654</c:v>
                </c:pt>
                <c:pt idx="313">
                  <c:v>670</c:v>
                </c:pt>
                <c:pt idx="314">
                  <c:v>805</c:v>
                </c:pt>
                <c:pt idx="315">
                  <c:v>803</c:v>
                </c:pt>
                <c:pt idx="316">
                  <c:v>798</c:v>
                </c:pt>
                <c:pt idx="317">
                  <c:v>1089</c:v>
                </c:pt>
                <c:pt idx="318">
                  <c:v>837</c:v>
                </c:pt>
                <c:pt idx="319">
                  <c:v>903</c:v>
                </c:pt>
                <c:pt idx="320">
                  <c:v>938</c:v>
                </c:pt>
                <c:pt idx="321">
                  <c:v>827</c:v>
                </c:pt>
                <c:pt idx="322">
                  <c:v>752</c:v>
                </c:pt>
                <c:pt idx="323">
                  <c:v>879</c:v>
                </c:pt>
                <c:pt idx="324">
                  <c:v>742</c:v>
                </c:pt>
                <c:pt idx="325">
                  <c:v>692</c:v>
                </c:pt>
                <c:pt idx="326">
                  <c:v>715</c:v>
                </c:pt>
                <c:pt idx="327">
                  <c:v>714</c:v>
                </c:pt>
                <c:pt idx="328">
                  <c:v>928</c:v>
                </c:pt>
                <c:pt idx="329">
                  <c:v>824</c:v>
                </c:pt>
                <c:pt idx="330">
                  <c:v>772</c:v>
                </c:pt>
                <c:pt idx="331">
                  <c:v>611</c:v>
                </c:pt>
                <c:pt idx="332">
                  <c:v>610</c:v>
                </c:pt>
                <c:pt idx="333">
                  <c:v>593</c:v>
                </c:pt>
                <c:pt idx="334">
                  <c:v>528</c:v>
                </c:pt>
                <c:pt idx="335">
                  <c:v>636</c:v>
                </c:pt>
                <c:pt idx="336">
                  <c:v>871</c:v>
                </c:pt>
                <c:pt idx="337">
                  <c:v>700</c:v>
                </c:pt>
                <c:pt idx="338">
                  <c:v>587</c:v>
                </c:pt>
                <c:pt idx="339">
                  <c:v>688</c:v>
                </c:pt>
                <c:pt idx="340">
                  <c:v>547</c:v>
                </c:pt>
                <c:pt idx="341">
                  <c:v>530</c:v>
                </c:pt>
                <c:pt idx="342">
                  <c:v>640</c:v>
                </c:pt>
                <c:pt idx="343">
                  <c:v>598</c:v>
                </c:pt>
                <c:pt idx="344">
                  <c:v>657</c:v>
                </c:pt>
                <c:pt idx="345">
                  <c:v>776</c:v>
                </c:pt>
                <c:pt idx="346">
                  <c:v>658</c:v>
                </c:pt>
                <c:pt idx="347">
                  <c:v>717</c:v>
                </c:pt>
                <c:pt idx="348">
                  <c:v>659</c:v>
                </c:pt>
                <c:pt idx="349">
                  <c:v>756</c:v>
                </c:pt>
                <c:pt idx="350">
                  <c:v>773</c:v>
                </c:pt>
                <c:pt idx="351">
                  <c:v>756</c:v>
                </c:pt>
                <c:pt idx="352">
                  <c:v>734</c:v>
                </c:pt>
                <c:pt idx="353">
                  <c:v>808</c:v>
                </c:pt>
                <c:pt idx="354">
                  <c:v>653</c:v>
                </c:pt>
                <c:pt idx="355">
                  <c:v>653</c:v>
                </c:pt>
                <c:pt idx="356">
                  <c:v>767</c:v>
                </c:pt>
                <c:pt idx="357">
                  <c:v>690</c:v>
                </c:pt>
                <c:pt idx="358">
                  <c:v>641</c:v>
                </c:pt>
                <c:pt idx="359">
                  <c:v>701</c:v>
                </c:pt>
                <c:pt idx="360">
                  <c:v>721</c:v>
                </c:pt>
                <c:pt idx="361">
                  <c:v>710</c:v>
                </c:pt>
                <c:pt idx="362">
                  <c:v>742</c:v>
                </c:pt>
                <c:pt idx="363">
                  <c:v>803</c:v>
                </c:pt>
                <c:pt idx="364">
                  <c:v>803</c:v>
                </c:pt>
                <c:pt idx="365">
                  <c:v>870</c:v>
                </c:pt>
                <c:pt idx="366">
                  <c:v>896</c:v>
                </c:pt>
                <c:pt idx="367">
                  <c:v>890</c:v>
                </c:pt>
                <c:pt idx="368">
                  <c:v>741</c:v>
                </c:pt>
                <c:pt idx="369">
                  <c:v>820</c:v>
                </c:pt>
                <c:pt idx="370">
                  <c:v>877</c:v>
                </c:pt>
                <c:pt idx="371">
                  <c:v>920</c:v>
                </c:pt>
                <c:pt idx="372">
                  <c:v>1146</c:v>
                </c:pt>
                <c:pt idx="373">
                  <c:v>975</c:v>
                </c:pt>
                <c:pt idx="374">
                  <c:v>706</c:v>
                </c:pt>
                <c:pt idx="375">
                  <c:v>710</c:v>
                </c:pt>
                <c:pt idx="376">
                  <c:v>702</c:v>
                </c:pt>
                <c:pt idx="377">
                  <c:v>886</c:v>
                </c:pt>
                <c:pt idx="378">
                  <c:v>897</c:v>
                </c:pt>
                <c:pt idx="379">
                  <c:v>872</c:v>
                </c:pt>
                <c:pt idx="380">
                  <c:v>822</c:v>
                </c:pt>
                <c:pt idx="381">
                  <c:v>912</c:v>
                </c:pt>
                <c:pt idx="382">
                  <c:v>820</c:v>
                </c:pt>
                <c:pt idx="383">
                  <c:v>771</c:v>
                </c:pt>
                <c:pt idx="384">
                  <c:v>831</c:v>
                </c:pt>
                <c:pt idx="385">
                  <c:v>822</c:v>
                </c:pt>
                <c:pt idx="386">
                  <c:v>717</c:v>
                </c:pt>
                <c:pt idx="387">
                  <c:v>640</c:v>
                </c:pt>
                <c:pt idx="388">
                  <c:v>569</c:v>
                </c:pt>
                <c:pt idx="389">
                  <c:v>538</c:v>
                </c:pt>
                <c:pt idx="390">
                  <c:v>475</c:v>
                </c:pt>
                <c:pt idx="391">
                  <c:v>605</c:v>
                </c:pt>
                <c:pt idx="392">
                  <c:v>601</c:v>
                </c:pt>
                <c:pt idx="393">
                  <c:v>574</c:v>
                </c:pt>
                <c:pt idx="394">
                  <c:v>469</c:v>
                </c:pt>
                <c:pt idx="395">
                  <c:v>575</c:v>
                </c:pt>
                <c:pt idx="396">
                  <c:v>499</c:v>
                </c:pt>
                <c:pt idx="397">
                  <c:v>545</c:v>
                </c:pt>
                <c:pt idx="398">
                  <c:v>750</c:v>
                </c:pt>
                <c:pt idx="399">
                  <c:v>867</c:v>
                </c:pt>
                <c:pt idx="400">
                  <c:v>816</c:v>
                </c:pt>
                <c:pt idx="401">
                  <c:v>826</c:v>
                </c:pt>
                <c:pt idx="402">
                  <c:v>630</c:v>
                </c:pt>
                <c:pt idx="403">
                  <c:v>576</c:v>
                </c:pt>
                <c:pt idx="404">
                  <c:v>672</c:v>
                </c:pt>
                <c:pt idx="405">
                  <c:v>874</c:v>
                </c:pt>
                <c:pt idx="406">
                  <c:v>721</c:v>
                </c:pt>
                <c:pt idx="407">
                  <c:v>796</c:v>
                </c:pt>
                <c:pt idx="408">
                  <c:v>841</c:v>
                </c:pt>
                <c:pt idx="409">
                  <c:v>830</c:v>
                </c:pt>
                <c:pt idx="410">
                  <c:v>733</c:v>
                </c:pt>
                <c:pt idx="411">
                  <c:v>805</c:v>
                </c:pt>
                <c:pt idx="412">
                  <c:v>897</c:v>
                </c:pt>
                <c:pt idx="413">
                  <c:v>926</c:v>
                </c:pt>
                <c:pt idx="414">
                  <c:v>892</c:v>
                </c:pt>
                <c:pt idx="415">
                  <c:v>881</c:v>
                </c:pt>
                <c:pt idx="416">
                  <c:v>738</c:v>
                </c:pt>
                <c:pt idx="417">
                  <c:v>789</c:v>
                </c:pt>
                <c:pt idx="418">
                  <c:v>794</c:v>
                </c:pt>
                <c:pt idx="419">
                  <c:v>917</c:v>
                </c:pt>
                <c:pt idx="420">
                  <c:v>1076</c:v>
                </c:pt>
                <c:pt idx="421">
                  <c:v>958</c:v>
                </c:pt>
                <c:pt idx="422">
                  <c:v>898</c:v>
                </c:pt>
                <c:pt idx="423">
                  <c:v>790</c:v>
                </c:pt>
                <c:pt idx="424">
                  <c:v>707</c:v>
                </c:pt>
                <c:pt idx="425">
                  <c:v>987</c:v>
                </c:pt>
                <c:pt idx="426">
                  <c:v>928</c:v>
                </c:pt>
                <c:pt idx="427">
                  <c:v>852</c:v>
                </c:pt>
                <c:pt idx="428">
                  <c:v>735</c:v>
                </c:pt>
                <c:pt idx="429">
                  <c:v>893</c:v>
                </c:pt>
                <c:pt idx="430">
                  <c:v>777</c:v>
                </c:pt>
                <c:pt idx="431">
                  <c:v>750</c:v>
                </c:pt>
                <c:pt idx="432">
                  <c:v>741</c:v>
                </c:pt>
                <c:pt idx="433">
                  <c:v>828</c:v>
                </c:pt>
                <c:pt idx="434">
                  <c:v>758</c:v>
                </c:pt>
                <c:pt idx="435">
                  <c:v>828</c:v>
                </c:pt>
                <c:pt idx="436">
                  <c:v>794</c:v>
                </c:pt>
                <c:pt idx="437">
                  <c:v>850</c:v>
                </c:pt>
                <c:pt idx="438">
                  <c:v>826</c:v>
                </c:pt>
                <c:pt idx="439">
                  <c:v>828</c:v>
                </c:pt>
                <c:pt idx="440">
                  <c:v>791</c:v>
                </c:pt>
                <c:pt idx="441">
                  <c:v>865</c:v>
                </c:pt>
                <c:pt idx="442">
                  <c:v>760</c:v>
                </c:pt>
                <c:pt idx="443">
                  <c:v>655</c:v>
                </c:pt>
                <c:pt idx="444">
                  <c:v>667</c:v>
                </c:pt>
                <c:pt idx="445">
                  <c:v>681</c:v>
                </c:pt>
                <c:pt idx="446">
                  <c:v>767</c:v>
                </c:pt>
                <c:pt idx="447">
                  <c:v>694</c:v>
                </c:pt>
                <c:pt idx="448">
                  <c:v>672</c:v>
                </c:pt>
                <c:pt idx="449">
                  <c:v>779</c:v>
                </c:pt>
                <c:pt idx="450">
                  <c:v>741</c:v>
                </c:pt>
                <c:pt idx="451">
                  <c:v>692</c:v>
                </c:pt>
                <c:pt idx="452">
                  <c:v>794</c:v>
                </c:pt>
                <c:pt idx="453">
                  <c:v>779</c:v>
                </c:pt>
                <c:pt idx="454">
                  <c:v>794</c:v>
                </c:pt>
                <c:pt idx="455">
                  <c:v>753</c:v>
                </c:pt>
                <c:pt idx="456">
                  <c:v>804</c:v>
                </c:pt>
                <c:pt idx="457">
                  <c:v>687</c:v>
                </c:pt>
                <c:pt idx="458">
                  <c:v>649</c:v>
                </c:pt>
                <c:pt idx="459">
                  <c:v>696</c:v>
                </c:pt>
                <c:pt idx="460">
                  <c:v>757</c:v>
                </c:pt>
                <c:pt idx="461">
                  <c:v>721</c:v>
                </c:pt>
                <c:pt idx="462">
                  <c:v>834</c:v>
                </c:pt>
                <c:pt idx="463">
                  <c:v>909</c:v>
                </c:pt>
                <c:pt idx="464">
                  <c:v>776</c:v>
                </c:pt>
                <c:pt idx="465">
                  <c:v>602</c:v>
                </c:pt>
                <c:pt idx="466">
                  <c:v>500</c:v>
                </c:pt>
                <c:pt idx="467">
                  <c:v>796</c:v>
                </c:pt>
                <c:pt idx="468">
                  <c:v>777</c:v>
                </c:pt>
                <c:pt idx="469">
                  <c:v>747</c:v>
                </c:pt>
                <c:pt idx="470">
                  <c:v>794</c:v>
                </c:pt>
                <c:pt idx="471">
                  <c:v>627</c:v>
                </c:pt>
                <c:pt idx="472">
                  <c:v>729</c:v>
                </c:pt>
                <c:pt idx="473">
                  <c:v>716</c:v>
                </c:pt>
                <c:pt idx="474">
                  <c:v>743</c:v>
                </c:pt>
                <c:pt idx="475">
                  <c:v>535</c:v>
                </c:pt>
                <c:pt idx="476">
                  <c:v>645</c:v>
                </c:pt>
                <c:pt idx="477">
                  <c:v>608</c:v>
                </c:pt>
                <c:pt idx="478">
                  <c:v>517</c:v>
                </c:pt>
                <c:pt idx="479">
                  <c:v>624</c:v>
                </c:pt>
                <c:pt idx="480">
                  <c:v>628</c:v>
                </c:pt>
                <c:pt idx="481">
                  <c:v>811</c:v>
                </c:pt>
                <c:pt idx="482">
                  <c:v>731</c:v>
                </c:pt>
                <c:pt idx="483">
                  <c:v>632</c:v>
                </c:pt>
                <c:pt idx="484">
                  <c:v>639</c:v>
                </c:pt>
                <c:pt idx="485">
                  <c:v>629</c:v>
                </c:pt>
                <c:pt idx="486">
                  <c:v>465</c:v>
                </c:pt>
                <c:pt idx="487">
                  <c:v>561</c:v>
                </c:pt>
                <c:pt idx="488">
                  <c:v>681</c:v>
                </c:pt>
                <c:pt idx="489">
                  <c:v>569</c:v>
                </c:pt>
                <c:pt idx="490">
                  <c:v>579</c:v>
                </c:pt>
                <c:pt idx="491">
                  <c:v>578</c:v>
                </c:pt>
                <c:pt idx="492">
                  <c:v>629</c:v>
                </c:pt>
                <c:pt idx="493">
                  <c:v>634</c:v>
                </c:pt>
                <c:pt idx="494">
                  <c:v>526</c:v>
                </c:pt>
                <c:pt idx="495">
                  <c:v>612</c:v>
                </c:pt>
                <c:pt idx="496">
                  <c:v>730</c:v>
                </c:pt>
                <c:pt idx="497">
                  <c:v>633</c:v>
                </c:pt>
                <c:pt idx="498">
                  <c:v>585</c:v>
                </c:pt>
                <c:pt idx="499">
                  <c:v>603</c:v>
                </c:pt>
                <c:pt idx="500">
                  <c:v>620</c:v>
                </c:pt>
                <c:pt idx="501">
                  <c:v>557</c:v>
                </c:pt>
                <c:pt idx="502">
                  <c:v>550</c:v>
                </c:pt>
                <c:pt idx="503">
                  <c:v>648</c:v>
                </c:pt>
                <c:pt idx="504">
                  <c:v>685</c:v>
                </c:pt>
                <c:pt idx="505">
                  <c:v>778</c:v>
                </c:pt>
                <c:pt idx="506">
                  <c:v>814</c:v>
                </c:pt>
                <c:pt idx="507">
                  <c:v>565</c:v>
                </c:pt>
                <c:pt idx="508">
                  <c:v>480</c:v>
                </c:pt>
                <c:pt idx="509">
                  <c:v>490</c:v>
                </c:pt>
                <c:pt idx="510">
                  <c:v>588</c:v>
                </c:pt>
                <c:pt idx="511">
                  <c:v>522</c:v>
                </c:pt>
                <c:pt idx="512">
                  <c:v>528</c:v>
                </c:pt>
                <c:pt idx="513">
                  <c:v>550</c:v>
                </c:pt>
                <c:pt idx="514">
                  <c:v>495</c:v>
                </c:pt>
                <c:pt idx="515">
                  <c:v>525</c:v>
                </c:pt>
                <c:pt idx="516">
                  <c:v>576</c:v>
                </c:pt>
                <c:pt idx="517">
                  <c:v>671</c:v>
                </c:pt>
                <c:pt idx="518">
                  <c:v>696</c:v>
                </c:pt>
                <c:pt idx="519">
                  <c:v>710</c:v>
                </c:pt>
                <c:pt idx="520">
                  <c:v>827</c:v>
                </c:pt>
                <c:pt idx="521">
                  <c:v>708</c:v>
                </c:pt>
                <c:pt idx="522">
                  <c:v>804</c:v>
                </c:pt>
                <c:pt idx="523">
                  <c:v>775</c:v>
                </c:pt>
                <c:pt idx="524">
                  <c:v>854</c:v>
                </c:pt>
                <c:pt idx="525">
                  <c:v>685</c:v>
                </c:pt>
                <c:pt idx="526">
                  <c:v>744</c:v>
                </c:pt>
                <c:pt idx="527">
                  <c:v>721</c:v>
                </c:pt>
                <c:pt idx="528">
                  <c:v>579</c:v>
                </c:pt>
                <c:pt idx="529">
                  <c:v>479</c:v>
                </c:pt>
                <c:pt idx="530">
                  <c:v>500</c:v>
                </c:pt>
                <c:pt idx="531">
                  <c:v>619</c:v>
                </c:pt>
                <c:pt idx="532">
                  <c:v>623</c:v>
                </c:pt>
                <c:pt idx="533">
                  <c:v>674</c:v>
                </c:pt>
                <c:pt idx="534">
                  <c:v>727</c:v>
                </c:pt>
                <c:pt idx="535">
                  <c:v>733</c:v>
                </c:pt>
                <c:pt idx="536">
                  <c:v>636</c:v>
                </c:pt>
                <c:pt idx="537">
                  <c:v>722</c:v>
                </c:pt>
                <c:pt idx="538">
                  <c:v>779</c:v>
                </c:pt>
                <c:pt idx="539">
                  <c:v>864</c:v>
                </c:pt>
                <c:pt idx="540">
                  <c:v>818</c:v>
                </c:pt>
                <c:pt idx="541">
                  <c:v>848</c:v>
                </c:pt>
                <c:pt idx="542">
                  <c:v>781</c:v>
                </c:pt>
                <c:pt idx="543">
                  <c:v>684</c:v>
                </c:pt>
                <c:pt idx="544">
                  <c:v>703</c:v>
                </c:pt>
                <c:pt idx="545">
                  <c:v>763</c:v>
                </c:pt>
                <c:pt idx="546">
                  <c:v>892</c:v>
                </c:pt>
                <c:pt idx="547">
                  <c:v>952</c:v>
                </c:pt>
                <c:pt idx="548">
                  <c:v>805</c:v>
                </c:pt>
                <c:pt idx="549">
                  <c:v>875</c:v>
                </c:pt>
                <c:pt idx="550">
                  <c:v>932</c:v>
                </c:pt>
                <c:pt idx="551">
                  <c:v>925</c:v>
                </c:pt>
                <c:pt idx="552">
                  <c:v>893</c:v>
                </c:pt>
                <c:pt idx="553">
                  <c:v>968</c:v>
                </c:pt>
                <c:pt idx="554">
                  <c:v>924</c:v>
                </c:pt>
                <c:pt idx="555">
                  <c:v>889</c:v>
                </c:pt>
                <c:pt idx="556">
                  <c:v>624</c:v>
                </c:pt>
                <c:pt idx="557">
                  <c:v>704</c:v>
                </c:pt>
                <c:pt idx="558">
                  <c:v>768</c:v>
                </c:pt>
                <c:pt idx="559">
                  <c:v>780</c:v>
                </c:pt>
                <c:pt idx="560">
                  <c:v>728</c:v>
                </c:pt>
                <c:pt idx="561">
                  <c:v>694</c:v>
                </c:pt>
                <c:pt idx="562">
                  <c:v>723</c:v>
                </c:pt>
                <c:pt idx="563">
                  <c:v>691</c:v>
                </c:pt>
                <c:pt idx="564">
                  <c:v>572</c:v>
                </c:pt>
                <c:pt idx="565">
                  <c:v>555</c:v>
                </c:pt>
                <c:pt idx="566">
                  <c:v>927</c:v>
                </c:pt>
                <c:pt idx="567">
                  <c:v>786</c:v>
                </c:pt>
                <c:pt idx="568">
                  <c:v>738</c:v>
                </c:pt>
                <c:pt idx="569">
                  <c:v>681</c:v>
                </c:pt>
                <c:pt idx="570">
                  <c:v>810</c:v>
                </c:pt>
                <c:pt idx="571">
                  <c:v>784</c:v>
                </c:pt>
                <c:pt idx="572">
                  <c:v>869</c:v>
                </c:pt>
                <c:pt idx="573">
                  <c:v>696</c:v>
                </c:pt>
                <c:pt idx="574">
                  <c:v>810</c:v>
                </c:pt>
                <c:pt idx="575">
                  <c:v>710</c:v>
                </c:pt>
                <c:pt idx="576">
                  <c:v>769</c:v>
                </c:pt>
                <c:pt idx="577">
                  <c:v>647</c:v>
                </c:pt>
                <c:pt idx="578">
                  <c:v>535</c:v>
                </c:pt>
                <c:pt idx="579">
                  <c:v>560</c:v>
                </c:pt>
                <c:pt idx="580">
                  <c:v>709</c:v>
                </c:pt>
                <c:pt idx="581">
                  <c:v>669</c:v>
                </c:pt>
                <c:pt idx="582">
                  <c:v>648</c:v>
                </c:pt>
                <c:pt idx="583">
                  <c:v>650</c:v>
                </c:pt>
                <c:pt idx="584">
                  <c:v>639</c:v>
                </c:pt>
                <c:pt idx="585">
                  <c:v>523</c:v>
                </c:pt>
                <c:pt idx="586">
                  <c:v>694</c:v>
                </c:pt>
                <c:pt idx="587">
                  <c:v>627</c:v>
                </c:pt>
                <c:pt idx="588">
                  <c:v>647</c:v>
                </c:pt>
                <c:pt idx="589">
                  <c:v>682</c:v>
                </c:pt>
                <c:pt idx="590">
                  <c:v>672</c:v>
                </c:pt>
                <c:pt idx="591">
                  <c:v>553</c:v>
                </c:pt>
                <c:pt idx="592">
                  <c:v>577</c:v>
                </c:pt>
                <c:pt idx="593">
                  <c:v>597</c:v>
                </c:pt>
                <c:pt idx="594">
                  <c:v>720</c:v>
                </c:pt>
                <c:pt idx="595">
                  <c:v>711</c:v>
                </c:pt>
                <c:pt idx="596">
                  <c:v>742</c:v>
                </c:pt>
                <c:pt idx="597">
                  <c:v>636</c:v>
                </c:pt>
                <c:pt idx="598">
                  <c:v>737</c:v>
                </c:pt>
                <c:pt idx="599">
                  <c:v>709</c:v>
                </c:pt>
                <c:pt idx="600">
                  <c:v>733</c:v>
                </c:pt>
                <c:pt idx="601">
                  <c:v>779</c:v>
                </c:pt>
                <c:pt idx="602">
                  <c:v>794</c:v>
                </c:pt>
                <c:pt idx="603">
                  <c:v>900</c:v>
                </c:pt>
                <c:pt idx="604">
                  <c:v>888</c:v>
                </c:pt>
                <c:pt idx="605">
                  <c:v>818</c:v>
                </c:pt>
                <c:pt idx="606">
                  <c:v>802</c:v>
                </c:pt>
                <c:pt idx="607">
                  <c:v>869</c:v>
                </c:pt>
                <c:pt idx="608">
                  <c:v>766</c:v>
                </c:pt>
                <c:pt idx="609">
                  <c:v>892</c:v>
                </c:pt>
                <c:pt idx="610">
                  <c:v>877</c:v>
                </c:pt>
                <c:pt idx="611">
                  <c:v>827</c:v>
                </c:pt>
                <c:pt idx="612">
                  <c:v>940</c:v>
                </c:pt>
                <c:pt idx="613">
                  <c:v>808</c:v>
                </c:pt>
                <c:pt idx="614">
                  <c:v>674</c:v>
                </c:pt>
                <c:pt idx="615">
                  <c:v>846</c:v>
                </c:pt>
                <c:pt idx="616">
                  <c:v>876</c:v>
                </c:pt>
                <c:pt idx="617">
                  <c:v>855</c:v>
                </c:pt>
                <c:pt idx="618">
                  <c:v>781</c:v>
                </c:pt>
                <c:pt idx="619">
                  <c:v>786</c:v>
                </c:pt>
                <c:pt idx="620">
                  <c:v>780</c:v>
                </c:pt>
                <c:pt idx="621">
                  <c:v>879</c:v>
                </c:pt>
                <c:pt idx="622">
                  <c:v>707</c:v>
                </c:pt>
                <c:pt idx="623">
                  <c:v>749</c:v>
                </c:pt>
                <c:pt idx="624">
                  <c:v>797</c:v>
                </c:pt>
                <c:pt idx="625">
                  <c:v>668</c:v>
                </c:pt>
                <c:pt idx="626">
                  <c:v>704</c:v>
                </c:pt>
                <c:pt idx="627">
                  <c:v>595</c:v>
                </c:pt>
                <c:pt idx="628">
                  <c:v>758</c:v>
                </c:pt>
                <c:pt idx="629">
                  <c:v>721</c:v>
                </c:pt>
                <c:pt idx="630">
                  <c:v>466</c:v>
                </c:pt>
                <c:pt idx="631">
                  <c:v>693</c:v>
                </c:pt>
                <c:pt idx="632">
                  <c:v>791</c:v>
                </c:pt>
                <c:pt idx="633">
                  <c:v>786</c:v>
                </c:pt>
                <c:pt idx="634">
                  <c:v>721</c:v>
                </c:pt>
                <c:pt idx="635">
                  <c:v>743</c:v>
                </c:pt>
                <c:pt idx="636">
                  <c:v>801</c:v>
                </c:pt>
                <c:pt idx="637">
                  <c:v>829</c:v>
                </c:pt>
                <c:pt idx="638">
                  <c:v>688</c:v>
                </c:pt>
                <c:pt idx="639">
                  <c:v>631</c:v>
                </c:pt>
                <c:pt idx="640">
                  <c:v>544</c:v>
                </c:pt>
                <c:pt idx="641">
                  <c:v>557</c:v>
                </c:pt>
                <c:pt idx="642">
                  <c:v>609</c:v>
                </c:pt>
                <c:pt idx="643">
                  <c:v>659</c:v>
                </c:pt>
                <c:pt idx="644">
                  <c:v>787</c:v>
                </c:pt>
                <c:pt idx="645">
                  <c:v>900</c:v>
                </c:pt>
                <c:pt idx="646">
                  <c:v>819</c:v>
                </c:pt>
                <c:pt idx="647">
                  <c:v>696</c:v>
                </c:pt>
                <c:pt idx="648">
                  <c:v>493</c:v>
                </c:pt>
                <c:pt idx="649">
                  <c:v>752</c:v>
                </c:pt>
                <c:pt idx="650">
                  <c:v>807</c:v>
                </c:pt>
                <c:pt idx="651">
                  <c:v>870</c:v>
                </c:pt>
                <c:pt idx="652">
                  <c:v>870</c:v>
                </c:pt>
                <c:pt idx="653">
                  <c:v>608</c:v>
                </c:pt>
                <c:pt idx="654">
                  <c:v>509</c:v>
                </c:pt>
                <c:pt idx="655">
                  <c:v>518</c:v>
                </c:pt>
                <c:pt idx="656">
                  <c:v>595</c:v>
                </c:pt>
                <c:pt idx="657">
                  <c:v>690</c:v>
                </c:pt>
                <c:pt idx="658">
                  <c:v>680</c:v>
                </c:pt>
                <c:pt idx="659">
                  <c:v>692</c:v>
                </c:pt>
                <c:pt idx="660">
                  <c:v>684</c:v>
                </c:pt>
                <c:pt idx="661">
                  <c:v>680</c:v>
                </c:pt>
                <c:pt idx="662">
                  <c:v>582</c:v>
                </c:pt>
                <c:pt idx="663">
                  <c:v>650</c:v>
                </c:pt>
                <c:pt idx="664">
                  <c:v>863</c:v>
                </c:pt>
                <c:pt idx="665">
                  <c:v>758</c:v>
                </c:pt>
                <c:pt idx="666">
                  <c:v>667</c:v>
                </c:pt>
                <c:pt idx="667">
                  <c:v>591</c:v>
                </c:pt>
                <c:pt idx="668">
                  <c:v>543</c:v>
                </c:pt>
                <c:pt idx="669">
                  <c:v>509</c:v>
                </c:pt>
                <c:pt idx="670">
                  <c:v>624</c:v>
                </c:pt>
                <c:pt idx="671">
                  <c:v>697</c:v>
                </c:pt>
                <c:pt idx="672">
                  <c:v>790</c:v>
                </c:pt>
                <c:pt idx="673">
                  <c:v>755</c:v>
                </c:pt>
                <c:pt idx="674">
                  <c:v>692</c:v>
                </c:pt>
                <c:pt idx="675">
                  <c:v>757</c:v>
                </c:pt>
                <c:pt idx="676">
                  <c:v>480</c:v>
                </c:pt>
                <c:pt idx="677">
                  <c:v>614</c:v>
                </c:pt>
                <c:pt idx="678">
                  <c:v>613</c:v>
                </c:pt>
                <c:pt idx="679">
                  <c:v>579</c:v>
                </c:pt>
                <c:pt idx="680">
                  <c:v>487</c:v>
                </c:pt>
                <c:pt idx="681">
                  <c:v>633</c:v>
                </c:pt>
                <c:pt idx="682">
                  <c:v>589</c:v>
                </c:pt>
                <c:pt idx="683">
                  <c:v>436</c:v>
                </c:pt>
                <c:pt idx="684">
                  <c:v>514</c:v>
                </c:pt>
                <c:pt idx="685">
                  <c:v>567</c:v>
                </c:pt>
                <c:pt idx="686">
                  <c:v>584</c:v>
                </c:pt>
                <c:pt idx="687">
                  <c:v>528</c:v>
                </c:pt>
                <c:pt idx="688">
                  <c:v>527</c:v>
                </c:pt>
                <c:pt idx="689">
                  <c:v>588</c:v>
                </c:pt>
                <c:pt idx="690">
                  <c:v>430</c:v>
                </c:pt>
                <c:pt idx="691">
                  <c:v>576</c:v>
                </c:pt>
                <c:pt idx="692">
                  <c:v>671</c:v>
                </c:pt>
                <c:pt idx="693">
                  <c:v>711</c:v>
                </c:pt>
                <c:pt idx="694">
                  <c:v>597</c:v>
                </c:pt>
                <c:pt idx="695">
                  <c:v>422</c:v>
                </c:pt>
                <c:pt idx="696">
                  <c:v>647</c:v>
                </c:pt>
                <c:pt idx="697">
                  <c:v>256</c:v>
                </c:pt>
                <c:pt idx="698">
                  <c:v>620</c:v>
                </c:pt>
                <c:pt idx="699">
                  <c:v>654</c:v>
                </c:pt>
                <c:pt idx="700">
                  <c:v>447</c:v>
                </c:pt>
                <c:pt idx="701">
                  <c:v>492</c:v>
                </c:pt>
                <c:pt idx="702">
                  <c:v>494</c:v>
                </c:pt>
                <c:pt idx="703">
                  <c:v>445</c:v>
                </c:pt>
                <c:pt idx="704">
                  <c:v>308</c:v>
                </c:pt>
                <c:pt idx="705">
                  <c:v>554</c:v>
                </c:pt>
                <c:pt idx="706">
                  <c:v>394</c:v>
                </c:pt>
                <c:pt idx="707">
                  <c:v>434</c:v>
                </c:pt>
                <c:pt idx="708">
                  <c:v>631</c:v>
                </c:pt>
                <c:pt idx="709">
                  <c:v>543</c:v>
                </c:pt>
                <c:pt idx="710">
                  <c:v>574</c:v>
                </c:pt>
                <c:pt idx="711">
                  <c:v>372</c:v>
                </c:pt>
                <c:pt idx="712">
                  <c:v>570</c:v>
                </c:pt>
                <c:pt idx="713">
                  <c:v>480</c:v>
                </c:pt>
                <c:pt idx="714">
                  <c:v>497</c:v>
                </c:pt>
                <c:pt idx="715">
                  <c:v>392</c:v>
                </c:pt>
                <c:pt idx="716">
                  <c:v>401</c:v>
                </c:pt>
                <c:pt idx="717">
                  <c:v>369</c:v>
                </c:pt>
                <c:pt idx="718">
                  <c:v>512</c:v>
                </c:pt>
                <c:pt idx="719">
                  <c:v>429</c:v>
                </c:pt>
                <c:pt idx="720">
                  <c:v>447</c:v>
                </c:pt>
                <c:pt idx="721">
                  <c:v>445</c:v>
                </c:pt>
                <c:pt idx="722">
                  <c:v>583</c:v>
                </c:pt>
                <c:pt idx="723">
                  <c:v>473</c:v>
                </c:pt>
                <c:pt idx="724">
                  <c:v>403</c:v>
                </c:pt>
                <c:pt idx="725">
                  <c:v>453</c:v>
                </c:pt>
                <c:pt idx="726">
                  <c:v>548</c:v>
                </c:pt>
                <c:pt idx="727">
                  <c:v>492</c:v>
                </c:pt>
                <c:pt idx="728">
                  <c:v>556</c:v>
                </c:pt>
                <c:pt idx="729">
                  <c:v>610</c:v>
                </c:pt>
                <c:pt idx="730">
                  <c:v>536</c:v>
                </c:pt>
                <c:pt idx="731">
                  <c:v>504</c:v>
                </c:pt>
                <c:pt idx="732">
                  <c:v>297</c:v>
                </c:pt>
                <c:pt idx="733">
                  <c:v>441</c:v>
                </c:pt>
                <c:pt idx="734">
                  <c:v>522</c:v>
                </c:pt>
                <c:pt idx="735">
                  <c:v>531</c:v>
                </c:pt>
                <c:pt idx="736">
                  <c:v>681</c:v>
                </c:pt>
                <c:pt idx="737">
                  <c:v>558</c:v>
                </c:pt>
                <c:pt idx="738">
                  <c:v>519</c:v>
                </c:pt>
                <c:pt idx="739">
                  <c:v>401</c:v>
                </c:pt>
                <c:pt idx="740">
                  <c:v>418</c:v>
                </c:pt>
                <c:pt idx="741">
                  <c:v>534</c:v>
                </c:pt>
                <c:pt idx="742">
                  <c:v>528</c:v>
                </c:pt>
                <c:pt idx="743">
                  <c:v>716</c:v>
                </c:pt>
                <c:pt idx="744">
                  <c:v>452</c:v>
                </c:pt>
                <c:pt idx="745">
                  <c:v>523</c:v>
                </c:pt>
                <c:pt idx="746">
                  <c:v>518</c:v>
                </c:pt>
                <c:pt idx="747">
                  <c:v>418</c:v>
                </c:pt>
                <c:pt idx="748">
                  <c:v>540</c:v>
                </c:pt>
                <c:pt idx="749">
                  <c:v>649</c:v>
                </c:pt>
                <c:pt idx="750">
                  <c:v>521</c:v>
                </c:pt>
                <c:pt idx="751">
                  <c:v>548</c:v>
                </c:pt>
                <c:pt idx="752">
                  <c:v>603</c:v>
                </c:pt>
                <c:pt idx="753">
                  <c:v>233</c:v>
                </c:pt>
                <c:pt idx="754">
                  <c:v>338</c:v>
                </c:pt>
                <c:pt idx="755">
                  <c:v>564</c:v>
                </c:pt>
                <c:pt idx="756">
                  <c:v>456</c:v>
                </c:pt>
                <c:pt idx="757">
                  <c:v>558</c:v>
                </c:pt>
                <c:pt idx="758">
                  <c:v>462</c:v>
                </c:pt>
                <c:pt idx="759">
                  <c:v>379</c:v>
                </c:pt>
                <c:pt idx="760">
                  <c:v>487</c:v>
                </c:pt>
                <c:pt idx="761">
                  <c:v>481</c:v>
                </c:pt>
                <c:pt idx="762">
                  <c:v>479</c:v>
                </c:pt>
                <c:pt idx="763">
                  <c:v>419</c:v>
                </c:pt>
                <c:pt idx="764">
                  <c:v>475</c:v>
                </c:pt>
                <c:pt idx="765">
                  <c:v>417</c:v>
                </c:pt>
                <c:pt idx="766">
                  <c:v>347</c:v>
                </c:pt>
                <c:pt idx="767">
                  <c:v>358</c:v>
                </c:pt>
                <c:pt idx="768">
                  <c:v>418</c:v>
                </c:pt>
                <c:pt idx="769">
                  <c:v>497</c:v>
                </c:pt>
                <c:pt idx="770">
                  <c:v>599</c:v>
                </c:pt>
                <c:pt idx="771">
                  <c:v>491</c:v>
                </c:pt>
                <c:pt idx="772">
                  <c:v>620</c:v>
                </c:pt>
                <c:pt idx="773">
                  <c:v>529</c:v>
                </c:pt>
                <c:pt idx="774">
                  <c:v>471</c:v>
                </c:pt>
                <c:pt idx="775">
                  <c:v>439</c:v>
                </c:pt>
                <c:pt idx="776">
                  <c:v>538</c:v>
                </c:pt>
                <c:pt idx="777">
                  <c:v>539</c:v>
                </c:pt>
                <c:pt idx="778">
                  <c:v>675</c:v>
                </c:pt>
                <c:pt idx="779">
                  <c:v>563</c:v>
                </c:pt>
                <c:pt idx="780">
                  <c:v>545</c:v>
                </c:pt>
                <c:pt idx="781">
                  <c:v>439</c:v>
                </c:pt>
                <c:pt idx="782">
                  <c:v>575</c:v>
                </c:pt>
                <c:pt idx="783">
                  <c:v>605</c:v>
                </c:pt>
                <c:pt idx="784">
                  <c:v>601</c:v>
                </c:pt>
                <c:pt idx="785">
                  <c:v>507</c:v>
                </c:pt>
                <c:pt idx="786">
                  <c:v>489</c:v>
                </c:pt>
                <c:pt idx="787">
                  <c:v>601</c:v>
                </c:pt>
                <c:pt idx="788">
                  <c:v>539</c:v>
                </c:pt>
                <c:pt idx="789">
                  <c:v>570</c:v>
                </c:pt>
                <c:pt idx="790">
                  <c:v>647</c:v>
                </c:pt>
                <c:pt idx="791">
                  <c:v>747</c:v>
                </c:pt>
                <c:pt idx="792">
                  <c:v>599</c:v>
                </c:pt>
                <c:pt idx="793">
                  <c:v>699</c:v>
                </c:pt>
                <c:pt idx="794">
                  <c:v>552</c:v>
                </c:pt>
                <c:pt idx="795">
                  <c:v>529</c:v>
                </c:pt>
                <c:pt idx="796">
                  <c:v>608</c:v>
                </c:pt>
                <c:pt idx="797">
                  <c:v>665</c:v>
                </c:pt>
                <c:pt idx="798">
                  <c:v>741</c:v>
                </c:pt>
                <c:pt idx="799">
                  <c:v>869</c:v>
                </c:pt>
                <c:pt idx="800">
                  <c:v>644</c:v>
                </c:pt>
                <c:pt idx="801">
                  <c:v>775</c:v>
                </c:pt>
                <c:pt idx="802">
                  <c:v>758</c:v>
                </c:pt>
                <c:pt idx="803">
                  <c:v>725</c:v>
                </c:pt>
                <c:pt idx="804">
                  <c:v>792</c:v>
                </c:pt>
                <c:pt idx="805">
                  <c:v>728</c:v>
                </c:pt>
                <c:pt idx="806">
                  <c:v>749</c:v>
                </c:pt>
                <c:pt idx="807">
                  <c:v>656</c:v>
                </c:pt>
                <c:pt idx="808">
                  <c:v>514</c:v>
                </c:pt>
                <c:pt idx="809">
                  <c:v>676</c:v>
                </c:pt>
                <c:pt idx="810">
                  <c:v>645</c:v>
                </c:pt>
                <c:pt idx="811">
                  <c:v>627</c:v>
                </c:pt>
                <c:pt idx="812">
                  <c:v>602</c:v>
                </c:pt>
                <c:pt idx="813">
                  <c:v>715</c:v>
                </c:pt>
                <c:pt idx="814">
                  <c:v>577</c:v>
                </c:pt>
                <c:pt idx="815">
                  <c:v>541</c:v>
                </c:pt>
                <c:pt idx="816">
                  <c:v>714</c:v>
                </c:pt>
                <c:pt idx="817">
                  <c:v>714</c:v>
                </c:pt>
                <c:pt idx="818">
                  <c:v>630</c:v>
                </c:pt>
                <c:pt idx="819">
                  <c:v>637</c:v>
                </c:pt>
                <c:pt idx="820">
                  <c:v>678</c:v>
                </c:pt>
                <c:pt idx="821">
                  <c:v>563</c:v>
                </c:pt>
                <c:pt idx="822">
                  <c:v>509</c:v>
                </c:pt>
                <c:pt idx="823">
                  <c:v>641</c:v>
                </c:pt>
                <c:pt idx="824">
                  <c:v>740</c:v>
                </c:pt>
                <c:pt idx="825">
                  <c:v>597</c:v>
                </c:pt>
                <c:pt idx="826">
                  <c:v>719</c:v>
                </c:pt>
                <c:pt idx="827">
                  <c:v>671</c:v>
                </c:pt>
                <c:pt idx="828">
                  <c:v>517</c:v>
                </c:pt>
                <c:pt idx="829">
                  <c:v>511</c:v>
                </c:pt>
                <c:pt idx="830">
                  <c:v>459</c:v>
                </c:pt>
                <c:pt idx="831">
                  <c:v>550</c:v>
                </c:pt>
                <c:pt idx="832">
                  <c:v>587</c:v>
                </c:pt>
                <c:pt idx="833">
                  <c:v>570</c:v>
                </c:pt>
                <c:pt idx="834">
                  <c:v>577</c:v>
                </c:pt>
                <c:pt idx="835">
                  <c:v>503</c:v>
                </c:pt>
                <c:pt idx="836">
                  <c:v>544</c:v>
                </c:pt>
                <c:pt idx="837">
                  <c:v>564</c:v>
                </c:pt>
                <c:pt idx="838">
                  <c:v>679</c:v>
                </c:pt>
                <c:pt idx="839">
                  <c:v>711</c:v>
                </c:pt>
                <c:pt idx="840">
                  <c:v>781</c:v>
                </c:pt>
                <c:pt idx="841">
                  <c:v>563</c:v>
                </c:pt>
                <c:pt idx="842">
                  <c:v>550</c:v>
                </c:pt>
                <c:pt idx="843">
                  <c:v>576</c:v>
                </c:pt>
                <c:pt idx="844">
                  <c:v>358</c:v>
                </c:pt>
                <c:pt idx="845">
                  <c:v>453</c:v>
                </c:pt>
                <c:pt idx="846">
                  <c:v>414</c:v>
                </c:pt>
                <c:pt idx="847">
                  <c:v>524</c:v>
                </c:pt>
                <c:pt idx="848">
                  <c:v>502</c:v>
                </c:pt>
                <c:pt idx="849">
                  <c:v>433</c:v>
                </c:pt>
                <c:pt idx="850">
                  <c:v>309</c:v>
                </c:pt>
                <c:pt idx="851">
                  <c:v>166</c:v>
                </c:pt>
                <c:pt idx="852">
                  <c:v>299</c:v>
                </c:pt>
                <c:pt idx="853">
                  <c:v>367</c:v>
                </c:pt>
                <c:pt idx="854">
                  <c:v>324</c:v>
                </c:pt>
                <c:pt idx="855">
                  <c:v>303</c:v>
                </c:pt>
                <c:pt idx="856">
                  <c:v>401</c:v>
                </c:pt>
                <c:pt idx="857">
                  <c:v>407</c:v>
                </c:pt>
                <c:pt idx="858">
                  <c:v>327</c:v>
                </c:pt>
                <c:pt idx="859">
                  <c:v>561</c:v>
                </c:pt>
                <c:pt idx="860">
                  <c:v>596</c:v>
                </c:pt>
                <c:pt idx="861">
                  <c:v>571</c:v>
                </c:pt>
                <c:pt idx="862">
                  <c:v>570</c:v>
                </c:pt>
                <c:pt idx="863">
                  <c:v>539</c:v>
                </c:pt>
                <c:pt idx="864">
                  <c:v>421</c:v>
                </c:pt>
                <c:pt idx="865">
                  <c:v>439</c:v>
                </c:pt>
                <c:pt idx="866">
                  <c:v>566</c:v>
                </c:pt>
                <c:pt idx="867">
                  <c:v>558</c:v>
                </c:pt>
                <c:pt idx="868">
                  <c:v>748</c:v>
                </c:pt>
                <c:pt idx="869">
                  <c:v>661</c:v>
                </c:pt>
                <c:pt idx="870">
                  <c:v>554</c:v>
                </c:pt>
                <c:pt idx="871">
                  <c:v>444</c:v>
                </c:pt>
                <c:pt idx="872">
                  <c:v>387</c:v>
                </c:pt>
                <c:pt idx="873">
                  <c:v>632</c:v>
                </c:pt>
                <c:pt idx="874">
                  <c:v>596</c:v>
                </c:pt>
                <c:pt idx="875">
                  <c:v>645</c:v>
                </c:pt>
                <c:pt idx="876">
                  <c:v>652</c:v>
                </c:pt>
                <c:pt idx="877">
                  <c:v>683</c:v>
                </c:pt>
                <c:pt idx="878">
                  <c:v>664</c:v>
                </c:pt>
                <c:pt idx="879">
                  <c:v>529</c:v>
                </c:pt>
                <c:pt idx="880">
                  <c:v>713</c:v>
                </c:pt>
                <c:pt idx="881">
                  <c:v>685</c:v>
                </c:pt>
                <c:pt idx="882">
                  <c:v>599</c:v>
                </c:pt>
                <c:pt idx="883">
                  <c:v>581</c:v>
                </c:pt>
                <c:pt idx="884">
                  <c:v>584</c:v>
                </c:pt>
                <c:pt idx="885">
                  <c:v>629</c:v>
                </c:pt>
                <c:pt idx="886">
                  <c:v>535</c:v>
                </c:pt>
                <c:pt idx="887">
                  <c:v>552</c:v>
                </c:pt>
                <c:pt idx="888">
                  <c:v>800</c:v>
                </c:pt>
                <c:pt idx="889">
                  <c:v>872</c:v>
                </c:pt>
                <c:pt idx="890">
                  <c:v>799</c:v>
                </c:pt>
                <c:pt idx="891">
                  <c:v>712</c:v>
                </c:pt>
                <c:pt idx="892">
                  <c:v>554</c:v>
                </c:pt>
                <c:pt idx="893">
                  <c:v>552</c:v>
                </c:pt>
                <c:pt idx="894">
                  <c:v>683</c:v>
                </c:pt>
                <c:pt idx="895">
                  <c:v>644</c:v>
                </c:pt>
                <c:pt idx="896">
                  <c:v>712</c:v>
                </c:pt>
                <c:pt idx="897">
                  <c:v>712</c:v>
                </c:pt>
                <c:pt idx="898">
                  <c:v>770</c:v>
                </c:pt>
                <c:pt idx="899">
                  <c:v>753</c:v>
                </c:pt>
                <c:pt idx="900">
                  <c:v>702</c:v>
                </c:pt>
                <c:pt idx="901">
                  <c:v>817</c:v>
                </c:pt>
                <c:pt idx="902">
                  <c:v>864</c:v>
                </c:pt>
                <c:pt idx="903">
                  <c:v>735</c:v>
                </c:pt>
                <c:pt idx="904">
                  <c:v>859</c:v>
                </c:pt>
                <c:pt idx="905">
                  <c:v>757</c:v>
                </c:pt>
                <c:pt idx="906">
                  <c:v>762</c:v>
                </c:pt>
                <c:pt idx="907">
                  <c:v>679</c:v>
                </c:pt>
                <c:pt idx="908">
                  <c:v>700</c:v>
                </c:pt>
                <c:pt idx="909">
                  <c:v>995</c:v>
                </c:pt>
                <c:pt idx="910">
                  <c:v>848</c:v>
                </c:pt>
                <c:pt idx="911">
                  <c:v>788</c:v>
                </c:pt>
                <c:pt idx="912">
                  <c:v>816</c:v>
                </c:pt>
                <c:pt idx="913">
                  <c:v>775</c:v>
                </c:pt>
                <c:pt idx="914">
                  <c:v>534</c:v>
                </c:pt>
                <c:pt idx="915">
                  <c:v>567</c:v>
                </c:pt>
                <c:pt idx="916">
                  <c:v>755</c:v>
                </c:pt>
                <c:pt idx="917">
                  <c:v>766</c:v>
                </c:pt>
                <c:pt idx="918">
                  <c:v>750</c:v>
                </c:pt>
                <c:pt idx="919">
                  <c:v>805</c:v>
                </c:pt>
                <c:pt idx="920">
                  <c:v>729</c:v>
                </c:pt>
                <c:pt idx="921">
                  <c:v>679</c:v>
                </c:pt>
                <c:pt idx="922">
                  <c:v>772</c:v>
                </c:pt>
                <c:pt idx="923">
                  <c:v>819</c:v>
                </c:pt>
                <c:pt idx="924">
                  <c:v>756</c:v>
                </c:pt>
                <c:pt idx="925">
                  <c:v>679</c:v>
                </c:pt>
                <c:pt idx="926">
                  <c:v>691</c:v>
                </c:pt>
                <c:pt idx="927">
                  <c:v>695</c:v>
                </c:pt>
                <c:pt idx="928">
                  <c:v>603</c:v>
                </c:pt>
                <c:pt idx="929">
                  <c:v>737</c:v>
                </c:pt>
                <c:pt idx="930">
                  <c:v>828</c:v>
                </c:pt>
                <c:pt idx="931">
                  <c:v>776</c:v>
                </c:pt>
                <c:pt idx="932">
                  <c:v>731</c:v>
                </c:pt>
                <c:pt idx="933">
                  <c:v>785</c:v>
                </c:pt>
                <c:pt idx="934">
                  <c:v>757</c:v>
                </c:pt>
                <c:pt idx="935">
                  <c:v>678</c:v>
                </c:pt>
                <c:pt idx="936">
                  <c:v>732</c:v>
                </c:pt>
                <c:pt idx="937">
                  <c:v>772</c:v>
                </c:pt>
                <c:pt idx="938">
                  <c:v>783</c:v>
                </c:pt>
                <c:pt idx="939">
                  <c:v>825</c:v>
                </c:pt>
                <c:pt idx="940">
                  <c:v>817</c:v>
                </c:pt>
                <c:pt idx="941">
                  <c:v>712</c:v>
                </c:pt>
                <c:pt idx="942">
                  <c:v>656</c:v>
                </c:pt>
                <c:pt idx="943">
                  <c:v>696</c:v>
                </c:pt>
                <c:pt idx="944">
                  <c:v>687</c:v>
                </c:pt>
                <c:pt idx="945">
                  <c:v>727</c:v>
                </c:pt>
                <c:pt idx="946">
                  <c:v>697</c:v>
                </c:pt>
                <c:pt idx="947">
                  <c:v>590</c:v>
                </c:pt>
                <c:pt idx="948">
                  <c:v>681</c:v>
                </c:pt>
                <c:pt idx="949">
                  <c:v>624</c:v>
                </c:pt>
                <c:pt idx="950">
                  <c:v>504</c:v>
                </c:pt>
                <c:pt idx="951">
                  <c:v>639</c:v>
                </c:pt>
                <c:pt idx="952">
                  <c:v>736</c:v>
                </c:pt>
                <c:pt idx="953">
                  <c:v>707</c:v>
                </c:pt>
                <c:pt idx="954">
                  <c:v>602</c:v>
                </c:pt>
                <c:pt idx="955">
                  <c:v>618</c:v>
                </c:pt>
                <c:pt idx="956">
                  <c:v>478</c:v>
                </c:pt>
                <c:pt idx="957">
                  <c:v>591</c:v>
                </c:pt>
                <c:pt idx="958">
                  <c:v>547</c:v>
                </c:pt>
                <c:pt idx="959">
                  <c:v>530</c:v>
                </c:pt>
                <c:pt idx="960">
                  <c:v>549</c:v>
                </c:pt>
                <c:pt idx="961">
                  <c:v>567</c:v>
                </c:pt>
                <c:pt idx="962">
                  <c:v>555</c:v>
                </c:pt>
                <c:pt idx="963">
                  <c:v>619</c:v>
                </c:pt>
                <c:pt idx="964">
                  <c:v>638</c:v>
                </c:pt>
                <c:pt idx="965">
                  <c:v>698</c:v>
                </c:pt>
                <c:pt idx="966">
                  <c:v>651</c:v>
                </c:pt>
                <c:pt idx="967">
                  <c:v>640</c:v>
                </c:pt>
                <c:pt idx="968">
                  <c:v>619</c:v>
                </c:pt>
                <c:pt idx="969">
                  <c:v>533</c:v>
                </c:pt>
                <c:pt idx="970">
                  <c:v>630</c:v>
                </c:pt>
                <c:pt idx="971">
                  <c:v>697</c:v>
                </c:pt>
                <c:pt idx="972">
                  <c:v>669</c:v>
                </c:pt>
                <c:pt idx="973">
                  <c:v>617</c:v>
                </c:pt>
                <c:pt idx="974">
                  <c:v>675</c:v>
                </c:pt>
                <c:pt idx="975">
                  <c:v>609</c:v>
                </c:pt>
                <c:pt idx="976">
                  <c:v>684</c:v>
                </c:pt>
                <c:pt idx="977">
                  <c:v>683</c:v>
                </c:pt>
                <c:pt idx="978">
                  <c:v>533</c:v>
                </c:pt>
                <c:pt idx="979">
                  <c:v>664</c:v>
                </c:pt>
                <c:pt idx="980">
                  <c:v>668</c:v>
                </c:pt>
                <c:pt idx="981">
                  <c:v>764</c:v>
                </c:pt>
                <c:pt idx="982">
                  <c:v>578</c:v>
                </c:pt>
                <c:pt idx="983">
                  <c:v>490</c:v>
                </c:pt>
                <c:pt idx="984">
                  <c:v>488</c:v>
                </c:pt>
                <c:pt idx="985">
                  <c:v>542</c:v>
                </c:pt>
                <c:pt idx="986">
                  <c:v>644</c:v>
                </c:pt>
                <c:pt idx="987">
                  <c:v>658</c:v>
                </c:pt>
                <c:pt idx="988">
                  <c:v>634</c:v>
                </c:pt>
                <c:pt idx="989">
                  <c:v>635</c:v>
                </c:pt>
                <c:pt idx="990">
                  <c:v>521</c:v>
                </c:pt>
                <c:pt idx="991">
                  <c:v>431</c:v>
                </c:pt>
                <c:pt idx="992">
                  <c:v>687</c:v>
                </c:pt>
                <c:pt idx="993">
                  <c:v>713</c:v>
                </c:pt>
                <c:pt idx="994">
                  <c:v>706</c:v>
                </c:pt>
                <c:pt idx="995">
                  <c:v>679</c:v>
                </c:pt>
                <c:pt idx="996">
                  <c:v>614</c:v>
                </c:pt>
                <c:pt idx="997">
                  <c:v>620</c:v>
                </c:pt>
                <c:pt idx="998">
                  <c:v>522</c:v>
                </c:pt>
                <c:pt idx="999">
                  <c:v>499</c:v>
                </c:pt>
                <c:pt idx="1000">
                  <c:v>552</c:v>
                </c:pt>
                <c:pt idx="1001">
                  <c:v>648</c:v>
                </c:pt>
                <c:pt idx="1002">
                  <c:v>618</c:v>
                </c:pt>
                <c:pt idx="1003">
                  <c:v>648</c:v>
                </c:pt>
                <c:pt idx="1004">
                  <c:v>659</c:v>
                </c:pt>
                <c:pt idx="1005">
                  <c:v>672</c:v>
                </c:pt>
                <c:pt idx="1006">
                  <c:v>668</c:v>
                </c:pt>
                <c:pt idx="1007">
                  <c:v>755</c:v>
                </c:pt>
                <c:pt idx="1008">
                  <c:v>900</c:v>
                </c:pt>
                <c:pt idx="1009">
                  <c:v>944</c:v>
                </c:pt>
                <c:pt idx="1010">
                  <c:v>911</c:v>
                </c:pt>
                <c:pt idx="1011">
                  <c:v>736</c:v>
                </c:pt>
                <c:pt idx="1012">
                  <c:v>865</c:v>
                </c:pt>
                <c:pt idx="1013">
                  <c:v>882</c:v>
                </c:pt>
                <c:pt idx="1014">
                  <c:v>932</c:v>
                </c:pt>
                <c:pt idx="1015">
                  <c:v>960</c:v>
                </c:pt>
                <c:pt idx="1016">
                  <c:v>881</c:v>
                </c:pt>
                <c:pt idx="1017">
                  <c:v>831</c:v>
                </c:pt>
                <c:pt idx="1018">
                  <c:v>685</c:v>
                </c:pt>
                <c:pt idx="1019">
                  <c:v>593</c:v>
                </c:pt>
                <c:pt idx="1020">
                  <c:v>704</c:v>
                </c:pt>
                <c:pt idx="1021">
                  <c:v>634</c:v>
                </c:pt>
                <c:pt idx="1022">
                  <c:v>746</c:v>
                </c:pt>
                <c:pt idx="1023">
                  <c:v>808</c:v>
                </c:pt>
                <c:pt idx="1024">
                  <c:v>687</c:v>
                </c:pt>
                <c:pt idx="1025">
                  <c:v>490</c:v>
                </c:pt>
                <c:pt idx="1026">
                  <c:v>415</c:v>
                </c:pt>
                <c:pt idx="1027">
                  <c:v>440</c:v>
                </c:pt>
                <c:pt idx="1028">
                  <c:v>506</c:v>
                </c:pt>
                <c:pt idx="1029">
                  <c:v>739</c:v>
                </c:pt>
                <c:pt idx="1030">
                  <c:v>819</c:v>
                </c:pt>
                <c:pt idx="1031">
                  <c:v>694</c:v>
                </c:pt>
                <c:pt idx="1032">
                  <c:v>600</c:v>
                </c:pt>
                <c:pt idx="1033">
                  <c:v>589</c:v>
                </c:pt>
                <c:pt idx="1034">
                  <c:v>539</c:v>
                </c:pt>
                <c:pt idx="1035">
                  <c:v>585</c:v>
                </c:pt>
                <c:pt idx="1036">
                  <c:v>646</c:v>
                </c:pt>
                <c:pt idx="1037">
                  <c:v>631</c:v>
                </c:pt>
                <c:pt idx="1038">
                  <c:v>663</c:v>
                </c:pt>
                <c:pt idx="1039">
                  <c:v>707</c:v>
                </c:pt>
                <c:pt idx="1040">
                  <c:v>535</c:v>
                </c:pt>
                <c:pt idx="1041">
                  <c:v>570</c:v>
                </c:pt>
                <c:pt idx="1042">
                  <c:v>746</c:v>
                </c:pt>
                <c:pt idx="1043">
                  <c:v>734</c:v>
                </c:pt>
                <c:pt idx="1044">
                  <c:v>709</c:v>
                </c:pt>
                <c:pt idx="1045">
                  <c:v>690</c:v>
                </c:pt>
                <c:pt idx="1046">
                  <c:v>664</c:v>
                </c:pt>
                <c:pt idx="1047">
                  <c:v>557</c:v>
                </c:pt>
                <c:pt idx="1048">
                  <c:v>633</c:v>
                </c:pt>
                <c:pt idx="1049">
                  <c:v>613</c:v>
                </c:pt>
                <c:pt idx="1050">
                  <c:v>596</c:v>
                </c:pt>
                <c:pt idx="1051">
                  <c:v>546</c:v>
                </c:pt>
                <c:pt idx="1052">
                  <c:v>567</c:v>
                </c:pt>
                <c:pt idx="1053">
                  <c:v>483</c:v>
                </c:pt>
                <c:pt idx="1054">
                  <c:v>533</c:v>
                </c:pt>
                <c:pt idx="1055">
                  <c:v>533</c:v>
                </c:pt>
                <c:pt idx="1056">
                  <c:v>655</c:v>
                </c:pt>
                <c:pt idx="1057">
                  <c:v>432</c:v>
                </c:pt>
                <c:pt idx="1058">
                  <c:v>530</c:v>
                </c:pt>
                <c:pt idx="1059">
                  <c:v>521</c:v>
                </c:pt>
                <c:pt idx="1060">
                  <c:v>462</c:v>
                </c:pt>
                <c:pt idx="1061">
                  <c:v>404</c:v>
                </c:pt>
                <c:pt idx="1062">
                  <c:v>712</c:v>
                </c:pt>
                <c:pt idx="1063">
                  <c:v>741</c:v>
                </c:pt>
                <c:pt idx="1064">
                  <c:v>689</c:v>
                </c:pt>
                <c:pt idx="1065">
                  <c:v>590</c:v>
                </c:pt>
                <c:pt idx="1066">
                  <c:v>522</c:v>
                </c:pt>
                <c:pt idx="1067">
                  <c:v>445</c:v>
                </c:pt>
                <c:pt idx="1068">
                  <c:v>471</c:v>
                </c:pt>
                <c:pt idx="1069">
                  <c:v>534</c:v>
                </c:pt>
                <c:pt idx="1070">
                  <c:v>537</c:v>
                </c:pt>
                <c:pt idx="1071">
                  <c:v>530</c:v>
                </c:pt>
                <c:pt idx="1072">
                  <c:v>625</c:v>
                </c:pt>
                <c:pt idx="1073">
                  <c:v>633</c:v>
                </c:pt>
                <c:pt idx="1074">
                  <c:v>406</c:v>
                </c:pt>
                <c:pt idx="1075">
                  <c:v>403</c:v>
                </c:pt>
                <c:pt idx="1076">
                  <c:v>493</c:v>
                </c:pt>
                <c:pt idx="1077">
                  <c:v>674</c:v>
                </c:pt>
                <c:pt idx="1078">
                  <c:v>674</c:v>
                </c:pt>
                <c:pt idx="1079">
                  <c:v>650</c:v>
                </c:pt>
                <c:pt idx="1080">
                  <c:v>615</c:v>
                </c:pt>
                <c:pt idx="1081">
                  <c:v>724</c:v>
                </c:pt>
                <c:pt idx="1082">
                  <c:v>596</c:v>
                </c:pt>
                <c:pt idx="1083">
                  <c:v>410</c:v>
                </c:pt>
                <c:pt idx="1084">
                  <c:v>554</c:v>
                </c:pt>
                <c:pt idx="1085">
                  <c:v>669</c:v>
                </c:pt>
                <c:pt idx="1086">
                  <c:v>677</c:v>
                </c:pt>
                <c:pt idx="1087">
                  <c:v>664</c:v>
                </c:pt>
                <c:pt idx="1088">
                  <c:v>538</c:v>
                </c:pt>
                <c:pt idx="1089">
                  <c:v>712</c:v>
                </c:pt>
                <c:pt idx="1090">
                  <c:v>632</c:v>
                </c:pt>
                <c:pt idx="1091">
                  <c:v>692</c:v>
                </c:pt>
                <c:pt idx="1092">
                  <c:v>625</c:v>
                </c:pt>
                <c:pt idx="1093">
                  <c:v>448</c:v>
                </c:pt>
                <c:pt idx="1094">
                  <c:v>328</c:v>
                </c:pt>
                <c:pt idx="1095">
                  <c:v>261</c:v>
                </c:pt>
                <c:pt idx="1096">
                  <c:v>312</c:v>
                </c:pt>
                <c:pt idx="1097">
                  <c:v>505</c:v>
                </c:pt>
                <c:pt idx="1098">
                  <c:v>594</c:v>
                </c:pt>
                <c:pt idx="1099">
                  <c:v>577</c:v>
                </c:pt>
                <c:pt idx="1100">
                  <c:v>554</c:v>
                </c:pt>
                <c:pt idx="1101">
                  <c:v>676</c:v>
                </c:pt>
                <c:pt idx="1102">
                  <c:v>673</c:v>
                </c:pt>
                <c:pt idx="1103">
                  <c:v>599</c:v>
                </c:pt>
                <c:pt idx="1104">
                  <c:v>618</c:v>
                </c:pt>
                <c:pt idx="1105">
                  <c:v>589</c:v>
                </c:pt>
                <c:pt idx="1106">
                  <c:v>664</c:v>
                </c:pt>
                <c:pt idx="1107">
                  <c:v>711</c:v>
                </c:pt>
                <c:pt idx="1108">
                  <c:v>626</c:v>
                </c:pt>
                <c:pt idx="1109">
                  <c:v>570</c:v>
                </c:pt>
                <c:pt idx="1110">
                  <c:v>475</c:v>
                </c:pt>
                <c:pt idx="1111">
                  <c:v>507</c:v>
                </c:pt>
                <c:pt idx="1112">
                  <c:v>643</c:v>
                </c:pt>
                <c:pt idx="1113">
                  <c:v>576</c:v>
                </c:pt>
                <c:pt idx="1114">
                  <c:v>596</c:v>
                </c:pt>
                <c:pt idx="1115">
                  <c:v>522</c:v>
                </c:pt>
                <c:pt idx="1116">
                  <c:v>542</c:v>
                </c:pt>
                <c:pt idx="1117">
                  <c:v>472</c:v>
                </c:pt>
                <c:pt idx="1118">
                  <c:v>499</c:v>
                </c:pt>
                <c:pt idx="1119">
                  <c:v>641</c:v>
                </c:pt>
                <c:pt idx="1120">
                  <c:v>686</c:v>
                </c:pt>
                <c:pt idx="1121">
                  <c:v>644</c:v>
                </c:pt>
                <c:pt idx="1122">
                  <c:v>676</c:v>
                </c:pt>
                <c:pt idx="1123">
                  <c:v>677</c:v>
                </c:pt>
                <c:pt idx="1124">
                  <c:v>725</c:v>
                </c:pt>
                <c:pt idx="1125">
                  <c:v>640</c:v>
                </c:pt>
                <c:pt idx="1126">
                  <c:v>641</c:v>
                </c:pt>
                <c:pt idx="1127">
                  <c:v>852</c:v>
                </c:pt>
                <c:pt idx="1128">
                  <c:v>564</c:v>
                </c:pt>
                <c:pt idx="1129">
                  <c:v>945</c:v>
                </c:pt>
                <c:pt idx="1130">
                  <c:v>754</c:v>
                </c:pt>
                <c:pt idx="1131">
                  <c:v>556</c:v>
                </c:pt>
                <c:pt idx="1132">
                  <c:v>666</c:v>
                </c:pt>
                <c:pt idx="1133">
                  <c:v>612</c:v>
                </c:pt>
                <c:pt idx="1134">
                  <c:v>545</c:v>
                </c:pt>
                <c:pt idx="1135">
                  <c:v>567</c:v>
                </c:pt>
                <c:pt idx="1136">
                  <c:v>596</c:v>
                </c:pt>
                <c:pt idx="1137">
                  <c:v>557</c:v>
                </c:pt>
                <c:pt idx="1138">
                  <c:v>770</c:v>
                </c:pt>
                <c:pt idx="1139">
                  <c:v>635</c:v>
                </c:pt>
                <c:pt idx="1140">
                  <c:v>746</c:v>
                </c:pt>
                <c:pt idx="1141">
                  <c:v>643</c:v>
                </c:pt>
                <c:pt idx="1142">
                  <c:v>514</c:v>
                </c:pt>
                <c:pt idx="1143">
                  <c:v>540</c:v>
                </c:pt>
                <c:pt idx="1144">
                  <c:v>613</c:v>
                </c:pt>
                <c:pt idx="1145">
                  <c:v>471</c:v>
                </c:pt>
                <c:pt idx="1146">
                  <c:v>587</c:v>
                </c:pt>
                <c:pt idx="1147">
                  <c:v>682</c:v>
                </c:pt>
                <c:pt idx="1148">
                  <c:v>647</c:v>
                </c:pt>
                <c:pt idx="1149">
                  <c:v>730</c:v>
                </c:pt>
                <c:pt idx="1150">
                  <c:v>689</c:v>
                </c:pt>
                <c:pt idx="1151">
                  <c:v>577</c:v>
                </c:pt>
                <c:pt idx="1152">
                  <c:v>451</c:v>
                </c:pt>
                <c:pt idx="1153">
                  <c:v>599</c:v>
                </c:pt>
                <c:pt idx="1154">
                  <c:v>636</c:v>
                </c:pt>
                <c:pt idx="1155">
                  <c:v>640</c:v>
                </c:pt>
                <c:pt idx="1156">
                  <c:v>815</c:v>
                </c:pt>
                <c:pt idx="1157">
                  <c:v>613</c:v>
                </c:pt>
                <c:pt idx="1158">
                  <c:v>541</c:v>
                </c:pt>
                <c:pt idx="1159">
                  <c:v>628</c:v>
                </c:pt>
                <c:pt idx="1160">
                  <c:v>663</c:v>
                </c:pt>
                <c:pt idx="1161">
                  <c:v>544</c:v>
                </c:pt>
                <c:pt idx="1162">
                  <c:v>705</c:v>
                </c:pt>
                <c:pt idx="1163">
                  <c:v>551</c:v>
                </c:pt>
                <c:pt idx="1164">
                  <c:v>650</c:v>
                </c:pt>
                <c:pt idx="1165">
                  <c:v>583</c:v>
                </c:pt>
                <c:pt idx="1166">
                  <c:v>498</c:v>
                </c:pt>
                <c:pt idx="1167">
                  <c:v>574</c:v>
                </c:pt>
                <c:pt idx="1168">
                  <c:v>720</c:v>
                </c:pt>
                <c:pt idx="1169">
                  <c:v>627</c:v>
                </c:pt>
                <c:pt idx="1170">
                  <c:v>727</c:v>
                </c:pt>
                <c:pt idx="1171">
                  <c:v>625</c:v>
                </c:pt>
                <c:pt idx="1172">
                  <c:v>493</c:v>
                </c:pt>
                <c:pt idx="1173">
                  <c:v>505</c:v>
                </c:pt>
                <c:pt idx="1174">
                  <c:v>645</c:v>
                </c:pt>
                <c:pt idx="1175">
                  <c:v>542</c:v>
                </c:pt>
                <c:pt idx="1176">
                  <c:v>560</c:v>
                </c:pt>
                <c:pt idx="1177">
                  <c:v>670</c:v>
                </c:pt>
                <c:pt idx="1178">
                  <c:v>518</c:v>
                </c:pt>
                <c:pt idx="1179">
                  <c:v>371</c:v>
                </c:pt>
                <c:pt idx="1180">
                  <c:v>270</c:v>
                </c:pt>
                <c:pt idx="1181">
                  <c:v>457</c:v>
                </c:pt>
                <c:pt idx="1182">
                  <c:v>495</c:v>
                </c:pt>
                <c:pt idx="1183">
                  <c:v>458</c:v>
                </c:pt>
                <c:pt idx="1184">
                  <c:v>489</c:v>
                </c:pt>
                <c:pt idx="1185">
                  <c:v>525</c:v>
                </c:pt>
                <c:pt idx="1186">
                  <c:v>447</c:v>
                </c:pt>
                <c:pt idx="1187">
                  <c:v>537</c:v>
                </c:pt>
                <c:pt idx="1188">
                  <c:v>639</c:v>
                </c:pt>
                <c:pt idx="1189">
                  <c:v>598</c:v>
                </c:pt>
                <c:pt idx="1190">
                  <c:v>700</c:v>
                </c:pt>
                <c:pt idx="1191">
                  <c:v>704</c:v>
                </c:pt>
                <c:pt idx="1192">
                  <c:v>755</c:v>
                </c:pt>
                <c:pt idx="1193">
                  <c:v>654</c:v>
                </c:pt>
                <c:pt idx="1194">
                  <c:v>499</c:v>
                </c:pt>
                <c:pt idx="1195">
                  <c:v>564</c:v>
                </c:pt>
                <c:pt idx="1196">
                  <c:v>720</c:v>
                </c:pt>
                <c:pt idx="1197">
                  <c:v>544</c:v>
                </c:pt>
                <c:pt idx="1198">
                  <c:v>654</c:v>
                </c:pt>
                <c:pt idx="1199">
                  <c:v>775</c:v>
                </c:pt>
                <c:pt idx="1200">
                  <c:v>730</c:v>
                </c:pt>
                <c:pt idx="1201">
                  <c:v>572</c:v>
                </c:pt>
                <c:pt idx="1202">
                  <c:v>673</c:v>
                </c:pt>
                <c:pt idx="1203">
                  <c:v>829</c:v>
                </c:pt>
                <c:pt idx="1204">
                  <c:v>783</c:v>
                </c:pt>
                <c:pt idx="1205">
                  <c:v>682</c:v>
                </c:pt>
                <c:pt idx="1206">
                  <c:v>721</c:v>
                </c:pt>
                <c:pt idx="1207">
                  <c:v>568</c:v>
                </c:pt>
                <c:pt idx="1208">
                  <c:v>522</c:v>
                </c:pt>
                <c:pt idx="1209">
                  <c:v>635</c:v>
                </c:pt>
                <c:pt idx="1210">
                  <c:v>577</c:v>
                </c:pt>
                <c:pt idx="1211">
                  <c:v>767</c:v>
                </c:pt>
                <c:pt idx="1212">
                  <c:v>680</c:v>
                </c:pt>
                <c:pt idx="1213">
                  <c:v>577</c:v>
                </c:pt>
                <c:pt idx="1214">
                  <c:v>460</c:v>
                </c:pt>
                <c:pt idx="1215">
                  <c:v>573</c:v>
                </c:pt>
                <c:pt idx="1216">
                  <c:v>545</c:v>
                </c:pt>
                <c:pt idx="1217">
                  <c:v>539</c:v>
                </c:pt>
                <c:pt idx="1218">
                  <c:v>498</c:v>
                </c:pt>
                <c:pt idx="1219">
                  <c:v>692</c:v>
                </c:pt>
                <c:pt idx="1220">
                  <c:v>439</c:v>
                </c:pt>
                <c:pt idx="1221">
                  <c:v>374</c:v>
                </c:pt>
                <c:pt idx="1222">
                  <c:v>502</c:v>
                </c:pt>
                <c:pt idx="1223">
                  <c:v>543</c:v>
                </c:pt>
                <c:pt idx="1224">
                  <c:v>616</c:v>
                </c:pt>
                <c:pt idx="1225">
                  <c:v>544</c:v>
                </c:pt>
                <c:pt idx="1226">
                  <c:v>622</c:v>
                </c:pt>
                <c:pt idx="1227">
                  <c:v>576</c:v>
                </c:pt>
                <c:pt idx="1228">
                  <c:v>612</c:v>
                </c:pt>
                <c:pt idx="1229">
                  <c:v>563</c:v>
                </c:pt>
                <c:pt idx="1230">
                  <c:v>613</c:v>
                </c:pt>
                <c:pt idx="1231">
                  <c:v>558</c:v>
                </c:pt>
                <c:pt idx="1232">
                  <c:v>690</c:v>
                </c:pt>
                <c:pt idx="1233">
                  <c:v>650</c:v>
                </c:pt>
                <c:pt idx="1234">
                  <c:v>615</c:v>
                </c:pt>
                <c:pt idx="1235">
                  <c:v>497</c:v>
                </c:pt>
                <c:pt idx="1236">
                  <c:v>437</c:v>
                </c:pt>
                <c:pt idx="1237">
                  <c:v>518</c:v>
                </c:pt>
                <c:pt idx="1238">
                  <c:v>656</c:v>
                </c:pt>
                <c:pt idx="1239">
                  <c:v>687</c:v>
                </c:pt>
                <c:pt idx="1240">
                  <c:v>720</c:v>
                </c:pt>
                <c:pt idx="1241">
                  <c:v>669</c:v>
                </c:pt>
                <c:pt idx="1242">
                  <c:v>612</c:v>
                </c:pt>
                <c:pt idx="1243">
                  <c:v>682</c:v>
                </c:pt>
                <c:pt idx="1244">
                  <c:v>667</c:v>
                </c:pt>
                <c:pt idx="1245">
                  <c:v>617</c:v>
                </c:pt>
                <c:pt idx="1246">
                  <c:v>560</c:v>
                </c:pt>
                <c:pt idx="1247">
                  <c:v>558</c:v>
                </c:pt>
                <c:pt idx="1248">
                  <c:v>548</c:v>
                </c:pt>
                <c:pt idx="1249">
                  <c:v>552</c:v>
                </c:pt>
                <c:pt idx="1250">
                  <c:v>526</c:v>
                </c:pt>
                <c:pt idx="1251">
                  <c:v>668</c:v>
                </c:pt>
                <c:pt idx="1252">
                  <c:v>577</c:v>
                </c:pt>
                <c:pt idx="1253">
                  <c:v>709</c:v>
                </c:pt>
                <c:pt idx="1254">
                  <c:v>749</c:v>
                </c:pt>
                <c:pt idx="1255">
                  <c:v>739</c:v>
                </c:pt>
                <c:pt idx="1256">
                  <c:v>655</c:v>
                </c:pt>
                <c:pt idx="1257">
                  <c:v>724</c:v>
                </c:pt>
                <c:pt idx="1258">
                  <c:v>714</c:v>
                </c:pt>
                <c:pt idx="1259">
                  <c:v>757</c:v>
                </c:pt>
                <c:pt idx="1260">
                  <c:v>674</c:v>
                </c:pt>
                <c:pt idx="1261">
                  <c:v>577</c:v>
                </c:pt>
                <c:pt idx="1262">
                  <c:v>691</c:v>
                </c:pt>
                <c:pt idx="1263">
                  <c:v>388</c:v>
                </c:pt>
                <c:pt idx="1264">
                  <c:v>533</c:v>
                </c:pt>
                <c:pt idx="1265">
                  <c:v>679</c:v>
                </c:pt>
                <c:pt idx="1266">
                  <c:v>635</c:v>
                </c:pt>
                <c:pt idx="1267">
                  <c:v>574</c:v>
                </c:pt>
                <c:pt idx="1268">
                  <c:v>594</c:v>
                </c:pt>
                <c:pt idx="1269">
                  <c:v>591</c:v>
                </c:pt>
                <c:pt idx="1270">
                  <c:v>547</c:v>
                </c:pt>
                <c:pt idx="1271">
                  <c:v>476</c:v>
                </c:pt>
                <c:pt idx="1272">
                  <c:v>485</c:v>
                </c:pt>
                <c:pt idx="1273">
                  <c:v>514</c:v>
                </c:pt>
                <c:pt idx="1274">
                  <c:v>581</c:v>
                </c:pt>
                <c:pt idx="1275">
                  <c:v>663</c:v>
                </c:pt>
                <c:pt idx="1276">
                  <c:v>682</c:v>
                </c:pt>
                <c:pt idx="1277">
                  <c:v>633</c:v>
                </c:pt>
                <c:pt idx="1278">
                  <c:v>563</c:v>
                </c:pt>
                <c:pt idx="1279">
                  <c:v>566</c:v>
                </c:pt>
                <c:pt idx="1280">
                  <c:v>696</c:v>
                </c:pt>
                <c:pt idx="1281">
                  <c:v>648</c:v>
                </c:pt>
                <c:pt idx="1282">
                  <c:v>663</c:v>
                </c:pt>
                <c:pt idx="1283">
                  <c:v>548</c:v>
                </c:pt>
                <c:pt idx="1284">
                  <c:v>509</c:v>
                </c:pt>
                <c:pt idx="1285">
                  <c:v>491</c:v>
                </c:pt>
                <c:pt idx="1286">
                  <c:v>518</c:v>
                </c:pt>
                <c:pt idx="1287">
                  <c:v>585</c:v>
                </c:pt>
                <c:pt idx="1288">
                  <c:v>594</c:v>
                </c:pt>
                <c:pt idx="1289">
                  <c:v>614</c:v>
                </c:pt>
                <c:pt idx="1290">
                  <c:v>546</c:v>
                </c:pt>
                <c:pt idx="1291">
                  <c:v>474</c:v>
                </c:pt>
                <c:pt idx="1292">
                  <c:v>389</c:v>
                </c:pt>
                <c:pt idx="1293">
                  <c:v>489</c:v>
                </c:pt>
                <c:pt idx="1294">
                  <c:v>437</c:v>
                </c:pt>
                <c:pt idx="1295">
                  <c:v>450</c:v>
                </c:pt>
                <c:pt idx="1296">
                  <c:v>496</c:v>
                </c:pt>
                <c:pt idx="1297">
                  <c:v>511</c:v>
                </c:pt>
                <c:pt idx="1298">
                  <c:v>422</c:v>
                </c:pt>
                <c:pt idx="1299">
                  <c:v>427</c:v>
                </c:pt>
                <c:pt idx="1300">
                  <c:v>439</c:v>
                </c:pt>
                <c:pt idx="1301">
                  <c:v>459</c:v>
                </c:pt>
                <c:pt idx="1302">
                  <c:v>447</c:v>
                </c:pt>
                <c:pt idx="1303">
                  <c:v>436</c:v>
                </c:pt>
                <c:pt idx="1304">
                  <c:v>497</c:v>
                </c:pt>
                <c:pt idx="1305">
                  <c:v>419</c:v>
                </c:pt>
                <c:pt idx="1306">
                  <c:v>398</c:v>
                </c:pt>
                <c:pt idx="1307">
                  <c:v>492</c:v>
                </c:pt>
                <c:pt idx="1308">
                  <c:v>530</c:v>
                </c:pt>
                <c:pt idx="1309">
                  <c:v>511</c:v>
                </c:pt>
                <c:pt idx="1310">
                  <c:v>503</c:v>
                </c:pt>
                <c:pt idx="1311">
                  <c:v>389</c:v>
                </c:pt>
                <c:pt idx="1312">
                  <c:v>400</c:v>
                </c:pt>
                <c:pt idx="1313">
                  <c:v>352</c:v>
                </c:pt>
                <c:pt idx="1314">
                  <c:v>414</c:v>
                </c:pt>
                <c:pt idx="1315">
                  <c:v>444</c:v>
                </c:pt>
                <c:pt idx="1316">
                  <c:v>516</c:v>
                </c:pt>
                <c:pt idx="1317">
                  <c:v>516</c:v>
                </c:pt>
                <c:pt idx="1318">
                  <c:v>550</c:v>
                </c:pt>
                <c:pt idx="1319">
                  <c:v>482</c:v>
                </c:pt>
                <c:pt idx="1320">
                  <c:v>364</c:v>
                </c:pt>
                <c:pt idx="1321">
                  <c:v>528</c:v>
                </c:pt>
                <c:pt idx="1322">
                  <c:v>522</c:v>
                </c:pt>
                <c:pt idx="1323">
                  <c:v>527</c:v>
                </c:pt>
                <c:pt idx="1324">
                  <c:v>488</c:v>
                </c:pt>
                <c:pt idx="1325">
                  <c:v>500</c:v>
                </c:pt>
                <c:pt idx="1326">
                  <c:v>558</c:v>
                </c:pt>
                <c:pt idx="1327">
                  <c:v>520</c:v>
                </c:pt>
                <c:pt idx="1328">
                  <c:v>788</c:v>
                </c:pt>
                <c:pt idx="1329">
                  <c:v>690</c:v>
                </c:pt>
                <c:pt idx="1330">
                  <c:v>562</c:v>
                </c:pt>
                <c:pt idx="1331">
                  <c:v>554</c:v>
                </c:pt>
                <c:pt idx="1332">
                  <c:v>680</c:v>
                </c:pt>
                <c:pt idx="1333">
                  <c:v>676</c:v>
                </c:pt>
                <c:pt idx="1334">
                  <c:v>620</c:v>
                </c:pt>
                <c:pt idx="1335">
                  <c:v>652</c:v>
                </c:pt>
                <c:pt idx="1336">
                  <c:v>739</c:v>
                </c:pt>
                <c:pt idx="1337">
                  <c:v>670</c:v>
                </c:pt>
                <c:pt idx="1338">
                  <c:v>641</c:v>
                </c:pt>
                <c:pt idx="1339">
                  <c:v>618</c:v>
                </c:pt>
                <c:pt idx="1340">
                  <c:v>652</c:v>
                </c:pt>
                <c:pt idx="1341">
                  <c:v>624</c:v>
                </c:pt>
                <c:pt idx="1342">
                  <c:v>533</c:v>
                </c:pt>
                <c:pt idx="1343">
                  <c:v>706</c:v>
                </c:pt>
                <c:pt idx="1344">
                  <c:v>673</c:v>
                </c:pt>
                <c:pt idx="1345">
                  <c:v>546</c:v>
                </c:pt>
                <c:pt idx="1346">
                  <c:v>511</c:v>
                </c:pt>
                <c:pt idx="1347">
                  <c:v>575</c:v>
                </c:pt>
                <c:pt idx="1348">
                  <c:v>663</c:v>
                </c:pt>
                <c:pt idx="1349">
                  <c:v>688</c:v>
                </c:pt>
                <c:pt idx="1350">
                  <c:v>738</c:v>
                </c:pt>
                <c:pt idx="1351">
                  <c:v>590</c:v>
                </c:pt>
                <c:pt idx="1352">
                  <c:v>650</c:v>
                </c:pt>
                <c:pt idx="1353">
                  <c:v>496</c:v>
                </c:pt>
                <c:pt idx="1354">
                  <c:v>540</c:v>
                </c:pt>
                <c:pt idx="1355">
                  <c:v>559</c:v>
                </c:pt>
                <c:pt idx="1356">
                  <c:v>573</c:v>
                </c:pt>
                <c:pt idx="1357">
                  <c:v>524</c:v>
                </c:pt>
                <c:pt idx="1358">
                  <c:v>475</c:v>
                </c:pt>
                <c:pt idx="1359">
                  <c:v>523</c:v>
                </c:pt>
                <c:pt idx="1360">
                  <c:v>532</c:v>
                </c:pt>
                <c:pt idx="1361">
                  <c:v>621</c:v>
                </c:pt>
                <c:pt idx="1362">
                  <c:v>608</c:v>
                </c:pt>
                <c:pt idx="1363">
                  <c:v>696</c:v>
                </c:pt>
                <c:pt idx="1364">
                  <c:v>712</c:v>
                </c:pt>
                <c:pt idx="1365">
                  <c:v>679</c:v>
                </c:pt>
                <c:pt idx="1366">
                  <c:v>770</c:v>
                </c:pt>
                <c:pt idx="1367">
                  <c:v>651</c:v>
                </c:pt>
                <c:pt idx="1368">
                  <c:v>569</c:v>
                </c:pt>
                <c:pt idx="1369">
                  <c:v>408</c:v>
                </c:pt>
                <c:pt idx="1370">
                  <c:v>463</c:v>
                </c:pt>
                <c:pt idx="1371">
                  <c:v>577</c:v>
                </c:pt>
                <c:pt idx="1372">
                  <c:v>653</c:v>
                </c:pt>
                <c:pt idx="1373">
                  <c:v>705</c:v>
                </c:pt>
                <c:pt idx="1374">
                  <c:v>651</c:v>
                </c:pt>
                <c:pt idx="1375">
                  <c:v>549</c:v>
                </c:pt>
                <c:pt idx="1376">
                  <c:v>520</c:v>
                </c:pt>
                <c:pt idx="1377">
                  <c:v>658</c:v>
                </c:pt>
                <c:pt idx="1378">
                  <c:v>690</c:v>
                </c:pt>
                <c:pt idx="1379">
                  <c:v>677</c:v>
                </c:pt>
                <c:pt idx="1380">
                  <c:v>605</c:v>
                </c:pt>
                <c:pt idx="1381">
                  <c:v>616</c:v>
                </c:pt>
                <c:pt idx="1382">
                  <c:v>569</c:v>
                </c:pt>
                <c:pt idx="1383">
                  <c:v>524</c:v>
                </c:pt>
                <c:pt idx="1384">
                  <c:v>603</c:v>
                </c:pt>
                <c:pt idx="1385">
                  <c:v>592</c:v>
                </c:pt>
                <c:pt idx="1386">
                  <c:v>607</c:v>
                </c:pt>
                <c:pt idx="1387">
                  <c:v>672</c:v>
                </c:pt>
                <c:pt idx="1388">
                  <c:v>593</c:v>
                </c:pt>
                <c:pt idx="1389">
                  <c:v>645</c:v>
                </c:pt>
                <c:pt idx="1390">
                  <c:v>527</c:v>
                </c:pt>
                <c:pt idx="1391">
                  <c:v>677</c:v>
                </c:pt>
                <c:pt idx="1392">
                  <c:v>696</c:v>
                </c:pt>
                <c:pt idx="1393">
                  <c:v>656</c:v>
                </c:pt>
                <c:pt idx="1394">
                  <c:v>669</c:v>
                </c:pt>
                <c:pt idx="1395">
                  <c:v>541</c:v>
                </c:pt>
                <c:pt idx="1396">
                  <c:v>530</c:v>
                </c:pt>
                <c:pt idx="1397">
                  <c:v>539</c:v>
                </c:pt>
                <c:pt idx="1398">
                  <c:v>560</c:v>
                </c:pt>
                <c:pt idx="1399">
                  <c:v>698</c:v>
                </c:pt>
                <c:pt idx="1400">
                  <c:v>813</c:v>
                </c:pt>
                <c:pt idx="1401">
                  <c:v>882</c:v>
                </c:pt>
                <c:pt idx="1402">
                  <c:v>792</c:v>
                </c:pt>
                <c:pt idx="1403">
                  <c:v>662</c:v>
                </c:pt>
                <c:pt idx="1404">
                  <c:v>518</c:v>
                </c:pt>
                <c:pt idx="1405">
                  <c:v>687</c:v>
                </c:pt>
                <c:pt idx="1406">
                  <c:v>801</c:v>
                </c:pt>
                <c:pt idx="1407">
                  <c:v>727</c:v>
                </c:pt>
                <c:pt idx="1408">
                  <c:v>718</c:v>
                </c:pt>
                <c:pt idx="1409">
                  <c:v>716</c:v>
                </c:pt>
                <c:pt idx="1410">
                  <c:v>669</c:v>
                </c:pt>
                <c:pt idx="1411">
                  <c:v>633</c:v>
                </c:pt>
                <c:pt idx="1412">
                  <c:v>676</c:v>
                </c:pt>
                <c:pt idx="1413">
                  <c:v>596</c:v>
                </c:pt>
                <c:pt idx="1414">
                  <c:v>584</c:v>
                </c:pt>
                <c:pt idx="1415">
                  <c:v>716</c:v>
                </c:pt>
                <c:pt idx="1416">
                  <c:v>618</c:v>
                </c:pt>
                <c:pt idx="1417">
                  <c:v>425</c:v>
                </c:pt>
                <c:pt idx="1418">
                  <c:v>383</c:v>
                </c:pt>
                <c:pt idx="1419">
                  <c:v>449</c:v>
                </c:pt>
                <c:pt idx="1420">
                  <c:v>499</c:v>
                </c:pt>
                <c:pt idx="1421">
                  <c:v>494</c:v>
                </c:pt>
                <c:pt idx="1422">
                  <c:v>466</c:v>
                </c:pt>
                <c:pt idx="1423">
                  <c:v>498</c:v>
                </c:pt>
                <c:pt idx="1424">
                  <c:v>495</c:v>
                </c:pt>
                <c:pt idx="1425">
                  <c:v>499</c:v>
                </c:pt>
                <c:pt idx="1426">
                  <c:v>671</c:v>
                </c:pt>
                <c:pt idx="1427">
                  <c:v>614</c:v>
                </c:pt>
                <c:pt idx="1428">
                  <c:v>724</c:v>
                </c:pt>
                <c:pt idx="1429">
                  <c:v>741</c:v>
                </c:pt>
                <c:pt idx="1430">
                  <c:v>649</c:v>
                </c:pt>
                <c:pt idx="1431">
                  <c:v>560</c:v>
                </c:pt>
                <c:pt idx="1432">
                  <c:v>530</c:v>
                </c:pt>
                <c:pt idx="1433">
                  <c:v>703</c:v>
                </c:pt>
                <c:pt idx="1434">
                  <c:v>690</c:v>
                </c:pt>
                <c:pt idx="1435">
                  <c:v>729</c:v>
                </c:pt>
                <c:pt idx="1436">
                  <c:v>522</c:v>
                </c:pt>
                <c:pt idx="1437">
                  <c:v>579</c:v>
                </c:pt>
                <c:pt idx="1438">
                  <c:v>615</c:v>
                </c:pt>
                <c:pt idx="1439">
                  <c:v>640</c:v>
                </c:pt>
                <c:pt idx="1440">
                  <c:v>534</c:v>
                </c:pt>
                <c:pt idx="1441">
                  <c:v>656</c:v>
                </c:pt>
                <c:pt idx="1442">
                  <c:v>763</c:v>
                </c:pt>
                <c:pt idx="1443">
                  <c:v>763</c:v>
                </c:pt>
                <c:pt idx="1444">
                  <c:v>738</c:v>
                </c:pt>
                <c:pt idx="1445">
                  <c:v>564</c:v>
                </c:pt>
                <c:pt idx="1446">
                  <c:v>506</c:v>
                </c:pt>
                <c:pt idx="1447">
                  <c:v>763</c:v>
                </c:pt>
                <c:pt idx="1448">
                  <c:v>789</c:v>
                </c:pt>
                <c:pt idx="1449">
                  <c:v>753</c:v>
                </c:pt>
                <c:pt idx="1450">
                  <c:v>454</c:v>
                </c:pt>
                <c:pt idx="1451">
                  <c:v>429</c:v>
                </c:pt>
                <c:pt idx="1452">
                  <c:v>472</c:v>
                </c:pt>
                <c:pt idx="1453">
                  <c:v>618</c:v>
                </c:pt>
                <c:pt idx="1454">
                  <c:v>586</c:v>
                </c:pt>
                <c:pt idx="1455">
                  <c:v>557</c:v>
                </c:pt>
                <c:pt idx="1456">
                  <c:v>592</c:v>
                </c:pt>
                <c:pt idx="1457">
                  <c:v>414</c:v>
                </c:pt>
                <c:pt idx="1458">
                  <c:v>529</c:v>
                </c:pt>
                <c:pt idx="1459">
                  <c:v>529</c:v>
                </c:pt>
                <c:pt idx="1460">
                  <c:v>452</c:v>
                </c:pt>
                <c:pt idx="1461">
                  <c:v>540</c:v>
                </c:pt>
                <c:pt idx="1462">
                  <c:v>663</c:v>
                </c:pt>
                <c:pt idx="1463">
                  <c:v>687</c:v>
                </c:pt>
                <c:pt idx="1464">
                  <c:v>554</c:v>
                </c:pt>
                <c:pt idx="1465">
                  <c:v>595</c:v>
                </c:pt>
                <c:pt idx="1466">
                  <c:v>380</c:v>
                </c:pt>
                <c:pt idx="1467">
                  <c:v>360</c:v>
                </c:pt>
                <c:pt idx="1468">
                  <c:v>488</c:v>
                </c:pt>
                <c:pt idx="1469">
                  <c:v>558</c:v>
                </c:pt>
                <c:pt idx="1470">
                  <c:v>493</c:v>
                </c:pt>
                <c:pt idx="1471">
                  <c:v>497</c:v>
                </c:pt>
                <c:pt idx="1472">
                  <c:v>433</c:v>
                </c:pt>
                <c:pt idx="1473">
                  <c:v>534</c:v>
                </c:pt>
                <c:pt idx="1474">
                  <c:v>466</c:v>
                </c:pt>
                <c:pt idx="1475">
                  <c:v>475</c:v>
                </c:pt>
                <c:pt idx="1476">
                  <c:v>598</c:v>
                </c:pt>
                <c:pt idx="1477">
                  <c:v>471</c:v>
                </c:pt>
                <c:pt idx="1478">
                  <c:v>474</c:v>
                </c:pt>
                <c:pt idx="1479">
                  <c:v>530</c:v>
                </c:pt>
                <c:pt idx="1480">
                  <c:v>361</c:v>
                </c:pt>
                <c:pt idx="1481">
                  <c:v>320</c:v>
                </c:pt>
                <c:pt idx="1482">
                  <c:v>352</c:v>
                </c:pt>
                <c:pt idx="1483">
                  <c:v>421</c:v>
                </c:pt>
                <c:pt idx="1484">
                  <c:v>403</c:v>
                </c:pt>
                <c:pt idx="1485">
                  <c:v>515</c:v>
                </c:pt>
                <c:pt idx="1486">
                  <c:v>507</c:v>
                </c:pt>
                <c:pt idx="1487">
                  <c:v>418</c:v>
                </c:pt>
                <c:pt idx="1488">
                  <c:v>498</c:v>
                </c:pt>
                <c:pt idx="1489">
                  <c:v>623</c:v>
                </c:pt>
                <c:pt idx="1490">
                  <c:v>595</c:v>
                </c:pt>
                <c:pt idx="1491">
                  <c:v>731</c:v>
                </c:pt>
                <c:pt idx="1492">
                  <c:v>649</c:v>
                </c:pt>
                <c:pt idx="1493">
                  <c:v>463</c:v>
                </c:pt>
                <c:pt idx="1494">
                  <c:v>459</c:v>
                </c:pt>
                <c:pt idx="1495">
                  <c:v>568</c:v>
                </c:pt>
                <c:pt idx="1496">
                  <c:v>727</c:v>
                </c:pt>
                <c:pt idx="1497">
                  <c:v>647</c:v>
                </c:pt>
                <c:pt idx="1498">
                  <c:v>756</c:v>
                </c:pt>
                <c:pt idx="1499">
                  <c:v>809</c:v>
                </c:pt>
                <c:pt idx="1500">
                  <c:v>781</c:v>
                </c:pt>
                <c:pt idx="1501">
                  <c:v>644</c:v>
                </c:pt>
                <c:pt idx="1502">
                  <c:v>644</c:v>
                </c:pt>
                <c:pt idx="1503">
                  <c:v>741</c:v>
                </c:pt>
                <c:pt idx="1504">
                  <c:v>687</c:v>
                </c:pt>
                <c:pt idx="1505">
                  <c:v>900</c:v>
                </c:pt>
                <c:pt idx="1506">
                  <c:v>737</c:v>
                </c:pt>
                <c:pt idx="1507">
                  <c:v>777</c:v>
                </c:pt>
                <c:pt idx="1508">
                  <c:v>736</c:v>
                </c:pt>
                <c:pt idx="1509">
                  <c:v>667</c:v>
                </c:pt>
                <c:pt idx="1510">
                  <c:v>617</c:v>
                </c:pt>
                <c:pt idx="1511">
                  <c:v>691</c:v>
                </c:pt>
                <c:pt idx="1512">
                  <c:v>679</c:v>
                </c:pt>
                <c:pt idx="1513">
                  <c:v>792</c:v>
                </c:pt>
                <c:pt idx="1514">
                  <c:v>659</c:v>
                </c:pt>
                <c:pt idx="1515">
                  <c:v>651</c:v>
                </c:pt>
                <c:pt idx="1516">
                  <c:v>731</c:v>
                </c:pt>
                <c:pt idx="1517">
                  <c:v>558</c:v>
                </c:pt>
                <c:pt idx="1518">
                  <c:v>687</c:v>
                </c:pt>
                <c:pt idx="1519">
                  <c:v>756</c:v>
                </c:pt>
                <c:pt idx="1520">
                  <c:v>723</c:v>
                </c:pt>
                <c:pt idx="1521">
                  <c:v>722</c:v>
                </c:pt>
                <c:pt idx="1522">
                  <c:v>649</c:v>
                </c:pt>
                <c:pt idx="1523">
                  <c:v>742</c:v>
                </c:pt>
                <c:pt idx="1524">
                  <c:v>823</c:v>
                </c:pt>
                <c:pt idx="1525">
                  <c:v>856</c:v>
                </c:pt>
                <c:pt idx="1526">
                  <c:v>844</c:v>
                </c:pt>
                <c:pt idx="1527">
                  <c:v>736</c:v>
                </c:pt>
                <c:pt idx="1528">
                  <c:v>760</c:v>
                </c:pt>
                <c:pt idx="1529">
                  <c:v>716</c:v>
                </c:pt>
                <c:pt idx="1530">
                  <c:v>565</c:v>
                </c:pt>
                <c:pt idx="1531">
                  <c:v>621</c:v>
                </c:pt>
                <c:pt idx="1532">
                  <c:v>694</c:v>
                </c:pt>
                <c:pt idx="1533">
                  <c:v>733</c:v>
                </c:pt>
                <c:pt idx="1534">
                  <c:v>736</c:v>
                </c:pt>
                <c:pt idx="1535">
                  <c:v>663</c:v>
                </c:pt>
                <c:pt idx="1536">
                  <c:v>479</c:v>
                </c:pt>
                <c:pt idx="1537">
                  <c:v>510</c:v>
                </c:pt>
                <c:pt idx="1538">
                  <c:v>700</c:v>
                </c:pt>
                <c:pt idx="1539">
                  <c:v>704</c:v>
                </c:pt>
                <c:pt idx="1540">
                  <c:v>683</c:v>
                </c:pt>
                <c:pt idx="1541">
                  <c:v>707</c:v>
                </c:pt>
                <c:pt idx="1542">
                  <c:v>583</c:v>
                </c:pt>
                <c:pt idx="1543">
                  <c:v>483</c:v>
                </c:pt>
                <c:pt idx="1544">
                  <c:v>526</c:v>
                </c:pt>
                <c:pt idx="1545">
                  <c:v>779</c:v>
                </c:pt>
                <c:pt idx="1546">
                  <c:v>824</c:v>
                </c:pt>
                <c:pt idx="1547">
                  <c:v>751</c:v>
                </c:pt>
                <c:pt idx="1548">
                  <c:v>812</c:v>
                </c:pt>
                <c:pt idx="1549">
                  <c:v>975</c:v>
                </c:pt>
                <c:pt idx="1550">
                  <c:v>738</c:v>
                </c:pt>
                <c:pt idx="1551">
                  <c:v>567</c:v>
                </c:pt>
                <c:pt idx="1552">
                  <c:v>798</c:v>
                </c:pt>
                <c:pt idx="1553">
                  <c:v>869</c:v>
                </c:pt>
                <c:pt idx="1554">
                  <c:v>918</c:v>
                </c:pt>
                <c:pt idx="1555">
                  <c:v>900</c:v>
                </c:pt>
                <c:pt idx="1556">
                  <c:v>949</c:v>
                </c:pt>
                <c:pt idx="1557">
                  <c:v>715</c:v>
                </c:pt>
                <c:pt idx="1558">
                  <c:v>507</c:v>
                </c:pt>
                <c:pt idx="1559">
                  <c:v>570</c:v>
                </c:pt>
                <c:pt idx="1560">
                  <c:v>716</c:v>
                </c:pt>
                <c:pt idx="1561">
                  <c:v>662</c:v>
                </c:pt>
                <c:pt idx="1562">
                  <c:v>699</c:v>
                </c:pt>
                <c:pt idx="1563">
                  <c:v>604</c:v>
                </c:pt>
                <c:pt idx="1564">
                  <c:v>431</c:v>
                </c:pt>
                <c:pt idx="1565">
                  <c:v>531</c:v>
                </c:pt>
                <c:pt idx="1566">
                  <c:v>588</c:v>
                </c:pt>
                <c:pt idx="1567">
                  <c:v>672</c:v>
                </c:pt>
                <c:pt idx="1568">
                  <c:v>807</c:v>
                </c:pt>
                <c:pt idx="1569">
                  <c:v>653</c:v>
                </c:pt>
                <c:pt idx="1570">
                  <c:v>634</c:v>
                </c:pt>
                <c:pt idx="1571">
                  <c:v>481</c:v>
                </c:pt>
                <c:pt idx="1572">
                  <c:v>519</c:v>
                </c:pt>
                <c:pt idx="1573">
                  <c:v>639</c:v>
                </c:pt>
                <c:pt idx="1574">
                  <c:v>769</c:v>
                </c:pt>
                <c:pt idx="1575">
                  <c:v>703</c:v>
                </c:pt>
                <c:pt idx="1576">
                  <c:v>748</c:v>
                </c:pt>
                <c:pt idx="1577">
                  <c:v>762</c:v>
                </c:pt>
                <c:pt idx="1578">
                  <c:v>649</c:v>
                </c:pt>
                <c:pt idx="1579">
                  <c:v>571</c:v>
                </c:pt>
                <c:pt idx="1580">
                  <c:v>777</c:v>
                </c:pt>
                <c:pt idx="1581">
                  <c:v>848</c:v>
                </c:pt>
                <c:pt idx="1582">
                  <c:v>833</c:v>
                </c:pt>
                <c:pt idx="1583">
                  <c:v>954</c:v>
                </c:pt>
                <c:pt idx="1584">
                  <c:v>873</c:v>
                </c:pt>
                <c:pt idx="1585">
                  <c:v>780</c:v>
                </c:pt>
                <c:pt idx="1586">
                  <c:v>715</c:v>
                </c:pt>
                <c:pt idx="1587">
                  <c:v>800</c:v>
                </c:pt>
                <c:pt idx="1588">
                  <c:v>948</c:v>
                </c:pt>
                <c:pt idx="1589">
                  <c:v>965</c:v>
                </c:pt>
                <c:pt idx="1590">
                  <c:v>819</c:v>
                </c:pt>
                <c:pt idx="1591">
                  <c:v>851</c:v>
                </c:pt>
                <c:pt idx="1592">
                  <c:v>673</c:v>
                </c:pt>
                <c:pt idx="1593">
                  <c:v>667</c:v>
                </c:pt>
                <c:pt idx="1594">
                  <c:v>849</c:v>
                </c:pt>
                <c:pt idx="1595">
                  <c:v>849</c:v>
                </c:pt>
                <c:pt idx="1596">
                  <c:v>766</c:v>
                </c:pt>
                <c:pt idx="1597">
                  <c:v>811</c:v>
                </c:pt>
                <c:pt idx="1598">
                  <c:v>870</c:v>
                </c:pt>
                <c:pt idx="1599">
                  <c:v>733</c:v>
                </c:pt>
                <c:pt idx="1600">
                  <c:v>790</c:v>
                </c:pt>
                <c:pt idx="1601">
                  <c:v>765</c:v>
                </c:pt>
                <c:pt idx="1602">
                  <c:v>684</c:v>
                </c:pt>
                <c:pt idx="1603">
                  <c:v>779</c:v>
                </c:pt>
                <c:pt idx="1604">
                  <c:v>909</c:v>
                </c:pt>
                <c:pt idx="1605">
                  <c:v>1050</c:v>
                </c:pt>
                <c:pt idx="1606">
                  <c:v>838</c:v>
                </c:pt>
                <c:pt idx="1607">
                  <c:v>755</c:v>
                </c:pt>
                <c:pt idx="1608">
                  <c:v>735</c:v>
                </c:pt>
                <c:pt idx="1609">
                  <c:v>703</c:v>
                </c:pt>
                <c:pt idx="1610">
                  <c:v>854</c:v>
                </c:pt>
                <c:pt idx="1611">
                  <c:v>820</c:v>
                </c:pt>
                <c:pt idx="1612">
                  <c:v>761</c:v>
                </c:pt>
                <c:pt idx="1613">
                  <c:v>746</c:v>
                </c:pt>
                <c:pt idx="1614">
                  <c:v>706</c:v>
                </c:pt>
                <c:pt idx="1615">
                  <c:v>846</c:v>
                </c:pt>
                <c:pt idx="1616">
                  <c:v>908</c:v>
                </c:pt>
                <c:pt idx="1617">
                  <c:v>873</c:v>
                </c:pt>
                <c:pt idx="1618">
                  <c:v>921</c:v>
                </c:pt>
                <c:pt idx="1619">
                  <c:v>959</c:v>
                </c:pt>
                <c:pt idx="1620">
                  <c:v>981</c:v>
                </c:pt>
                <c:pt idx="1621">
                  <c:v>876</c:v>
                </c:pt>
                <c:pt idx="1622">
                  <c:v>866</c:v>
                </c:pt>
                <c:pt idx="1623">
                  <c:v>922</c:v>
                </c:pt>
                <c:pt idx="1624">
                  <c:v>966</c:v>
                </c:pt>
                <c:pt idx="1625">
                  <c:v>1023</c:v>
                </c:pt>
                <c:pt idx="1626">
                  <c:v>943</c:v>
                </c:pt>
                <c:pt idx="1627">
                  <c:v>890</c:v>
                </c:pt>
                <c:pt idx="1628">
                  <c:v>873</c:v>
                </c:pt>
                <c:pt idx="1629">
                  <c:v>917</c:v>
                </c:pt>
                <c:pt idx="1630">
                  <c:v>925</c:v>
                </c:pt>
                <c:pt idx="1631">
                  <c:v>923</c:v>
                </c:pt>
                <c:pt idx="1632">
                  <c:v>928</c:v>
                </c:pt>
                <c:pt idx="1633">
                  <c:v>907</c:v>
                </c:pt>
                <c:pt idx="1634">
                  <c:v>946</c:v>
                </c:pt>
                <c:pt idx="1635">
                  <c:v>784</c:v>
                </c:pt>
                <c:pt idx="1636">
                  <c:v>908</c:v>
                </c:pt>
                <c:pt idx="1637">
                  <c:v>1002</c:v>
                </c:pt>
                <c:pt idx="1638">
                  <c:v>816</c:v>
                </c:pt>
                <c:pt idx="1639">
                  <c:v>922</c:v>
                </c:pt>
                <c:pt idx="1640">
                  <c:v>1019</c:v>
                </c:pt>
                <c:pt idx="1641">
                  <c:v>852</c:v>
                </c:pt>
                <c:pt idx="1642">
                  <c:v>785</c:v>
                </c:pt>
                <c:pt idx="1643">
                  <c:v>822</c:v>
                </c:pt>
                <c:pt idx="1644">
                  <c:v>947</c:v>
                </c:pt>
                <c:pt idx="1645">
                  <c:v>974</c:v>
                </c:pt>
                <c:pt idx="1646">
                  <c:v>756</c:v>
                </c:pt>
                <c:pt idx="1647">
                  <c:v>904</c:v>
                </c:pt>
                <c:pt idx="1648">
                  <c:v>783</c:v>
                </c:pt>
                <c:pt idx="1649">
                  <c:v>774</c:v>
                </c:pt>
                <c:pt idx="1650">
                  <c:v>844</c:v>
                </c:pt>
                <c:pt idx="1651">
                  <c:v>871</c:v>
                </c:pt>
                <c:pt idx="1652">
                  <c:v>757</c:v>
                </c:pt>
                <c:pt idx="1653">
                  <c:v>862</c:v>
                </c:pt>
                <c:pt idx="1654">
                  <c:v>897</c:v>
                </c:pt>
                <c:pt idx="1655">
                  <c:v>747</c:v>
                </c:pt>
                <c:pt idx="1656">
                  <c:v>706</c:v>
                </c:pt>
                <c:pt idx="1657">
                  <c:v>752</c:v>
                </c:pt>
                <c:pt idx="1658">
                  <c:v>748</c:v>
                </c:pt>
                <c:pt idx="1659">
                  <c:v>828</c:v>
                </c:pt>
                <c:pt idx="1660">
                  <c:v>806</c:v>
                </c:pt>
                <c:pt idx="1661">
                  <c:v>807</c:v>
                </c:pt>
                <c:pt idx="1662">
                  <c:v>662</c:v>
                </c:pt>
                <c:pt idx="1663">
                  <c:v>724</c:v>
                </c:pt>
                <c:pt idx="1664">
                  <c:v>765</c:v>
                </c:pt>
                <c:pt idx="1665">
                  <c:v>827</c:v>
                </c:pt>
                <c:pt idx="1666">
                  <c:v>766</c:v>
                </c:pt>
                <c:pt idx="1667">
                  <c:v>648</c:v>
                </c:pt>
                <c:pt idx="1668">
                  <c:v>672</c:v>
                </c:pt>
                <c:pt idx="1669">
                  <c:v>659</c:v>
                </c:pt>
                <c:pt idx="1670">
                  <c:v>645</c:v>
                </c:pt>
                <c:pt idx="1671">
                  <c:v>728</c:v>
                </c:pt>
                <c:pt idx="1672">
                  <c:v>797</c:v>
                </c:pt>
                <c:pt idx="1673">
                  <c:v>744</c:v>
                </c:pt>
                <c:pt idx="1674">
                  <c:v>804</c:v>
                </c:pt>
                <c:pt idx="1675">
                  <c:v>734</c:v>
                </c:pt>
                <c:pt idx="1676">
                  <c:v>623</c:v>
                </c:pt>
                <c:pt idx="1677">
                  <c:v>608</c:v>
                </c:pt>
                <c:pt idx="1678">
                  <c:v>859</c:v>
                </c:pt>
                <c:pt idx="1679">
                  <c:v>885</c:v>
                </c:pt>
                <c:pt idx="1680">
                  <c:v>871</c:v>
                </c:pt>
                <c:pt idx="1681">
                  <c:v>866</c:v>
                </c:pt>
                <c:pt idx="1682">
                  <c:v>929</c:v>
                </c:pt>
                <c:pt idx="1683">
                  <c:v>718</c:v>
                </c:pt>
                <c:pt idx="1684">
                  <c:v>761</c:v>
                </c:pt>
                <c:pt idx="1685">
                  <c:v>853</c:v>
                </c:pt>
                <c:pt idx="1686">
                  <c:v>845</c:v>
                </c:pt>
                <c:pt idx="1687">
                  <c:v>830</c:v>
                </c:pt>
                <c:pt idx="1688">
                  <c:v>771</c:v>
                </c:pt>
                <c:pt idx="1689">
                  <c:v>854</c:v>
                </c:pt>
                <c:pt idx="1690">
                  <c:v>683</c:v>
                </c:pt>
                <c:pt idx="1691">
                  <c:v>680</c:v>
                </c:pt>
                <c:pt idx="1692">
                  <c:v>817</c:v>
                </c:pt>
                <c:pt idx="1693">
                  <c:v>766</c:v>
                </c:pt>
                <c:pt idx="1694">
                  <c:v>856</c:v>
                </c:pt>
                <c:pt idx="1695">
                  <c:v>784</c:v>
                </c:pt>
                <c:pt idx="1696">
                  <c:v>831</c:v>
                </c:pt>
                <c:pt idx="1697">
                  <c:v>781</c:v>
                </c:pt>
                <c:pt idx="1698">
                  <c:v>653</c:v>
                </c:pt>
                <c:pt idx="1699">
                  <c:v>806</c:v>
                </c:pt>
                <c:pt idx="1700">
                  <c:v>854</c:v>
                </c:pt>
                <c:pt idx="1701">
                  <c:v>723</c:v>
                </c:pt>
                <c:pt idx="1702">
                  <c:v>703</c:v>
                </c:pt>
                <c:pt idx="1703">
                  <c:v>704</c:v>
                </c:pt>
                <c:pt idx="1704">
                  <c:v>571</c:v>
                </c:pt>
                <c:pt idx="1705">
                  <c:v>601</c:v>
                </c:pt>
                <c:pt idx="1706">
                  <c:v>651</c:v>
                </c:pt>
                <c:pt idx="1707">
                  <c:v>682</c:v>
                </c:pt>
                <c:pt idx="1708">
                  <c:v>770</c:v>
                </c:pt>
                <c:pt idx="1709">
                  <c:v>788</c:v>
                </c:pt>
                <c:pt idx="1710">
                  <c:v>768</c:v>
                </c:pt>
                <c:pt idx="1711">
                  <c:v>708</c:v>
                </c:pt>
                <c:pt idx="1712">
                  <c:v>604</c:v>
                </c:pt>
                <c:pt idx="1713">
                  <c:v>756</c:v>
                </c:pt>
                <c:pt idx="1714">
                  <c:v>698</c:v>
                </c:pt>
                <c:pt idx="1715">
                  <c:v>733</c:v>
                </c:pt>
                <c:pt idx="1716">
                  <c:v>567</c:v>
                </c:pt>
                <c:pt idx="1717">
                  <c:v>642</c:v>
                </c:pt>
                <c:pt idx="1718">
                  <c:v>535</c:v>
                </c:pt>
                <c:pt idx="1719">
                  <c:v>553</c:v>
                </c:pt>
                <c:pt idx="1720">
                  <c:v>564</c:v>
                </c:pt>
                <c:pt idx="1721">
                  <c:v>612</c:v>
                </c:pt>
                <c:pt idx="1722">
                  <c:v>779</c:v>
                </c:pt>
                <c:pt idx="1723">
                  <c:v>592</c:v>
                </c:pt>
                <c:pt idx="1724">
                  <c:v>676</c:v>
                </c:pt>
                <c:pt idx="1725">
                  <c:v>635</c:v>
                </c:pt>
                <c:pt idx="1726">
                  <c:v>530</c:v>
                </c:pt>
                <c:pt idx="1727">
                  <c:v>615</c:v>
                </c:pt>
                <c:pt idx="1728">
                  <c:v>651</c:v>
                </c:pt>
                <c:pt idx="1729">
                  <c:v>683</c:v>
                </c:pt>
                <c:pt idx="1730">
                  <c:v>615</c:v>
                </c:pt>
                <c:pt idx="1731">
                  <c:v>687</c:v>
                </c:pt>
                <c:pt idx="1732">
                  <c:v>534</c:v>
                </c:pt>
                <c:pt idx="1733">
                  <c:v>532</c:v>
                </c:pt>
                <c:pt idx="1734">
                  <c:v>564</c:v>
                </c:pt>
                <c:pt idx="1735">
                  <c:v>618</c:v>
                </c:pt>
                <c:pt idx="1736">
                  <c:v>691</c:v>
                </c:pt>
                <c:pt idx="1737">
                  <c:v>687</c:v>
                </c:pt>
                <c:pt idx="1738">
                  <c:v>533</c:v>
                </c:pt>
                <c:pt idx="1739">
                  <c:v>512</c:v>
                </c:pt>
                <c:pt idx="1740">
                  <c:v>483</c:v>
                </c:pt>
                <c:pt idx="1741">
                  <c:v>449</c:v>
                </c:pt>
                <c:pt idx="1742">
                  <c:v>547</c:v>
                </c:pt>
                <c:pt idx="1743">
                  <c:v>603</c:v>
                </c:pt>
                <c:pt idx="1744">
                  <c:v>552</c:v>
                </c:pt>
                <c:pt idx="1745">
                  <c:v>483</c:v>
                </c:pt>
                <c:pt idx="1746">
                  <c:v>378</c:v>
                </c:pt>
                <c:pt idx="1747">
                  <c:v>405</c:v>
                </c:pt>
                <c:pt idx="1748">
                  <c:v>551</c:v>
                </c:pt>
                <c:pt idx="1749">
                  <c:v>566</c:v>
                </c:pt>
                <c:pt idx="1750">
                  <c:v>546</c:v>
                </c:pt>
                <c:pt idx="1751">
                  <c:v>542</c:v>
                </c:pt>
                <c:pt idx="1752">
                  <c:v>572</c:v>
                </c:pt>
                <c:pt idx="1753">
                  <c:v>379</c:v>
                </c:pt>
                <c:pt idx="1754">
                  <c:v>553</c:v>
                </c:pt>
                <c:pt idx="1755">
                  <c:v>799</c:v>
                </c:pt>
                <c:pt idx="1756">
                  <c:v>776</c:v>
                </c:pt>
                <c:pt idx="1757">
                  <c:v>783</c:v>
                </c:pt>
                <c:pt idx="1758">
                  <c:v>720</c:v>
                </c:pt>
                <c:pt idx="1759">
                  <c:v>617</c:v>
                </c:pt>
                <c:pt idx="1760">
                  <c:v>528</c:v>
                </c:pt>
                <c:pt idx="1761">
                  <c:v>477</c:v>
                </c:pt>
                <c:pt idx="1762">
                  <c:v>675</c:v>
                </c:pt>
                <c:pt idx="1763">
                  <c:v>692</c:v>
                </c:pt>
                <c:pt idx="1764">
                  <c:v>662</c:v>
                </c:pt>
                <c:pt idx="1765">
                  <c:v>648</c:v>
                </c:pt>
                <c:pt idx="1766">
                  <c:v>727</c:v>
                </c:pt>
                <c:pt idx="1767">
                  <c:v>552</c:v>
                </c:pt>
                <c:pt idx="1768">
                  <c:v>348</c:v>
                </c:pt>
                <c:pt idx="1769">
                  <c:v>467</c:v>
                </c:pt>
                <c:pt idx="1770">
                  <c:v>629</c:v>
                </c:pt>
                <c:pt idx="1771">
                  <c:v>602</c:v>
                </c:pt>
                <c:pt idx="1772">
                  <c:v>635</c:v>
                </c:pt>
                <c:pt idx="1773">
                  <c:v>534</c:v>
                </c:pt>
                <c:pt idx="1774">
                  <c:v>510</c:v>
                </c:pt>
                <c:pt idx="1775">
                  <c:v>648</c:v>
                </c:pt>
                <c:pt idx="1776">
                  <c:v>707</c:v>
                </c:pt>
                <c:pt idx="1777">
                  <c:v>641</c:v>
                </c:pt>
                <c:pt idx="1778">
                  <c:v>634</c:v>
                </c:pt>
                <c:pt idx="1779">
                  <c:v>715</c:v>
                </c:pt>
                <c:pt idx="1780">
                  <c:v>608</c:v>
                </c:pt>
                <c:pt idx="1781">
                  <c:v>539</c:v>
                </c:pt>
                <c:pt idx="1782">
                  <c:v>528</c:v>
                </c:pt>
                <c:pt idx="1783">
                  <c:v>674</c:v>
                </c:pt>
                <c:pt idx="1784">
                  <c:v>627</c:v>
                </c:pt>
                <c:pt idx="1785">
                  <c:v>758</c:v>
                </c:pt>
                <c:pt idx="1786">
                  <c:v>635</c:v>
                </c:pt>
                <c:pt idx="1787">
                  <c:v>482</c:v>
                </c:pt>
                <c:pt idx="1788">
                  <c:v>537</c:v>
                </c:pt>
                <c:pt idx="1789">
                  <c:v>412</c:v>
                </c:pt>
                <c:pt idx="1790">
                  <c:v>539</c:v>
                </c:pt>
                <c:pt idx="1791">
                  <c:v>484</c:v>
                </c:pt>
                <c:pt idx="1792">
                  <c:v>620</c:v>
                </c:pt>
                <c:pt idx="1793">
                  <c:v>657</c:v>
                </c:pt>
                <c:pt idx="1794">
                  <c:v>581</c:v>
                </c:pt>
                <c:pt idx="1795">
                  <c:v>393</c:v>
                </c:pt>
                <c:pt idx="1796">
                  <c:v>397</c:v>
                </c:pt>
                <c:pt idx="1797">
                  <c:v>504</c:v>
                </c:pt>
                <c:pt idx="1798">
                  <c:v>610</c:v>
                </c:pt>
                <c:pt idx="1799">
                  <c:v>721</c:v>
                </c:pt>
                <c:pt idx="1800">
                  <c:v>661</c:v>
                </c:pt>
                <c:pt idx="1801">
                  <c:v>650</c:v>
                </c:pt>
                <c:pt idx="1802">
                  <c:v>513</c:v>
                </c:pt>
                <c:pt idx="1803">
                  <c:v>530</c:v>
                </c:pt>
                <c:pt idx="1804">
                  <c:v>638</c:v>
                </c:pt>
                <c:pt idx="1805">
                  <c:v>889</c:v>
                </c:pt>
                <c:pt idx="1806">
                  <c:v>765</c:v>
                </c:pt>
                <c:pt idx="1807">
                  <c:v>651</c:v>
                </c:pt>
                <c:pt idx="1808">
                  <c:v>681</c:v>
                </c:pt>
                <c:pt idx="1809">
                  <c:v>568</c:v>
                </c:pt>
                <c:pt idx="1810">
                  <c:v>502</c:v>
                </c:pt>
                <c:pt idx="1811">
                  <c:v>634</c:v>
                </c:pt>
                <c:pt idx="1812">
                  <c:v>610</c:v>
                </c:pt>
                <c:pt idx="1813">
                  <c:v>620</c:v>
                </c:pt>
                <c:pt idx="1814">
                  <c:v>660</c:v>
                </c:pt>
                <c:pt idx="1815">
                  <c:v>625</c:v>
                </c:pt>
                <c:pt idx="1816">
                  <c:v>584</c:v>
                </c:pt>
                <c:pt idx="1817">
                  <c:v>616</c:v>
                </c:pt>
                <c:pt idx="1818">
                  <c:v>584</c:v>
                </c:pt>
                <c:pt idx="1819">
                  <c:v>521</c:v>
                </c:pt>
                <c:pt idx="1820">
                  <c:v>629</c:v>
                </c:pt>
                <c:pt idx="1821">
                  <c:v>520</c:v>
                </c:pt>
                <c:pt idx="1822">
                  <c:v>431</c:v>
                </c:pt>
                <c:pt idx="1823">
                  <c:v>279</c:v>
                </c:pt>
                <c:pt idx="1824">
                  <c:v>539</c:v>
                </c:pt>
                <c:pt idx="1825">
                  <c:v>543</c:v>
                </c:pt>
                <c:pt idx="1826">
                  <c:v>513</c:v>
                </c:pt>
                <c:pt idx="1827">
                  <c:v>697</c:v>
                </c:pt>
                <c:pt idx="1828">
                  <c:v>694</c:v>
                </c:pt>
                <c:pt idx="1829">
                  <c:v>695</c:v>
                </c:pt>
                <c:pt idx="1830">
                  <c:v>452</c:v>
                </c:pt>
                <c:pt idx="1831">
                  <c:v>424</c:v>
                </c:pt>
                <c:pt idx="1832">
                  <c:v>448</c:v>
                </c:pt>
                <c:pt idx="1833">
                  <c:v>637</c:v>
                </c:pt>
                <c:pt idx="1834">
                  <c:v>509</c:v>
                </c:pt>
                <c:pt idx="1835">
                  <c:v>623</c:v>
                </c:pt>
                <c:pt idx="1836">
                  <c:v>703</c:v>
                </c:pt>
                <c:pt idx="1837">
                  <c:v>641</c:v>
                </c:pt>
                <c:pt idx="1838">
                  <c:v>622</c:v>
                </c:pt>
                <c:pt idx="1839">
                  <c:v>627</c:v>
                </c:pt>
                <c:pt idx="1840">
                  <c:v>800</c:v>
                </c:pt>
                <c:pt idx="1841">
                  <c:v>873</c:v>
                </c:pt>
                <c:pt idx="1842">
                  <c:v>737</c:v>
                </c:pt>
                <c:pt idx="1843">
                  <c:v>894</c:v>
                </c:pt>
                <c:pt idx="1844">
                  <c:v>968</c:v>
                </c:pt>
                <c:pt idx="1845">
                  <c:v>845</c:v>
                </c:pt>
                <c:pt idx="1846">
                  <c:v>764</c:v>
                </c:pt>
                <c:pt idx="1847">
                  <c:v>813</c:v>
                </c:pt>
                <c:pt idx="1848">
                  <c:v>678</c:v>
                </c:pt>
                <c:pt idx="1849">
                  <c:v>485</c:v>
                </c:pt>
                <c:pt idx="1850">
                  <c:v>425</c:v>
                </c:pt>
                <c:pt idx="1851">
                  <c:v>736</c:v>
                </c:pt>
                <c:pt idx="1852">
                  <c:v>869</c:v>
                </c:pt>
                <c:pt idx="1853">
                  <c:v>764</c:v>
                </c:pt>
                <c:pt idx="1854">
                  <c:v>560</c:v>
                </c:pt>
                <c:pt idx="1855">
                  <c:v>442</c:v>
                </c:pt>
                <c:pt idx="1856">
                  <c:v>466</c:v>
                </c:pt>
                <c:pt idx="1857">
                  <c:v>477</c:v>
                </c:pt>
                <c:pt idx="1858">
                  <c:v>512</c:v>
                </c:pt>
                <c:pt idx="1859">
                  <c:v>462</c:v>
                </c:pt>
                <c:pt idx="1860">
                  <c:v>669</c:v>
                </c:pt>
                <c:pt idx="1861">
                  <c:v>734</c:v>
                </c:pt>
                <c:pt idx="1862">
                  <c:v>629</c:v>
                </c:pt>
                <c:pt idx="1863">
                  <c:v>776</c:v>
                </c:pt>
                <c:pt idx="1864">
                  <c:v>527</c:v>
                </c:pt>
                <c:pt idx="1865">
                  <c:v>682</c:v>
                </c:pt>
                <c:pt idx="1866">
                  <c:v>752</c:v>
                </c:pt>
                <c:pt idx="1867">
                  <c:v>757</c:v>
                </c:pt>
                <c:pt idx="1868">
                  <c:v>731</c:v>
                </c:pt>
                <c:pt idx="1869">
                  <c:v>702</c:v>
                </c:pt>
                <c:pt idx="1870">
                  <c:v>765</c:v>
                </c:pt>
                <c:pt idx="1871">
                  <c:v>544</c:v>
                </c:pt>
                <c:pt idx="1872">
                  <c:v>570</c:v>
                </c:pt>
                <c:pt idx="1873">
                  <c:v>444</c:v>
                </c:pt>
                <c:pt idx="1874">
                  <c:v>660</c:v>
                </c:pt>
                <c:pt idx="1875">
                  <c:v>746</c:v>
                </c:pt>
                <c:pt idx="1876">
                  <c:v>674</c:v>
                </c:pt>
                <c:pt idx="1877">
                  <c:v>1048</c:v>
                </c:pt>
                <c:pt idx="1878">
                  <c:v>840</c:v>
                </c:pt>
                <c:pt idx="1879">
                  <c:v>761</c:v>
                </c:pt>
                <c:pt idx="1880">
                  <c:v>825</c:v>
                </c:pt>
                <c:pt idx="1881">
                  <c:v>614</c:v>
                </c:pt>
                <c:pt idx="1882">
                  <c:v>688</c:v>
                </c:pt>
                <c:pt idx="1883">
                  <c:v>693</c:v>
                </c:pt>
                <c:pt idx="1884">
                  <c:v>813</c:v>
                </c:pt>
                <c:pt idx="1885">
                  <c:v>782</c:v>
                </c:pt>
                <c:pt idx="1886">
                  <c:v>781</c:v>
                </c:pt>
                <c:pt idx="1887">
                  <c:v>474</c:v>
                </c:pt>
                <c:pt idx="1888">
                  <c:v>634</c:v>
                </c:pt>
                <c:pt idx="1889">
                  <c:v>561</c:v>
                </c:pt>
                <c:pt idx="1890">
                  <c:v>542</c:v>
                </c:pt>
                <c:pt idx="1891">
                  <c:v>687</c:v>
                </c:pt>
                <c:pt idx="1892">
                  <c:v>790</c:v>
                </c:pt>
                <c:pt idx="1893">
                  <c:v>565</c:v>
                </c:pt>
                <c:pt idx="1894">
                  <c:v>594</c:v>
                </c:pt>
                <c:pt idx="1895">
                  <c:v>689</c:v>
                </c:pt>
                <c:pt idx="1896">
                  <c:v>556</c:v>
                </c:pt>
                <c:pt idx="1897">
                  <c:v>466</c:v>
                </c:pt>
                <c:pt idx="1898">
                  <c:v>592</c:v>
                </c:pt>
                <c:pt idx="1899">
                  <c:v>528</c:v>
                </c:pt>
                <c:pt idx="1900">
                  <c:v>560</c:v>
                </c:pt>
                <c:pt idx="1901">
                  <c:v>433</c:v>
                </c:pt>
                <c:pt idx="1902">
                  <c:v>385</c:v>
                </c:pt>
                <c:pt idx="1903">
                  <c:v>491</c:v>
                </c:pt>
                <c:pt idx="1904">
                  <c:v>601</c:v>
                </c:pt>
                <c:pt idx="1905">
                  <c:v>849</c:v>
                </c:pt>
                <c:pt idx="1906">
                  <c:v>601</c:v>
                </c:pt>
                <c:pt idx="1907">
                  <c:v>476</c:v>
                </c:pt>
                <c:pt idx="1908">
                  <c:v>435</c:v>
                </c:pt>
                <c:pt idx="1909">
                  <c:v>570</c:v>
                </c:pt>
                <c:pt idx="1910">
                  <c:v>702</c:v>
                </c:pt>
                <c:pt idx="1911">
                  <c:v>655</c:v>
                </c:pt>
                <c:pt idx="1912">
                  <c:v>593</c:v>
                </c:pt>
                <c:pt idx="1913">
                  <c:v>512</c:v>
                </c:pt>
                <c:pt idx="1914">
                  <c:v>506</c:v>
                </c:pt>
                <c:pt idx="1915">
                  <c:v>437</c:v>
                </c:pt>
                <c:pt idx="1916">
                  <c:v>438</c:v>
                </c:pt>
                <c:pt idx="1917">
                  <c:v>733</c:v>
                </c:pt>
                <c:pt idx="1918">
                  <c:v>567</c:v>
                </c:pt>
                <c:pt idx="1919">
                  <c:v>571</c:v>
                </c:pt>
                <c:pt idx="1920">
                  <c:v>606</c:v>
                </c:pt>
                <c:pt idx="1921">
                  <c:v>527</c:v>
                </c:pt>
                <c:pt idx="1922">
                  <c:v>713</c:v>
                </c:pt>
                <c:pt idx="1923">
                  <c:v>701</c:v>
                </c:pt>
                <c:pt idx="1924">
                  <c:v>609</c:v>
                </c:pt>
                <c:pt idx="1925">
                  <c:v>480</c:v>
                </c:pt>
                <c:pt idx="1926">
                  <c:v>743</c:v>
                </c:pt>
                <c:pt idx="1927">
                  <c:v>609</c:v>
                </c:pt>
                <c:pt idx="1928">
                  <c:v>459</c:v>
                </c:pt>
                <c:pt idx="1929">
                  <c:v>530</c:v>
                </c:pt>
                <c:pt idx="1930">
                  <c:v>514</c:v>
                </c:pt>
                <c:pt idx="1931">
                  <c:v>606</c:v>
                </c:pt>
                <c:pt idx="1932">
                  <c:v>558</c:v>
                </c:pt>
                <c:pt idx="1933">
                  <c:v>452</c:v>
                </c:pt>
                <c:pt idx="1934">
                  <c:v>474</c:v>
                </c:pt>
                <c:pt idx="1935">
                  <c:v>404</c:v>
                </c:pt>
                <c:pt idx="1936">
                  <c:v>389</c:v>
                </c:pt>
                <c:pt idx="1937">
                  <c:v>699</c:v>
                </c:pt>
                <c:pt idx="1938">
                  <c:v>699</c:v>
                </c:pt>
                <c:pt idx="1939">
                  <c:v>709</c:v>
                </c:pt>
                <c:pt idx="1940">
                  <c:v>492</c:v>
                </c:pt>
                <c:pt idx="1941">
                  <c:v>379</c:v>
                </c:pt>
                <c:pt idx="1942">
                  <c:v>401</c:v>
                </c:pt>
                <c:pt idx="1943">
                  <c:v>329</c:v>
                </c:pt>
                <c:pt idx="1944">
                  <c:v>415</c:v>
                </c:pt>
                <c:pt idx="1945">
                  <c:v>550</c:v>
                </c:pt>
                <c:pt idx="1946">
                  <c:v>593</c:v>
                </c:pt>
                <c:pt idx="1947">
                  <c:v>578</c:v>
                </c:pt>
                <c:pt idx="1948">
                  <c:v>548</c:v>
                </c:pt>
                <c:pt idx="1949">
                  <c:v>384</c:v>
                </c:pt>
                <c:pt idx="1950">
                  <c:v>380</c:v>
                </c:pt>
                <c:pt idx="1951">
                  <c:v>595</c:v>
                </c:pt>
                <c:pt idx="1952">
                  <c:v>542</c:v>
                </c:pt>
                <c:pt idx="1953">
                  <c:v>646</c:v>
                </c:pt>
                <c:pt idx="1954">
                  <c:v>452</c:v>
                </c:pt>
                <c:pt idx="1955">
                  <c:v>498</c:v>
                </c:pt>
                <c:pt idx="1956">
                  <c:v>369</c:v>
                </c:pt>
                <c:pt idx="1957">
                  <c:v>422</c:v>
                </c:pt>
                <c:pt idx="1958">
                  <c:v>408</c:v>
                </c:pt>
                <c:pt idx="1959">
                  <c:v>351</c:v>
                </c:pt>
                <c:pt idx="1960">
                  <c:v>345</c:v>
                </c:pt>
                <c:pt idx="1961">
                  <c:v>363</c:v>
                </c:pt>
                <c:pt idx="1962">
                  <c:v>486</c:v>
                </c:pt>
                <c:pt idx="1963">
                  <c:v>466</c:v>
                </c:pt>
                <c:pt idx="1964">
                  <c:v>368</c:v>
                </c:pt>
                <c:pt idx="1965">
                  <c:v>454</c:v>
                </c:pt>
                <c:pt idx="1966">
                  <c:v>431</c:v>
                </c:pt>
                <c:pt idx="1967">
                  <c:v>456</c:v>
                </c:pt>
                <c:pt idx="1968">
                  <c:v>503</c:v>
                </c:pt>
                <c:pt idx="1969">
                  <c:v>493</c:v>
                </c:pt>
                <c:pt idx="1970">
                  <c:v>400</c:v>
                </c:pt>
                <c:pt idx="1971">
                  <c:v>390</c:v>
                </c:pt>
                <c:pt idx="1972">
                  <c:v>570</c:v>
                </c:pt>
                <c:pt idx="1973">
                  <c:v>552</c:v>
                </c:pt>
                <c:pt idx="1974">
                  <c:v>595</c:v>
                </c:pt>
                <c:pt idx="1975">
                  <c:v>546</c:v>
                </c:pt>
                <c:pt idx="1976">
                  <c:v>504</c:v>
                </c:pt>
                <c:pt idx="1977">
                  <c:v>450</c:v>
                </c:pt>
                <c:pt idx="1978">
                  <c:v>472</c:v>
                </c:pt>
                <c:pt idx="1979">
                  <c:v>436</c:v>
                </c:pt>
                <c:pt idx="1980">
                  <c:v>388</c:v>
                </c:pt>
                <c:pt idx="1981">
                  <c:v>493</c:v>
                </c:pt>
                <c:pt idx="1982">
                  <c:v>460</c:v>
                </c:pt>
                <c:pt idx="1983">
                  <c:v>559</c:v>
                </c:pt>
                <c:pt idx="1984">
                  <c:v>569</c:v>
                </c:pt>
                <c:pt idx="1985">
                  <c:v>457</c:v>
                </c:pt>
                <c:pt idx="1986">
                  <c:v>519</c:v>
                </c:pt>
                <c:pt idx="1987">
                  <c:v>604</c:v>
                </c:pt>
                <c:pt idx="1988">
                  <c:v>503</c:v>
                </c:pt>
                <c:pt idx="1989">
                  <c:v>496</c:v>
                </c:pt>
                <c:pt idx="1990">
                  <c:v>497</c:v>
                </c:pt>
                <c:pt idx="1991">
                  <c:v>426</c:v>
                </c:pt>
                <c:pt idx="1992">
                  <c:v>298</c:v>
                </c:pt>
                <c:pt idx="1993">
                  <c:v>549</c:v>
                </c:pt>
                <c:pt idx="1994">
                  <c:v>513</c:v>
                </c:pt>
                <c:pt idx="1995">
                  <c:v>406</c:v>
                </c:pt>
                <c:pt idx="1996">
                  <c:v>403</c:v>
                </c:pt>
                <c:pt idx="1997">
                  <c:v>385</c:v>
                </c:pt>
                <c:pt idx="1998">
                  <c:v>443</c:v>
                </c:pt>
                <c:pt idx="1999">
                  <c:v>417</c:v>
                </c:pt>
                <c:pt idx="2000">
                  <c:v>446</c:v>
                </c:pt>
                <c:pt idx="2001">
                  <c:v>587</c:v>
                </c:pt>
                <c:pt idx="2002">
                  <c:v>536</c:v>
                </c:pt>
                <c:pt idx="2003">
                  <c:v>539</c:v>
                </c:pt>
                <c:pt idx="2004">
                  <c:v>539</c:v>
                </c:pt>
                <c:pt idx="2005">
                  <c:v>411</c:v>
                </c:pt>
                <c:pt idx="2006">
                  <c:v>327</c:v>
                </c:pt>
                <c:pt idx="2007">
                  <c:v>356</c:v>
                </c:pt>
                <c:pt idx="2008">
                  <c:v>403</c:v>
                </c:pt>
                <c:pt idx="2009">
                  <c:v>391</c:v>
                </c:pt>
                <c:pt idx="2010">
                  <c:v>379</c:v>
                </c:pt>
                <c:pt idx="2011">
                  <c:v>335</c:v>
                </c:pt>
                <c:pt idx="2012">
                  <c:v>414</c:v>
                </c:pt>
                <c:pt idx="2013">
                  <c:v>378</c:v>
                </c:pt>
                <c:pt idx="2014">
                  <c:v>444</c:v>
                </c:pt>
                <c:pt idx="2015">
                  <c:v>494</c:v>
                </c:pt>
                <c:pt idx="2016">
                  <c:v>488</c:v>
                </c:pt>
                <c:pt idx="2017">
                  <c:v>456</c:v>
                </c:pt>
                <c:pt idx="2018">
                  <c:v>558</c:v>
                </c:pt>
                <c:pt idx="2019">
                  <c:v>528</c:v>
                </c:pt>
                <c:pt idx="2020">
                  <c:v>450</c:v>
                </c:pt>
                <c:pt idx="2021">
                  <c:v>579</c:v>
                </c:pt>
                <c:pt idx="2022">
                  <c:v>643</c:v>
                </c:pt>
                <c:pt idx="2023">
                  <c:v>663</c:v>
                </c:pt>
                <c:pt idx="2024">
                  <c:v>706</c:v>
                </c:pt>
                <c:pt idx="2025">
                  <c:v>666</c:v>
                </c:pt>
                <c:pt idx="2026">
                  <c:v>632</c:v>
                </c:pt>
                <c:pt idx="2027">
                  <c:v>553</c:v>
                </c:pt>
                <c:pt idx="2028">
                  <c:v>686</c:v>
                </c:pt>
                <c:pt idx="2029">
                  <c:v>676</c:v>
                </c:pt>
                <c:pt idx="2030">
                  <c:v>690</c:v>
                </c:pt>
                <c:pt idx="2031">
                  <c:v>670</c:v>
                </c:pt>
                <c:pt idx="2032">
                  <c:v>708</c:v>
                </c:pt>
                <c:pt idx="2033">
                  <c:v>575</c:v>
                </c:pt>
                <c:pt idx="2034">
                  <c:v>476</c:v>
                </c:pt>
                <c:pt idx="2035">
                  <c:v>621</c:v>
                </c:pt>
                <c:pt idx="2036">
                  <c:v>697</c:v>
                </c:pt>
                <c:pt idx="2037">
                  <c:v>589</c:v>
                </c:pt>
                <c:pt idx="2038">
                  <c:v>585</c:v>
                </c:pt>
                <c:pt idx="2039">
                  <c:v>615</c:v>
                </c:pt>
                <c:pt idx="2040">
                  <c:v>541</c:v>
                </c:pt>
                <c:pt idx="2041">
                  <c:v>580</c:v>
                </c:pt>
                <c:pt idx="2042">
                  <c:v>618</c:v>
                </c:pt>
                <c:pt idx="2043">
                  <c:v>678</c:v>
                </c:pt>
                <c:pt idx="2044">
                  <c:v>664</c:v>
                </c:pt>
                <c:pt idx="2045">
                  <c:v>657</c:v>
                </c:pt>
                <c:pt idx="2046">
                  <c:v>703</c:v>
                </c:pt>
                <c:pt idx="2047">
                  <c:v>574</c:v>
                </c:pt>
                <c:pt idx="2048">
                  <c:v>566</c:v>
                </c:pt>
                <c:pt idx="2049">
                  <c:v>654</c:v>
                </c:pt>
                <c:pt idx="2050">
                  <c:v>715</c:v>
                </c:pt>
                <c:pt idx="2051">
                  <c:v>749</c:v>
                </c:pt>
                <c:pt idx="2052">
                  <c:v>646</c:v>
                </c:pt>
                <c:pt idx="2053">
                  <c:v>712</c:v>
                </c:pt>
                <c:pt idx="2054">
                  <c:v>617</c:v>
                </c:pt>
                <c:pt idx="2055">
                  <c:v>599</c:v>
                </c:pt>
                <c:pt idx="2056">
                  <c:v>596</c:v>
                </c:pt>
                <c:pt idx="2057">
                  <c:v>678</c:v>
                </c:pt>
                <c:pt idx="2058">
                  <c:v>683</c:v>
                </c:pt>
                <c:pt idx="2059">
                  <c:v>556</c:v>
                </c:pt>
                <c:pt idx="2060">
                  <c:v>540</c:v>
                </c:pt>
                <c:pt idx="2061">
                  <c:v>554</c:v>
                </c:pt>
                <c:pt idx="2062">
                  <c:v>467</c:v>
                </c:pt>
                <c:pt idx="2063">
                  <c:v>597</c:v>
                </c:pt>
                <c:pt idx="2064">
                  <c:v>539</c:v>
                </c:pt>
                <c:pt idx="2065">
                  <c:v>612</c:v>
                </c:pt>
                <c:pt idx="2066">
                  <c:v>576</c:v>
                </c:pt>
                <c:pt idx="2067">
                  <c:v>512</c:v>
                </c:pt>
                <c:pt idx="2068">
                  <c:v>471</c:v>
                </c:pt>
                <c:pt idx="2069">
                  <c:v>484</c:v>
                </c:pt>
                <c:pt idx="2070">
                  <c:v>548</c:v>
                </c:pt>
                <c:pt idx="2071">
                  <c:v>540</c:v>
                </c:pt>
                <c:pt idx="2072">
                  <c:v>566</c:v>
                </c:pt>
                <c:pt idx="2073">
                  <c:v>571</c:v>
                </c:pt>
                <c:pt idx="2074">
                  <c:v>503</c:v>
                </c:pt>
                <c:pt idx="2075">
                  <c:v>511</c:v>
                </c:pt>
                <c:pt idx="2076">
                  <c:v>488</c:v>
                </c:pt>
                <c:pt idx="2077">
                  <c:v>526</c:v>
                </c:pt>
                <c:pt idx="2078">
                  <c:v>487</c:v>
                </c:pt>
                <c:pt idx="2079">
                  <c:v>543</c:v>
                </c:pt>
                <c:pt idx="2080">
                  <c:v>529</c:v>
                </c:pt>
                <c:pt idx="2081">
                  <c:v>565</c:v>
                </c:pt>
                <c:pt idx="2082">
                  <c:v>404</c:v>
                </c:pt>
                <c:pt idx="2083">
                  <c:v>385</c:v>
                </c:pt>
                <c:pt idx="2084">
                  <c:v>344</c:v>
                </c:pt>
                <c:pt idx="2085">
                  <c:v>391</c:v>
                </c:pt>
                <c:pt idx="2086">
                  <c:v>378</c:v>
                </c:pt>
                <c:pt idx="2087">
                  <c:v>447</c:v>
                </c:pt>
                <c:pt idx="2088">
                  <c:v>463</c:v>
                </c:pt>
                <c:pt idx="2089">
                  <c:v>408</c:v>
                </c:pt>
                <c:pt idx="2090">
                  <c:v>324</c:v>
                </c:pt>
                <c:pt idx="2091">
                  <c:v>362</c:v>
                </c:pt>
                <c:pt idx="2092">
                  <c:v>493</c:v>
                </c:pt>
                <c:pt idx="2093">
                  <c:v>455</c:v>
                </c:pt>
                <c:pt idx="2094">
                  <c:v>406</c:v>
                </c:pt>
                <c:pt idx="2095">
                  <c:v>442</c:v>
                </c:pt>
                <c:pt idx="2096">
                  <c:v>367</c:v>
                </c:pt>
                <c:pt idx="2097">
                  <c:v>334</c:v>
                </c:pt>
                <c:pt idx="2098">
                  <c:v>432</c:v>
                </c:pt>
                <c:pt idx="2099">
                  <c:v>500</c:v>
                </c:pt>
                <c:pt idx="2100">
                  <c:v>476</c:v>
                </c:pt>
                <c:pt idx="2101">
                  <c:v>436</c:v>
                </c:pt>
                <c:pt idx="2102">
                  <c:v>430</c:v>
                </c:pt>
                <c:pt idx="2103">
                  <c:v>314</c:v>
                </c:pt>
                <c:pt idx="2104">
                  <c:v>340</c:v>
                </c:pt>
                <c:pt idx="2105">
                  <c:v>419</c:v>
                </c:pt>
                <c:pt idx="2106">
                  <c:v>507</c:v>
                </c:pt>
                <c:pt idx="2107">
                  <c:v>498</c:v>
                </c:pt>
                <c:pt idx="2108">
                  <c:v>558</c:v>
                </c:pt>
                <c:pt idx="2109">
                  <c:v>501</c:v>
                </c:pt>
                <c:pt idx="2110">
                  <c:v>330</c:v>
                </c:pt>
                <c:pt idx="2111">
                  <c:v>316</c:v>
                </c:pt>
                <c:pt idx="2112">
                  <c:v>456</c:v>
                </c:pt>
                <c:pt idx="2113">
                  <c:v>486</c:v>
                </c:pt>
                <c:pt idx="2114">
                  <c:v>526</c:v>
                </c:pt>
                <c:pt idx="2115">
                  <c:v>528</c:v>
                </c:pt>
                <c:pt idx="2116">
                  <c:v>551</c:v>
                </c:pt>
                <c:pt idx="2117">
                  <c:v>375</c:v>
                </c:pt>
                <c:pt idx="2118">
                  <c:v>365</c:v>
                </c:pt>
                <c:pt idx="2119">
                  <c:v>541</c:v>
                </c:pt>
                <c:pt idx="2120">
                  <c:v>543</c:v>
                </c:pt>
                <c:pt idx="2121">
                  <c:v>493</c:v>
                </c:pt>
                <c:pt idx="2122">
                  <c:v>455</c:v>
                </c:pt>
                <c:pt idx="2123">
                  <c:v>485</c:v>
                </c:pt>
                <c:pt idx="2124">
                  <c:v>450</c:v>
                </c:pt>
                <c:pt idx="2125">
                  <c:v>397</c:v>
                </c:pt>
                <c:pt idx="2126">
                  <c:v>431</c:v>
                </c:pt>
                <c:pt idx="2127">
                  <c:v>389</c:v>
                </c:pt>
                <c:pt idx="2128">
                  <c:v>402</c:v>
                </c:pt>
                <c:pt idx="2129">
                  <c:v>376</c:v>
                </c:pt>
                <c:pt idx="2130">
                  <c:v>388</c:v>
                </c:pt>
                <c:pt idx="2131">
                  <c:v>347</c:v>
                </c:pt>
                <c:pt idx="2132">
                  <c:v>331</c:v>
                </c:pt>
                <c:pt idx="2133">
                  <c:v>504</c:v>
                </c:pt>
                <c:pt idx="2134">
                  <c:v>579</c:v>
                </c:pt>
                <c:pt idx="2135">
                  <c:v>443</c:v>
                </c:pt>
                <c:pt idx="2136">
                  <c:v>616</c:v>
                </c:pt>
                <c:pt idx="2137">
                  <c:v>565</c:v>
                </c:pt>
                <c:pt idx="2138">
                  <c:v>423</c:v>
                </c:pt>
                <c:pt idx="2139">
                  <c:v>254</c:v>
                </c:pt>
                <c:pt idx="2140">
                  <c:v>379</c:v>
                </c:pt>
                <c:pt idx="2141">
                  <c:v>550</c:v>
                </c:pt>
                <c:pt idx="2142">
                  <c:v>612</c:v>
                </c:pt>
                <c:pt idx="2143">
                  <c:v>552</c:v>
                </c:pt>
                <c:pt idx="2144">
                  <c:v>608</c:v>
                </c:pt>
                <c:pt idx="2145">
                  <c:v>609</c:v>
                </c:pt>
                <c:pt idx="2146">
                  <c:v>553</c:v>
                </c:pt>
                <c:pt idx="2147">
                  <c:v>706</c:v>
                </c:pt>
                <c:pt idx="2148">
                  <c:v>658</c:v>
                </c:pt>
                <c:pt idx="2149">
                  <c:v>662</c:v>
                </c:pt>
                <c:pt idx="2150">
                  <c:v>662</c:v>
                </c:pt>
                <c:pt idx="2151">
                  <c:v>527</c:v>
                </c:pt>
                <c:pt idx="2152">
                  <c:v>434</c:v>
                </c:pt>
                <c:pt idx="2153">
                  <c:v>504</c:v>
                </c:pt>
                <c:pt idx="2154">
                  <c:v>487</c:v>
                </c:pt>
                <c:pt idx="2155">
                  <c:v>537</c:v>
                </c:pt>
                <c:pt idx="2156">
                  <c:v>604</c:v>
                </c:pt>
                <c:pt idx="2157">
                  <c:v>551</c:v>
                </c:pt>
                <c:pt idx="2158">
                  <c:v>647</c:v>
                </c:pt>
                <c:pt idx="2159">
                  <c:v>481</c:v>
                </c:pt>
                <c:pt idx="2160">
                  <c:v>424</c:v>
                </c:pt>
                <c:pt idx="2161">
                  <c:v>543</c:v>
                </c:pt>
                <c:pt idx="2162">
                  <c:v>612</c:v>
                </c:pt>
                <c:pt idx="2163">
                  <c:v>501</c:v>
                </c:pt>
                <c:pt idx="2164">
                  <c:v>387</c:v>
                </c:pt>
                <c:pt idx="2165">
                  <c:v>387</c:v>
                </c:pt>
                <c:pt idx="2166">
                  <c:v>345</c:v>
                </c:pt>
                <c:pt idx="2167">
                  <c:v>300</c:v>
                </c:pt>
                <c:pt idx="2168">
                  <c:v>328</c:v>
                </c:pt>
                <c:pt idx="2169">
                  <c:v>487</c:v>
                </c:pt>
                <c:pt idx="2170">
                  <c:v>399</c:v>
                </c:pt>
                <c:pt idx="2171">
                  <c:v>323</c:v>
                </c:pt>
                <c:pt idx="2172">
                  <c:v>280</c:v>
                </c:pt>
                <c:pt idx="2173">
                  <c:v>245</c:v>
                </c:pt>
                <c:pt idx="2174">
                  <c:v>253</c:v>
                </c:pt>
                <c:pt idx="2175">
                  <c:v>408</c:v>
                </c:pt>
                <c:pt idx="2176">
                  <c:v>407</c:v>
                </c:pt>
                <c:pt idx="2177">
                  <c:v>526</c:v>
                </c:pt>
                <c:pt idx="2178">
                  <c:v>701</c:v>
                </c:pt>
                <c:pt idx="2179">
                  <c:v>468</c:v>
                </c:pt>
                <c:pt idx="2180">
                  <c:v>316</c:v>
                </c:pt>
                <c:pt idx="2181">
                  <c:v>370</c:v>
                </c:pt>
                <c:pt idx="2182">
                  <c:v>327</c:v>
                </c:pt>
                <c:pt idx="2183">
                  <c:v>422</c:v>
                </c:pt>
                <c:pt idx="2184">
                  <c:v>281</c:v>
                </c:pt>
                <c:pt idx="2185">
                  <c:v>288</c:v>
                </c:pt>
                <c:pt idx="2186">
                  <c:v>218</c:v>
                </c:pt>
                <c:pt idx="2187">
                  <c:v>283</c:v>
                </c:pt>
                <c:pt idx="2188">
                  <c:v>383</c:v>
                </c:pt>
                <c:pt idx="2189">
                  <c:v>459</c:v>
                </c:pt>
                <c:pt idx="2190">
                  <c:v>403</c:v>
                </c:pt>
                <c:pt idx="2191">
                  <c:v>355</c:v>
                </c:pt>
                <c:pt idx="2192">
                  <c:v>438</c:v>
                </c:pt>
                <c:pt idx="2193">
                  <c:v>397</c:v>
                </c:pt>
                <c:pt idx="2194">
                  <c:v>411</c:v>
                </c:pt>
                <c:pt idx="2195">
                  <c:v>298</c:v>
                </c:pt>
                <c:pt idx="2196">
                  <c:v>415</c:v>
                </c:pt>
                <c:pt idx="2197">
                  <c:v>463</c:v>
                </c:pt>
                <c:pt idx="2198">
                  <c:v>369</c:v>
                </c:pt>
                <c:pt idx="2199">
                  <c:v>592</c:v>
                </c:pt>
                <c:pt idx="2200">
                  <c:v>552</c:v>
                </c:pt>
                <c:pt idx="2201">
                  <c:v>409</c:v>
                </c:pt>
                <c:pt idx="2202">
                  <c:v>345</c:v>
                </c:pt>
                <c:pt idx="2203">
                  <c:v>359</c:v>
                </c:pt>
                <c:pt idx="2204">
                  <c:v>362</c:v>
                </c:pt>
                <c:pt idx="2205">
                  <c:v>357</c:v>
                </c:pt>
                <c:pt idx="2206">
                  <c:v>320</c:v>
                </c:pt>
                <c:pt idx="2207">
                  <c:v>500</c:v>
                </c:pt>
                <c:pt idx="2208">
                  <c:v>429</c:v>
                </c:pt>
                <c:pt idx="2209">
                  <c:v>380</c:v>
                </c:pt>
                <c:pt idx="2210">
                  <c:v>408</c:v>
                </c:pt>
                <c:pt idx="2211">
                  <c:v>380</c:v>
                </c:pt>
                <c:pt idx="2212">
                  <c:v>358</c:v>
                </c:pt>
                <c:pt idx="2213">
                  <c:v>215</c:v>
                </c:pt>
                <c:pt idx="2214">
                  <c:v>321</c:v>
                </c:pt>
                <c:pt idx="2215">
                  <c:v>341</c:v>
                </c:pt>
                <c:pt idx="2216">
                  <c:v>427</c:v>
                </c:pt>
                <c:pt idx="2217">
                  <c:v>179</c:v>
                </c:pt>
                <c:pt idx="2218">
                  <c:v>222</c:v>
                </c:pt>
                <c:pt idx="2219">
                  <c:v>307</c:v>
                </c:pt>
                <c:pt idx="2220">
                  <c:v>305</c:v>
                </c:pt>
                <c:pt idx="2221">
                  <c:v>351</c:v>
                </c:pt>
                <c:pt idx="2222">
                  <c:v>177</c:v>
                </c:pt>
                <c:pt idx="2223">
                  <c:v>100</c:v>
                </c:pt>
                <c:pt idx="2224">
                  <c:v>246</c:v>
                </c:pt>
                <c:pt idx="2225">
                  <c:v>314</c:v>
                </c:pt>
                <c:pt idx="2226">
                  <c:v>507</c:v>
                </c:pt>
                <c:pt idx="2227">
                  <c:v>487</c:v>
                </c:pt>
                <c:pt idx="2228">
                  <c:v>706</c:v>
                </c:pt>
                <c:pt idx="2229">
                  <c:v>656</c:v>
                </c:pt>
                <c:pt idx="2230">
                  <c:v>464</c:v>
                </c:pt>
                <c:pt idx="2231">
                  <c:v>565</c:v>
                </c:pt>
                <c:pt idx="2232">
                  <c:v>558</c:v>
                </c:pt>
                <c:pt idx="2233">
                  <c:v>587</c:v>
                </c:pt>
                <c:pt idx="2234">
                  <c:v>529</c:v>
                </c:pt>
                <c:pt idx="2235">
                  <c:v>476</c:v>
                </c:pt>
                <c:pt idx="2236">
                  <c:v>348</c:v>
                </c:pt>
                <c:pt idx="2237">
                  <c:v>462</c:v>
                </c:pt>
                <c:pt idx="2238">
                  <c:v>439</c:v>
                </c:pt>
                <c:pt idx="2239">
                  <c:v>405</c:v>
                </c:pt>
                <c:pt idx="2240">
                  <c:v>395</c:v>
                </c:pt>
                <c:pt idx="2241">
                  <c:v>410</c:v>
                </c:pt>
                <c:pt idx="2242">
                  <c:v>431</c:v>
                </c:pt>
                <c:pt idx="2243">
                  <c:v>445</c:v>
                </c:pt>
                <c:pt idx="2244">
                  <c:v>476</c:v>
                </c:pt>
                <c:pt idx="2245">
                  <c:v>326</c:v>
                </c:pt>
                <c:pt idx="2246">
                  <c:v>607</c:v>
                </c:pt>
                <c:pt idx="2247">
                  <c:v>596</c:v>
                </c:pt>
                <c:pt idx="2248">
                  <c:v>501</c:v>
                </c:pt>
                <c:pt idx="2249">
                  <c:v>434</c:v>
                </c:pt>
                <c:pt idx="2250">
                  <c:v>389</c:v>
                </c:pt>
                <c:pt idx="2251">
                  <c:v>305</c:v>
                </c:pt>
                <c:pt idx="2252">
                  <c:v>343</c:v>
                </c:pt>
                <c:pt idx="2253">
                  <c:v>431</c:v>
                </c:pt>
                <c:pt idx="2254">
                  <c:v>495</c:v>
                </c:pt>
                <c:pt idx="2255">
                  <c:v>489</c:v>
                </c:pt>
                <c:pt idx="2256">
                  <c:v>516</c:v>
                </c:pt>
                <c:pt idx="2257">
                  <c:v>388</c:v>
                </c:pt>
                <c:pt idx="2258">
                  <c:v>425</c:v>
                </c:pt>
                <c:pt idx="2259">
                  <c:v>533</c:v>
                </c:pt>
                <c:pt idx="2260">
                  <c:v>468</c:v>
                </c:pt>
                <c:pt idx="2261">
                  <c:v>490</c:v>
                </c:pt>
                <c:pt idx="2262">
                  <c:v>449</c:v>
                </c:pt>
                <c:pt idx="2263">
                  <c:v>403</c:v>
                </c:pt>
                <c:pt idx="2264">
                  <c:v>500</c:v>
                </c:pt>
                <c:pt idx="2265">
                  <c:v>433</c:v>
                </c:pt>
                <c:pt idx="2266">
                  <c:v>418</c:v>
                </c:pt>
                <c:pt idx="2267">
                  <c:v>472</c:v>
                </c:pt>
                <c:pt idx="2268">
                  <c:v>380</c:v>
                </c:pt>
                <c:pt idx="2269">
                  <c:v>452</c:v>
                </c:pt>
                <c:pt idx="2270">
                  <c:v>478</c:v>
                </c:pt>
                <c:pt idx="2271">
                  <c:v>400</c:v>
                </c:pt>
                <c:pt idx="2272">
                  <c:v>427</c:v>
                </c:pt>
                <c:pt idx="2273">
                  <c:v>396</c:v>
                </c:pt>
                <c:pt idx="2274">
                  <c:v>585</c:v>
                </c:pt>
                <c:pt idx="2275">
                  <c:v>590</c:v>
                </c:pt>
                <c:pt idx="2276">
                  <c:v>627</c:v>
                </c:pt>
                <c:pt idx="2277">
                  <c:v>491</c:v>
                </c:pt>
                <c:pt idx="2278">
                  <c:v>436</c:v>
                </c:pt>
                <c:pt idx="2279">
                  <c:v>490</c:v>
                </c:pt>
                <c:pt idx="2280">
                  <c:v>520</c:v>
                </c:pt>
                <c:pt idx="2281">
                  <c:v>575</c:v>
                </c:pt>
                <c:pt idx="2282">
                  <c:v>482</c:v>
                </c:pt>
                <c:pt idx="2283">
                  <c:v>407</c:v>
                </c:pt>
                <c:pt idx="2284">
                  <c:v>472</c:v>
                </c:pt>
                <c:pt idx="2285">
                  <c:v>477</c:v>
                </c:pt>
                <c:pt idx="2286">
                  <c:v>507</c:v>
                </c:pt>
                <c:pt idx="2287">
                  <c:v>596</c:v>
                </c:pt>
                <c:pt idx="2288">
                  <c:v>490</c:v>
                </c:pt>
                <c:pt idx="2289">
                  <c:v>516</c:v>
                </c:pt>
                <c:pt idx="2290">
                  <c:v>597</c:v>
                </c:pt>
                <c:pt idx="2291">
                  <c:v>409</c:v>
                </c:pt>
                <c:pt idx="2292">
                  <c:v>499</c:v>
                </c:pt>
                <c:pt idx="2293">
                  <c:v>441</c:v>
                </c:pt>
                <c:pt idx="2294">
                  <c:v>514</c:v>
                </c:pt>
                <c:pt idx="2295">
                  <c:v>579</c:v>
                </c:pt>
                <c:pt idx="2296">
                  <c:v>576</c:v>
                </c:pt>
                <c:pt idx="2297">
                  <c:v>658</c:v>
                </c:pt>
                <c:pt idx="2298">
                  <c:v>628</c:v>
                </c:pt>
                <c:pt idx="2299">
                  <c:v>473</c:v>
                </c:pt>
                <c:pt idx="2300">
                  <c:v>492</c:v>
                </c:pt>
                <c:pt idx="2301">
                  <c:v>666</c:v>
                </c:pt>
                <c:pt idx="2302">
                  <c:v>746</c:v>
                </c:pt>
                <c:pt idx="2303">
                  <c:v>788</c:v>
                </c:pt>
                <c:pt idx="2304">
                  <c:v>748</c:v>
                </c:pt>
                <c:pt idx="2305">
                  <c:v>652</c:v>
                </c:pt>
                <c:pt idx="2306">
                  <c:v>602</c:v>
                </c:pt>
                <c:pt idx="2307">
                  <c:v>583</c:v>
                </c:pt>
                <c:pt idx="2308">
                  <c:v>632</c:v>
                </c:pt>
                <c:pt idx="2309">
                  <c:v>584</c:v>
                </c:pt>
                <c:pt idx="2310">
                  <c:v>538</c:v>
                </c:pt>
                <c:pt idx="2311">
                  <c:v>572</c:v>
                </c:pt>
                <c:pt idx="2312">
                  <c:v>644</c:v>
                </c:pt>
                <c:pt idx="2313">
                  <c:v>520</c:v>
                </c:pt>
                <c:pt idx="2314">
                  <c:v>392</c:v>
                </c:pt>
                <c:pt idx="2315">
                  <c:v>510</c:v>
                </c:pt>
                <c:pt idx="2316">
                  <c:v>585</c:v>
                </c:pt>
                <c:pt idx="2317">
                  <c:v>593</c:v>
                </c:pt>
                <c:pt idx="2318">
                  <c:v>597</c:v>
                </c:pt>
                <c:pt idx="2319">
                  <c:v>641</c:v>
                </c:pt>
                <c:pt idx="2320">
                  <c:v>523</c:v>
                </c:pt>
                <c:pt idx="2321">
                  <c:v>580</c:v>
                </c:pt>
                <c:pt idx="2322">
                  <c:v>470</c:v>
                </c:pt>
                <c:pt idx="2323">
                  <c:v>499</c:v>
                </c:pt>
                <c:pt idx="2324">
                  <c:v>684</c:v>
                </c:pt>
                <c:pt idx="2325">
                  <c:v>616</c:v>
                </c:pt>
                <c:pt idx="2326">
                  <c:v>696</c:v>
                </c:pt>
                <c:pt idx="2327">
                  <c:v>720</c:v>
                </c:pt>
                <c:pt idx="2328">
                  <c:v>480</c:v>
                </c:pt>
                <c:pt idx="2329">
                  <c:v>447</c:v>
                </c:pt>
                <c:pt idx="2330">
                  <c:v>624</c:v>
                </c:pt>
                <c:pt idx="2331">
                  <c:v>642</c:v>
                </c:pt>
                <c:pt idx="2332">
                  <c:v>659</c:v>
                </c:pt>
                <c:pt idx="2333">
                  <c:v>569</c:v>
                </c:pt>
                <c:pt idx="2334">
                  <c:v>659</c:v>
                </c:pt>
                <c:pt idx="2335">
                  <c:v>354</c:v>
                </c:pt>
                <c:pt idx="2336">
                  <c:v>722</c:v>
                </c:pt>
                <c:pt idx="2337">
                  <c:v>784</c:v>
                </c:pt>
                <c:pt idx="2338">
                  <c:v>649</c:v>
                </c:pt>
                <c:pt idx="2339">
                  <c:v>604</c:v>
                </c:pt>
                <c:pt idx="2340">
                  <c:v>564</c:v>
                </c:pt>
                <c:pt idx="2341">
                  <c:v>516</c:v>
                </c:pt>
                <c:pt idx="2342">
                  <c:v>532</c:v>
                </c:pt>
                <c:pt idx="2343">
                  <c:v>532</c:v>
                </c:pt>
                <c:pt idx="2344">
                  <c:v>591</c:v>
                </c:pt>
                <c:pt idx="2345">
                  <c:v>622</c:v>
                </c:pt>
                <c:pt idx="2346">
                  <c:v>541</c:v>
                </c:pt>
                <c:pt idx="2347">
                  <c:v>519</c:v>
                </c:pt>
                <c:pt idx="2348">
                  <c:v>601</c:v>
                </c:pt>
                <c:pt idx="2349">
                  <c:v>638</c:v>
                </c:pt>
                <c:pt idx="2350">
                  <c:v>662</c:v>
                </c:pt>
                <c:pt idx="2351">
                  <c:v>647</c:v>
                </c:pt>
                <c:pt idx="2352">
                  <c:v>615</c:v>
                </c:pt>
                <c:pt idx="2353">
                  <c:v>599</c:v>
                </c:pt>
                <c:pt idx="2354">
                  <c:v>570</c:v>
                </c:pt>
                <c:pt idx="2355">
                  <c:v>470</c:v>
                </c:pt>
                <c:pt idx="2356">
                  <c:v>512</c:v>
                </c:pt>
                <c:pt idx="2357">
                  <c:v>528</c:v>
                </c:pt>
                <c:pt idx="2358">
                  <c:v>674</c:v>
                </c:pt>
                <c:pt idx="2359">
                  <c:v>642</c:v>
                </c:pt>
                <c:pt idx="2360">
                  <c:v>673</c:v>
                </c:pt>
                <c:pt idx="2361">
                  <c:v>612</c:v>
                </c:pt>
                <c:pt idx="2362">
                  <c:v>577</c:v>
                </c:pt>
                <c:pt idx="2363">
                  <c:v>546</c:v>
                </c:pt>
                <c:pt idx="2364">
                  <c:v>529</c:v>
                </c:pt>
                <c:pt idx="2365">
                  <c:v>605</c:v>
                </c:pt>
                <c:pt idx="2366">
                  <c:v>520</c:v>
                </c:pt>
                <c:pt idx="2367">
                  <c:v>809</c:v>
                </c:pt>
                <c:pt idx="2368">
                  <c:v>794</c:v>
                </c:pt>
                <c:pt idx="2369">
                  <c:v>760</c:v>
                </c:pt>
                <c:pt idx="2370">
                  <c:v>622</c:v>
                </c:pt>
                <c:pt idx="2371">
                  <c:v>448</c:v>
                </c:pt>
                <c:pt idx="2372">
                  <c:v>565</c:v>
                </c:pt>
                <c:pt idx="2373">
                  <c:v>568</c:v>
                </c:pt>
                <c:pt idx="2374">
                  <c:v>631</c:v>
                </c:pt>
                <c:pt idx="2375">
                  <c:v>662</c:v>
                </c:pt>
                <c:pt idx="2376">
                  <c:v>586</c:v>
                </c:pt>
                <c:pt idx="2377">
                  <c:v>547</c:v>
                </c:pt>
                <c:pt idx="2378">
                  <c:v>576</c:v>
                </c:pt>
                <c:pt idx="2379">
                  <c:v>631</c:v>
                </c:pt>
                <c:pt idx="2380">
                  <c:v>570</c:v>
                </c:pt>
                <c:pt idx="2381">
                  <c:v>619</c:v>
                </c:pt>
                <c:pt idx="2382">
                  <c:v>606</c:v>
                </c:pt>
                <c:pt idx="2383">
                  <c:v>625</c:v>
                </c:pt>
                <c:pt idx="2384">
                  <c:v>605</c:v>
                </c:pt>
                <c:pt idx="2385">
                  <c:v>691</c:v>
                </c:pt>
                <c:pt idx="2386">
                  <c:v>754</c:v>
                </c:pt>
                <c:pt idx="2387">
                  <c:v>753</c:v>
                </c:pt>
                <c:pt idx="2388">
                  <c:v>787</c:v>
                </c:pt>
                <c:pt idx="2389">
                  <c:v>763</c:v>
                </c:pt>
                <c:pt idx="2390">
                  <c:v>717</c:v>
                </c:pt>
                <c:pt idx="2391">
                  <c:v>572</c:v>
                </c:pt>
                <c:pt idx="2392">
                  <c:v>549</c:v>
                </c:pt>
                <c:pt idx="2393">
                  <c:v>666</c:v>
                </c:pt>
                <c:pt idx="2394">
                  <c:v>725</c:v>
                </c:pt>
                <c:pt idx="2395">
                  <c:v>649</c:v>
                </c:pt>
                <c:pt idx="2396">
                  <c:v>794</c:v>
                </c:pt>
                <c:pt idx="2397">
                  <c:v>572</c:v>
                </c:pt>
                <c:pt idx="2398">
                  <c:v>428</c:v>
                </c:pt>
                <c:pt idx="2399">
                  <c:v>568</c:v>
                </c:pt>
                <c:pt idx="2400">
                  <c:v>712</c:v>
                </c:pt>
                <c:pt idx="2401">
                  <c:v>815</c:v>
                </c:pt>
                <c:pt idx="2402">
                  <c:v>769</c:v>
                </c:pt>
                <c:pt idx="2403">
                  <c:v>888</c:v>
                </c:pt>
                <c:pt idx="2404">
                  <c:v>758</c:v>
                </c:pt>
                <c:pt idx="2405">
                  <c:v>675</c:v>
                </c:pt>
                <c:pt idx="2406">
                  <c:v>653</c:v>
                </c:pt>
                <c:pt idx="2407">
                  <c:v>718</c:v>
                </c:pt>
                <c:pt idx="2408">
                  <c:v>682</c:v>
                </c:pt>
                <c:pt idx="2409">
                  <c:v>643</c:v>
                </c:pt>
                <c:pt idx="2410">
                  <c:v>632</c:v>
                </c:pt>
                <c:pt idx="2411">
                  <c:v>552</c:v>
                </c:pt>
                <c:pt idx="2412">
                  <c:v>524</c:v>
                </c:pt>
                <c:pt idx="2413">
                  <c:v>689</c:v>
                </c:pt>
                <c:pt idx="2414">
                  <c:v>727</c:v>
                </c:pt>
                <c:pt idx="2415">
                  <c:v>660</c:v>
                </c:pt>
                <c:pt idx="2416">
                  <c:v>620</c:v>
                </c:pt>
                <c:pt idx="2417">
                  <c:v>606</c:v>
                </c:pt>
                <c:pt idx="2418">
                  <c:v>485</c:v>
                </c:pt>
                <c:pt idx="2419">
                  <c:v>442</c:v>
                </c:pt>
                <c:pt idx="2420">
                  <c:v>518</c:v>
                </c:pt>
                <c:pt idx="2421">
                  <c:v>605</c:v>
                </c:pt>
                <c:pt idx="2422">
                  <c:v>593</c:v>
                </c:pt>
                <c:pt idx="2423">
                  <c:v>756</c:v>
                </c:pt>
                <c:pt idx="2424">
                  <c:v>717</c:v>
                </c:pt>
                <c:pt idx="2425">
                  <c:v>564</c:v>
                </c:pt>
                <c:pt idx="2426">
                  <c:v>531</c:v>
                </c:pt>
                <c:pt idx="2427">
                  <c:v>664</c:v>
                </c:pt>
                <c:pt idx="2428">
                  <c:v>603</c:v>
                </c:pt>
                <c:pt idx="2429">
                  <c:v>679</c:v>
                </c:pt>
                <c:pt idx="2430">
                  <c:v>621</c:v>
                </c:pt>
                <c:pt idx="2431">
                  <c:v>613</c:v>
                </c:pt>
                <c:pt idx="2432">
                  <c:v>512</c:v>
                </c:pt>
                <c:pt idx="2433">
                  <c:v>435</c:v>
                </c:pt>
                <c:pt idx="2434">
                  <c:v>439</c:v>
                </c:pt>
                <c:pt idx="2435">
                  <c:v>578</c:v>
                </c:pt>
                <c:pt idx="2436">
                  <c:v>549</c:v>
                </c:pt>
                <c:pt idx="2437">
                  <c:v>441</c:v>
                </c:pt>
                <c:pt idx="2438">
                  <c:v>564</c:v>
                </c:pt>
                <c:pt idx="2439">
                  <c:v>589</c:v>
                </c:pt>
                <c:pt idx="2440">
                  <c:v>465</c:v>
                </c:pt>
                <c:pt idx="2441">
                  <c:v>524</c:v>
                </c:pt>
                <c:pt idx="2442">
                  <c:v>526</c:v>
                </c:pt>
                <c:pt idx="2443">
                  <c:v>518</c:v>
                </c:pt>
                <c:pt idx="2444">
                  <c:v>547</c:v>
                </c:pt>
                <c:pt idx="2445">
                  <c:v>616</c:v>
                </c:pt>
                <c:pt idx="2446">
                  <c:v>533</c:v>
                </c:pt>
                <c:pt idx="2447">
                  <c:v>459</c:v>
                </c:pt>
                <c:pt idx="2448">
                  <c:v>579</c:v>
                </c:pt>
                <c:pt idx="2449">
                  <c:v>745</c:v>
                </c:pt>
                <c:pt idx="2450">
                  <c:v>674</c:v>
                </c:pt>
                <c:pt idx="2451">
                  <c:v>651</c:v>
                </c:pt>
                <c:pt idx="2452">
                  <c:v>683</c:v>
                </c:pt>
                <c:pt idx="2453">
                  <c:v>647</c:v>
                </c:pt>
                <c:pt idx="2454">
                  <c:v>522</c:v>
                </c:pt>
                <c:pt idx="2455">
                  <c:v>553</c:v>
                </c:pt>
                <c:pt idx="2456">
                  <c:v>645</c:v>
                </c:pt>
                <c:pt idx="2457">
                  <c:v>530</c:v>
                </c:pt>
                <c:pt idx="2458">
                  <c:v>520</c:v>
                </c:pt>
                <c:pt idx="2459">
                  <c:v>552</c:v>
                </c:pt>
                <c:pt idx="2460">
                  <c:v>437</c:v>
                </c:pt>
                <c:pt idx="2461">
                  <c:v>456</c:v>
                </c:pt>
                <c:pt idx="2462">
                  <c:v>512</c:v>
                </c:pt>
                <c:pt idx="2463">
                  <c:v>515</c:v>
                </c:pt>
                <c:pt idx="2464">
                  <c:v>571</c:v>
                </c:pt>
                <c:pt idx="2465">
                  <c:v>638</c:v>
                </c:pt>
                <c:pt idx="2466">
                  <c:v>703</c:v>
                </c:pt>
                <c:pt idx="2467">
                  <c:v>636</c:v>
                </c:pt>
                <c:pt idx="2468">
                  <c:v>547</c:v>
                </c:pt>
                <c:pt idx="2469">
                  <c:v>569</c:v>
                </c:pt>
                <c:pt idx="2470">
                  <c:v>692</c:v>
                </c:pt>
                <c:pt idx="2471">
                  <c:v>616</c:v>
                </c:pt>
                <c:pt idx="2472">
                  <c:v>646</c:v>
                </c:pt>
                <c:pt idx="2473">
                  <c:v>552</c:v>
                </c:pt>
                <c:pt idx="2474">
                  <c:v>417</c:v>
                </c:pt>
                <c:pt idx="2475">
                  <c:v>380</c:v>
                </c:pt>
                <c:pt idx="2476">
                  <c:v>517</c:v>
                </c:pt>
                <c:pt idx="2477">
                  <c:v>585</c:v>
                </c:pt>
                <c:pt idx="2478">
                  <c:v>647</c:v>
                </c:pt>
                <c:pt idx="2479">
                  <c:v>767</c:v>
                </c:pt>
                <c:pt idx="2480">
                  <c:v>729</c:v>
                </c:pt>
                <c:pt idx="2481">
                  <c:v>608</c:v>
                </c:pt>
                <c:pt idx="2482">
                  <c:v>620</c:v>
                </c:pt>
                <c:pt idx="2483">
                  <c:v>635</c:v>
                </c:pt>
                <c:pt idx="2484">
                  <c:v>670</c:v>
                </c:pt>
                <c:pt idx="2485">
                  <c:v>623</c:v>
                </c:pt>
                <c:pt idx="2486">
                  <c:v>650</c:v>
                </c:pt>
                <c:pt idx="2487">
                  <c:v>565</c:v>
                </c:pt>
                <c:pt idx="2488">
                  <c:v>501</c:v>
                </c:pt>
                <c:pt idx="2489">
                  <c:v>506</c:v>
                </c:pt>
                <c:pt idx="2490">
                  <c:v>595</c:v>
                </c:pt>
                <c:pt idx="2491">
                  <c:v>627</c:v>
                </c:pt>
                <c:pt idx="2492">
                  <c:v>511</c:v>
                </c:pt>
                <c:pt idx="2493">
                  <c:v>548</c:v>
                </c:pt>
                <c:pt idx="2494">
                  <c:v>559</c:v>
                </c:pt>
                <c:pt idx="2495">
                  <c:v>431</c:v>
                </c:pt>
                <c:pt idx="2496">
                  <c:v>502</c:v>
                </c:pt>
                <c:pt idx="2497">
                  <c:v>656</c:v>
                </c:pt>
                <c:pt idx="2498">
                  <c:v>645</c:v>
                </c:pt>
                <c:pt idx="2499">
                  <c:v>757</c:v>
                </c:pt>
                <c:pt idx="2500">
                  <c:v>672</c:v>
                </c:pt>
                <c:pt idx="2501">
                  <c:v>654</c:v>
                </c:pt>
                <c:pt idx="2502">
                  <c:v>567</c:v>
                </c:pt>
                <c:pt idx="2503">
                  <c:v>557</c:v>
                </c:pt>
                <c:pt idx="2504">
                  <c:v>678</c:v>
                </c:pt>
                <c:pt idx="2505">
                  <c:v>676</c:v>
                </c:pt>
                <c:pt idx="2506">
                  <c:v>609</c:v>
                </c:pt>
                <c:pt idx="2507">
                  <c:v>633</c:v>
                </c:pt>
                <c:pt idx="2508">
                  <c:v>676</c:v>
                </c:pt>
                <c:pt idx="2509">
                  <c:v>609</c:v>
                </c:pt>
                <c:pt idx="2510">
                  <c:v>574</c:v>
                </c:pt>
                <c:pt idx="2511">
                  <c:v>627</c:v>
                </c:pt>
                <c:pt idx="2512">
                  <c:v>599</c:v>
                </c:pt>
                <c:pt idx="2513">
                  <c:v>687</c:v>
                </c:pt>
                <c:pt idx="2514">
                  <c:v>632</c:v>
                </c:pt>
                <c:pt idx="2515">
                  <c:v>679</c:v>
                </c:pt>
                <c:pt idx="2516">
                  <c:v>646</c:v>
                </c:pt>
                <c:pt idx="2517">
                  <c:v>499</c:v>
                </c:pt>
                <c:pt idx="2518">
                  <c:v>546</c:v>
                </c:pt>
                <c:pt idx="2519">
                  <c:v>668</c:v>
                </c:pt>
                <c:pt idx="2520">
                  <c:v>563</c:v>
                </c:pt>
                <c:pt idx="2521">
                  <c:v>672</c:v>
                </c:pt>
                <c:pt idx="2522">
                  <c:v>552</c:v>
                </c:pt>
                <c:pt idx="2523">
                  <c:v>426</c:v>
                </c:pt>
                <c:pt idx="2524">
                  <c:v>447</c:v>
                </c:pt>
                <c:pt idx="2525">
                  <c:v>510</c:v>
                </c:pt>
                <c:pt idx="2526">
                  <c:v>531</c:v>
                </c:pt>
                <c:pt idx="2527">
                  <c:v>664</c:v>
                </c:pt>
                <c:pt idx="2528">
                  <c:v>728</c:v>
                </c:pt>
                <c:pt idx="2529">
                  <c:v>661</c:v>
                </c:pt>
                <c:pt idx="2530">
                  <c:v>586</c:v>
                </c:pt>
                <c:pt idx="2531">
                  <c:v>492</c:v>
                </c:pt>
                <c:pt idx="2532">
                  <c:v>546</c:v>
                </c:pt>
                <c:pt idx="2533">
                  <c:v>578</c:v>
                </c:pt>
                <c:pt idx="2534">
                  <c:v>633</c:v>
                </c:pt>
                <c:pt idx="2535">
                  <c:v>604</c:v>
                </c:pt>
                <c:pt idx="2536">
                  <c:v>603</c:v>
                </c:pt>
                <c:pt idx="2537">
                  <c:v>532</c:v>
                </c:pt>
                <c:pt idx="2538">
                  <c:v>450</c:v>
                </c:pt>
                <c:pt idx="2539">
                  <c:v>666</c:v>
                </c:pt>
                <c:pt idx="2540">
                  <c:v>642</c:v>
                </c:pt>
                <c:pt idx="2541">
                  <c:v>591</c:v>
                </c:pt>
                <c:pt idx="2542">
                  <c:v>622</c:v>
                </c:pt>
                <c:pt idx="2543">
                  <c:v>739</c:v>
                </c:pt>
                <c:pt idx="2544">
                  <c:v>607</c:v>
                </c:pt>
                <c:pt idx="2545">
                  <c:v>453</c:v>
                </c:pt>
                <c:pt idx="2546">
                  <c:v>647</c:v>
                </c:pt>
                <c:pt idx="2547">
                  <c:v>700</c:v>
                </c:pt>
                <c:pt idx="2548">
                  <c:v>667</c:v>
                </c:pt>
                <c:pt idx="2549">
                  <c:v>445</c:v>
                </c:pt>
                <c:pt idx="2550">
                  <c:v>562</c:v>
                </c:pt>
                <c:pt idx="2551">
                  <c:v>539</c:v>
                </c:pt>
                <c:pt idx="2552">
                  <c:v>417</c:v>
                </c:pt>
                <c:pt idx="2553">
                  <c:v>707</c:v>
                </c:pt>
                <c:pt idx="2554">
                  <c:v>823</c:v>
                </c:pt>
                <c:pt idx="2555">
                  <c:v>701</c:v>
                </c:pt>
                <c:pt idx="2556">
                  <c:v>815</c:v>
                </c:pt>
                <c:pt idx="2557">
                  <c:v>720</c:v>
                </c:pt>
                <c:pt idx="2558">
                  <c:v>598</c:v>
                </c:pt>
                <c:pt idx="2559">
                  <c:v>614</c:v>
                </c:pt>
                <c:pt idx="2560">
                  <c:v>742</c:v>
                </c:pt>
                <c:pt idx="2561">
                  <c:v>810</c:v>
                </c:pt>
                <c:pt idx="2562">
                  <c:v>864</c:v>
                </c:pt>
                <c:pt idx="2563">
                  <c:v>837</c:v>
                </c:pt>
                <c:pt idx="2564">
                  <c:v>742</c:v>
                </c:pt>
                <c:pt idx="2565">
                  <c:v>563</c:v>
                </c:pt>
                <c:pt idx="2566">
                  <c:v>525</c:v>
                </c:pt>
                <c:pt idx="2567">
                  <c:v>632</c:v>
                </c:pt>
                <c:pt idx="2568">
                  <c:v>746</c:v>
                </c:pt>
                <c:pt idx="2569">
                  <c:v>707</c:v>
                </c:pt>
                <c:pt idx="2570">
                  <c:v>555</c:v>
                </c:pt>
                <c:pt idx="2571">
                  <c:v>619</c:v>
                </c:pt>
                <c:pt idx="2572">
                  <c:v>716</c:v>
                </c:pt>
                <c:pt idx="2573">
                  <c:v>485</c:v>
                </c:pt>
                <c:pt idx="2574">
                  <c:v>554</c:v>
                </c:pt>
                <c:pt idx="2575">
                  <c:v>584</c:v>
                </c:pt>
                <c:pt idx="2576">
                  <c:v>557</c:v>
                </c:pt>
                <c:pt idx="2577">
                  <c:v>654</c:v>
                </c:pt>
                <c:pt idx="2578">
                  <c:v>637</c:v>
                </c:pt>
                <c:pt idx="2579">
                  <c:v>461</c:v>
                </c:pt>
                <c:pt idx="2580">
                  <c:v>499</c:v>
                </c:pt>
                <c:pt idx="2581">
                  <c:v>513</c:v>
                </c:pt>
                <c:pt idx="2582">
                  <c:v>388</c:v>
                </c:pt>
                <c:pt idx="2583">
                  <c:v>519</c:v>
                </c:pt>
                <c:pt idx="2584">
                  <c:v>507</c:v>
                </c:pt>
                <c:pt idx="2585">
                  <c:v>495</c:v>
                </c:pt>
                <c:pt idx="2586">
                  <c:v>358</c:v>
                </c:pt>
                <c:pt idx="2587">
                  <c:v>544</c:v>
                </c:pt>
                <c:pt idx="2588">
                  <c:v>603</c:v>
                </c:pt>
                <c:pt idx="2589">
                  <c:v>777</c:v>
                </c:pt>
                <c:pt idx="2590">
                  <c:v>841</c:v>
                </c:pt>
                <c:pt idx="2591">
                  <c:v>726</c:v>
                </c:pt>
                <c:pt idx="2592">
                  <c:v>741</c:v>
                </c:pt>
                <c:pt idx="2593">
                  <c:v>531</c:v>
                </c:pt>
                <c:pt idx="2594">
                  <c:v>712</c:v>
                </c:pt>
                <c:pt idx="2595">
                  <c:v>643</c:v>
                </c:pt>
                <c:pt idx="2596">
                  <c:v>763</c:v>
                </c:pt>
                <c:pt idx="2597">
                  <c:v>754</c:v>
                </c:pt>
                <c:pt idx="2598">
                  <c:v>750</c:v>
                </c:pt>
                <c:pt idx="2599">
                  <c:v>767</c:v>
                </c:pt>
                <c:pt idx="2600">
                  <c:v>727</c:v>
                </c:pt>
                <c:pt idx="2601">
                  <c:v>643</c:v>
                </c:pt>
                <c:pt idx="2602">
                  <c:v>717</c:v>
                </c:pt>
                <c:pt idx="2603">
                  <c:v>864</c:v>
                </c:pt>
                <c:pt idx="2604">
                  <c:v>991</c:v>
                </c:pt>
                <c:pt idx="2605">
                  <c:v>753</c:v>
                </c:pt>
                <c:pt idx="2606">
                  <c:v>847</c:v>
                </c:pt>
                <c:pt idx="2607">
                  <c:v>694</c:v>
                </c:pt>
                <c:pt idx="2608">
                  <c:v>688</c:v>
                </c:pt>
                <c:pt idx="2609">
                  <c:v>712</c:v>
                </c:pt>
                <c:pt idx="2610">
                  <c:v>635</c:v>
                </c:pt>
                <c:pt idx="2611">
                  <c:v>710</c:v>
                </c:pt>
                <c:pt idx="2612">
                  <c:v>832</c:v>
                </c:pt>
                <c:pt idx="2613">
                  <c:v>740</c:v>
                </c:pt>
                <c:pt idx="2614">
                  <c:v>559</c:v>
                </c:pt>
                <c:pt idx="2615">
                  <c:v>419</c:v>
                </c:pt>
                <c:pt idx="2616">
                  <c:v>750</c:v>
                </c:pt>
                <c:pt idx="2617">
                  <c:v>865</c:v>
                </c:pt>
                <c:pt idx="2618">
                  <c:v>876</c:v>
                </c:pt>
                <c:pt idx="2619">
                  <c:v>654</c:v>
                </c:pt>
                <c:pt idx="2620">
                  <c:v>692</c:v>
                </c:pt>
                <c:pt idx="2621">
                  <c:v>577</c:v>
                </c:pt>
                <c:pt idx="2622">
                  <c:v>537</c:v>
                </c:pt>
                <c:pt idx="2623">
                  <c:v>665</c:v>
                </c:pt>
                <c:pt idx="2624">
                  <c:v>688</c:v>
                </c:pt>
                <c:pt idx="2625">
                  <c:v>845</c:v>
                </c:pt>
                <c:pt idx="2626">
                  <c:v>875</c:v>
                </c:pt>
                <c:pt idx="2627">
                  <c:v>753</c:v>
                </c:pt>
                <c:pt idx="2628">
                  <c:v>641</c:v>
                </c:pt>
                <c:pt idx="2629">
                  <c:v>620</c:v>
                </c:pt>
                <c:pt idx="2630">
                  <c:v>787</c:v>
                </c:pt>
                <c:pt idx="2631">
                  <c:v>774</c:v>
                </c:pt>
                <c:pt idx="2632">
                  <c:v>827</c:v>
                </c:pt>
                <c:pt idx="2633">
                  <c:v>804</c:v>
                </c:pt>
                <c:pt idx="2634">
                  <c:v>687</c:v>
                </c:pt>
                <c:pt idx="2635">
                  <c:v>540</c:v>
                </c:pt>
                <c:pt idx="2636">
                  <c:v>666</c:v>
                </c:pt>
                <c:pt idx="2637">
                  <c:v>803</c:v>
                </c:pt>
                <c:pt idx="2638">
                  <c:v>876</c:v>
                </c:pt>
                <c:pt idx="2639">
                  <c:v>980</c:v>
                </c:pt>
                <c:pt idx="2640">
                  <c:v>798</c:v>
                </c:pt>
                <c:pt idx="2641">
                  <c:v>856</c:v>
                </c:pt>
                <c:pt idx="2642">
                  <c:v>613</c:v>
                </c:pt>
                <c:pt idx="2643">
                  <c:v>553</c:v>
                </c:pt>
                <c:pt idx="2644">
                  <c:v>669</c:v>
                </c:pt>
                <c:pt idx="2645">
                  <c:v>792</c:v>
                </c:pt>
                <c:pt idx="2646">
                  <c:v>681</c:v>
                </c:pt>
                <c:pt idx="2647">
                  <c:v>774</c:v>
                </c:pt>
                <c:pt idx="2648">
                  <c:v>745</c:v>
                </c:pt>
                <c:pt idx="2649">
                  <c:v>691</c:v>
                </c:pt>
                <c:pt idx="2650">
                  <c:v>690</c:v>
                </c:pt>
                <c:pt idx="2651">
                  <c:v>744</c:v>
                </c:pt>
                <c:pt idx="2652">
                  <c:v>765</c:v>
                </c:pt>
                <c:pt idx="2653">
                  <c:v>767</c:v>
                </c:pt>
                <c:pt idx="2654">
                  <c:v>941</c:v>
                </c:pt>
                <c:pt idx="2655">
                  <c:v>984</c:v>
                </c:pt>
                <c:pt idx="2656">
                  <c:v>927</c:v>
                </c:pt>
                <c:pt idx="2657">
                  <c:v>671</c:v>
                </c:pt>
                <c:pt idx="2658">
                  <c:v>834</c:v>
                </c:pt>
                <c:pt idx="2659">
                  <c:v>792</c:v>
                </c:pt>
                <c:pt idx="2660">
                  <c:v>804</c:v>
                </c:pt>
                <c:pt idx="2661">
                  <c:v>757</c:v>
                </c:pt>
                <c:pt idx="2662">
                  <c:v>814</c:v>
                </c:pt>
                <c:pt idx="2663">
                  <c:v>816</c:v>
                </c:pt>
                <c:pt idx="2664">
                  <c:v>722</c:v>
                </c:pt>
                <c:pt idx="2665">
                  <c:v>895</c:v>
                </c:pt>
                <c:pt idx="2666">
                  <c:v>1014</c:v>
                </c:pt>
                <c:pt idx="2667">
                  <c:v>1046</c:v>
                </c:pt>
                <c:pt idx="2668">
                  <c:v>975</c:v>
                </c:pt>
                <c:pt idx="2669">
                  <c:v>913</c:v>
                </c:pt>
                <c:pt idx="2670">
                  <c:v>864</c:v>
                </c:pt>
                <c:pt idx="2671">
                  <c:v>701</c:v>
                </c:pt>
                <c:pt idx="2672">
                  <c:v>873</c:v>
                </c:pt>
                <c:pt idx="2673">
                  <c:v>916</c:v>
                </c:pt>
                <c:pt idx="2674">
                  <c:v>940</c:v>
                </c:pt>
                <c:pt idx="2675">
                  <c:v>785</c:v>
                </c:pt>
                <c:pt idx="2676">
                  <c:v>790</c:v>
                </c:pt>
                <c:pt idx="2677">
                  <c:v>619</c:v>
                </c:pt>
                <c:pt idx="2678">
                  <c:v>759</c:v>
                </c:pt>
                <c:pt idx="2679">
                  <c:v>949</c:v>
                </c:pt>
                <c:pt idx="2680">
                  <c:v>949</c:v>
                </c:pt>
                <c:pt idx="2681">
                  <c:v>865</c:v>
                </c:pt>
                <c:pt idx="2682">
                  <c:v>846</c:v>
                </c:pt>
                <c:pt idx="2683">
                  <c:v>950</c:v>
                </c:pt>
                <c:pt idx="2684">
                  <c:v>696</c:v>
                </c:pt>
                <c:pt idx="2685">
                  <c:v>721</c:v>
                </c:pt>
                <c:pt idx="2686">
                  <c:v>503</c:v>
                </c:pt>
                <c:pt idx="2687">
                  <c:v>796</c:v>
                </c:pt>
                <c:pt idx="2688">
                  <c:v>672</c:v>
                </c:pt>
                <c:pt idx="2689">
                  <c:v>953</c:v>
                </c:pt>
                <c:pt idx="2690">
                  <c:v>784</c:v>
                </c:pt>
                <c:pt idx="2691">
                  <c:v>645</c:v>
                </c:pt>
                <c:pt idx="2692">
                  <c:v>551</c:v>
                </c:pt>
                <c:pt idx="2693">
                  <c:v>679</c:v>
                </c:pt>
                <c:pt idx="2694">
                  <c:v>787</c:v>
                </c:pt>
                <c:pt idx="2695">
                  <c:v>626</c:v>
                </c:pt>
                <c:pt idx="2696">
                  <c:v>678</c:v>
                </c:pt>
                <c:pt idx="2697">
                  <c:v>631</c:v>
                </c:pt>
                <c:pt idx="2698">
                  <c:v>526</c:v>
                </c:pt>
                <c:pt idx="2699">
                  <c:v>441</c:v>
                </c:pt>
                <c:pt idx="2700">
                  <c:v>536</c:v>
                </c:pt>
                <c:pt idx="2701">
                  <c:v>712</c:v>
                </c:pt>
                <c:pt idx="2702">
                  <c:v>718</c:v>
                </c:pt>
                <c:pt idx="2703">
                  <c:v>629</c:v>
                </c:pt>
                <c:pt idx="2704">
                  <c:v>637</c:v>
                </c:pt>
                <c:pt idx="2705">
                  <c:v>609</c:v>
                </c:pt>
                <c:pt idx="2706">
                  <c:v>660</c:v>
                </c:pt>
                <c:pt idx="2707">
                  <c:v>802</c:v>
                </c:pt>
                <c:pt idx="2708">
                  <c:v>958</c:v>
                </c:pt>
                <c:pt idx="2709">
                  <c:v>917</c:v>
                </c:pt>
                <c:pt idx="2710">
                  <c:v>898</c:v>
                </c:pt>
                <c:pt idx="2711">
                  <c:v>767</c:v>
                </c:pt>
                <c:pt idx="2712">
                  <c:v>701</c:v>
                </c:pt>
                <c:pt idx="2713">
                  <c:v>799</c:v>
                </c:pt>
                <c:pt idx="2714">
                  <c:v>842</c:v>
                </c:pt>
                <c:pt idx="2715">
                  <c:v>946</c:v>
                </c:pt>
                <c:pt idx="2716">
                  <c:v>924</c:v>
                </c:pt>
                <c:pt idx="2717">
                  <c:v>829</c:v>
                </c:pt>
                <c:pt idx="2718">
                  <c:v>950</c:v>
                </c:pt>
                <c:pt idx="2719">
                  <c:v>941</c:v>
                </c:pt>
                <c:pt idx="2720">
                  <c:v>755</c:v>
                </c:pt>
                <c:pt idx="2721">
                  <c:v>751</c:v>
                </c:pt>
                <c:pt idx="2722">
                  <c:v>953</c:v>
                </c:pt>
                <c:pt idx="2723">
                  <c:v>993</c:v>
                </c:pt>
                <c:pt idx="2724">
                  <c:v>1026</c:v>
                </c:pt>
                <c:pt idx="2725">
                  <c:v>978</c:v>
                </c:pt>
                <c:pt idx="2726">
                  <c:v>908</c:v>
                </c:pt>
                <c:pt idx="2727">
                  <c:v>661</c:v>
                </c:pt>
                <c:pt idx="2728">
                  <c:v>844</c:v>
                </c:pt>
                <c:pt idx="2729">
                  <c:v>830</c:v>
                </c:pt>
                <c:pt idx="2730">
                  <c:v>807</c:v>
                </c:pt>
                <c:pt idx="2731">
                  <c:v>751</c:v>
                </c:pt>
                <c:pt idx="2732">
                  <c:v>813</c:v>
                </c:pt>
                <c:pt idx="2733">
                  <c:v>776</c:v>
                </c:pt>
                <c:pt idx="2734">
                  <c:v>650</c:v>
                </c:pt>
                <c:pt idx="2735">
                  <c:v>648</c:v>
                </c:pt>
                <c:pt idx="2736">
                  <c:v>781</c:v>
                </c:pt>
                <c:pt idx="2737">
                  <c:v>830</c:v>
                </c:pt>
                <c:pt idx="2738">
                  <c:v>755</c:v>
                </c:pt>
                <c:pt idx="2739">
                  <c:v>781</c:v>
                </c:pt>
                <c:pt idx="2740">
                  <c:v>805</c:v>
                </c:pt>
                <c:pt idx="2741">
                  <c:v>548</c:v>
                </c:pt>
                <c:pt idx="2742">
                  <c:v>665</c:v>
                </c:pt>
                <c:pt idx="2743">
                  <c:v>704</c:v>
                </c:pt>
                <c:pt idx="2744">
                  <c:v>717</c:v>
                </c:pt>
                <c:pt idx="2745">
                  <c:v>813</c:v>
                </c:pt>
                <c:pt idx="2746">
                  <c:v>757</c:v>
                </c:pt>
                <c:pt idx="2747">
                  <c:v>704</c:v>
                </c:pt>
                <c:pt idx="2748">
                  <c:v>649</c:v>
                </c:pt>
                <c:pt idx="2749">
                  <c:v>793</c:v>
                </c:pt>
                <c:pt idx="2750">
                  <c:v>756</c:v>
                </c:pt>
                <c:pt idx="2751">
                  <c:v>676</c:v>
                </c:pt>
                <c:pt idx="2752">
                  <c:v>778</c:v>
                </c:pt>
                <c:pt idx="2753">
                  <c:v>840</c:v>
                </c:pt>
                <c:pt idx="2754">
                  <c:v>811</c:v>
                </c:pt>
                <c:pt idx="2755">
                  <c:v>751</c:v>
                </c:pt>
                <c:pt idx="2756">
                  <c:v>892</c:v>
                </c:pt>
                <c:pt idx="2757">
                  <c:v>781</c:v>
                </c:pt>
                <c:pt idx="2758">
                  <c:v>671</c:v>
                </c:pt>
                <c:pt idx="2759">
                  <c:v>817</c:v>
                </c:pt>
                <c:pt idx="2760">
                  <c:v>886</c:v>
                </c:pt>
                <c:pt idx="2761">
                  <c:v>845</c:v>
                </c:pt>
                <c:pt idx="2762">
                  <c:v>909</c:v>
                </c:pt>
                <c:pt idx="2763">
                  <c:v>958</c:v>
                </c:pt>
                <c:pt idx="2764">
                  <c:v>983</c:v>
                </c:pt>
                <c:pt idx="2765">
                  <c:v>895</c:v>
                </c:pt>
                <c:pt idx="2766">
                  <c:v>929</c:v>
                </c:pt>
                <c:pt idx="2767">
                  <c:v>972</c:v>
                </c:pt>
                <c:pt idx="2768">
                  <c:v>786</c:v>
                </c:pt>
                <c:pt idx="2769">
                  <c:v>677</c:v>
                </c:pt>
                <c:pt idx="2770">
                  <c:v>902</c:v>
                </c:pt>
                <c:pt idx="2771">
                  <c:v>808</c:v>
                </c:pt>
                <c:pt idx="2772">
                  <c:v>628</c:v>
                </c:pt>
                <c:pt idx="2773">
                  <c:v>672</c:v>
                </c:pt>
                <c:pt idx="2774">
                  <c:v>593</c:v>
                </c:pt>
                <c:pt idx="2775">
                  <c:v>494</c:v>
                </c:pt>
                <c:pt idx="2776">
                  <c:v>516</c:v>
                </c:pt>
                <c:pt idx="2777">
                  <c:v>663</c:v>
                </c:pt>
                <c:pt idx="2778">
                  <c:v>755</c:v>
                </c:pt>
                <c:pt idx="2779">
                  <c:v>718</c:v>
                </c:pt>
                <c:pt idx="2780">
                  <c:v>720</c:v>
                </c:pt>
                <c:pt idx="2781">
                  <c:v>594</c:v>
                </c:pt>
                <c:pt idx="2782">
                  <c:v>673</c:v>
                </c:pt>
                <c:pt idx="2783">
                  <c:v>595</c:v>
                </c:pt>
                <c:pt idx="2784">
                  <c:v>556</c:v>
                </c:pt>
                <c:pt idx="2785">
                  <c:v>677</c:v>
                </c:pt>
                <c:pt idx="2786">
                  <c:v>727</c:v>
                </c:pt>
                <c:pt idx="2787">
                  <c:v>672</c:v>
                </c:pt>
                <c:pt idx="2788">
                  <c:v>684</c:v>
                </c:pt>
                <c:pt idx="2789">
                  <c:v>660</c:v>
                </c:pt>
                <c:pt idx="2790">
                  <c:v>676</c:v>
                </c:pt>
                <c:pt idx="2791">
                  <c:v>810</c:v>
                </c:pt>
                <c:pt idx="2792">
                  <c:v>858</c:v>
                </c:pt>
                <c:pt idx="2793">
                  <c:v>871</c:v>
                </c:pt>
                <c:pt idx="2794">
                  <c:v>745</c:v>
                </c:pt>
                <c:pt idx="2795">
                  <c:v>839</c:v>
                </c:pt>
                <c:pt idx="2796">
                  <c:v>796</c:v>
                </c:pt>
                <c:pt idx="2797">
                  <c:v>729</c:v>
                </c:pt>
                <c:pt idx="2798">
                  <c:v>761</c:v>
                </c:pt>
                <c:pt idx="2799">
                  <c:v>839</c:v>
                </c:pt>
                <c:pt idx="2800">
                  <c:v>838</c:v>
                </c:pt>
                <c:pt idx="2801">
                  <c:v>756</c:v>
                </c:pt>
                <c:pt idx="2802">
                  <c:v>772</c:v>
                </c:pt>
                <c:pt idx="2803">
                  <c:v>803</c:v>
                </c:pt>
                <c:pt idx="2804">
                  <c:v>770</c:v>
                </c:pt>
                <c:pt idx="2805">
                  <c:v>722</c:v>
                </c:pt>
                <c:pt idx="2806">
                  <c:v>755</c:v>
                </c:pt>
                <c:pt idx="2807">
                  <c:v>739</c:v>
                </c:pt>
                <c:pt idx="2808">
                  <c:v>818</c:v>
                </c:pt>
                <c:pt idx="2809">
                  <c:v>774</c:v>
                </c:pt>
                <c:pt idx="2810">
                  <c:v>678</c:v>
                </c:pt>
                <c:pt idx="2811">
                  <c:v>594</c:v>
                </c:pt>
                <c:pt idx="2812">
                  <c:v>737</c:v>
                </c:pt>
                <c:pt idx="2813">
                  <c:v>764</c:v>
                </c:pt>
                <c:pt idx="2814">
                  <c:v>784</c:v>
                </c:pt>
                <c:pt idx="2815">
                  <c:v>870</c:v>
                </c:pt>
                <c:pt idx="2816">
                  <c:v>773</c:v>
                </c:pt>
                <c:pt idx="2817">
                  <c:v>709</c:v>
                </c:pt>
                <c:pt idx="2818">
                  <c:v>727</c:v>
                </c:pt>
                <c:pt idx="2819">
                  <c:v>809</c:v>
                </c:pt>
                <c:pt idx="2820">
                  <c:v>810</c:v>
                </c:pt>
                <c:pt idx="2821">
                  <c:v>730</c:v>
                </c:pt>
                <c:pt idx="2822">
                  <c:v>808</c:v>
                </c:pt>
                <c:pt idx="2823">
                  <c:v>832</c:v>
                </c:pt>
                <c:pt idx="2824">
                  <c:v>828</c:v>
                </c:pt>
                <c:pt idx="2825">
                  <c:v>919</c:v>
                </c:pt>
                <c:pt idx="2826">
                  <c:v>896</c:v>
                </c:pt>
                <c:pt idx="2827">
                  <c:v>965</c:v>
                </c:pt>
                <c:pt idx="2828">
                  <c:v>888</c:v>
                </c:pt>
                <c:pt idx="2829">
                  <c:v>882</c:v>
                </c:pt>
                <c:pt idx="2830">
                  <c:v>896</c:v>
                </c:pt>
                <c:pt idx="2831">
                  <c:v>834</c:v>
                </c:pt>
                <c:pt idx="2832">
                  <c:v>700</c:v>
                </c:pt>
                <c:pt idx="2833">
                  <c:v>693</c:v>
                </c:pt>
                <c:pt idx="2834">
                  <c:v>752</c:v>
                </c:pt>
                <c:pt idx="2835">
                  <c:v>760</c:v>
                </c:pt>
                <c:pt idx="2836">
                  <c:v>922</c:v>
                </c:pt>
                <c:pt idx="2837">
                  <c:v>918</c:v>
                </c:pt>
                <c:pt idx="2838">
                  <c:v>783</c:v>
                </c:pt>
                <c:pt idx="2839">
                  <c:v>547</c:v>
                </c:pt>
                <c:pt idx="2840">
                  <c:v>822</c:v>
                </c:pt>
                <c:pt idx="2841">
                  <c:v>873</c:v>
                </c:pt>
                <c:pt idx="2842">
                  <c:v>803</c:v>
                </c:pt>
                <c:pt idx="2843">
                  <c:v>857</c:v>
                </c:pt>
                <c:pt idx="2844">
                  <c:v>841</c:v>
                </c:pt>
                <c:pt idx="2845">
                  <c:v>725</c:v>
                </c:pt>
                <c:pt idx="2846">
                  <c:v>732</c:v>
                </c:pt>
                <c:pt idx="2847">
                  <c:v>1044</c:v>
                </c:pt>
                <c:pt idx="2848">
                  <c:v>1095</c:v>
                </c:pt>
                <c:pt idx="2849">
                  <c:v>978</c:v>
                </c:pt>
                <c:pt idx="2850">
                  <c:v>846</c:v>
                </c:pt>
                <c:pt idx="2851">
                  <c:v>802</c:v>
                </c:pt>
                <c:pt idx="2852">
                  <c:v>777</c:v>
                </c:pt>
                <c:pt idx="2853">
                  <c:v>657</c:v>
                </c:pt>
                <c:pt idx="2854">
                  <c:v>853</c:v>
                </c:pt>
                <c:pt idx="2855">
                  <c:v>809</c:v>
                </c:pt>
                <c:pt idx="2856">
                  <c:v>888</c:v>
                </c:pt>
                <c:pt idx="2857">
                  <c:v>908</c:v>
                </c:pt>
                <c:pt idx="2858">
                  <c:v>790</c:v>
                </c:pt>
                <c:pt idx="2859">
                  <c:v>737</c:v>
                </c:pt>
                <c:pt idx="2860">
                  <c:v>702</c:v>
                </c:pt>
                <c:pt idx="2861">
                  <c:v>896</c:v>
                </c:pt>
                <c:pt idx="2862">
                  <c:v>1132</c:v>
                </c:pt>
                <c:pt idx="2863">
                  <c:v>1230</c:v>
                </c:pt>
                <c:pt idx="2864">
                  <c:v>1009</c:v>
                </c:pt>
                <c:pt idx="2865">
                  <c:v>885</c:v>
                </c:pt>
                <c:pt idx="2866">
                  <c:v>911</c:v>
                </c:pt>
                <c:pt idx="2867">
                  <c:v>1032</c:v>
                </c:pt>
                <c:pt idx="2868">
                  <c:v>1015</c:v>
                </c:pt>
                <c:pt idx="2869">
                  <c:v>994</c:v>
                </c:pt>
                <c:pt idx="2870">
                  <c:v>1017</c:v>
                </c:pt>
                <c:pt idx="2871">
                  <c:v>891</c:v>
                </c:pt>
                <c:pt idx="2872">
                  <c:v>838</c:v>
                </c:pt>
                <c:pt idx="2873">
                  <c:v>802</c:v>
                </c:pt>
                <c:pt idx="2874">
                  <c:v>861</c:v>
                </c:pt>
                <c:pt idx="2875">
                  <c:v>1114</c:v>
                </c:pt>
                <c:pt idx="2876">
                  <c:v>926</c:v>
                </c:pt>
                <c:pt idx="2877">
                  <c:v>950</c:v>
                </c:pt>
                <c:pt idx="2878">
                  <c:v>1001</c:v>
                </c:pt>
                <c:pt idx="2879">
                  <c:v>992</c:v>
                </c:pt>
                <c:pt idx="2880">
                  <c:v>798</c:v>
                </c:pt>
                <c:pt idx="2881">
                  <c:v>820</c:v>
                </c:pt>
                <c:pt idx="2882">
                  <c:v>839</c:v>
                </c:pt>
                <c:pt idx="2883">
                  <c:v>985</c:v>
                </c:pt>
                <c:pt idx="2884">
                  <c:v>1099</c:v>
                </c:pt>
                <c:pt idx="2885">
                  <c:v>1066</c:v>
                </c:pt>
                <c:pt idx="2886">
                  <c:v>975</c:v>
                </c:pt>
                <c:pt idx="2887">
                  <c:v>873</c:v>
                </c:pt>
                <c:pt idx="2888">
                  <c:v>873</c:v>
                </c:pt>
                <c:pt idx="2889">
                  <c:v>967</c:v>
                </c:pt>
                <c:pt idx="2890">
                  <c:v>1057</c:v>
                </c:pt>
                <c:pt idx="2891">
                  <c:v>964</c:v>
                </c:pt>
                <c:pt idx="2892">
                  <c:v>883</c:v>
                </c:pt>
                <c:pt idx="2893">
                  <c:v>881</c:v>
                </c:pt>
                <c:pt idx="2894">
                  <c:v>887</c:v>
                </c:pt>
                <c:pt idx="2895">
                  <c:v>743</c:v>
                </c:pt>
                <c:pt idx="2896">
                  <c:v>841</c:v>
                </c:pt>
                <c:pt idx="2897">
                  <c:v>829</c:v>
                </c:pt>
                <c:pt idx="2898">
                  <c:v>858</c:v>
                </c:pt>
                <c:pt idx="2899">
                  <c:v>898</c:v>
                </c:pt>
                <c:pt idx="2900">
                  <c:v>862</c:v>
                </c:pt>
                <c:pt idx="2901">
                  <c:v>945</c:v>
                </c:pt>
                <c:pt idx="2902">
                  <c:v>874</c:v>
                </c:pt>
                <c:pt idx="2903">
                  <c:v>1012</c:v>
                </c:pt>
                <c:pt idx="2904">
                  <c:v>1120</c:v>
                </c:pt>
                <c:pt idx="2905">
                  <c:v>1056</c:v>
                </c:pt>
                <c:pt idx="2906">
                  <c:v>776</c:v>
                </c:pt>
                <c:pt idx="2907">
                  <c:v>930</c:v>
                </c:pt>
                <c:pt idx="2908">
                  <c:v>857</c:v>
                </c:pt>
                <c:pt idx="2909">
                  <c:v>712</c:v>
                </c:pt>
                <c:pt idx="2910">
                  <c:v>816</c:v>
                </c:pt>
                <c:pt idx="2911">
                  <c:v>789</c:v>
                </c:pt>
                <c:pt idx="2912">
                  <c:v>715</c:v>
                </c:pt>
                <c:pt idx="2913">
                  <c:v>661</c:v>
                </c:pt>
                <c:pt idx="2914">
                  <c:v>712</c:v>
                </c:pt>
                <c:pt idx="2915">
                  <c:v>684</c:v>
                </c:pt>
                <c:pt idx="2916">
                  <c:v>673</c:v>
                </c:pt>
                <c:pt idx="2917">
                  <c:v>703</c:v>
                </c:pt>
                <c:pt idx="2918">
                  <c:v>817</c:v>
                </c:pt>
                <c:pt idx="2919">
                  <c:v>903</c:v>
                </c:pt>
                <c:pt idx="2920">
                  <c:v>700</c:v>
                </c:pt>
                <c:pt idx="2921">
                  <c:v>739</c:v>
                </c:pt>
                <c:pt idx="2922">
                  <c:v>723</c:v>
                </c:pt>
                <c:pt idx="2923">
                  <c:v>517</c:v>
                </c:pt>
                <c:pt idx="2924">
                  <c:v>627</c:v>
                </c:pt>
                <c:pt idx="2925">
                  <c:v>650</c:v>
                </c:pt>
                <c:pt idx="2926">
                  <c:v>687</c:v>
                </c:pt>
                <c:pt idx="2927">
                  <c:v>685</c:v>
                </c:pt>
                <c:pt idx="2928">
                  <c:v>866</c:v>
                </c:pt>
                <c:pt idx="2929">
                  <c:v>882</c:v>
                </c:pt>
                <c:pt idx="2930">
                  <c:v>761</c:v>
                </c:pt>
                <c:pt idx="2931">
                  <c:v>728</c:v>
                </c:pt>
                <c:pt idx="2932">
                  <c:v>886</c:v>
                </c:pt>
                <c:pt idx="2933">
                  <c:v>796</c:v>
                </c:pt>
                <c:pt idx="2934">
                  <c:v>970</c:v>
                </c:pt>
                <c:pt idx="2935">
                  <c:v>955</c:v>
                </c:pt>
                <c:pt idx="2936">
                  <c:v>599</c:v>
                </c:pt>
                <c:pt idx="2937">
                  <c:v>600</c:v>
                </c:pt>
                <c:pt idx="2938">
                  <c:v>622</c:v>
                </c:pt>
                <c:pt idx="2939">
                  <c:v>750</c:v>
                </c:pt>
                <c:pt idx="2940">
                  <c:v>592</c:v>
                </c:pt>
                <c:pt idx="2941">
                  <c:v>835</c:v>
                </c:pt>
                <c:pt idx="2942">
                  <c:v>646</c:v>
                </c:pt>
                <c:pt idx="2943">
                  <c:v>549</c:v>
                </c:pt>
                <c:pt idx="2944">
                  <c:v>507</c:v>
                </c:pt>
                <c:pt idx="2945">
                  <c:v>530</c:v>
                </c:pt>
                <c:pt idx="2946">
                  <c:v>624</c:v>
                </c:pt>
                <c:pt idx="2947">
                  <c:v>758</c:v>
                </c:pt>
                <c:pt idx="2948">
                  <c:v>793</c:v>
                </c:pt>
                <c:pt idx="2949">
                  <c:v>613</c:v>
                </c:pt>
                <c:pt idx="2950">
                  <c:v>632</c:v>
                </c:pt>
                <c:pt idx="2951">
                  <c:v>539</c:v>
                </c:pt>
                <c:pt idx="2952">
                  <c:v>632</c:v>
                </c:pt>
                <c:pt idx="2953">
                  <c:v>734</c:v>
                </c:pt>
                <c:pt idx="2954">
                  <c:v>678</c:v>
                </c:pt>
                <c:pt idx="2955">
                  <c:v>825</c:v>
                </c:pt>
                <c:pt idx="2956">
                  <c:v>810</c:v>
                </c:pt>
                <c:pt idx="2957">
                  <c:v>613</c:v>
                </c:pt>
                <c:pt idx="2958">
                  <c:v>814</c:v>
                </c:pt>
                <c:pt idx="2959">
                  <c:v>666</c:v>
                </c:pt>
                <c:pt idx="2960">
                  <c:v>693</c:v>
                </c:pt>
                <c:pt idx="2961">
                  <c:v>740</c:v>
                </c:pt>
                <c:pt idx="2962">
                  <c:v>619</c:v>
                </c:pt>
                <c:pt idx="2963">
                  <c:v>712</c:v>
                </c:pt>
                <c:pt idx="2964">
                  <c:v>514</c:v>
                </c:pt>
                <c:pt idx="2965">
                  <c:v>468</c:v>
                </c:pt>
                <c:pt idx="2966">
                  <c:v>770</c:v>
                </c:pt>
                <c:pt idx="2967">
                  <c:v>878</c:v>
                </c:pt>
                <c:pt idx="2968">
                  <c:v>722</c:v>
                </c:pt>
                <c:pt idx="2969">
                  <c:v>730</c:v>
                </c:pt>
                <c:pt idx="2970">
                  <c:v>795</c:v>
                </c:pt>
                <c:pt idx="2971">
                  <c:v>839</c:v>
                </c:pt>
                <c:pt idx="2972">
                  <c:v>890</c:v>
                </c:pt>
                <c:pt idx="2973">
                  <c:v>948</c:v>
                </c:pt>
                <c:pt idx="2974">
                  <c:v>851</c:v>
                </c:pt>
                <c:pt idx="2975">
                  <c:v>902</c:v>
                </c:pt>
                <c:pt idx="2976">
                  <c:v>812</c:v>
                </c:pt>
                <c:pt idx="2977">
                  <c:v>883</c:v>
                </c:pt>
                <c:pt idx="2978">
                  <c:v>721</c:v>
                </c:pt>
                <c:pt idx="2979">
                  <c:v>561</c:v>
                </c:pt>
                <c:pt idx="2980">
                  <c:v>930</c:v>
                </c:pt>
                <c:pt idx="2981">
                  <c:v>1021</c:v>
                </c:pt>
                <c:pt idx="2982">
                  <c:v>749</c:v>
                </c:pt>
                <c:pt idx="2983">
                  <c:v>828</c:v>
                </c:pt>
                <c:pt idx="2984">
                  <c:v>766</c:v>
                </c:pt>
                <c:pt idx="2985">
                  <c:v>839</c:v>
                </c:pt>
                <c:pt idx="2986">
                  <c:v>812</c:v>
                </c:pt>
                <c:pt idx="2987">
                  <c:v>796</c:v>
                </c:pt>
                <c:pt idx="2988">
                  <c:v>857</c:v>
                </c:pt>
                <c:pt idx="2989">
                  <c:v>956</c:v>
                </c:pt>
                <c:pt idx="2990">
                  <c:v>961</c:v>
                </c:pt>
                <c:pt idx="2991">
                  <c:v>1030</c:v>
                </c:pt>
                <c:pt idx="2992">
                  <c:v>799</c:v>
                </c:pt>
                <c:pt idx="2993">
                  <c:v>565</c:v>
                </c:pt>
                <c:pt idx="2994">
                  <c:v>659</c:v>
                </c:pt>
                <c:pt idx="2995">
                  <c:v>831</c:v>
                </c:pt>
                <c:pt idx="2996">
                  <c:v>828</c:v>
                </c:pt>
                <c:pt idx="2997">
                  <c:v>796</c:v>
                </c:pt>
                <c:pt idx="2998">
                  <c:v>620</c:v>
                </c:pt>
                <c:pt idx="2999">
                  <c:v>653</c:v>
                </c:pt>
                <c:pt idx="3000">
                  <c:v>479</c:v>
                </c:pt>
                <c:pt idx="3001">
                  <c:v>680</c:v>
                </c:pt>
                <c:pt idx="3002">
                  <c:v>854</c:v>
                </c:pt>
                <c:pt idx="3003">
                  <c:v>673</c:v>
                </c:pt>
                <c:pt idx="3004">
                  <c:v>706</c:v>
                </c:pt>
                <c:pt idx="3005">
                  <c:v>661</c:v>
                </c:pt>
                <c:pt idx="3006">
                  <c:v>572</c:v>
                </c:pt>
                <c:pt idx="3007">
                  <c:v>512</c:v>
                </c:pt>
                <c:pt idx="3008">
                  <c:v>549</c:v>
                </c:pt>
                <c:pt idx="3009">
                  <c:v>661</c:v>
                </c:pt>
                <c:pt idx="3010">
                  <c:v>802</c:v>
                </c:pt>
                <c:pt idx="3011">
                  <c:v>871</c:v>
                </c:pt>
                <c:pt idx="3012">
                  <c:v>767</c:v>
                </c:pt>
                <c:pt idx="3013">
                  <c:v>666</c:v>
                </c:pt>
                <c:pt idx="3014">
                  <c:v>704</c:v>
                </c:pt>
                <c:pt idx="3015">
                  <c:v>696</c:v>
                </c:pt>
                <c:pt idx="3016">
                  <c:v>815</c:v>
                </c:pt>
                <c:pt idx="3017">
                  <c:v>885</c:v>
                </c:pt>
                <c:pt idx="3018">
                  <c:v>731</c:v>
                </c:pt>
                <c:pt idx="3019">
                  <c:v>751</c:v>
                </c:pt>
                <c:pt idx="3020">
                  <c:v>741</c:v>
                </c:pt>
                <c:pt idx="3021">
                  <c:v>588</c:v>
                </c:pt>
                <c:pt idx="3022">
                  <c:v>717</c:v>
                </c:pt>
                <c:pt idx="3023">
                  <c:v>791</c:v>
                </c:pt>
                <c:pt idx="3024">
                  <c:v>859</c:v>
                </c:pt>
                <c:pt idx="3025">
                  <c:v>636</c:v>
                </c:pt>
                <c:pt idx="3026">
                  <c:v>935</c:v>
                </c:pt>
                <c:pt idx="3027">
                  <c:v>744</c:v>
                </c:pt>
                <c:pt idx="3028">
                  <c:v>628</c:v>
                </c:pt>
                <c:pt idx="3029">
                  <c:v>748</c:v>
                </c:pt>
                <c:pt idx="3030">
                  <c:v>921</c:v>
                </c:pt>
                <c:pt idx="3031">
                  <c:v>800</c:v>
                </c:pt>
                <c:pt idx="3032">
                  <c:v>806</c:v>
                </c:pt>
                <c:pt idx="3033">
                  <c:v>838</c:v>
                </c:pt>
                <c:pt idx="3034">
                  <c:v>722</c:v>
                </c:pt>
                <c:pt idx="3035">
                  <c:v>817</c:v>
                </c:pt>
                <c:pt idx="3036">
                  <c:v>783</c:v>
                </c:pt>
                <c:pt idx="3037">
                  <c:v>767</c:v>
                </c:pt>
                <c:pt idx="3038">
                  <c:v>1007</c:v>
                </c:pt>
                <c:pt idx="3039">
                  <c:v>854</c:v>
                </c:pt>
                <c:pt idx="3040">
                  <c:v>845</c:v>
                </c:pt>
                <c:pt idx="3041">
                  <c:v>679</c:v>
                </c:pt>
                <c:pt idx="3042">
                  <c:v>803</c:v>
                </c:pt>
                <c:pt idx="3043">
                  <c:v>758</c:v>
                </c:pt>
                <c:pt idx="3044">
                  <c:v>810</c:v>
                </c:pt>
                <c:pt idx="3045">
                  <c:v>827</c:v>
                </c:pt>
                <c:pt idx="3046">
                  <c:v>914</c:v>
                </c:pt>
                <c:pt idx="3047">
                  <c:v>685</c:v>
                </c:pt>
                <c:pt idx="3048">
                  <c:v>727</c:v>
                </c:pt>
                <c:pt idx="3049">
                  <c:v>630</c:v>
                </c:pt>
                <c:pt idx="3050">
                  <c:v>575</c:v>
                </c:pt>
                <c:pt idx="3051">
                  <c:v>906</c:v>
                </c:pt>
                <c:pt idx="3052">
                  <c:v>934</c:v>
                </c:pt>
                <c:pt idx="3053">
                  <c:v>769</c:v>
                </c:pt>
                <c:pt idx="3054">
                  <c:v>700</c:v>
                </c:pt>
                <c:pt idx="3055">
                  <c:v>598</c:v>
                </c:pt>
                <c:pt idx="3056">
                  <c:v>607</c:v>
                </c:pt>
                <c:pt idx="3057">
                  <c:v>642</c:v>
                </c:pt>
                <c:pt idx="3058">
                  <c:v>768</c:v>
                </c:pt>
                <c:pt idx="3059">
                  <c:v>751</c:v>
                </c:pt>
                <c:pt idx="3060">
                  <c:v>646</c:v>
                </c:pt>
                <c:pt idx="3061">
                  <c:v>654</c:v>
                </c:pt>
                <c:pt idx="3062">
                  <c:v>652</c:v>
                </c:pt>
                <c:pt idx="3063">
                  <c:v>759</c:v>
                </c:pt>
                <c:pt idx="3064">
                  <c:v>753</c:v>
                </c:pt>
                <c:pt idx="3065">
                  <c:v>767</c:v>
                </c:pt>
                <c:pt idx="3066">
                  <c:v>616</c:v>
                </c:pt>
                <c:pt idx="3067">
                  <c:v>790</c:v>
                </c:pt>
                <c:pt idx="3068">
                  <c:v>849</c:v>
                </c:pt>
                <c:pt idx="3069">
                  <c:v>838</c:v>
                </c:pt>
                <c:pt idx="3070">
                  <c:v>711</c:v>
                </c:pt>
                <c:pt idx="3071">
                  <c:v>856</c:v>
                </c:pt>
                <c:pt idx="3072">
                  <c:v>846</c:v>
                </c:pt>
                <c:pt idx="3073">
                  <c:v>904</c:v>
                </c:pt>
                <c:pt idx="3074">
                  <c:v>773</c:v>
                </c:pt>
                <c:pt idx="3075">
                  <c:v>792</c:v>
                </c:pt>
                <c:pt idx="3076">
                  <c:v>771</c:v>
                </c:pt>
                <c:pt idx="3077">
                  <c:v>622</c:v>
                </c:pt>
                <c:pt idx="3078">
                  <c:v>739</c:v>
                </c:pt>
                <c:pt idx="3079">
                  <c:v>767</c:v>
                </c:pt>
                <c:pt idx="3080">
                  <c:v>1001</c:v>
                </c:pt>
                <c:pt idx="3081">
                  <c:v>996</c:v>
                </c:pt>
                <c:pt idx="3082">
                  <c:v>791</c:v>
                </c:pt>
                <c:pt idx="3083">
                  <c:v>621</c:v>
                </c:pt>
                <c:pt idx="3084">
                  <c:v>568</c:v>
                </c:pt>
                <c:pt idx="3085">
                  <c:v>676</c:v>
                </c:pt>
                <c:pt idx="3086">
                  <c:v>732</c:v>
                </c:pt>
                <c:pt idx="3087">
                  <c:v>810</c:v>
                </c:pt>
                <c:pt idx="3088">
                  <c:v>656</c:v>
                </c:pt>
                <c:pt idx="3089">
                  <c:v>711</c:v>
                </c:pt>
                <c:pt idx="3090">
                  <c:v>785</c:v>
                </c:pt>
                <c:pt idx="3091">
                  <c:v>652</c:v>
                </c:pt>
                <c:pt idx="3092">
                  <c:v>791</c:v>
                </c:pt>
                <c:pt idx="3093">
                  <c:v>803</c:v>
                </c:pt>
                <c:pt idx="3094">
                  <c:v>877</c:v>
                </c:pt>
                <c:pt idx="3095">
                  <c:v>849</c:v>
                </c:pt>
                <c:pt idx="3096">
                  <c:v>764</c:v>
                </c:pt>
                <c:pt idx="3097">
                  <c:v>762</c:v>
                </c:pt>
                <c:pt idx="3098">
                  <c:v>751</c:v>
                </c:pt>
                <c:pt idx="3099">
                  <c:v>730</c:v>
                </c:pt>
                <c:pt idx="3100">
                  <c:v>836</c:v>
                </c:pt>
                <c:pt idx="3101">
                  <c:v>795</c:v>
                </c:pt>
                <c:pt idx="3102">
                  <c:v>740</c:v>
                </c:pt>
                <c:pt idx="3103">
                  <c:v>687</c:v>
                </c:pt>
                <c:pt idx="3104">
                  <c:v>625</c:v>
                </c:pt>
                <c:pt idx="3105">
                  <c:v>765</c:v>
                </c:pt>
                <c:pt idx="3106">
                  <c:v>854</c:v>
                </c:pt>
                <c:pt idx="3107">
                  <c:v>781</c:v>
                </c:pt>
                <c:pt idx="3108">
                  <c:v>623</c:v>
                </c:pt>
                <c:pt idx="3109">
                  <c:v>749</c:v>
                </c:pt>
                <c:pt idx="3110">
                  <c:v>845</c:v>
                </c:pt>
                <c:pt idx="3111">
                  <c:v>867</c:v>
                </c:pt>
                <c:pt idx="3112">
                  <c:v>802</c:v>
                </c:pt>
                <c:pt idx="3113">
                  <c:v>844</c:v>
                </c:pt>
                <c:pt idx="3114">
                  <c:v>845</c:v>
                </c:pt>
                <c:pt idx="3115">
                  <c:v>756</c:v>
                </c:pt>
                <c:pt idx="3116">
                  <c:v>882</c:v>
                </c:pt>
                <c:pt idx="3117">
                  <c:v>837</c:v>
                </c:pt>
                <c:pt idx="3118">
                  <c:v>860</c:v>
                </c:pt>
                <c:pt idx="3119">
                  <c:v>760</c:v>
                </c:pt>
                <c:pt idx="3120">
                  <c:v>724</c:v>
                </c:pt>
                <c:pt idx="3121">
                  <c:v>854</c:v>
                </c:pt>
                <c:pt idx="3122">
                  <c:v>888</c:v>
                </c:pt>
                <c:pt idx="3123">
                  <c:v>855</c:v>
                </c:pt>
                <c:pt idx="3124">
                  <c:v>892</c:v>
                </c:pt>
                <c:pt idx="3125">
                  <c:v>847</c:v>
                </c:pt>
                <c:pt idx="3126">
                  <c:v>788</c:v>
                </c:pt>
                <c:pt idx="3127">
                  <c:v>689</c:v>
                </c:pt>
                <c:pt idx="3128">
                  <c:v>681</c:v>
                </c:pt>
                <c:pt idx="3129">
                  <c:v>799</c:v>
                </c:pt>
                <c:pt idx="3130">
                  <c:v>685</c:v>
                </c:pt>
                <c:pt idx="3131">
                  <c:v>719</c:v>
                </c:pt>
                <c:pt idx="3132">
                  <c:v>626</c:v>
                </c:pt>
                <c:pt idx="3133">
                  <c:v>586</c:v>
                </c:pt>
                <c:pt idx="3134">
                  <c:v>696</c:v>
                </c:pt>
                <c:pt idx="3135">
                  <c:v>681</c:v>
                </c:pt>
                <c:pt idx="3136">
                  <c:v>678</c:v>
                </c:pt>
                <c:pt idx="3137">
                  <c:v>717</c:v>
                </c:pt>
                <c:pt idx="3138">
                  <c:v>730</c:v>
                </c:pt>
                <c:pt idx="3139">
                  <c:v>594</c:v>
                </c:pt>
                <c:pt idx="3140">
                  <c:v>530</c:v>
                </c:pt>
                <c:pt idx="3141">
                  <c:v>629</c:v>
                </c:pt>
                <c:pt idx="3142">
                  <c:v>689</c:v>
                </c:pt>
                <c:pt idx="3143">
                  <c:v>667</c:v>
                </c:pt>
                <c:pt idx="3144">
                  <c:v>679</c:v>
                </c:pt>
                <c:pt idx="3145">
                  <c:v>655</c:v>
                </c:pt>
                <c:pt idx="3146">
                  <c:v>660</c:v>
                </c:pt>
                <c:pt idx="3147">
                  <c:v>568</c:v>
                </c:pt>
                <c:pt idx="3148">
                  <c:v>574</c:v>
                </c:pt>
                <c:pt idx="3149">
                  <c:v>753</c:v>
                </c:pt>
                <c:pt idx="3150">
                  <c:v>786</c:v>
                </c:pt>
                <c:pt idx="3151">
                  <c:v>774</c:v>
                </c:pt>
                <c:pt idx="3152">
                  <c:v>863</c:v>
                </c:pt>
                <c:pt idx="3153">
                  <c:v>938</c:v>
                </c:pt>
                <c:pt idx="3154">
                  <c:v>734</c:v>
                </c:pt>
                <c:pt idx="3155">
                  <c:v>736</c:v>
                </c:pt>
                <c:pt idx="3156">
                  <c:v>716</c:v>
                </c:pt>
                <c:pt idx="3157">
                  <c:v>699</c:v>
                </c:pt>
                <c:pt idx="3158">
                  <c:v>701</c:v>
                </c:pt>
                <c:pt idx="3159">
                  <c:v>754</c:v>
                </c:pt>
                <c:pt idx="3160">
                  <c:v>724</c:v>
                </c:pt>
                <c:pt idx="3161">
                  <c:v>657</c:v>
                </c:pt>
                <c:pt idx="3162">
                  <c:v>918</c:v>
                </c:pt>
                <c:pt idx="3163">
                  <c:v>805</c:v>
                </c:pt>
                <c:pt idx="3164">
                  <c:v>812</c:v>
                </c:pt>
                <c:pt idx="3165">
                  <c:v>808</c:v>
                </c:pt>
                <c:pt idx="3166">
                  <c:v>857</c:v>
                </c:pt>
                <c:pt idx="3167">
                  <c:v>767</c:v>
                </c:pt>
                <c:pt idx="3168">
                  <c:v>640</c:v>
                </c:pt>
                <c:pt idx="3169">
                  <c:v>655</c:v>
                </c:pt>
                <c:pt idx="3170">
                  <c:v>756</c:v>
                </c:pt>
                <c:pt idx="3171">
                  <c:v>935</c:v>
                </c:pt>
                <c:pt idx="3172">
                  <c:v>899</c:v>
                </c:pt>
                <c:pt idx="3173">
                  <c:v>911</c:v>
                </c:pt>
                <c:pt idx="3174">
                  <c:v>877</c:v>
                </c:pt>
                <c:pt idx="3175">
                  <c:v>814</c:v>
                </c:pt>
                <c:pt idx="3176">
                  <c:v>776</c:v>
                </c:pt>
                <c:pt idx="3177">
                  <c:v>776</c:v>
                </c:pt>
                <c:pt idx="3178">
                  <c:v>764</c:v>
                </c:pt>
                <c:pt idx="3179">
                  <c:v>782</c:v>
                </c:pt>
                <c:pt idx="3180">
                  <c:v>749</c:v>
                </c:pt>
                <c:pt idx="3181">
                  <c:v>912</c:v>
                </c:pt>
                <c:pt idx="3182">
                  <c:v>928</c:v>
                </c:pt>
                <c:pt idx="3183">
                  <c:v>927</c:v>
                </c:pt>
                <c:pt idx="3184">
                  <c:v>846</c:v>
                </c:pt>
                <c:pt idx="3185">
                  <c:v>824</c:v>
                </c:pt>
                <c:pt idx="3186">
                  <c:v>839</c:v>
                </c:pt>
                <c:pt idx="3187">
                  <c:v>826</c:v>
                </c:pt>
                <c:pt idx="3188">
                  <c:v>712</c:v>
                </c:pt>
                <c:pt idx="3189">
                  <c:v>756</c:v>
                </c:pt>
                <c:pt idx="3190">
                  <c:v>875</c:v>
                </c:pt>
                <c:pt idx="3191">
                  <c:v>805</c:v>
                </c:pt>
                <c:pt idx="3192">
                  <c:v>784</c:v>
                </c:pt>
                <c:pt idx="3193">
                  <c:v>809</c:v>
                </c:pt>
                <c:pt idx="3194">
                  <c:v>893</c:v>
                </c:pt>
                <c:pt idx="3195">
                  <c:v>710</c:v>
                </c:pt>
                <c:pt idx="3196">
                  <c:v>659</c:v>
                </c:pt>
                <c:pt idx="3197">
                  <c:v>650</c:v>
                </c:pt>
                <c:pt idx="3198">
                  <c:v>663</c:v>
                </c:pt>
                <c:pt idx="3199">
                  <c:v>796</c:v>
                </c:pt>
                <c:pt idx="3200">
                  <c:v>741</c:v>
                </c:pt>
                <c:pt idx="3201">
                  <c:v>779</c:v>
                </c:pt>
                <c:pt idx="3202">
                  <c:v>751</c:v>
                </c:pt>
                <c:pt idx="3203">
                  <c:v>786</c:v>
                </c:pt>
                <c:pt idx="3204">
                  <c:v>803</c:v>
                </c:pt>
                <c:pt idx="3205">
                  <c:v>890</c:v>
                </c:pt>
                <c:pt idx="3206">
                  <c:v>892</c:v>
                </c:pt>
                <c:pt idx="3207">
                  <c:v>775</c:v>
                </c:pt>
                <c:pt idx="3208">
                  <c:v>800</c:v>
                </c:pt>
                <c:pt idx="3209">
                  <c:v>737</c:v>
                </c:pt>
                <c:pt idx="3210">
                  <c:v>724</c:v>
                </c:pt>
                <c:pt idx="3211">
                  <c:v>858</c:v>
                </c:pt>
                <c:pt idx="3212">
                  <c:v>938</c:v>
                </c:pt>
                <c:pt idx="3213">
                  <c:v>1051</c:v>
                </c:pt>
                <c:pt idx="3214">
                  <c:v>1016</c:v>
                </c:pt>
                <c:pt idx="3215">
                  <c:v>1082</c:v>
                </c:pt>
                <c:pt idx="3216">
                  <c:v>1104</c:v>
                </c:pt>
                <c:pt idx="3217">
                  <c:v>893</c:v>
                </c:pt>
                <c:pt idx="3218">
                  <c:v>976</c:v>
                </c:pt>
                <c:pt idx="3219">
                  <c:v>1033</c:v>
                </c:pt>
                <c:pt idx="3220">
                  <c:v>976</c:v>
                </c:pt>
                <c:pt idx="3221">
                  <c:v>1055</c:v>
                </c:pt>
                <c:pt idx="3222">
                  <c:v>951</c:v>
                </c:pt>
                <c:pt idx="3223">
                  <c:v>960</c:v>
                </c:pt>
                <c:pt idx="3224">
                  <c:v>886</c:v>
                </c:pt>
                <c:pt idx="3225">
                  <c:v>946</c:v>
                </c:pt>
                <c:pt idx="3226">
                  <c:v>1019</c:v>
                </c:pt>
                <c:pt idx="3227">
                  <c:v>949</c:v>
                </c:pt>
                <c:pt idx="3228">
                  <c:v>812</c:v>
                </c:pt>
                <c:pt idx="3229">
                  <c:v>810</c:v>
                </c:pt>
                <c:pt idx="3230">
                  <c:v>798</c:v>
                </c:pt>
                <c:pt idx="3231">
                  <c:v>790</c:v>
                </c:pt>
                <c:pt idx="3232">
                  <c:v>734</c:v>
                </c:pt>
                <c:pt idx="3233">
                  <c:v>798</c:v>
                </c:pt>
                <c:pt idx="3234">
                  <c:v>967</c:v>
                </c:pt>
                <c:pt idx="3235">
                  <c:v>923</c:v>
                </c:pt>
                <c:pt idx="3236">
                  <c:v>819</c:v>
                </c:pt>
                <c:pt idx="3237">
                  <c:v>657</c:v>
                </c:pt>
                <c:pt idx="3238">
                  <c:v>603</c:v>
                </c:pt>
                <c:pt idx="3239">
                  <c:v>747</c:v>
                </c:pt>
                <c:pt idx="3240">
                  <c:v>923</c:v>
                </c:pt>
                <c:pt idx="3241">
                  <c:v>860</c:v>
                </c:pt>
                <c:pt idx="3242">
                  <c:v>862</c:v>
                </c:pt>
                <c:pt idx="3243">
                  <c:v>943</c:v>
                </c:pt>
                <c:pt idx="3244">
                  <c:v>846</c:v>
                </c:pt>
                <c:pt idx="3245">
                  <c:v>862</c:v>
                </c:pt>
                <c:pt idx="3246">
                  <c:v>972</c:v>
                </c:pt>
                <c:pt idx="3247">
                  <c:v>954</c:v>
                </c:pt>
                <c:pt idx="3248">
                  <c:v>1110</c:v>
                </c:pt>
                <c:pt idx="3249">
                  <c:v>896</c:v>
                </c:pt>
                <c:pt idx="3250">
                  <c:v>917</c:v>
                </c:pt>
                <c:pt idx="3251">
                  <c:v>791</c:v>
                </c:pt>
                <c:pt idx="3252">
                  <c:v>855</c:v>
                </c:pt>
                <c:pt idx="3253">
                  <c:v>939</c:v>
                </c:pt>
                <c:pt idx="3254">
                  <c:v>950</c:v>
                </c:pt>
                <c:pt idx="3255">
                  <c:v>1092</c:v>
                </c:pt>
                <c:pt idx="3256">
                  <c:v>1164</c:v>
                </c:pt>
                <c:pt idx="3257">
                  <c:v>1068</c:v>
                </c:pt>
                <c:pt idx="3258">
                  <c:v>805</c:v>
                </c:pt>
                <c:pt idx="3259">
                  <c:v>787</c:v>
                </c:pt>
                <c:pt idx="3260">
                  <c:v>894</c:v>
                </c:pt>
                <c:pt idx="3261">
                  <c:v>978</c:v>
                </c:pt>
                <c:pt idx="3262">
                  <c:v>950</c:v>
                </c:pt>
                <c:pt idx="3263">
                  <c:v>1097</c:v>
                </c:pt>
                <c:pt idx="3264">
                  <c:v>1017</c:v>
                </c:pt>
                <c:pt idx="3265">
                  <c:v>815</c:v>
                </c:pt>
                <c:pt idx="3266">
                  <c:v>897</c:v>
                </c:pt>
                <c:pt idx="3267">
                  <c:v>1012</c:v>
                </c:pt>
                <c:pt idx="3268">
                  <c:v>1037</c:v>
                </c:pt>
                <c:pt idx="3269">
                  <c:v>1099</c:v>
                </c:pt>
                <c:pt idx="3270">
                  <c:v>998</c:v>
                </c:pt>
                <c:pt idx="3271">
                  <c:v>1026</c:v>
                </c:pt>
                <c:pt idx="3272">
                  <c:v>1010</c:v>
                </c:pt>
                <c:pt idx="3273">
                  <c:v>827</c:v>
                </c:pt>
                <c:pt idx="3274">
                  <c:v>846</c:v>
                </c:pt>
                <c:pt idx="3275">
                  <c:v>1060</c:v>
                </c:pt>
                <c:pt idx="3276">
                  <c:v>1100</c:v>
                </c:pt>
                <c:pt idx="3277">
                  <c:v>900</c:v>
                </c:pt>
                <c:pt idx="3278">
                  <c:v>831</c:v>
                </c:pt>
                <c:pt idx="3279">
                  <c:v>748</c:v>
                </c:pt>
                <c:pt idx="3280">
                  <c:v>715</c:v>
                </c:pt>
                <c:pt idx="3281">
                  <c:v>768</c:v>
                </c:pt>
                <c:pt idx="3282">
                  <c:v>756</c:v>
                </c:pt>
                <c:pt idx="3283">
                  <c:v>727</c:v>
                </c:pt>
                <c:pt idx="3284">
                  <c:v>576</c:v>
                </c:pt>
                <c:pt idx="3285">
                  <c:v>644</c:v>
                </c:pt>
                <c:pt idx="3286">
                  <c:v>701</c:v>
                </c:pt>
                <c:pt idx="3287">
                  <c:v>573</c:v>
                </c:pt>
                <c:pt idx="3288">
                  <c:v>811</c:v>
                </c:pt>
                <c:pt idx="3289">
                  <c:v>929</c:v>
                </c:pt>
                <c:pt idx="3290">
                  <c:v>843</c:v>
                </c:pt>
                <c:pt idx="3291">
                  <c:v>839</c:v>
                </c:pt>
                <c:pt idx="3292">
                  <c:v>833</c:v>
                </c:pt>
                <c:pt idx="3293">
                  <c:v>738</c:v>
                </c:pt>
                <c:pt idx="3294">
                  <c:v>725</c:v>
                </c:pt>
                <c:pt idx="3295">
                  <c:v>992</c:v>
                </c:pt>
                <c:pt idx="3296">
                  <c:v>967</c:v>
                </c:pt>
                <c:pt idx="3297">
                  <c:v>1017</c:v>
                </c:pt>
                <c:pt idx="3298">
                  <c:v>860</c:v>
                </c:pt>
                <c:pt idx="3299">
                  <c:v>863</c:v>
                </c:pt>
                <c:pt idx="3300">
                  <c:v>696</c:v>
                </c:pt>
                <c:pt idx="3301">
                  <c:v>796</c:v>
                </c:pt>
                <c:pt idx="3302">
                  <c:v>872</c:v>
                </c:pt>
                <c:pt idx="3303">
                  <c:v>1084</c:v>
                </c:pt>
                <c:pt idx="3304">
                  <c:v>1025</c:v>
                </c:pt>
                <c:pt idx="3305">
                  <c:v>932</c:v>
                </c:pt>
                <c:pt idx="3306">
                  <c:v>877</c:v>
                </c:pt>
                <c:pt idx="3307">
                  <c:v>707</c:v>
                </c:pt>
                <c:pt idx="3308">
                  <c:v>696</c:v>
                </c:pt>
                <c:pt idx="3309">
                  <c:v>775</c:v>
                </c:pt>
                <c:pt idx="3310">
                  <c:v>712</c:v>
                </c:pt>
                <c:pt idx="3311">
                  <c:v>582</c:v>
                </c:pt>
                <c:pt idx="3312">
                  <c:v>541</c:v>
                </c:pt>
                <c:pt idx="3313">
                  <c:v>734</c:v>
                </c:pt>
                <c:pt idx="3314">
                  <c:v>723</c:v>
                </c:pt>
                <c:pt idx="3315">
                  <c:v>652</c:v>
                </c:pt>
                <c:pt idx="3316">
                  <c:v>726</c:v>
                </c:pt>
                <c:pt idx="3317">
                  <c:v>747</c:v>
                </c:pt>
                <c:pt idx="3318">
                  <c:v>818</c:v>
                </c:pt>
                <c:pt idx="3319">
                  <c:v>672</c:v>
                </c:pt>
                <c:pt idx="3320">
                  <c:v>740</c:v>
                </c:pt>
                <c:pt idx="3321">
                  <c:v>670</c:v>
                </c:pt>
                <c:pt idx="3322">
                  <c:v>738</c:v>
                </c:pt>
                <c:pt idx="3323">
                  <c:v>761</c:v>
                </c:pt>
                <c:pt idx="3324">
                  <c:v>912</c:v>
                </c:pt>
                <c:pt idx="3325">
                  <c:v>953</c:v>
                </c:pt>
                <c:pt idx="3326">
                  <c:v>916</c:v>
                </c:pt>
                <c:pt idx="3327">
                  <c:v>984</c:v>
                </c:pt>
                <c:pt idx="3328">
                  <c:v>985</c:v>
                </c:pt>
                <c:pt idx="3329">
                  <c:v>868</c:v>
                </c:pt>
                <c:pt idx="3330">
                  <c:v>782</c:v>
                </c:pt>
                <c:pt idx="3331">
                  <c:v>796</c:v>
                </c:pt>
                <c:pt idx="3332">
                  <c:v>1001</c:v>
                </c:pt>
                <c:pt idx="3333">
                  <c:v>996</c:v>
                </c:pt>
                <c:pt idx="3334">
                  <c:v>828</c:v>
                </c:pt>
                <c:pt idx="3335">
                  <c:v>890</c:v>
                </c:pt>
                <c:pt idx="3336">
                  <c:v>763</c:v>
                </c:pt>
                <c:pt idx="3337">
                  <c:v>794</c:v>
                </c:pt>
                <c:pt idx="3338">
                  <c:v>1040</c:v>
                </c:pt>
                <c:pt idx="3339">
                  <c:v>956</c:v>
                </c:pt>
                <c:pt idx="3340">
                  <c:v>879</c:v>
                </c:pt>
                <c:pt idx="3341">
                  <c:v>802</c:v>
                </c:pt>
                <c:pt idx="3342">
                  <c:v>793</c:v>
                </c:pt>
                <c:pt idx="3343">
                  <c:v>664</c:v>
                </c:pt>
                <c:pt idx="3344">
                  <c:v>854</c:v>
                </c:pt>
                <c:pt idx="3345">
                  <c:v>1051</c:v>
                </c:pt>
                <c:pt idx="3346">
                  <c:v>858</c:v>
                </c:pt>
                <c:pt idx="3347">
                  <c:v>791</c:v>
                </c:pt>
                <c:pt idx="3348">
                  <c:v>903</c:v>
                </c:pt>
                <c:pt idx="3349">
                  <c:v>795</c:v>
                </c:pt>
                <c:pt idx="3350">
                  <c:v>1071</c:v>
                </c:pt>
                <c:pt idx="3351">
                  <c:v>1133</c:v>
                </c:pt>
                <c:pt idx="3352">
                  <c:v>1029</c:v>
                </c:pt>
                <c:pt idx="3353">
                  <c:v>1108</c:v>
                </c:pt>
                <c:pt idx="3354">
                  <c:v>1088</c:v>
                </c:pt>
                <c:pt idx="3355">
                  <c:v>963</c:v>
                </c:pt>
                <c:pt idx="3356">
                  <c:v>892</c:v>
                </c:pt>
                <c:pt idx="3357">
                  <c:v>945</c:v>
                </c:pt>
                <c:pt idx="3358">
                  <c:v>905</c:v>
                </c:pt>
                <c:pt idx="3359">
                  <c:v>922</c:v>
                </c:pt>
                <c:pt idx="3360">
                  <c:v>1018</c:v>
                </c:pt>
                <c:pt idx="3361">
                  <c:v>1158</c:v>
                </c:pt>
                <c:pt idx="3362">
                  <c:v>1086</c:v>
                </c:pt>
                <c:pt idx="3363">
                  <c:v>845</c:v>
                </c:pt>
                <c:pt idx="3364">
                  <c:v>860</c:v>
                </c:pt>
                <c:pt idx="3365">
                  <c:v>904</c:v>
                </c:pt>
                <c:pt idx="3366">
                  <c:v>993</c:v>
                </c:pt>
                <c:pt idx="3367">
                  <c:v>1009</c:v>
                </c:pt>
                <c:pt idx="3368">
                  <c:v>998</c:v>
                </c:pt>
                <c:pt idx="3369">
                  <c:v>1056</c:v>
                </c:pt>
                <c:pt idx="3370">
                  <c:v>965</c:v>
                </c:pt>
                <c:pt idx="3371">
                  <c:v>903</c:v>
                </c:pt>
                <c:pt idx="3372">
                  <c:v>939</c:v>
                </c:pt>
                <c:pt idx="3373">
                  <c:v>1038</c:v>
                </c:pt>
                <c:pt idx="3374">
                  <c:v>1242</c:v>
                </c:pt>
                <c:pt idx="3375">
                  <c:v>1089</c:v>
                </c:pt>
                <c:pt idx="3376">
                  <c:v>863</c:v>
                </c:pt>
                <c:pt idx="3377">
                  <c:v>962</c:v>
                </c:pt>
                <c:pt idx="3378">
                  <c:v>879</c:v>
                </c:pt>
                <c:pt idx="3379">
                  <c:v>856</c:v>
                </c:pt>
                <c:pt idx="3380">
                  <c:v>903</c:v>
                </c:pt>
                <c:pt idx="3381">
                  <c:v>1054</c:v>
                </c:pt>
                <c:pt idx="3382">
                  <c:v>929</c:v>
                </c:pt>
                <c:pt idx="3383">
                  <c:v>1001</c:v>
                </c:pt>
                <c:pt idx="3384">
                  <c:v>877</c:v>
                </c:pt>
                <c:pt idx="3385">
                  <c:v>934</c:v>
                </c:pt>
                <c:pt idx="3386">
                  <c:v>862</c:v>
                </c:pt>
                <c:pt idx="3387">
                  <c:v>872</c:v>
                </c:pt>
                <c:pt idx="3388">
                  <c:v>952</c:v>
                </c:pt>
                <c:pt idx="3389">
                  <c:v>1019</c:v>
                </c:pt>
                <c:pt idx="3390">
                  <c:v>917</c:v>
                </c:pt>
                <c:pt idx="3391">
                  <c:v>850</c:v>
                </c:pt>
                <c:pt idx="3392">
                  <c:v>815</c:v>
                </c:pt>
                <c:pt idx="3393">
                  <c:v>868</c:v>
                </c:pt>
                <c:pt idx="3394">
                  <c:v>976</c:v>
                </c:pt>
                <c:pt idx="3395">
                  <c:v>874</c:v>
                </c:pt>
                <c:pt idx="3396">
                  <c:v>1082</c:v>
                </c:pt>
                <c:pt idx="3397">
                  <c:v>1065</c:v>
                </c:pt>
                <c:pt idx="3398">
                  <c:v>880</c:v>
                </c:pt>
                <c:pt idx="3399">
                  <c:v>831</c:v>
                </c:pt>
                <c:pt idx="3400">
                  <c:v>1067</c:v>
                </c:pt>
                <c:pt idx="3401">
                  <c:v>1091</c:v>
                </c:pt>
                <c:pt idx="3402">
                  <c:v>918</c:v>
                </c:pt>
                <c:pt idx="3403">
                  <c:v>1180</c:v>
                </c:pt>
                <c:pt idx="3404">
                  <c:v>1183</c:v>
                </c:pt>
                <c:pt idx="3405">
                  <c:v>1113</c:v>
                </c:pt>
                <c:pt idx="3406">
                  <c:v>898</c:v>
                </c:pt>
                <c:pt idx="3407">
                  <c:v>1025</c:v>
                </c:pt>
                <c:pt idx="3408">
                  <c:v>1010</c:v>
                </c:pt>
                <c:pt idx="3409">
                  <c:v>1114</c:v>
                </c:pt>
                <c:pt idx="3410">
                  <c:v>995</c:v>
                </c:pt>
                <c:pt idx="3411">
                  <c:v>952</c:v>
                </c:pt>
                <c:pt idx="3412">
                  <c:v>896</c:v>
                </c:pt>
                <c:pt idx="3413">
                  <c:v>813</c:v>
                </c:pt>
                <c:pt idx="3414">
                  <c:v>1028</c:v>
                </c:pt>
                <c:pt idx="3415">
                  <c:v>1007</c:v>
                </c:pt>
                <c:pt idx="3416">
                  <c:v>1065</c:v>
                </c:pt>
                <c:pt idx="3417">
                  <c:v>1049</c:v>
                </c:pt>
                <c:pt idx="3418">
                  <c:v>962</c:v>
                </c:pt>
                <c:pt idx="3419">
                  <c:v>990</c:v>
                </c:pt>
                <c:pt idx="3420">
                  <c:v>1089</c:v>
                </c:pt>
                <c:pt idx="3421">
                  <c:v>918</c:v>
                </c:pt>
                <c:pt idx="3422">
                  <c:v>1063</c:v>
                </c:pt>
                <c:pt idx="3423">
                  <c:v>1001</c:v>
                </c:pt>
                <c:pt idx="3424">
                  <c:v>1082</c:v>
                </c:pt>
                <c:pt idx="3425">
                  <c:v>986</c:v>
                </c:pt>
                <c:pt idx="3426">
                  <c:v>881</c:v>
                </c:pt>
                <c:pt idx="3427">
                  <c:v>950</c:v>
                </c:pt>
                <c:pt idx="3428">
                  <c:v>1058</c:v>
                </c:pt>
                <c:pt idx="3429">
                  <c:v>1127</c:v>
                </c:pt>
                <c:pt idx="3430">
                  <c:v>1148</c:v>
                </c:pt>
                <c:pt idx="3431">
                  <c:v>1109</c:v>
                </c:pt>
                <c:pt idx="3432">
                  <c:v>1123</c:v>
                </c:pt>
                <c:pt idx="3433">
                  <c:v>910</c:v>
                </c:pt>
                <c:pt idx="3434">
                  <c:v>848</c:v>
                </c:pt>
                <c:pt idx="3435">
                  <c:v>1086</c:v>
                </c:pt>
                <c:pt idx="3436">
                  <c:v>1130</c:v>
                </c:pt>
                <c:pt idx="3437">
                  <c:v>1059</c:v>
                </c:pt>
                <c:pt idx="3438">
                  <c:v>995</c:v>
                </c:pt>
                <c:pt idx="3439">
                  <c:v>1213</c:v>
                </c:pt>
                <c:pt idx="3440">
                  <c:v>1157</c:v>
                </c:pt>
                <c:pt idx="3441">
                  <c:v>1143</c:v>
                </c:pt>
                <c:pt idx="3442">
                  <c:v>1235</c:v>
                </c:pt>
                <c:pt idx="3443">
                  <c:v>1193</c:v>
                </c:pt>
                <c:pt idx="3444">
                  <c:v>1034</c:v>
                </c:pt>
                <c:pt idx="3445">
                  <c:v>1227</c:v>
                </c:pt>
                <c:pt idx="3446">
                  <c:v>1193</c:v>
                </c:pt>
                <c:pt idx="3447">
                  <c:v>931</c:v>
                </c:pt>
                <c:pt idx="3448">
                  <c:v>788</c:v>
                </c:pt>
                <c:pt idx="3449">
                  <c:v>977</c:v>
                </c:pt>
                <c:pt idx="3450">
                  <c:v>1079</c:v>
                </c:pt>
                <c:pt idx="3451">
                  <c:v>1155</c:v>
                </c:pt>
                <c:pt idx="3452">
                  <c:v>1101</c:v>
                </c:pt>
                <c:pt idx="3453">
                  <c:v>1025</c:v>
                </c:pt>
                <c:pt idx="3454">
                  <c:v>789</c:v>
                </c:pt>
                <c:pt idx="3455">
                  <c:v>744</c:v>
                </c:pt>
                <c:pt idx="3456">
                  <c:v>886</c:v>
                </c:pt>
                <c:pt idx="3457">
                  <c:v>1064</c:v>
                </c:pt>
                <c:pt idx="3458">
                  <c:v>1038</c:v>
                </c:pt>
                <c:pt idx="3459">
                  <c:v>981</c:v>
                </c:pt>
                <c:pt idx="3460">
                  <c:v>946</c:v>
                </c:pt>
                <c:pt idx="3461">
                  <c:v>1007</c:v>
                </c:pt>
                <c:pt idx="3462">
                  <c:v>895</c:v>
                </c:pt>
                <c:pt idx="3463">
                  <c:v>816</c:v>
                </c:pt>
                <c:pt idx="3464">
                  <c:v>789</c:v>
                </c:pt>
                <c:pt idx="3465">
                  <c:v>911</c:v>
                </c:pt>
                <c:pt idx="3466">
                  <c:v>803</c:v>
                </c:pt>
                <c:pt idx="3467">
                  <c:v>851</c:v>
                </c:pt>
                <c:pt idx="3468">
                  <c:v>799</c:v>
                </c:pt>
                <c:pt idx="3469">
                  <c:v>799</c:v>
                </c:pt>
                <c:pt idx="3470">
                  <c:v>758</c:v>
                </c:pt>
                <c:pt idx="3471">
                  <c:v>776</c:v>
                </c:pt>
                <c:pt idx="3472">
                  <c:v>880</c:v>
                </c:pt>
                <c:pt idx="3473">
                  <c:v>953</c:v>
                </c:pt>
                <c:pt idx="3474">
                  <c:v>989</c:v>
                </c:pt>
                <c:pt idx="3475">
                  <c:v>928</c:v>
                </c:pt>
                <c:pt idx="3476">
                  <c:v>956</c:v>
                </c:pt>
                <c:pt idx="3477">
                  <c:v>1029</c:v>
                </c:pt>
                <c:pt idx="3478">
                  <c:v>1121</c:v>
                </c:pt>
                <c:pt idx="3479">
                  <c:v>881</c:v>
                </c:pt>
                <c:pt idx="3480">
                  <c:v>1021</c:v>
                </c:pt>
                <c:pt idx="3481">
                  <c:v>960</c:v>
                </c:pt>
                <c:pt idx="3482">
                  <c:v>839</c:v>
                </c:pt>
                <c:pt idx="3483">
                  <c:v>860</c:v>
                </c:pt>
                <c:pt idx="3484">
                  <c:v>865</c:v>
                </c:pt>
                <c:pt idx="3485">
                  <c:v>1000</c:v>
                </c:pt>
                <c:pt idx="3486">
                  <c:v>985</c:v>
                </c:pt>
                <c:pt idx="3487">
                  <c:v>984</c:v>
                </c:pt>
                <c:pt idx="3488">
                  <c:v>1013</c:v>
                </c:pt>
                <c:pt idx="3489">
                  <c:v>882</c:v>
                </c:pt>
                <c:pt idx="3490">
                  <c:v>795</c:v>
                </c:pt>
                <c:pt idx="3491">
                  <c:v>993</c:v>
                </c:pt>
                <c:pt idx="3492">
                  <c:v>902</c:v>
                </c:pt>
                <c:pt idx="3493">
                  <c:v>796</c:v>
                </c:pt>
                <c:pt idx="3494">
                  <c:v>832</c:v>
                </c:pt>
                <c:pt idx="3495">
                  <c:v>1008</c:v>
                </c:pt>
                <c:pt idx="3496">
                  <c:v>1050</c:v>
                </c:pt>
                <c:pt idx="3497">
                  <c:v>1062</c:v>
                </c:pt>
                <c:pt idx="3498">
                  <c:v>1108</c:v>
                </c:pt>
                <c:pt idx="3499">
                  <c:v>1164</c:v>
                </c:pt>
                <c:pt idx="3500">
                  <c:v>1085</c:v>
                </c:pt>
                <c:pt idx="3501">
                  <c:v>974</c:v>
                </c:pt>
                <c:pt idx="3502">
                  <c:v>931</c:v>
                </c:pt>
                <c:pt idx="3503">
                  <c:v>818</c:v>
                </c:pt>
                <c:pt idx="3504">
                  <c:v>798</c:v>
                </c:pt>
                <c:pt idx="3505">
                  <c:v>874</c:v>
                </c:pt>
                <c:pt idx="3506">
                  <c:v>929</c:v>
                </c:pt>
                <c:pt idx="3507">
                  <c:v>1104</c:v>
                </c:pt>
                <c:pt idx="3508">
                  <c:v>1185</c:v>
                </c:pt>
                <c:pt idx="3509">
                  <c:v>1116</c:v>
                </c:pt>
                <c:pt idx="3510">
                  <c:v>1119</c:v>
                </c:pt>
                <c:pt idx="3511">
                  <c:v>1056</c:v>
                </c:pt>
                <c:pt idx="3512">
                  <c:v>1197</c:v>
                </c:pt>
                <c:pt idx="3513">
                  <c:v>1128</c:v>
                </c:pt>
                <c:pt idx="3514">
                  <c:v>1097</c:v>
                </c:pt>
                <c:pt idx="3515">
                  <c:v>1001</c:v>
                </c:pt>
                <c:pt idx="3516">
                  <c:v>889</c:v>
                </c:pt>
                <c:pt idx="3517">
                  <c:v>892</c:v>
                </c:pt>
                <c:pt idx="3518">
                  <c:v>875</c:v>
                </c:pt>
                <c:pt idx="3519">
                  <c:v>882</c:v>
                </c:pt>
                <c:pt idx="3520">
                  <c:v>947</c:v>
                </c:pt>
                <c:pt idx="3521">
                  <c:v>848</c:v>
                </c:pt>
                <c:pt idx="3522">
                  <c:v>864</c:v>
                </c:pt>
                <c:pt idx="3523">
                  <c:v>919</c:v>
                </c:pt>
                <c:pt idx="3524">
                  <c:v>935</c:v>
                </c:pt>
                <c:pt idx="3525">
                  <c:v>911</c:v>
                </c:pt>
                <c:pt idx="3526">
                  <c:v>854</c:v>
                </c:pt>
                <c:pt idx="3527">
                  <c:v>846</c:v>
                </c:pt>
                <c:pt idx="3528">
                  <c:v>919</c:v>
                </c:pt>
                <c:pt idx="3529">
                  <c:v>1034</c:v>
                </c:pt>
                <c:pt idx="3530">
                  <c:v>914</c:v>
                </c:pt>
                <c:pt idx="3531">
                  <c:v>958</c:v>
                </c:pt>
                <c:pt idx="3532">
                  <c:v>923</c:v>
                </c:pt>
                <c:pt idx="3533">
                  <c:v>949</c:v>
                </c:pt>
                <c:pt idx="3534">
                  <c:v>1036</c:v>
                </c:pt>
                <c:pt idx="3535">
                  <c:v>985</c:v>
                </c:pt>
                <c:pt idx="3536">
                  <c:v>961</c:v>
                </c:pt>
                <c:pt idx="3537">
                  <c:v>999</c:v>
                </c:pt>
                <c:pt idx="3538">
                  <c:v>993</c:v>
                </c:pt>
                <c:pt idx="3539">
                  <c:v>895</c:v>
                </c:pt>
                <c:pt idx="3540">
                  <c:v>997</c:v>
                </c:pt>
                <c:pt idx="3541">
                  <c:v>1061</c:v>
                </c:pt>
                <c:pt idx="3542">
                  <c:v>983</c:v>
                </c:pt>
                <c:pt idx="3543">
                  <c:v>1051</c:v>
                </c:pt>
                <c:pt idx="3544">
                  <c:v>900</c:v>
                </c:pt>
                <c:pt idx="3545">
                  <c:v>1056</c:v>
                </c:pt>
                <c:pt idx="3546">
                  <c:v>905</c:v>
                </c:pt>
                <c:pt idx="3547">
                  <c:v>823</c:v>
                </c:pt>
                <c:pt idx="3548">
                  <c:v>955</c:v>
                </c:pt>
                <c:pt idx="3549">
                  <c:v>816</c:v>
                </c:pt>
                <c:pt idx="3550">
                  <c:v>981</c:v>
                </c:pt>
                <c:pt idx="3551">
                  <c:v>919</c:v>
                </c:pt>
                <c:pt idx="3552">
                  <c:v>839</c:v>
                </c:pt>
                <c:pt idx="3553">
                  <c:v>770</c:v>
                </c:pt>
                <c:pt idx="3554">
                  <c:v>849</c:v>
                </c:pt>
                <c:pt idx="3555">
                  <c:v>927</c:v>
                </c:pt>
                <c:pt idx="3556">
                  <c:v>790</c:v>
                </c:pt>
                <c:pt idx="3557">
                  <c:v>945</c:v>
                </c:pt>
                <c:pt idx="3558">
                  <c:v>1038</c:v>
                </c:pt>
                <c:pt idx="3559">
                  <c:v>1005</c:v>
                </c:pt>
                <c:pt idx="3560">
                  <c:v>928</c:v>
                </c:pt>
                <c:pt idx="3561">
                  <c:v>1116</c:v>
                </c:pt>
                <c:pt idx="3562">
                  <c:v>1158</c:v>
                </c:pt>
                <c:pt idx="3563">
                  <c:v>1028</c:v>
                </c:pt>
                <c:pt idx="3564">
                  <c:v>1053</c:v>
                </c:pt>
                <c:pt idx="3565">
                  <c:v>940</c:v>
                </c:pt>
                <c:pt idx="3566">
                  <c:v>709</c:v>
                </c:pt>
                <c:pt idx="3567">
                  <c:v>818</c:v>
                </c:pt>
                <c:pt idx="3568">
                  <c:v>905</c:v>
                </c:pt>
                <c:pt idx="3569">
                  <c:v>1032</c:v>
                </c:pt>
                <c:pt idx="3570">
                  <c:v>1094</c:v>
                </c:pt>
                <c:pt idx="3571">
                  <c:v>930</c:v>
                </c:pt>
                <c:pt idx="3572">
                  <c:v>727</c:v>
                </c:pt>
                <c:pt idx="3573">
                  <c:v>708</c:v>
                </c:pt>
                <c:pt idx="3574">
                  <c:v>679</c:v>
                </c:pt>
                <c:pt idx="3575">
                  <c:v>763</c:v>
                </c:pt>
                <c:pt idx="3576">
                  <c:v>844</c:v>
                </c:pt>
                <c:pt idx="3577">
                  <c:v>885</c:v>
                </c:pt>
                <c:pt idx="3578">
                  <c:v>887</c:v>
                </c:pt>
                <c:pt idx="3579">
                  <c:v>888</c:v>
                </c:pt>
                <c:pt idx="3580">
                  <c:v>969</c:v>
                </c:pt>
                <c:pt idx="3581">
                  <c:v>808</c:v>
                </c:pt>
                <c:pt idx="3582">
                  <c:v>916</c:v>
                </c:pt>
                <c:pt idx="3583">
                  <c:v>790</c:v>
                </c:pt>
                <c:pt idx="3584">
                  <c:v>835</c:v>
                </c:pt>
                <c:pt idx="3585">
                  <c:v>839</c:v>
                </c:pt>
                <c:pt idx="3586">
                  <c:v>819</c:v>
                </c:pt>
                <c:pt idx="3587">
                  <c:v>1000</c:v>
                </c:pt>
                <c:pt idx="3588">
                  <c:v>1037</c:v>
                </c:pt>
                <c:pt idx="3589">
                  <c:v>879</c:v>
                </c:pt>
                <c:pt idx="3590">
                  <c:v>772</c:v>
                </c:pt>
                <c:pt idx="3591">
                  <c:v>727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'Select dam_violated_constr_ot'!$C$1</c:f>
              <c:strCache>
                <c:ptCount val="1"/>
                <c:pt idx="0">
                  <c:v>DISTINCT_CONSTRAINT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'Select dam_violated_constr_ot'!$A$2:$A$3593</c:f>
              <c:numCache>
                <c:formatCode>m/d/yyyy</c:formatCode>
                <c:ptCount val="3592"/>
                <c:pt idx="0">
                  <c:v>40513</c:v>
                </c:pt>
                <c:pt idx="1">
                  <c:v>40514</c:v>
                </c:pt>
                <c:pt idx="2">
                  <c:v>40515</c:v>
                </c:pt>
                <c:pt idx="3">
                  <c:v>40516</c:v>
                </c:pt>
                <c:pt idx="4">
                  <c:v>40517</c:v>
                </c:pt>
                <c:pt idx="5">
                  <c:v>40518</c:v>
                </c:pt>
                <c:pt idx="6">
                  <c:v>40519</c:v>
                </c:pt>
                <c:pt idx="7">
                  <c:v>40520</c:v>
                </c:pt>
                <c:pt idx="8">
                  <c:v>40521</c:v>
                </c:pt>
                <c:pt idx="9">
                  <c:v>40522</c:v>
                </c:pt>
                <c:pt idx="10">
                  <c:v>40523</c:v>
                </c:pt>
                <c:pt idx="11">
                  <c:v>40524</c:v>
                </c:pt>
                <c:pt idx="12">
                  <c:v>40525</c:v>
                </c:pt>
                <c:pt idx="13">
                  <c:v>40526</c:v>
                </c:pt>
                <c:pt idx="14">
                  <c:v>40527</c:v>
                </c:pt>
                <c:pt idx="15">
                  <c:v>40528</c:v>
                </c:pt>
                <c:pt idx="16">
                  <c:v>40529</c:v>
                </c:pt>
                <c:pt idx="17">
                  <c:v>40530</c:v>
                </c:pt>
                <c:pt idx="18">
                  <c:v>40531</c:v>
                </c:pt>
                <c:pt idx="19">
                  <c:v>40532</c:v>
                </c:pt>
                <c:pt idx="20">
                  <c:v>40533</c:v>
                </c:pt>
                <c:pt idx="21">
                  <c:v>40534</c:v>
                </c:pt>
                <c:pt idx="22">
                  <c:v>40535</c:v>
                </c:pt>
                <c:pt idx="23">
                  <c:v>40536</c:v>
                </c:pt>
                <c:pt idx="24">
                  <c:v>40537</c:v>
                </c:pt>
                <c:pt idx="25">
                  <c:v>40538</c:v>
                </c:pt>
                <c:pt idx="26">
                  <c:v>40539</c:v>
                </c:pt>
                <c:pt idx="27">
                  <c:v>40540</c:v>
                </c:pt>
                <c:pt idx="28">
                  <c:v>40541</c:v>
                </c:pt>
                <c:pt idx="29">
                  <c:v>40542</c:v>
                </c:pt>
                <c:pt idx="30">
                  <c:v>40543</c:v>
                </c:pt>
                <c:pt idx="31">
                  <c:v>40544</c:v>
                </c:pt>
                <c:pt idx="32">
                  <c:v>40545</c:v>
                </c:pt>
                <c:pt idx="33">
                  <c:v>40546</c:v>
                </c:pt>
                <c:pt idx="34">
                  <c:v>40547</c:v>
                </c:pt>
                <c:pt idx="35">
                  <c:v>40548</c:v>
                </c:pt>
                <c:pt idx="36">
                  <c:v>40549</c:v>
                </c:pt>
                <c:pt idx="37">
                  <c:v>40550</c:v>
                </c:pt>
                <c:pt idx="38">
                  <c:v>40551</c:v>
                </c:pt>
                <c:pt idx="39">
                  <c:v>40552</c:v>
                </c:pt>
                <c:pt idx="40">
                  <c:v>40553</c:v>
                </c:pt>
                <c:pt idx="41">
                  <c:v>40554</c:v>
                </c:pt>
                <c:pt idx="42">
                  <c:v>40555</c:v>
                </c:pt>
                <c:pt idx="43">
                  <c:v>40556</c:v>
                </c:pt>
                <c:pt idx="44">
                  <c:v>40557</c:v>
                </c:pt>
                <c:pt idx="45">
                  <c:v>40558</c:v>
                </c:pt>
                <c:pt idx="46">
                  <c:v>40559</c:v>
                </c:pt>
                <c:pt idx="47">
                  <c:v>40560</c:v>
                </c:pt>
                <c:pt idx="48">
                  <c:v>40561</c:v>
                </c:pt>
                <c:pt idx="49">
                  <c:v>40562</c:v>
                </c:pt>
                <c:pt idx="50">
                  <c:v>40563</c:v>
                </c:pt>
                <c:pt idx="51">
                  <c:v>40564</c:v>
                </c:pt>
                <c:pt idx="52">
                  <c:v>40565</c:v>
                </c:pt>
                <c:pt idx="53">
                  <c:v>40566</c:v>
                </c:pt>
                <c:pt idx="54">
                  <c:v>40567</c:v>
                </c:pt>
                <c:pt idx="55">
                  <c:v>40568</c:v>
                </c:pt>
                <c:pt idx="56">
                  <c:v>40569</c:v>
                </c:pt>
                <c:pt idx="57">
                  <c:v>40570</c:v>
                </c:pt>
                <c:pt idx="58">
                  <c:v>40571</c:v>
                </c:pt>
                <c:pt idx="59">
                  <c:v>40572</c:v>
                </c:pt>
                <c:pt idx="60">
                  <c:v>40573</c:v>
                </c:pt>
                <c:pt idx="61">
                  <c:v>40574</c:v>
                </c:pt>
                <c:pt idx="62">
                  <c:v>40575</c:v>
                </c:pt>
                <c:pt idx="63">
                  <c:v>40576</c:v>
                </c:pt>
                <c:pt idx="64">
                  <c:v>40577</c:v>
                </c:pt>
                <c:pt idx="65">
                  <c:v>40578</c:v>
                </c:pt>
                <c:pt idx="66">
                  <c:v>40579</c:v>
                </c:pt>
                <c:pt idx="67">
                  <c:v>40580</c:v>
                </c:pt>
                <c:pt idx="68">
                  <c:v>40581</c:v>
                </c:pt>
                <c:pt idx="69">
                  <c:v>40582</c:v>
                </c:pt>
                <c:pt idx="70">
                  <c:v>40583</c:v>
                </c:pt>
                <c:pt idx="71">
                  <c:v>40584</c:v>
                </c:pt>
                <c:pt idx="72">
                  <c:v>40585</c:v>
                </c:pt>
                <c:pt idx="73">
                  <c:v>40586</c:v>
                </c:pt>
                <c:pt idx="74">
                  <c:v>40587</c:v>
                </c:pt>
                <c:pt idx="75">
                  <c:v>40588</c:v>
                </c:pt>
                <c:pt idx="76">
                  <c:v>40589</c:v>
                </c:pt>
                <c:pt idx="77">
                  <c:v>40590</c:v>
                </c:pt>
                <c:pt idx="78">
                  <c:v>40591</c:v>
                </c:pt>
                <c:pt idx="79">
                  <c:v>40592</c:v>
                </c:pt>
                <c:pt idx="80">
                  <c:v>40593</c:v>
                </c:pt>
                <c:pt idx="81">
                  <c:v>40594</c:v>
                </c:pt>
                <c:pt idx="82">
                  <c:v>40595</c:v>
                </c:pt>
                <c:pt idx="83">
                  <c:v>40596</c:v>
                </c:pt>
                <c:pt idx="84">
                  <c:v>40597</c:v>
                </c:pt>
                <c:pt idx="85">
                  <c:v>40598</c:v>
                </c:pt>
                <c:pt idx="86">
                  <c:v>40599</c:v>
                </c:pt>
                <c:pt idx="87">
                  <c:v>40600</c:v>
                </c:pt>
                <c:pt idx="88">
                  <c:v>40601</c:v>
                </c:pt>
                <c:pt idx="89">
                  <c:v>40602</c:v>
                </c:pt>
                <c:pt idx="90">
                  <c:v>40603</c:v>
                </c:pt>
                <c:pt idx="91">
                  <c:v>40604</c:v>
                </c:pt>
                <c:pt idx="92">
                  <c:v>40605</c:v>
                </c:pt>
                <c:pt idx="93">
                  <c:v>40606</c:v>
                </c:pt>
                <c:pt idx="94">
                  <c:v>40607</c:v>
                </c:pt>
                <c:pt idx="95">
                  <c:v>40608</c:v>
                </c:pt>
                <c:pt idx="96">
                  <c:v>40609</c:v>
                </c:pt>
                <c:pt idx="97">
                  <c:v>40610</c:v>
                </c:pt>
                <c:pt idx="98">
                  <c:v>40611</c:v>
                </c:pt>
                <c:pt idx="99">
                  <c:v>40612</c:v>
                </c:pt>
                <c:pt idx="100">
                  <c:v>40613</c:v>
                </c:pt>
                <c:pt idx="101">
                  <c:v>40614</c:v>
                </c:pt>
                <c:pt idx="102">
                  <c:v>40615</c:v>
                </c:pt>
                <c:pt idx="103">
                  <c:v>40616</c:v>
                </c:pt>
                <c:pt idx="104">
                  <c:v>40617</c:v>
                </c:pt>
                <c:pt idx="105">
                  <c:v>40618</c:v>
                </c:pt>
                <c:pt idx="106">
                  <c:v>40619</c:v>
                </c:pt>
                <c:pt idx="107">
                  <c:v>40620</c:v>
                </c:pt>
                <c:pt idx="108">
                  <c:v>40621</c:v>
                </c:pt>
                <c:pt idx="109">
                  <c:v>40622</c:v>
                </c:pt>
                <c:pt idx="110">
                  <c:v>40623</c:v>
                </c:pt>
                <c:pt idx="111">
                  <c:v>40624</c:v>
                </c:pt>
                <c:pt idx="112">
                  <c:v>40625</c:v>
                </c:pt>
                <c:pt idx="113">
                  <c:v>40626</c:v>
                </c:pt>
                <c:pt idx="114">
                  <c:v>40627</c:v>
                </c:pt>
                <c:pt idx="115">
                  <c:v>40628</c:v>
                </c:pt>
                <c:pt idx="116">
                  <c:v>40629</c:v>
                </c:pt>
                <c:pt idx="117">
                  <c:v>40630</c:v>
                </c:pt>
                <c:pt idx="118">
                  <c:v>40631</c:v>
                </c:pt>
                <c:pt idx="119">
                  <c:v>40632</c:v>
                </c:pt>
                <c:pt idx="120">
                  <c:v>40633</c:v>
                </c:pt>
                <c:pt idx="121">
                  <c:v>40634</c:v>
                </c:pt>
                <c:pt idx="122">
                  <c:v>40635</c:v>
                </c:pt>
                <c:pt idx="123">
                  <c:v>40636</c:v>
                </c:pt>
                <c:pt idx="124">
                  <c:v>40637</c:v>
                </c:pt>
                <c:pt idx="125">
                  <c:v>40638</c:v>
                </c:pt>
                <c:pt idx="126">
                  <c:v>40639</c:v>
                </c:pt>
                <c:pt idx="127">
                  <c:v>40640</c:v>
                </c:pt>
                <c:pt idx="128">
                  <c:v>40641</c:v>
                </c:pt>
                <c:pt idx="129">
                  <c:v>40642</c:v>
                </c:pt>
                <c:pt idx="130">
                  <c:v>40643</c:v>
                </c:pt>
                <c:pt idx="131">
                  <c:v>40644</c:v>
                </c:pt>
                <c:pt idx="132">
                  <c:v>40645</c:v>
                </c:pt>
                <c:pt idx="133">
                  <c:v>40646</c:v>
                </c:pt>
                <c:pt idx="134">
                  <c:v>40647</c:v>
                </c:pt>
                <c:pt idx="135">
                  <c:v>40648</c:v>
                </c:pt>
                <c:pt idx="136">
                  <c:v>40649</c:v>
                </c:pt>
                <c:pt idx="137">
                  <c:v>40650</c:v>
                </c:pt>
                <c:pt idx="138">
                  <c:v>40651</c:v>
                </c:pt>
                <c:pt idx="139">
                  <c:v>40652</c:v>
                </c:pt>
                <c:pt idx="140">
                  <c:v>40653</c:v>
                </c:pt>
                <c:pt idx="141">
                  <c:v>40654</c:v>
                </c:pt>
                <c:pt idx="142">
                  <c:v>40655</c:v>
                </c:pt>
                <c:pt idx="143">
                  <c:v>40656</c:v>
                </c:pt>
                <c:pt idx="144">
                  <c:v>40657</c:v>
                </c:pt>
                <c:pt idx="145">
                  <c:v>40658</c:v>
                </c:pt>
                <c:pt idx="146">
                  <c:v>40659</c:v>
                </c:pt>
                <c:pt idx="147">
                  <c:v>40660</c:v>
                </c:pt>
                <c:pt idx="148">
                  <c:v>40661</c:v>
                </c:pt>
                <c:pt idx="149">
                  <c:v>40662</c:v>
                </c:pt>
                <c:pt idx="150">
                  <c:v>40663</c:v>
                </c:pt>
                <c:pt idx="151">
                  <c:v>40664</c:v>
                </c:pt>
                <c:pt idx="152">
                  <c:v>40665</c:v>
                </c:pt>
                <c:pt idx="153">
                  <c:v>40666</c:v>
                </c:pt>
                <c:pt idx="154">
                  <c:v>40667</c:v>
                </c:pt>
                <c:pt idx="155">
                  <c:v>40668</c:v>
                </c:pt>
                <c:pt idx="156">
                  <c:v>40669</c:v>
                </c:pt>
                <c:pt idx="157">
                  <c:v>40670</c:v>
                </c:pt>
                <c:pt idx="158">
                  <c:v>40671</c:v>
                </c:pt>
                <c:pt idx="159">
                  <c:v>40672</c:v>
                </c:pt>
                <c:pt idx="160">
                  <c:v>40673</c:v>
                </c:pt>
                <c:pt idx="161">
                  <c:v>40674</c:v>
                </c:pt>
                <c:pt idx="162">
                  <c:v>40675</c:v>
                </c:pt>
                <c:pt idx="163">
                  <c:v>40676</c:v>
                </c:pt>
                <c:pt idx="164">
                  <c:v>40677</c:v>
                </c:pt>
                <c:pt idx="165">
                  <c:v>40678</c:v>
                </c:pt>
                <c:pt idx="166">
                  <c:v>40679</c:v>
                </c:pt>
                <c:pt idx="167">
                  <c:v>40680</c:v>
                </c:pt>
                <c:pt idx="168">
                  <c:v>40681</c:v>
                </c:pt>
                <c:pt idx="169">
                  <c:v>40682</c:v>
                </c:pt>
                <c:pt idx="170">
                  <c:v>40683</c:v>
                </c:pt>
                <c:pt idx="171">
                  <c:v>40684</c:v>
                </c:pt>
                <c:pt idx="172">
                  <c:v>40685</c:v>
                </c:pt>
                <c:pt idx="173">
                  <c:v>40686</c:v>
                </c:pt>
                <c:pt idx="174">
                  <c:v>40687</c:v>
                </c:pt>
                <c:pt idx="175">
                  <c:v>40688</c:v>
                </c:pt>
                <c:pt idx="176">
                  <c:v>40689</c:v>
                </c:pt>
                <c:pt idx="177">
                  <c:v>40690</c:v>
                </c:pt>
                <c:pt idx="178">
                  <c:v>40691</c:v>
                </c:pt>
                <c:pt idx="179">
                  <c:v>40692</c:v>
                </c:pt>
                <c:pt idx="180">
                  <c:v>40693</c:v>
                </c:pt>
                <c:pt idx="181">
                  <c:v>40694</c:v>
                </c:pt>
                <c:pt idx="182">
                  <c:v>40695</c:v>
                </c:pt>
                <c:pt idx="183">
                  <c:v>40696</c:v>
                </c:pt>
                <c:pt idx="184">
                  <c:v>40697</c:v>
                </c:pt>
                <c:pt idx="185">
                  <c:v>40698</c:v>
                </c:pt>
                <c:pt idx="186">
                  <c:v>40699</c:v>
                </c:pt>
                <c:pt idx="187">
                  <c:v>40700</c:v>
                </c:pt>
                <c:pt idx="188">
                  <c:v>40701</c:v>
                </c:pt>
                <c:pt idx="189">
                  <c:v>40702</c:v>
                </c:pt>
                <c:pt idx="190">
                  <c:v>40703</c:v>
                </c:pt>
                <c:pt idx="191">
                  <c:v>40704</c:v>
                </c:pt>
                <c:pt idx="192">
                  <c:v>40705</c:v>
                </c:pt>
                <c:pt idx="193">
                  <c:v>40706</c:v>
                </c:pt>
                <c:pt idx="194">
                  <c:v>40707</c:v>
                </c:pt>
                <c:pt idx="195">
                  <c:v>40708</c:v>
                </c:pt>
                <c:pt idx="196">
                  <c:v>40709</c:v>
                </c:pt>
                <c:pt idx="197">
                  <c:v>40710</c:v>
                </c:pt>
                <c:pt idx="198">
                  <c:v>40711</c:v>
                </c:pt>
                <c:pt idx="199">
                  <c:v>40712</c:v>
                </c:pt>
                <c:pt idx="200">
                  <c:v>40713</c:v>
                </c:pt>
                <c:pt idx="201">
                  <c:v>40714</c:v>
                </c:pt>
                <c:pt idx="202">
                  <c:v>40715</c:v>
                </c:pt>
                <c:pt idx="203">
                  <c:v>40716</c:v>
                </c:pt>
                <c:pt idx="204">
                  <c:v>40717</c:v>
                </c:pt>
                <c:pt idx="205">
                  <c:v>40718</c:v>
                </c:pt>
                <c:pt idx="206">
                  <c:v>40719</c:v>
                </c:pt>
                <c:pt idx="207">
                  <c:v>40720</c:v>
                </c:pt>
                <c:pt idx="208">
                  <c:v>40721</c:v>
                </c:pt>
                <c:pt idx="209">
                  <c:v>40722</c:v>
                </c:pt>
                <c:pt idx="210">
                  <c:v>40723</c:v>
                </c:pt>
                <c:pt idx="211">
                  <c:v>40724</c:v>
                </c:pt>
                <c:pt idx="212">
                  <c:v>40725</c:v>
                </c:pt>
                <c:pt idx="213">
                  <c:v>40726</c:v>
                </c:pt>
                <c:pt idx="214">
                  <c:v>40727</c:v>
                </c:pt>
                <c:pt idx="215">
                  <c:v>40728</c:v>
                </c:pt>
                <c:pt idx="216">
                  <c:v>40729</c:v>
                </c:pt>
                <c:pt idx="217">
                  <c:v>40730</c:v>
                </c:pt>
                <c:pt idx="218">
                  <c:v>40731</c:v>
                </c:pt>
                <c:pt idx="219">
                  <c:v>40732</c:v>
                </c:pt>
                <c:pt idx="220">
                  <c:v>40733</c:v>
                </c:pt>
                <c:pt idx="221">
                  <c:v>40734</c:v>
                </c:pt>
                <c:pt idx="222">
                  <c:v>40735</c:v>
                </c:pt>
                <c:pt idx="223">
                  <c:v>40736</c:v>
                </c:pt>
                <c:pt idx="224">
                  <c:v>40737</c:v>
                </c:pt>
                <c:pt idx="225">
                  <c:v>40738</c:v>
                </c:pt>
                <c:pt idx="226">
                  <c:v>40739</c:v>
                </c:pt>
                <c:pt idx="227">
                  <c:v>40740</c:v>
                </c:pt>
                <c:pt idx="228">
                  <c:v>40741</c:v>
                </c:pt>
                <c:pt idx="229">
                  <c:v>40742</c:v>
                </c:pt>
                <c:pt idx="230">
                  <c:v>40743</c:v>
                </c:pt>
                <c:pt idx="231">
                  <c:v>40744</c:v>
                </c:pt>
                <c:pt idx="232">
                  <c:v>40745</c:v>
                </c:pt>
                <c:pt idx="233">
                  <c:v>40746</c:v>
                </c:pt>
                <c:pt idx="234">
                  <c:v>40747</c:v>
                </c:pt>
                <c:pt idx="235">
                  <c:v>40748</c:v>
                </c:pt>
                <c:pt idx="236">
                  <c:v>40749</c:v>
                </c:pt>
                <c:pt idx="237">
                  <c:v>40750</c:v>
                </c:pt>
                <c:pt idx="238">
                  <c:v>40751</c:v>
                </c:pt>
                <c:pt idx="239">
                  <c:v>40752</c:v>
                </c:pt>
                <c:pt idx="240">
                  <c:v>40753</c:v>
                </c:pt>
                <c:pt idx="241">
                  <c:v>40754</c:v>
                </c:pt>
                <c:pt idx="242">
                  <c:v>40755</c:v>
                </c:pt>
                <c:pt idx="243">
                  <c:v>40756</c:v>
                </c:pt>
                <c:pt idx="244">
                  <c:v>40757</c:v>
                </c:pt>
                <c:pt idx="245">
                  <c:v>40758</c:v>
                </c:pt>
                <c:pt idx="246">
                  <c:v>40759</c:v>
                </c:pt>
                <c:pt idx="247">
                  <c:v>40760</c:v>
                </c:pt>
                <c:pt idx="248">
                  <c:v>40761</c:v>
                </c:pt>
                <c:pt idx="249">
                  <c:v>40762</c:v>
                </c:pt>
                <c:pt idx="250">
                  <c:v>40763</c:v>
                </c:pt>
                <c:pt idx="251">
                  <c:v>40764</c:v>
                </c:pt>
                <c:pt idx="252">
                  <c:v>40765</c:v>
                </c:pt>
                <c:pt idx="253">
                  <c:v>40766</c:v>
                </c:pt>
                <c:pt idx="254">
                  <c:v>40767</c:v>
                </c:pt>
                <c:pt idx="255">
                  <c:v>40768</c:v>
                </c:pt>
                <c:pt idx="256">
                  <c:v>40769</c:v>
                </c:pt>
                <c:pt idx="257">
                  <c:v>40770</c:v>
                </c:pt>
                <c:pt idx="258">
                  <c:v>40771</c:v>
                </c:pt>
                <c:pt idx="259">
                  <c:v>40772</c:v>
                </c:pt>
                <c:pt idx="260">
                  <c:v>40773</c:v>
                </c:pt>
                <c:pt idx="261">
                  <c:v>40774</c:v>
                </c:pt>
                <c:pt idx="262">
                  <c:v>40775</c:v>
                </c:pt>
                <c:pt idx="263">
                  <c:v>40776</c:v>
                </c:pt>
                <c:pt idx="264">
                  <c:v>40777</c:v>
                </c:pt>
                <c:pt idx="265">
                  <c:v>40778</c:v>
                </c:pt>
                <c:pt idx="266">
                  <c:v>40779</c:v>
                </c:pt>
                <c:pt idx="267">
                  <c:v>40780</c:v>
                </c:pt>
                <c:pt idx="268">
                  <c:v>40781</c:v>
                </c:pt>
                <c:pt idx="269">
                  <c:v>40782</c:v>
                </c:pt>
                <c:pt idx="270">
                  <c:v>40783</c:v>
                </c:pt>
                <c:pt idx="271">
                  <c:v>40784</c:v>
                </c:pt>
                <c:pt idx="272">
                  <c:v>40785</c:v>
                </c:pt>
                <c:pt idx="273">
                  <c:v>40786</c:v>
                </c:pt>
                <c:pt idx="274">
                  <c:v>40787</c:v>
                </c:pt>
                <c:pt idx="275">
                  <c:v>40788</c:v>
                </c:pt>
                <c:pt idx="276">
                  <c:v>40789</c:v>
                </c:pt>
                <c:pt idx="277">
                  <c:v>40790</c:v>
                </c:pt>
                <c:pt idx="278">
                  <c:v>40791</c:v>
                </c:pt>
                <c:pt idx="279">
                  <c:v>40792</c:v>
                </c:pt>
                <c:pt idx="280">
                  <c:v>40793</c:v>
                </c:pt>
                <c:pt idx="281">
                  <c:v>40794</c:v>
                </c:pt>
                <c:pt idx="282">
                  <c:v>40795</c:v>
                </c:pt>
                <c:pt idx="283">
                  <c:v>40796</c:v>
                </c:pt>
                <c:pt idx="284">
                  <c:v>40797</c:v>
                </c:pt>
                <c:pt idx="285">
                  <c:v>40798</c:v>
                </c:pt>
                <c:pt idx="286">
                  <c:v>40799</c:v>
                </c:pt>
                <c:pt idx="287">
                  <c:v>40800</c:v>
                </c:pt>
                <c:pt idx="288">
                  <c:v>40801</c:v>
                </c:pt>
                <c:pt idx="289">
                  <c:v>40802</c:v>
                </c:pt>
                <c:pt idx="290">
                  <c:v>40803</c:v>
                </c:pt>
                <c:pt idx="291">
                  <c:v>40804</c:v>
                </c:pt>
                <c:pt idx="292">
                  <c:v>40805</c:v>
                </c:pt>
                <c:pt idx="293">
                  <c:v>40806</c:v>
                </c:pt>
                <c:pt idx="294">
                  <c:v>40807</c:v>
                </c:pt>
                <c:pt idx="295">
                  <c:v>40808</c:v>
                </c:pt>
                <c:pt idx="296">
                  <c:v>40809</c:v>
                </c:pt>
                <c:pt idx="297">
                  <c:v>40810</c:v>
                </c:pt>
                <c:pt idx="298">
                  <c:v>40811</c:v>
                </c:pt>
                <c:pt idx="299">
                  <c:v>40812</c:v>
                </c:pt>
                <c:pt idx="300">
                  <c:v>40813</c:v>
                </c:pt>
                <c:pt idx="301">
                  <c:v>40814</c:v>
                </c:pt>
                <c:pt idx="302">
                  <c:v>40815</c:v>
                </c:pt>
                <c:pt idx="303">
                  <c:v>40816</c:v>
                </c:pt>
                <c:pt idx="304">
                  <c:v>40817</c:v>
                </c:pt>
                <c:pt idx="305">
                  <c:v>40818</c:v>
                </c:pt>
                <c:pt idx="306">
                  <c:v>40819</c:v>
                </c:pt>
                <c:pt idx="307">
                  <c:v>40820</c:v>
                </c:pt>
                <c:pt idx="308">
                  <c:v>40821</c:v>
                </c:pt>
                <c:pt idx="309">
                  <c:v>40822</c:v>
                </c:pt>
                <c:pt idx="310">
                  <c:v>40823</c:v>
                </c:pt>
                <c:pt idx="311">
                  <c:v>40824</c:v>
                </c:pt>
                <c:pt idx="312">
                  <c:v>40825</c:v>
                </c:pt>
                <c:pt idx="313">
                  <c:v>40826</c:v>
                </c:pt>
                <c:pt idx="314">
                  <c:v>40827</c:v>
                </c:pt>
                <c:pt idx="315">
                  <c:v>40828</c:v>
                </c:pt>
                <c:pt idx="316">
                  <c:v>40829</c:v>
                </c:pt>
                <c:pt idx="317">
                  <c:v>40830</c:v>
                </c:pt>
                <c:pt idx="318">
                  <c:v>40831</c:v>
                </c:pt>
                <c:pt idx="319">
                  <c:v>40832</c:v>
                </c:pt>
                <c:pt idx="320">
                  <c:v>40833</c:v>
                </c:pt>
                <c:pt idx="321">
                  <c:v>40834</c:v>
                </c:pt>
                <c:pt idx="322">
                  <c:v>40835</c:v>
                </c:pt>
                <c:pt idx="323">
                  <c:v>40836</c:v>
                </c:pt>
                <c:pt idx="324">
                  <c:v>40837</c:v>
                </c:pt>
                <c:pt idx="325">
                  <c:v>40838</c:v>
                </c:pt>
                <c:pt idx="326">
                  <c:v>40839</c:v>
                </c:pt>
                <c:pt idx="327">
                  <c:v>40840</c:v>
                </c:pt>
                <c:pt idx="328">
                  <c:v>40841</c:v>
                </c:pt>
                <c:pt idx="329">
                  <c:v>40842</c:v>
                </c:pt>
                <c:pt idx="330">
                  <c:v>40843</c:v>
                </c:pt>
                <c:pt idx="331">
                  <c:v>40844</c:v>
                </c:pt>
                <c:pt idx="332">
                  <c:v>40845</c:v>
                </c:pt>
                <c:pt idx="333">
                  <c:v>40846</c:v>
                </c:pt>
                <c:pt idx="334">
                  <c:v>40847</c:v>
                </c:pt>
                <c:pt idx="335">
                  <c:v>40848</c:v>
                </c:pt>
                <c:pt idx="336">
                  <c:v>40849</c:v>
                </c:pt>
                <c:pt idx="337">
                  <c:v>40850</c:v>
                </c:pt>
                <c:pt idx="338">
                  <c:v>40851</c:v>
                </c:pt>
                <c:pt idx="339">
                  <c:v>40852</c:v>
                </c:pt>
                <c:pt idx="340">
                  <c:v>40853</c:v>
                </c:pt>
                <c:pt idx="341">
                  <c:v>40854</c:v>
                </c:pt>
                <c:pt idx="342">
                  <c:v>40855</c:v>
                </c:pt>
                <c:pt idx="343">
                  <c:v>40856</c:v>
                </c:pt>
                <c:pt idx="344">
                  <c:v>40857</c:v>
                </c:pt>
                <c:pt idx="345">
                  <c:v>40858</c:v>
                </c:pt>
                <c:pt idx="346">
                  <c:v>40859</c:v>
                </c:pt>
                <c:pt idx="347">
                  <c:v>40860</c:v>
                </c:pt>
                <c:pt idx="348">
                  <c:v>40861</c:v>
                </c:pt>
                <c:pt idx="349">
                  <c:v>40862</c:v>
                </c:pt>
                <c:pt idx="350">
                  <c:v>40863</c:v>
                </c:pt>
                <c:pt idx="351">
                  <c:v>40864</c:v>
                </c:pt>
                <c:pt idx="352">
                  <c:v>40865</c:v>
                </c:pt>
                <c:pt idx="353">
                  <c:v>40866</c:v>
                </c:pt>
                <c:pt idx="354">
                  <c:v>40867</c:v>
                </c:pt>
                <c:pt idx="355">
                  <c:v>40868</c:v>
                </c:pt>
                <c:pt idx="356">
                  <c:v>40869</c:v>
                </c:pt>
                <c:pt idx="357">
                  <c:v>40870</c:v>
                </c:pt>
                <c:pt idx="358">
                  <c:v>40871</c:v>
                </c:pt>
                <c:pt idx="359">
                  <c:v>40872</c:v>
                </c:pt>
                <c:pt idx="360">
                  <c:v>40873</c:v>
                </c:pt>
                <c:pt idx="361">
                  <c:v>40874</c:v>
                </c:pt>
                <c:pt idx="362">
                  <c:v>40875</c:v>
                </c:pt>
                <c:pt idx="363">
                  <c:v>40876</c:v>
                </c:pt>
                <c:pt idx="364">
                  <c:v>40877</c:v>
                </c:pt>
                <c:pt idx="365">
                  <c:v>40878</c:v>
                </c:pt>
                <c:pt idx="366">
                  <c:v>40879</c:v>
                </c:pt>
                <c:pt idx="367">
                  <c:v>40880</c:v>
                </c:pt>
                <c:pt idx="368">
                  <c:v>40881</c:v>
                </c:pt>
                <c:pt idx="369">
                  <c:v>40882</c:v>
                </c:pt>
                <c:pt idx="370">
                  <c:v>40883</c:v>
                </c:pt>
                <c:pt idx="371">
                  <c:v>40884</c:v>
                </c:pt>
                <c:pt idx="372">
                  <c:v>40885</c:v>
                </c:pt>
                <c:pt idx="373">
                  <c:v>40886</c:v>
                </c:pt>
                <c:pt idx="374">
                  <c:v>40887</c:v>
                </c:pt>
                <c:pt idx="375">
                  <c:v>40888</c:v>
                </c:pt>
                <c:pt idx="376">
                  <c:v>40889</c:v>
                </c:pt>
                <c:pt idx="377">
                  <c:v>40890</c:v>
                </c:pt>
                <c:pt idx="378">
                  <c:v>40891</c:v>
                </c:pt>
                <c:pt idx="379">
                  <c:v>40892</c:v>
                </c:pt>
                <c:pt idx="380">
                  <c:v>40893</c:v>
                </c:pt>
                <c:pt idx="381">
                  <c:v>40894</c:v>
                </c:pt>
                <c:pt idx="382">
                  <c:v>40895</c:v>
                </c:pt>
                <c:pt idx="383">
                  <c:v>40896</c:v>
                </c:pt>
                <c:pt idx="384">
                  <c:v>40897</c:v>
                </c:pt>
                <c:pt idx="385">
                  <c:v>40898</c:v>
                </c:pt>
                <c:pt idx="386">
                  <c:v>40899</c:v>
                </c:pt>
                <c:pt idx="387">
                  <c:v>40900</c:v>
                </c:pt>
                <c:pt idx="388">
                  <c:v>40901</c:v>
                </c:pt>
                <c:pt idx="389">
                  <c:v>40902</c:v>
                </c:pt>
                <c:pt idx="390">
                  <c:v>40903</c:v>
                </c:pt>
                <c:pt idx="391">
                  <c:v>40904</c:v>
                </c:pt>
                <c:pt idx="392">
                  <c:v>40905</c:v>
                </c:pt>
                <c:pt idx="393">
                  <c:v>40906</c:v>
                </c:pt>
                <c:pt idx="394">
                  <c:v>40907</c:v>
                </c:pt>
                <c:pt idx="395">
                  <c:v>40908</c:v>
                </c:pt>
                <c:pt idx="396">
                  <c:v>40909</c:v>
                </c:pt>
                <c:pt idx="397">
                  <c:v>40910</c:v>
                </c:pt>
                <c:pt idx="398">
                  <c:v>40911</c:v>
                </c:pt>
                <c:pt idx="399">
                  <c:v>40912</c:v>
                </c:pt>
                <c:pt idx="400">
                  <c:v>40913</c:v>
                </c:pt>
                <c:pt idx="401">
                  <c:v>40914</c:v>
                </c:pt>
                <c:pt idx="402">
                  <c:v>40915</c:v>
                </c:pt>
                <c:pt idx="403">
                  <c:v>40916</c:v>
                </c:pt>
                <c:pt idx="404">
                  <c:v>40917</c:v>
                </c:pt>
                <c:pt idx="405">
                  <c:v>40918</c:v>
                </c:pt>
                <c:pt idx="406">
                  <c:v>40919</c:v>
                </c:pt>
                <c:pt idx="407">
                  <c:v>40920</c:v>
                </c:pt>
                <c:pt idx="408">
                  <c:v>40921</c:v>
                </c:pt>
                <c:pt idx="409">
                  <c:v>40922</c:v>
                </c:pt>
                <c:pt idx="410">
                  <c:v>40923</c:v>
                </c:pt>
                <c:pt idx="411">
                  <c:v>40924</c:v>
                </c:pt>
                <c:pt idx="412">
                  <c:v>40925</c:v>
                </c:pt>
                <c:pt idx="413">
                  <c:v>40926</c:v>
                </c:pt>
                <c:pt idx="414">
                  <c:v>40927</c:v>
                </c:pt>
                <c:pt idx="415">
                  <c:v>40928</c:v>
                </c:pt>
                <c:pt idx="416">
                  <c:v>40929</c:v>
                </c:pt>
                <c:pt idx="417">
                  <c:v>40930</c:v>
                </c:pt>
                <c:pt idx="418">
                  <c:v>40931</c:v>
                </c:pt>
                <c:pt idx="419">
                  <c:v>40932</c:v>
                </c:pt>
                <c:pt idx="420">
                  <c:v>40933</c:v>
                </c:pt>
                <c:pt idx="421">
                  <c:v>40934</c:v>
                </c:pt>
                <c:pt idx="422">
                  <c:v>40935</c:v>
                </c:pt>
                <c:pt idx="423">
                  <c:v>40936</c:v>
                </c:pt>
                <c:pt idx="424">
                  <c:v>40937</c:v>
                </c:pt>
                <c:pt idx="425">
                  <c:v>40938</c:v>
                </c:pt>
                <c:pt idx="426">
                  <c:v>40939</c:v>
                </c:pt>
                <c:pt idx="427">
                  <c:v>40940</c:v>
                </c:pt>
                <c:pt idx="428">
                  <c:v>40941</c:v>
                </c:pt>
                <c:pt idx="429">
                  <c:v>40942</c:v>
                </c:pt>
                <c:pt idx="430">
                  <c:v>40943</c:v>
                </c:pt>
                <c:pt idx="431">
                  <c:v>40944</c:v>
                </c:pt>
                <c:pt idx="432">
                  <c:v>40945</c:v>
                </c:pt>
                <c:pt idx="433">
                  <c:v>40946</c:v>
                </c:pt>
                <c:pt idx="434">
                  <c:v>40947</c:v>
                </c:pt>
                <c:pt idx="435">
                  <c:v>40948</c:v>
                </c:pt>
                <c:pt idx="436">
                  <c:v>40949</c:v>
                </c:pt>
                <c:pt idx="437">
                  <c:v>40950</c:v>
                </c:pt>
                <c:pt idx="438">
                  <c:v>40951</c:v>
                </c:pt>
                <c:pt idx="439">
                  <c:v>40952</c:v>
                </c:pt>
                <c:pt idx="440">
                  <c:v>40953</c:v>
                </c:pt>
                <c:pt idx="441">
                  <c:v>40954</c:v>
                </c:pt>
                <c:pt idx="442">
                  <c:v>40955</c:v>
                </c:pt>
                <c:pt idx="443">
                  <c:v>40956</c:v>
                </c:pt>
                <c:pt idx="444">
                  <c:v>40957</c:v>
                </c:pt>
                <c:pt idx="445">
                  <c:v>40958</c:v>
                </c:pt>
                <c:pt idx="446">
                  <c:v>40959</c:v>
                </c:pt>
                <c:pt idx="447">
                  <c:v>40960</c:v>
                </c:pt>
                <c:pt idx="448">
                  <c:v>40961</c:v>
                </c:pt>
                <c:pt idx="449">
                  <c:v>40962</c:v>
                </c:pt>
                <c:pt idx="450">
                  <c:v>40963</c:v>
                </c:pt>
                <c:pt idx="451">
                  <c:v>40964</c:v>
                </c:pt>
                <c:pt idx="452">
                  <c:v>40965</c:v>
                </c:pt>
                <c:pt idx="453">
                  <c:v>40966</c:v>
                </c:pt>
                <c:pt idx="454">
                  <c:v>40967</c:v>
                </c:pt>
                <c:pt idx="455">
                  <c:v>40968</c:v>
                </c:pt>
                <c:pt idx="456">
                  <c:v>40969</c:v>
                </c:pt>
                <c:pt idx="457">
                  <c:v>40970</c:v>
                </c:pt>
                <c:pt idx="458">
                  <c:v>40971</c:v>
                </c:pt>
                <c:pt idx="459">
                  <c:v>40972</c:v>
                </c:pt>
                <c:pt idx="460">
                  <c:v>40973</c:v>
                </c:pt>
                <c:pt idx="461">
                  <c:v>40974</c:v>
                </c:pt>
                <c:pt idx="462">
                  <c:v>40975</c:v>
                </c:pt>
                <c:pt idx="463">
                  <c:v>40976</c:v>
                </c:pt>
                <c:pt idx="464">
                  <c:v>40977</c:v>
                </c:pt>
                <c:pt idx="465">
                  <c:v>40978</c:v>
                </c:pt>
                <c:pt idx="466">
                  <c:v>40979</c:v>
                </c:pt>
                <c:pt idx="467">
                  <c:v>40980</c:v>
                </c:pt>
                <c:pt idx="468">
                  <c:v>40981</c:v>
                </c:pt>
                <c:pt idx="469">
                  <c:v>40982</c:v>
                </c:pt>
                <c:pt idx="470">
                  <c:v>40983</c:v>
                </c:pt>
                <c:pt idx="471">
                  <c:v>40984</c:v>
                </c:pt>
                <c:pt idx="472">
                  <c:v>40985</c:v>
                </c:pt>
                <c:pt idx="473">
                  <c:v>40986</c:v>
                </c:pt>
                <c:pt idx="474">
                  <c:v>40987</c:v>
                </c:pt>
                <c:pt idx="475">
                  <c:v>40988</c:v>
                </c:pt>
                <c:pt idx="476">
                  <c:v>40989</c:v>
                </c:pt>
                <c:pt idx="477">
                  <c:v>40990</c:v>
                </c:pt>
                <c:pt idx="478">
                  <c:v>40991</c:v>
                </c:pt>
                <c:pt idx="479">
                  <c:v>40992</c:v>
                </c:pt>
                <c:pt idx="480">
                  <c:v>40993</c:v>
                </c:pt>
                <c:pt idx="481">
                  <c:v>40994</c:v>
                </c:pt>
                <c:pt idx="482">
                  <c:v>40995</c:v>
                </c:pt>
                <c:pt idx="483">
                  <c:v>40996</c:v>
                </c:pt>
                <c:pt idx="484">
                  <c:v>40997</c:v>
                </c:pt>
                <c:pt idx="485">
                  <c:v>40998</c:v>
                </c:pt>
                <c:pt idx="486">
                  <c:v>40999</c:v>
                </c:pt>
                <c:pt idx="487">
                  <c:v>41000</c:v>
                </c:pt>
                <c:pt idx="488">
                  <c:v>41001</c:v>
                </c:pt>
                <c:pt idx="489">
                  <c:v>41002</c:v>
                </c:pt>
                <c:pt idx="490">
                  <c:v>41003</c:v>
                </c:pt>
                <c:pt idx="491">
                  <c:v>41004</c:v>
                </c:pt>
                <c:pt idx="492">
                  <c:v>41005</c:v>
                </c:pt>
                <c:pt idx="493">
                  <c:v>41006</c:v>
                </c:pt>
                <c:pt idx="494">
                  <c:v>41007</c:v>
                </c:pt>
                <c:pt idx="495">
                  <c:v>41008</c:v>
                </c:pt>
                <c:pt idx="496">
                  <c:v>41009</c:v>
                </c:pt>
                <c:pt idx="497">
                  <c:v>41010</c:v>
                </c:pt>
                <c:pt idx="498">
                  <c:v>41011</c:v>
                </c:pt>
                <c:pt idx="499">
                  <c:v>41012</c:v>
                </c:pt>
                <c:pt idx="500">
                  <c:v>41013</c:v>
                </c:pt>
                <c:pt idx="501">
                  <c:v>41014</c:v>
                </c:pt>
                <c:pt idx="502">
                  <c:v>41015</c:v>
                </c:pt>
                <c:pt idx="503">
                  <c:v>41016</c:v>
                </c:pt>
                <c:pt idx="504">
                  <c:v>41017</c:v>
                </c:pt>
                <c:pt idx="505">
                  <c:v>41018</c:v>
                </c:pt>
                <c:pt idx="506">
                  <c:v>41019</c:v>
                </c:pt>
                <c:pt idx="507">
                  <c:v>41020</c:v>
                </c:pt>
                <c:pt idx="508">
                  <c:v>41021</c:v>
                </c:pt>
                <c:pt idx="509">
                  <c:v>41022</c:v>
                </c:pt>
                <c:pt idx="510">
                  <c:v>41023</c:v>
                </c:pt>
                <c:pt idx="511">
                  <c:v>41024</c:v>
                </c:pt>
                <c:pt idx="512">
                  <c:v>41025</c:v>
                </c:pt>
                <c:pt idx="513">
                  <c:v>41026</c:v>
                </c:pt>
                <c:pt idx="514">
                  <c:v>41027</c:v>
                </c:pt>
                <c:pt idx="515">
                  <c:v>41028</c:v>
                </c:pt>
                <c:pt idx="516">
                  <c:v>41029</c:v>
                </c:pt>
                <c:pt idx="517">
                  <c:v>41030</c:v>
                </c:pt>
                <c:pt idx="518">
                  <c:v>41031</c:v>
                </c:pt>
                <c:pt idx="519">
                  <c:v>41032</c:v>
                </c:pt>
                <c:pt idx="520">
                  <c:v>41033</c:v>
                </c:pt>
                <c:pt idx="521">
                  <c:v>41034</c:v>
                </c:pt>
                <c:pt idx="522">
                  <c:v>41035</c:v>
                </c:pt>
                <c:pt idx="523">
                  <c:v>41036</c:v>
                </c:pt>
                <c:pt idx="524">
                  <c:v>41037</c:v>
                </c:pt>
                <c:pt idx="525">
                  <c:v>41038</c:v>
                </c:pt>
                <c:pt idx="526">
                  <c:v>41039</c:v>
                </c:pt>
                <c:pt idx="527">
                  <c:v>41040</c:v>
                </c:pt>
                <c:pt idx="528">
                  <c:v>41041</c:v>
                </c:pt>
                <c:pt idx="529">
                  <c:v>41042</c:v>
                </c:pt>
                <c:pt idx="530">
                  <c:v>41043</c:v>
                </c:pt>
                <c:pt idx="531">
                  <c:v>41044</c:v>
                </c:pt>
                <c:pt idx="532">
                  <c:v>41045</c:v>
                </c:pt>
                <c:pt idx="533">
                  <c:v>41046</c:v>
                </c:pt>
                <c:pt idx="534">
                  <c:v>41047</c:v>
                </c:pt>
                <c:pt idx="535">
                  <c:v>41048</c:v>
                </c:pt>
                <c:pt idx="536">
                  <c:v>41049</c:v>
                </c:pt>
                <c:pt idx="537">
                  <c:v>41050</c:v>
                </c:pt>
                <c:pt idx="538">
                  <c:v>41051</c:v>
                </c:pt>
                <c:pt idx="539">
                  <c:v>41052</c:v>
                </c:pt>
                <c:pt idx="540">
                  <c:v>41053</c:v>
                </c:pt>
                <c:pt idx="541">
                  <c:v>41054</c:v>
                </c:pt>
                <c:pt idx="542">
                  <c:v>41055</c:v>
                </c:pt>
                <c:pt idx="543">
                  <c:v>41056</c:v>
                </c:pt>
                <c:pt idx="544">
                  <c:v>41057</c:v>
                </c:pt>
                <c:pt idx="545">
                  <c:v>41058</c:v>
                </c:pt>
                <c:pt idx="546">
                  <c:v>41059</c:v>
                </c:pt>
                <c:pt idx="547">
                  <c:v>41060</c:v>
                </c:pt>
                <c:pt idx="548">
                  <c:v>41061</c:v>
                </c:pt>
                <c:pt idx="549">
                  <c:v>41062</c:v>
                </c:pt>
                <c:pt idx="550">
                  <c:v>41063</c:v>
                </c:pt>
                <c:pt idx="551">
                  <c:v>41064</c:v>
                </c:pt>
                <c:pt idx="552">
                  <c:v>41065</c:v>
                </c:pt>
                <c:pt idx="553">
                  <c:v>41066</c:v>
                </c:pt>
                <c:pt idx="554">
                  <c:v>41067</c:v>
                </c:pt>
                <c:pt idx="555">
                  <c:v>41068</c:v>
                </c:pt>
                <c:pt idx="556">
                  <c:v>41069</c:v>
                </c:pt>
                <c:pt idx="557">
                  <c:v>41070</c:v>
                </c:pt>
                <c:pt idx="558">
                  <c:v>41071</c:v>
                </c:pt>
                <c:pt idx="559">
                  <c:v>41072</c:v>
                </c:pt>
                <c:pt idx="560">
                  <c:v>41073</c:v>
                </c:pt>
                <c:pt idx="561">
                  <c:v>41074</c:v>
                </c:pt>
                <c:pt idx="562">
                  <c:v>41075</c:v>
                </c:pt>
                <c:pt idx="563">
                  <c:v>41076</c:v>
                </c:pt>
                <c:pt idx="564">
                  <c:v>41077</c:v>
                </c:pt>
                <c:pt idx="565">
                  <c:v>41078</c:v>
                </c:pt>
                <c:pt idx="566">
                  <c:v>41079</c:v>
                </c:pt>
                <c:pt idx="567">
                  <c:v>41080</c:v>
                </c:pt>
                <c:pt idx="568">
                  <c:v>41081</c:v>
                </c:pt>
                <c:pt idx="569">
                  <c:v>41082</c:v>
                </c:pt>
                <c:pt idx="570">
                  <c:v>41083</c:v>
                </c:pt>
                <c:pt idx="571">
                  <c:v>41084</c:v>
                </c:pt>
                <c:pt idx="572">
                  <c:v>41085</c:v>
                </c:pt>
                <c:pt idx="573">
                  <c:v>41086</c:v>
                </c:pt>
                <c:pt idx="574">
                  <c:v>41087</c:v>
                </c:pt>
                <c:pt idx="575">
                  <c:v>41088</c:v>
                </c:pt>
                <c:pt idx="576">
                  <c:v>41089</c:v>
                </c:pt>
                <c:pt idx="577">
                  <c:v>41090</c:v>
                </c:pt>
                <c:pt idx="578">
                  <c:v>41091</c:v>
                </c:pt>
                <c:pt idx="579">
                  <c:v>41092</c:v>
                </c:pt>
                <c:pt idx="580">
                  <c:v>41093</c:v>
                </c:pt>
                <c:pt idx="581">
                  <c:v>41094</c:v>
                </c:pt>
                <c:pt idx="582">
                  <c:v>41095</c:v>
                </c:pt>
                <c:pt idx="583">
                  <c:v>41096</c:v>
                </c:pt>
                <c:pt idx="584">
                  <c:v>41097</c:v>
                </c:pt>
                <c:pt idx="585">
                  <c:v>41098</c:v>
                </c:pt>
                <c:pt idx="586">
                  <c:v>41099</c:v>
                </c:pt>
                <c:pt idx="587">
                  <c:v>41100</c:v>
                </c:pt>
                <c:pt idx="588">
                  <c:v>41101</c:v>
                </c:pt>
                <c:pt idx="589">
                  <c:v>41102</c:v>
                </c:pt>
                <c:pt idx="590">
                  <c:v>41103</c:v>
                </c:pt>
                <c:pt idx="591">
                  <c:v>41104</c:v>
                </c:pt>
                <c:pt idx="592">
                  <c:v>41105</c:v>
                </c:pt>
                <c:pt idx="593">
                  <c:v>41106</c:v>
                </c:pt>
                <c:pt idx="594">
                  <c:v>41107</c:v>
                </c:pt>
                <c:pt idx="595">
                  <c:v>41108</c:v>
                </c:pt>
                <c:pt idx="596">
                  <c:v>41109</c:v>
                </c:pt>
                <c:pt idx="597">
                  <c:v>41110</c:v>
                </c:pt>
                <c:pt idx="598">
                  <c:v>41111</c:v>
                </c:pt>
                <c:pt idx="599">
                  <c:v>41112</c:v>
                </c:pt>
                <c:pt idx="600">
                  <c:v>41113</c:v>
                </c:pt>
                <c:pt idx="601">
                  <c:v>41114</c:v>
                </c:pt>
                <c:pt idx="602">
                  <c:v>41115</c:v>
                </c:pt>
                <c:pt idx="603">
                  <c:v>41116</c:v>
                </c:pt>
                <c:pt idx="604">
                  <c:v>41117</c:v>
                </c:pt>
                <c:pt idx="605">
                  <c:v>41118</c:v>
                </c:pt>
                <c:pt idx="606">
                  <c:v>41119</c:v>
                </c:pt>
                <c:pt idx="607">
                  <c:v>41120</c:v>
                </c:pt>
                <c:pt idx="608">
                  <c:v>41121</c:v>
                </c:pt>
                <c:pt idx="609">
                  <c:v>41122</c:v>
                </c:pt>
                <c:pt idx="610">
                  <c:v>41123</c:v>
                </c:pt>
                <c:pt idx="611">
                  <c:v>41124</c:v>
                </c:pt>
                <c:pt idx="612">
                  <c:v>41125</c:v>
                </c:pt>
                <c:pt idx="613">
                  <c:v>41126</c:v>
                </c:pt>
                <c:pt idx="614">
                  <c:v>41127</c:v>
                </c:pt>
                <c:pt idx="615">
                  <c:v>41128</c:v>
                </c:pt>
                <c:pt idx="616">
                  <c:v>41129</c:v>
                </c:pt>
                <c:pt idx="617">
                  <c:v>41130</c:v>
                </c:pt>
                <c:pt idx="618">
                  <c:v>41131</c:v>
                </c:pt>
                <c:pt idx="619">
                  <c:v>41132</c:v>
                </c:pt>
                <c:pt idx="620">
                  <c:v>41133</c:v>
                </c:pt>
                <c:pt idx="621">
                  <c:v>41134</c:v>
                </c:pt>
                <c:pt idx="622">
                  <c:v>41135</c:v>
                </c:pt>
                <c:pt idx="623">
                  <c:v>41136</c:v>
                </c:pt>
                <c:pt idx="624">
                  <c:v>41137</c:v>
                </c:pt>
                <c:pt idx="625">
                  <c:v>41138</c:v>
                </c:pt>
                <c:pt idx="626">
                  <c:v>41139</c:v>
                </c:pt>
                <c:pt idx="627">
                  <c:v>41140</c:v>
                </c:pt>
                <c:pt idx="628">
                  <c:v>41141</c:v>
                </c:pt>
                <c:pt idx="629">
                  <c:v>41142</c:v>
                </c:pt>
                <c:pt idx="630">
                  <c:v>41143</c:v>
                </c:pt>
                <c:pt idx="631">
                  <c:v>41144</c:v>
                </c:pt>
                <c:pt idx="632">
                  <c:v>41145</c:v>
                </c:pt>
                <c:pt idx="633">
                  <c:v>41146</c:v>
                </c:pt>
                <c:pt idx="634">
                  <c:v>41147</c:v>
                </c:pt>
                <c:pt idx="635">
                  <c:v>41148</c:v>
                </c:pt>
                <c:pt idx="636">
                  <c:v>41149</c:v>
                </c:pt>
                <c:pt idx="637">
                  <c:v>41150</c:v>
                </c:pt>
                <c:pt idx="638">
                  <c:v>41151</c:v>
                </c:pt>
                <c:pt idx="639">
                  <c:v>41152</c:v>
                </c:pt>
                <c:pt idx="640">
                  <c:v>41153</c:v>
                </c:pt>
                <c:pt idx="641">
                  <c:v>41154</c:v>
                </c:pt>
                <c:pt idx="642">
                  <c:v>41155</c:v>
                </c:pt>
                <c:pt idx="643">
                  <c:v>41156</c:v>
                </c:pt>
                <c:pt idx="644">
                  <c:v>41157</c:v>
                </c:pt>
                <c:pt idx="645">
                  <c:v>41158</c:v>
                </c:pt>
                <c:pt idx="646">
                  <c:v>41159</c:v>
                </c:pt>
                <c:pt idx="647">
                  <c:v>41160</c:v>
                </c:pt>
                <c:pt idx="648">
                  <c:v>41161</c:v>
                </c:pt>
                <c:pt idx="649">
                  <c:v>41162</c:v>
                </c:pt>
                <c:pt idx="650">
                  <c:v>41163</c:v>
                </c:pt>
                <c:pt idx="651">
                  <c:v>41164</c:v>
                </c:pt>
                <c:pt idx="652">
                  <c:v>41165</c:v>
                </c:pt>
                <c:pt idx="653">
                  <c:v>41166</c:v>
                </c:pt>
                <c:pt idx="654">
                  <c:v>41167</c:v>
                </c:pt>
                <c:pt idx="655">
                  <c:v>41168</c:v>
                </c:pt>
                <c:pt idx="656">
                  <c:v>41169</c:v>
                </c:pt>
                <c:pt idx="657">
                  <c:v>41170</c:v>
                </c:pt>
                <c:pt idx="658">
                  <c:v>41171</c:v>
                </c:pt>
                <c:pt idx="659">
                  <c:v>41172</c:v>
                </c:pt>
                <c:pt idx="660">
                  <c:v>41173</c:v>
                </c:pt>
                <c:pt idx="661">
                  <c:v>41174</c:v>
                </c:pt>
                <c:pt idx="662">
                  <c:v>41175</c:v>
                </c:pt>
                <c:pt idx="663">
                  <c:v>41176</c:v>
                </c:pt>
                <c:pt idx="664">
                  <c:v>41177</c:v>
                </c:pt>
                <c:pt idx="665">
                  <c:v>41178</c:v>
                </c:pt>
                <c:pt idx="666">
                  <c:v>41179</c:v>
                </c:pt>
                <c:pt idx="667">
                  <c:v>41180</c:v>
                </c:pt>
                <c:pt idx="668">
                  <c:v>41181</c:v>
                </c:pt>
                <c:pt idx="669">
                  <c:v>41182</c:v>
                </c:pt>
                <c:pt idx="670">
                  <c:v>41183</c:v>
                </c:pt>
                <c:pt idx="671">
                  <c:v>41184</c:v>
                </c:pt>
                <c:pt idx="672">
                  <c:v>41185</c:v>
                </c:pt>
                <c:pt idx="673">
                  <c:v>41186</c:v>
                </c:pt>
                <c:pt idx="674">
                  <c:v>41187</c:v>
                </c:pt>
                <c:pt idx="675">
                  <c:v>41188</c:v>
                </c:pt>
                <c:pt idx="676">
                  <c:v>41189</c:v>
                </c:pt>
                <c:pt idx="677">
                  <c:v>41190</c:v>
                </c:pt>
                <c:pt idx="678">
                  <c:v>41191</c:v>
                </c:pt>
                <c:pt idx="679">
                  <c:v>41192</c:v>
                </c:pt>
                <c:pt idx="680">
                  <c:v>41193</c:v>
                </c:pt>
                <c:pt idx="681">
                  <c:v>41194</c:v>
                </c:pt>
                <c:pt idx="682">
                  <c:v>41195</c:v>
                </c:pt>
                <c:pt idx="683">
                  <c:v>41196</c:v>
                </c:pt>
                <c:pt idx="684">
                  <c:v>41197</c:v>
                </c:pt>
                <c:pt idx="685">
                  <c:v>41198</c:v>
                </c:pt>
                <c:pt idx="686">
                  <c:v>41199</c:v>
                </c:pt>
                <c:pt idx="687">
                  <c:v>41200</c:v>
                </c:pt>
                <c:pt idx="688">
                  <c:v>41201</c:v>
                </c:pt>
                <c:pt idx="689">
                  <c:v>41202</c:v>
                </c:pt>
                <c:pt idx="690">
                  <c:v>41203</c:v>
                </c:pt>
                <c:pt idx="691">
                  <c:v>41204</c:v>
                </c:pt>
                <c:pt idx="692">
                  <c:v>41205</c:v>
                </c:pt>
                <c:pt idx="693">
                  <c:v>41206</c:v>
                </c:pt>
                <c:pt idx="694">
                  <c:v>41207</c:v>
                </c:pt>
                <c:pt idx="695">
                  <c:v>41208</c:v>
                </c:pt>
                <c:pt idx="696">
                  <c:v>41209</c:v>
                </c:pt>
                <c:pt idx="697">
                  <c:v>41210</c:v>
                </c:pt>
                <c:pt idx="698">
                  <c:v>41211</c:v>
                </c:pt>
                <c:pt idx="699">
                  <c:v>41212</c:v>
                </c:pt>
                <c:pt idx="700">
                  <c:v>41213</c:v>
                </c:pt>
                <c:pt idx="701">
                  <c:v>41214</c:v>
                </c:pt>
                <c:pt idx="702">
                  <c:v>41215</c:v>
                </c:pt>
                <c:pt idx="703">
                  <c:v>41216</c:v>
                </c:pt>
                <c:pt idx="704">
                  <c:v>41217</c:v>
                </c:pt>
                <c:pt idx="705">
                  <c:v>41218</c:v>
                </c:pt>
                <c:pt idx="706">
                  <c:v>41219</c:v>
                </c:pt>
                <c:pt idx="707">
                  <c:v>41220</c:v>
                </c:pt>
                <c:pt idx="708">
                  <c:v>41221</c:v>
                </c:pt>
                <c:pt idx="709">
                  <c:v>41222</c:v>
                </c:pt>
                <c:pt idx="710">
                  <c:v>41223</c:v>
                </c:pt>
                <c:pt idx="711">
                  <c:v>41224</c:v>
                </c:pt>
                <c:pt idx="712">
                  <c:v>41225</c:v>
                </c:pt>
                <c:pt idx="713">
                  <c:v>41226</c:v>
                </c:pt>
                <c:pt idx="714">
                  <c:v>41227</c:v>
                </c:pt>
                <c:pt idx="715">
                  <c:v>41228</c:v>
                </c:pt>
                <c:pt idx="716">
                  <c:v>41229</c:v>
                </c:pt>
                <c:pt idx="717">
                  <c:v>41230</c:v>
                </c:pt>
                <c:pt idx="718">
                  <c:v>41231</c:v>
                </c:pt>
                <c:pt idx="719">
                  <c:v>41232</c:v>
                </c:pt>
                <c:pt idx="720">
                  <c:v>41233</c:v>
                </c:pt>
                <c:pt idx="721">
                  <c:v>41234</c:v>
                </c:pt>
                <c:pt idx="722">
                  <c:v>41235</c:v>
                </c:pt>
                <c:pt idx="723">
                  <c:v>41236</c:v>
                </c:pt>
                <c:pt idx="724">
                  <c:v>41237</c:v>
                </c:pt>
                <c:pt idx="725">
                  <c:v>41238</c:v>
                </c:pt>
                <c:pt idx="726">
                  <c:v>41239</c:v>
                </c:pt>
                <c:pt idx="727">
                  <c:v>41240</c:v>
                </c:pt>
                <c:pt idx="728">
                  <c:v>41241</c:v>
                </c:pt>
                <c:pt idx="729">
                  <c:v>41242</c:v>
                </c:pt>
                <c:pt idx="730">
                  <c:v>41243</c:v>
                </c:pt>
                <c:pt idx="731">
                  <c:v>41244</c:v>
                </c:pt>
                <c:pt idx="732">
                  <c:v>41245</c:v>
                </c:pt>
                <c:pt idx="733">
                  <c:v>41246</c:v>
                </c:pt>
                <c:pt idx="734">
                  <c:v>41247</c:v>
                </c:pt>
                <c:pt idx="735">
                  <c:v>41248</c:v>
                </c:pt>
                <c:pt idx="736">
                  <c:v>41249</c:v>
                </c:pt>
                <c:pt idx="737">
                  <c:v>41250</c:v>
                </c:pt>
                <c:pt idx="738">
                  <c:v>41251</c:v>
                </c:pt>
                <c:pt idx="739">
                  <c:v>41252</c:v>
                </c:pt>
                <c:pt idx="740">
                  <c:v>41253</c:v>
                </c:pt>
                <c:pt idx="741">
                  <c:v>41254</c:v>
                </c:pt>
                <c:pt idx="742">
                  <c:v>41255</c:v>
                </c:pt>
                <c:pt idx="743">
                  <c:v>41256</c:v>
                </c:pt>
                <c:pt idx="744">
                  <c:v>41257</c:v>
                </c:pt>
                <c:pt idx="745">
                  <c:v>41258</c:v>
                </c:pt>
                <c:pt idx="746">
                  <c:v>41259</c:v>
                </c:pt>
                <c:pt idx="747">
                  <c:v>41260</c:v>
                </c:pt>
                <c:pt idx="748">
                  <c:v>41261</c:v>
                </c:pt>
                <c:pt idx="749">
                  <c:v>41262</c:v>
                </c:pt>
                <c:pt idx="750">
                  <c:v>41263</c:v>
                </c:pt>
                <c:pt idx="751">
                  <c:v>41264</c:v>
                </c:pt>
                <c:pt idx="752">
                  <c:v>41265</c:v>
                </c:pt>
                <c:pt idx="753">
                  <c:v>41266</c:v>
                </c:pt>
                <c:pt idx="754">
                  <c:v>41267</c:v>
                </c:pt>
                <c:pt idx="755">
                  <c:v>41268</c:v>
                </c:pt>
                <c:pt idx="756">
                  <c:v>41269</c:v>
                </c:pt>
                <c:pt idx="757">
                  <c:v>41270</c:v>
                </c:pt>
                <c:pt idx="758">
                  <c:v>41271</c:v>
                </c:pt>
                <c:pt idx="759">
                  <c:v>41272</c:v>
                </c:pt>
                <c:pt idx="760">
                  <c:v>41273</c:v>
                </c:pt>
                <c:pt idx="761">
                  <c:v>41274</c:v>
                </c:pt>
                <c:pt idx="762">
                  <c:v>41275</c:v>
                </c:pt>
                <c:pt idx="763">
                  <c:v>41276</c:v>
                </c:pt>
                <c:pt idx="764">
                  <c:v>41277</c:v>
                </c:pt>
                <c:pt idx="765">
                  <c:v>41278</c:v>
                </c:pt>
                <c:pt idx="766">
                  <c:v>41279</c:v>
                </c:pt>
                <c:pt idx="767">
                  <c:v>41280</c:v>
                </c:pt>
                <c:pt idx="768">
                  <c:v>41281</c:v>
                </c:pt>
                <c:pt idx="769">
                  <c:v>41282</c:v>
                </c:pt>
                <c:pt idx="770">
                  <c:v>41283</c:v>
                </c:pt>
                <c:pt idx="771">
                  <c:v>41284</c:v>
                </c:pt>
                <c:pt idx="772">
                  <c:v>41285</c:v>
                </c:pt>
                <c:pt idx="773">
                  <c:v>41286</c:v>
                </c:pt>
                <c:pt idx="774">
                  <c:v>41287</c:v>
                </c:pt>
                <c:pt idx="775">
                  <c:v>41288</c:v>
                </c:pt>
                <c:pt idx="776">
                  <c:v>41289</c:v>
                </c:pt>
                <c:pt idx="777">
                  <c:v>41290</c:v>
                </c:pt>
                <c:pt idx="778">
                  <c:v>41291</c:v>
                </c:pt>
                <c:pt idx="779">
                  <c:v>41292</c:v>
                </c:pt>
                <c:pt idx="780">
                  <c:v>41293</c:v>
                </c:pt>
                <c:pt idx="781">
                  <c:v>41294</c:v>
                </c:pt>
                <c:pt idx="782">
                  <c:v>41295</c:v>
                </c:pt>
                <c:pt idx="783">
                  <c:v>41296</c:v>
                </c:pt>
                <c:pt idx="784">
                  <c:v>41297</c:v>
                </c:pt>
                <c:pt idx="785">
                  <c:v>41298</c:v>
                </c:pt>
                <c:pt idx="786">
                  <c:v>41299</c:v>
                </c:pt>
                <c:pt idx="787">
                  <c:v>41300</c:v>
                </c:pt>
                <c:pt idx="788">
                  <c:v>41301</c:v>
                </c:pt>
                <c:pt idx="789">
                  <c:v>41302</c:v>
                </c:pt>
                <c:pt idx="790">
                  <c:v>41303</c:v>
                </c:pt>
                <c:pt idx="791">
                  <c:v>41304</c:v>
                </c:pt>
                <c:pt idx="792">
                  <c:v>41305</c:v>
                </c:pt>
                <c:pt idx="793">
                  <c:v>41306</c:v>
                </c:pt>
                <c:pt idx="794">
                  <c:v>41307</c:v>
                </c:pt>
                <c:pt idx="795">
                  <c:v>41308</c:v>
                </c:pt>
                <c:pt idx="796">
                  <c:v>41309</c:v>
                </c:pt>
                <c:pt idx="797">
                  <c:v>41310</c:v>
                </c:pt>
                <c:pt idx="798">
                  <c:v>41311</c:v>
                </c:pt>
                <c:pt idx="799">
                  <c:v>41312</c:v>
                </c:pt>
                <c:pt idx="800">
                  <c:v>41313</c:v>
                </c:pt>
                <c:pt idx="801">
                  <c:v>41314</c:v>
                </c:pt>
                <c:pt idx="802">
                  <c:v>41315</c:v>
                </c:pt>
                <c:pt idx="803">
                  <c:v>41316</c:v>
                </c:pt>
                <c:pt idx="804">
                  <c:v>41317</c:v>
                </c:pt>
                <c:pt idx="805">
                  <c:v>41318</c:v>
                </c:pt>
                <c:pt idx="806">
                  <c:v>41319</c:v>
                </c:pt>
                <c:pt idx="807">
                  <c:v>41320</c:v>
                </c:pt>
                <c:pt idx="808">
                  <c:v>41321</c:v>
                </c:pt>
                <c:pt idx="809">
                  <c:v>41322</c:v>
                </c:pt>
                <c:pt idx="810">
                  <c:v>41323</c:v>
                </c:pt>
                <c:pt idx="811">
                  <c:v>41324</c:v>
                </c:pt>
                <c:pt idx="812">
                  <c:v>41325</c:v>
                </c:pt>
                <c:pt idx="813">
                  <c:v>41326</c:v>
                </c:pt>
                <c:pt idx="814">
                  <c:v>41327</c:v>
                </c:pt>
                <c:pt idx="815">
                  <c:v>41328</c:v>
                </c:pt>
                <c:pt idx="816">
                  <c:v>41329</c:v>
                </c:pt>
                <c:pt idx="817">
                  <c:v>41330</c:v>
                </c:pt>
                <c:pt idx="818">
                  <c:v>41331</c:v>
                </c:pt>
                <c:pt idx="819">
                  <c:v>41332</c:v>
                </c:pt>
                <c:pt idx="820">
                  <c:v>41333</c:v>
                </c:pt>
                <c:pt idx="821">
                  <c:v>41334</c:v>
                </c:pt>
                <c:pt idx="822">
                  <c:v>41335</c:v>
                </c:pt>
                <c:pt idx="823">
                  <c:v>41336</c:v>
                </c:pt>
                <c:pt idx="824">
                  <c:v>41337</c:v>
                </c:pt>
                <c:pt idx="825">
                  <c:v>41338</c:v>
                </c:pt>
                <c:pt idx="826">
                  <c:v>41339</c:v>
                </c:pt>
                <c:pt idx="827">
                  <c:v>41340</c:v>
                </c:pt>
                <c:pt idx="828">
                  <c:v>41341</c:v>
                </c:pt>
                <c:pt idx="829">
                  <c:v>41342</c:v>
                </c:pt>
                <c:pt idx="830">
                  <c:v>41343</c:v>
                </c:pt>
                <c:pt idx="831">
                  <c:v>41344</c:v>
                </c:pt>
                <c:pt idx="832">
                  <c:v>41345</c:v>
                </c:pt>
                <c:pt idx="833">
                  <c:v>41346</c:v>
                </c:pt>
                <c:pt idx="834">
                  <c:v>41347</c:v>
                </c:pt>
                <c:pt idx="835">
                  <c:v>41348</c:v>
                </c:pt>
                <c:pt idx="836">
                  <c:v>41349</c:v>
                </c:pt>
                <c:pt idx="837">
                  <c:v>41350</c:v>
                </c:pt>
                <c:pt idx="838">
                  <c:v>41351</c:v>
                </c:pt>
                <c:pt idx="839">
                  <c:v>41352</c:v>
                </c:pt>
                <c:pt idx="840">
                  <c:v>41353</c:v>
                </c:pt>
                <c:pt idx="841">
                  <c:v>41354</c:v>
                </c:pt>
                <c:pt idx="842">
                  <c:v>41355</c:v>
                </c:pt>
                <c:pt idx="843">
                  <c:v>41356</c:v>
                </c:pt>
                <c:pt idx="844">
                  <c:v>41357</c:v>
                </c:pt>
                <c:pt idx="845">
                  <c:v>41358</c:v>
                </c:pt>
                <c:pt idx="846">
                  <c:v>41359</c:v>
                </c:pt>
                <c:pt idx="847">
                  <c:v>41360</c:v>
                </c:pt>
                <c:pt idx="848">
                  <c:v>41361</c:v>
                </c:pt>
                <c:pt idx="849">
                  <c:v>41362</c:v>
                </c:pt>
                <c:pt idx="850">
                  <c:v>41363</c:v>
                </c:pt>
                <c:pt idx="851">
                  <c:v>41364</c:v>
                </c:pt>
                <c:pt idx="852">
                  <c:v>41365</c:v>
                </c:pt>
                <c:pt idx="853">
                  <c:v>41366</c:v>
                </c:pt>
                <c:pt idx="854">
                  <c:v>41367</c:v>
                </c:pt>
                <c:pt idx="855">
                  <c:v>41368</c:v>
                </c:pt>
                <c:pt idx="856">
                  <c:v>41369</c:v>
                </c:pt>
                <c:pt idx="857">
                  <c:v>41370</c:v>
                </c:pt>
                <c:pt idx="858">
                  <c:v>41371</c:v>
                </c:pt>
                <c:pt idx="859">
                  <c:v>41372</c:v>
                </c:pt>
                <c:pt idx="860">
                  <c:v>41373</c:v>
                </c:pt>
                <c:pt idx="861">
                  <c:v>41374</c:v>
                </c:pt>
                <c:pt idx="862">
                  <c:v>41375</c:v>
                </c:pt>
                <c:pt idx="863">
                  <c:v>41376</c:v>
                </c:pt>
                <c:pt idx="864">
                  <c:v>41377</c:v>
                </c:pt>
                <c:pt idx="865">
                  <c:v>41378</c:v>
                </c:pt>
                <c:pt idx="866">
                  <c:v>41379</c:v>
                </c:pt>
                <c:pt idx="867">
                  <c:v>41380</c:v>
                </c:pt>
                <c:pt idx="868">
                  <c:v>41381</c:v>
                </c:pt>
                <c:pt idx="869">
                  <c:v>41382</c:v>
                </c:pt>
                <c:pt idx="870">
                  <c:v>41383</c:v>
                </c:pt>
                <c:pt idx="871">
                  <c:v>41384</c:v>
                </c:pt>
                <c:pt idx="872">
                  <c:v>41385</c:v>
                </c:pt>
                <c:pt idx="873">
                  <c:v>41386</c:v>
                </c:pt>
                <c:pt idx="874">
                  <c:v>41387</c:v>
                </c:pt>
                <c:pt idx="875">
                  <c:v>41388</c:v>
                </c:pt>
                <c:pt idx="876">
                  <c:v>41389</c:v>
                </c:pt>
                <c:pt idx="877">
                  <c:v>41390</c:v>
                </c:pt>
                <c:pt idx="878">
                  <c:v>41391</c:v>
                </c:pt>
                <c:pt idx="879">
                  <c:v>41392</c:v>
                </c:pt>
                <c:pt idx="880">
                  <c:v>41393</c:v>
                </c:pt>
                <c:pt idx="881">
                  <c:v>41394</c:v>
                </c:pt>
                <c:pt idx="882">
                  <c:v>41395</c:v>
                </c:pt>
                <c:pt idx="883">
                  <c:v>41396</c:v>
                </c:pt>
                <c:pt idx="884">
                  <c:v>41397</c:v>
                </c:pt>
                <c:pt idx="885">
                  <c:v>41398</c:v>
                </c:pt>
                <c:pt idx="886">
                  <c:v>41399</c:v>
                </c:pt>
                <c:pt idx="887">
                  <c:v>41400</c:v>
                </c:pt>
                <c:pt idx="888">
                  <c:v>41401</c:v>
                </c:pt>
                <c:pt idx="889">
                  <c:v>41402</c:v>
                </c:pt>
                <c:pt idx="890">
                  <c:v>41403</c:v>
                </c:pt>
                <c:pt idx="891">
                  <c:v>41404</c:v>
                </c:pt>
                <c:pt idx="892">
                  <c:v>41405</c:v>
                </c:pt>
                <c:pt idx="893">
                  <c:v>41406</c:v>
                </c:pt>
                <c:pt idx="894">
                  <c:v>41407</c:v>
                </c:pt>
                <c:pt idx="895">
                  <c:v>41408</c:v>
                </c:pt>
                <c:pt idx="896">
                  <c:v>41409</c:v>
                </c:pt>
                <c:pt idx="897">
                  <c:v>41410</c:v>
                </c:pt>
                <c:pt idx="898">
                  <c:v>41411</c:v>
                </c:pt>
                <c:pt idx="899">
                  <c:v>41412</c:v>
                </c:pt>
                <c:pt idx="900">
                  <c:v>41413</c:v>
                </c:pt>
                <c:pt idx="901">
                  <c:v>41414</c:v>
                </c:pt>
                <c:pt idx="902">
                  <c:v>41415</c:v>
                </c:pt>
                <c:pt idx="903">
                  <c:v>41416</c:v>
                </c:pt>
                <c:pt idx="904">
                  <c:v>41417</c:v>
                </c:pt>
                <c:pt idx="905">
                  <c:v>41418</c:v>
                </c:pt>
                <c:pt idx="906">
                  <c:v>41419</c:v>
                </c:pt>
                <c:pt idx="907">
                  <c:v>41420</c:v>
                </c:pt>
                <c:pt idx="908">
                  <c:v>41421</c:v>
                </c:pt>
                <c:pt idx="909">
                  <c:v>41422</c:v>
                </c:pt>
                <c:pt idx="910">
                  <c:v>41423</c:v>
                </c:pt>
                <c:pt idx="911">
                  <c:v>41424</c:v>
                </c:pt>
                <c:pt idx="912">
                  <c:v>41425</c:v>
                </c:pt>
                <c:pt idx="913">
                  <c:v>41426</c:v>
                </c:pt>
                <c:pt idx="914">
                  <c:v>41427</c:v>
                </c:pt>
                <c:pt idx="915">
                  <c:v>41428</c:v>
                </c:pt>
                <c:pt idx="916">
                  <c:v>41429</c:v>
                </c:pt>
                <c:pt idx="917">
                  <c:v>41430</c:v>
                </c:pt>
                <c:pt idx="918">
                  <c:v>41431</c:v>
                </c:pt>
                <c:pt idx="919">
                  <c:v>41432</c:v>
                </c:pt>
                <c:pt idx="920">
                  <c:v>41433</c:v>
                </c:pt>
                <c:pt idx="921">
                  <c:v>41434</c:v>
                </c:pt>
                <c:pt idx="922">
                  <c:v>41435</c:v>
                </c:pt>
                <c:pt idx="923">
                  <c:v>41436</c:v>
                </c:pt>
                <c:pt idx="924">
                  <c:v>41437</c:v>
                </c:pt>
                <c:pt idx="925">
                  <c:v>41438</c:v>
                </c:pt>
                <c:pt idx="926">
                  <c:v>41439</c:v>
                </c:pt>
                <c:pt idx="927">
                  <c:v>41440</c:v>
                </c:pt>
                <c:pt idx="928">
                  <c:v>41441</c:v>
                </c:pt>
                <c:pt idx="929">
                  <c:v>41442</c:v>
                </c:pt>
                <c:pt idx="930">
                  <c:v>41443</c:v>
                </c:pt>
                <c:pt idx="931">
                  <c:v>41444</c:v>
                </c:pt>
                <c:pt idx="932">
                  <c:v>41445</c:v>
                </c:pt>
                <c:pt idx="933">
                  <c:v>41446</c:v>
                </c:pt>
                <c:pt idx="934">
                  <c:v>41447</c:v>
                </c:pt>
                <c:pt idx="935">
                  <c:v>41448</c:v>
                </c:pt>
                <c:pt idx="936">
                  <c:v>41449</c:v>
                </c:pt>
                <c:pt idx="937">
                  <c:v>41450</c:v>
                </c:pt>
                <c:pt idx="938">
                  <c:v>41451</c:v>
                </c:pt>
                <c:pt idx="939">
                  <c:v>41452</c:v>
                </c:pt>
                <c:pt idx="940">
                  <c:v>41453</c:v>
                </c:pt>
                <c:pt idx="941">
                  <c:v>41454</c:v>
                </c:pt>
                <c:pt idx="942">
                  <c:v>41455</c:v>
                </c:pt>
                <c:pt idx="943">
                  <c:v>41456</c:v>
                </c:pt>
                <c:pt idx="944">
                  <c:v>41457</c:v>
                </c:pt>
                <c:pt idx="945">
                  <c:v>41458</c:v>
                </c:pt>
                <c:pt idx="946">
                  <c:v>41459</c:v>
                </c:pt>
                <c:pt idx="947">
                  <c:v>41460</c:v>
                </c:pt>
                <c:pt idx="948">
                  <c:v>41461</c:v>
                </c:pt>
                <c:pt idx="949">
                  <c:v>41462</c:v>
                </c:pt>
                <c:pt idx="950">
                  <c:v>41463</c:v>
                </c:pt>
                <c:pt idx="951">
                  <c:v>41464</c:v>
                </c:pt>
                <c:pt idx="952">
                  <c:v>41465</c:v>
                </c:pt>
                <c:pt idx="953">
                  <c:v>41466</c:v>
                </c:pt>
                <c:pt idx="954">
                  <c:v>41467</c:v>
                </c:pt>
                <c:pt idx="955">
                  <c:v>41468</c:v>
                </c:pt>
                <c:pt idx="956">
                  <c:v>41469</c:v>
                </c:pt>
                <c:pt idx="957">
                  <c:v>41470</c:v>
                </c:pt>
                <c:pt idx="958">
                  <c:v>41471</c:v>
                </c:pt>
                <c:pt idx="959">
                  <c:v>41472</c:v>
                </c:pt>
                <c:pt idx="960">
                  <c:v>41473</c:v>
                </c:pt>
                <c:pt idx="961">
                  <c:v>41474</c:v>
                </c:pt>
                <c:pt idx="962">
                  <c:v>41475</c:v>
                </c:pt>
                <c:pt idx="963">
                  <c:v>41476</c:v>
                </c:pt>
                <c:pt idx="964">
                  <c:v>41477</c:v>
                </c:pt>
                <c:pt idx="965">
                  <c:v>41478</c:v>
                </c:pt>
                <c:pt idx="966">
                  <c:v>41479</c:v>
                </c:pt>
                <c:pt idx="967">
                  <c:v>41480</c:v>
                </c:pt>
                <c:pt idx="968">
                  <c:v>41481</c:v>
                </c:pt>
                <c:pt idx="969">
                  <c:v>41482</c:v>
                </c:pt>
                <c:pt idx="970">
                  <c:v>41483</c:v>
                </c:pt>
                <c:pt idx="971">
                  <c:v>41484</c:v>
                </c:pt>
                <c:pt idx="972">
                  <c:v>41485</c:v>
                </c:pt>
                <c:pt idx="973">
                  <c:v>41486</c:v>
                </c:pt>
                <c:pt idx="974">
                  <c:v>41487</c:v>
                </c:pt>
                <c:pt idx="975">
                  <c:v>41488</c:v>
                </c:pt>
                <c:pt idx="976">
                  <c:v>41489</c:v>
                </c:pt>
                <c:pt idx="977">
                  <c:v>41490</c:v>
                </c:pt>
                <c:pt idx="978">
                  <c:v>41491</c:v>
                </c:pt>
                <c:pt idx="979">
                  <c:v>41492</c:v>
                </c:pt>
                <c:pt idx="980">
                  <c:v>41493</c:v>
                </c:pt>
                <c:pt idx="981">
                  <c:v>41494</c:v>
                </c:pt>
                <c:pt idx="982">
                  <c:v>41495</c:v>
                </c:pt>
                <c:pt idx="983">
                  <c:v>41496</c:v>
                </c:pt>
                <c:pt idx="984">
                  <c:v>41497</c:v>
                </c:pt>
                <c:pt idx="985">
                  <c:v>41498</c:v>
                </c:pt>
                <c:pt idx="986">
                  <c:v>41499</c:v>
                </c:pt>
                <c:pt idx="987">
                  <c:v>41500</c:v>
                </c:pt>
                <c:pt idx="988">
                  <c:v>41501</c:v>
                </c:pt>
                <c:pt idx="989">
                  <c:v>41502</c:v>
                </c:pt>
                <c:pt idx="990">
                  <c:v>41503</c:v>
                </c:pt>
                <c:pt idx="991">
                  <c:v>41504</c:v>
                </c:pt>
                <c:pt idx="992">
                  <c:v>41505</c:v>
                </c:pt>
                <c:pt idx="993">
                  <c:v>41506</c:v>
                </c:pt>
                <c:pt idx="994">
                  <c:v>41507</c:v>
                </c:pt>
                <c:pt idx="995">
                  <c:v>41508</c:v>
                </c:pt>
                <c:pt idx="996">
                  <c:v>41509</c:v>
                </c:pt>
                <c:pt idx="997">
                  <c:v>41510</c:v>
                </c:pt>
                <c:pt idx="998">
                  <c:v>41511</c:v>
                </c:pt>
                <c:pt idx="999">
                  <c:v>41512</c:v>
                </c:pt>
                <c:pt idx="1000">
                  <c:v>41513</c:v>
                </c:pt>
                <c:pt idx="1001">
                  <c:v>41514</c:v>
                </c:pt>
                <c:pt idx="1002">
                  <c:v>41515</c:v>
                </c:pt>
                <c:pt idx="1003">
                  <c:v>41516</c:v>
                </c:pt>
                <c:pt idx="1004">
                  <c:v>41517</c:v>
                </c:pt>
                <c:pt idx="1005">
                  <c:v>41518</c:v>
                </c:pt>
                <c:pt idx="1006">
                  <c:v>41519</c:v>
                </c:pt>
                <c:pt idx="1007">
                  <c:v>41520</c:v>
                </c:pt>
                <c:pt idx="1008">
                  <c:v>41521</c:v>
                </c:pt>
                <c:pt idx="1009">
                  <c:v>41522</c:v>
                </c:pt>
                <c:pt idx="1010">
                  <c:v>41523</c:v>
                </c:pt>
                <c:pt idx="1011">
                  <c:v>41524</c:v>
                </c:pt>
                <c:pt idx="1012">
                  <c:v>41525</c:v>
                </c:pt>
                <c:pt idx="1013">
                  <c:v>41526</c:v>
                </c:pt>
                <c:pt idx="1014">
                  <c:v>41527</c:v>
                </c:pt>
                <c:pt idx="1015">
                  <c:v>41528</c:v>
                </c:pt>
                <c:pt idx="1016">
                  <c:v>41529</c:v>
                </c:pt>
                <c:pt idx="1017">
                  <c:v>41530</c:v>
                </c:pt>
                <c:pt idx="1018">
                  <c:v>41531</c:v>
                </c:pt>
                <c:pt idx="1019">
                  <c:v>41532</c:v>
                </c:pt>
                <c:pt idx="1020">
                  <c:v>41533</c:v>
                </c:pt>
                <c:pt idx="1021">
                  <c:v>41534</c:v>
                </c:pt>
                <c:pt idx="1022">
                  <c:v>41535</c:v>
                </c:pt>
                <c:pt idx="1023">
                  <c:v>41536</c:v>
                </c:pt>
                <c:pt idx="1024">
                  <c:v>41537</c:v>
                </c:pt>
                <c:pt idx="1025">
                  <c:v>41538</c:v>
                </c:pt>
                <c:pt idx="1026">
                  <c:v>41539</c:v>
                </c:pt>
                <c:pt idx="1027">
                  <c:v>41540</c:v>
                </c:pt>
                <c:pt idx="1028">
                  <c:v>41541</c:v>
                </c:pt>
                <c:pt idx="1029">
                  <c:v>41542</c:v>
                </c:pt>
                <c:pt idx="1030">
                  <c:v>41543</c:v>
                </c:pt>
                <c:pt idx="1031">
                  <c:v>41544</c:v>
                </c:pt>
                <c:pt idx="1032">
                  <c:v>41545</c:v>
                </c:pt>
                <c:pt idx="1033">
                  <c:v>41546</c:v>
                </c:pt>
                <c:pt idx="1034">
                  <c:v>41547</c:v>
                </c:pt>
                <c:pt idx="1035">
                  <c:v>41548</c:v>
                </c:pt>
                <c:pt idx="1036">
                  <c:v>41549</c:v>
                </c:pt>
                <c:pt idx="1037">
                  <c:v>41550</c:v>
                </c:pt>
                <c:pt idx="1038">
                  <c:v>41551</c:v>
                </c:pt>
                <c:pt idx="1039">
                  <c:v>41552</c:v>
                </c:pt>
                <c:pt idx="1040">
                  <c:v>41553</c:v>
                </c:pt>
                <c:pt idx="1041">
                  <c:v>41554</c:v>
                </c:pt>
                <c:pt idx="1042">
                  <c:v>41555</c:v>
                </c:pt>
                <c:pt idx="1043">
                  <c:v>41556</c:v>
                </c:pt>
                <c:pt idx="1044">
                  <c:v>41557</c:v>
                </c:pt>
                <c:pt idx="1045">
                  <c:v>41558</c:v>
                </c:pt>
                <c:pt idx="1046">
                  <c:v>41559</c:v>
                </c:pt>
                <c:pt idx="1047">
                  <c:v>41560</c:v>
                </c:pt>
                <c:pt idx="1048">
                  <c:v>41561</c:v>
                </c:pt>
                <c:pt idx="1049">
                  <c:v>41562</c:v>
                </c:pt>
                <c:pt idx="1050">
                  <c:v>41563</c:v>
                </c:pt>
                <c:pt idx="1051">
                  <c:v>41564</c:v>
                </c:pt>
                <c:pt idx="1052">
                  <c:v>41565</c:v>
                </c:pt>
                <c:pt idx="1053">
                  <c:v>41566</c:v>
                </c:pt>
                <c:pt idx="1054">
                  <c:v>41567</c:v>
                </c:pt>
                <c:pt idx="1055">
                  <c:v>41568</c:v>
                </c:pt>
                <c:pt idx="1056">
                  <c:v>41569</c:v>
                </c:pt>
                <c:pt idx="1057">
                  <c:v>41570</c:v>
                </c:pt>
                <c:pt idx="1058">
                  <c:v>41571</c:v>
                </c:pt>
                <c:pt idx="1059">
                  <c:v>41572</c:v>
                </c:pt>
                <c:pt idx="1060">
                  <c:v>41573</c:v>
                </c:pt>
                <c:pt idx="1061">
                  <c:v>41574</c:v>
                </c:pt>
                <c:pt idx="1062">
                  <c:v>41575</c:v>
                </c:pt>
                <c:pt idx="1063">
                  <c:v>41576</c:v>
                </c:pt>
                <c:pt idx="1064">
                  <c:v>41577</c:v>
                </c:pt>
                <c:pt idx="1065">
                  <c:v>41578</c:v>
                </c:pt>
                <c:pt idx="1066">
                  <c:v>41579</c:v>
                </c:pt>
                <c:pt idx="1067">
                  <c:v>41580</c:v>
                </c:pt>
                <c:pt idx="1068">
                  <c:v>41581</c:v>
                </c:pt>
                <c:pt idx="1069">
                  <c:v>41582</c:v>
                </c:pt>
                <c:pt idx="1070">
                  <c:v>41583</c:v>
                </c:pt>
                <c:pt idx="1071">
                  <c:v>41584</c:v>
                </c:pt>
                <c:pt idx="1072">
                  <c:v>41585</c:v>
                </c:pt>
                <c:pt idx="1073">
                  <c:v>41586</c:v>
                </c:pt>
                <c:pt idx="1074">
                  <c:v>41587</c:v>
                </c:pt>
                <c:pt idx="1075">
                  <c:v>41588</c:v>
                </c:pt>
                <c:pt idx="1076">
                  <c:v>41589</c:v>
                </c:pt>
                <c:pt idx="1077">
                  <c:v>41590</c:v>
                </c:pt>
                <c:pt idx="1078">
                  <c:v>41591</c:v>
                </c:pt>
                <c:pt idx="1079">
                  <c:v>41592</c:v>
                </c:pt>
                <c:pt idx="1080">
                  <c:v>41593</c:v>
                </c:pt>
                <c:pt idx="1081">
                  <c:v>41594</c:v>
                </c:pt>
                <c:pt idx="1082">
                  <c:v>41595</c:v>
                </c:pt>
                <c:pt idx="1083">
                  <c:v>41596</c:v>
                </c:pt>
                <c:pt idx="1084">
                  <c:v>41597</c:v>
                </c:pt>
                <c:pt idx="1085">
                  <c:v>41598</c:v>
                </c:pt>
                <c:pt idx="1086">
                  <c:v>41599</c:v>
                </c:pt>
                <c:pt idx="1087">
                  <c:v>41600</c:v>
                </c:pt>
                <c:pt idx="1088">
                  <c:v>41601</c:v>
                </c:pt>
                <c:pt idx="1089">
                  <c:v>41602</c:v>
                </c:pt>
                <c:pt idx="1090">
                  <c:v>41603</c:v>
                </c:pt>
                <c:pt idx="1091">
                  <c:v>41604</c:v>
                </c:pt>
                <c:pt idx="1092">
                  <c:v>41605</c:v>
                </c:pt>
                <c:pt idx="1093">
                  <c:v>41606</c:v>
                </c:pt>
                <c:pt idx="1094">
                  <c:v>41607</c:v>
                </c:pt>
                <c:pt idx="1095">
                  <c:v>41608</c:v>
                </c:pt>
                <c:pt idx="1096">
                  <c:v>41609</c:v>
                </c:pt>
                <c:pt idx="1097">
                  <c:v>41610</c:v>
                </c:pt>
                <c:pt idx="1098">
                  <c:v>41611</c:v>
                </c:pt>
                <c:pt idx="1099">
                  <c:v>41612</c:v>
                </c:pt>
                <c:pt idx="1100">
                  <c:v>41613</c:v>
                </c:pt>
                <c:pt idx="1101">
                  <c:v>41614</c:v>
                </c:pt>
                <c:pt idx="1102">
                  <c:v>41615</c:v>
                </c:pt>
                <c:pt idx="1103">
                  <c:v>41616</c:v>
                </c:pt>
                <c:pt idx="1104">
                  <c:v>41617</c:v>
                </c:pt>
                <c:pt idx="1105">
                  <c:v>41618</c:v>
                </c:pt>
                <c:pt idx="1106">
                  <c:v>41619</c:v>
                </c:pt>
                <c:pt idx="1107">
                  <c:v>41620</c:v>
                </c:pt>
                <c:pt idx="1108">
                  <c:v>41621</c:v>
                </c:pt>
                <c:pt idx="1109">
                  <c:v>41622</c:v>
                </c:pt>
                <c:pt idx="1110">
                  <c:v>41623</c:v>
                </c:pt>
                <c:pt idx="1111">
                  <c:v>41624</c:v>
                </c:pt>
                <c:pt idx="1112">
                  <c:v>41625</c:v>
                </c:pt>
                <c:pt idx="1113">
                  <c:v>41626</c:v>
                </c:pt>
                <c:pt idx="1114">
                  <c:v>41627</c:v>
                </c:pt>
                <c:pt idx="1115">
                  <c:v>41628</c:v>
                </c:pt>
                <c:pt idx="1116">
                  <c:v>41629</c:v>
                </c:pt>
                <c:pt idx="1117">
                  <c:v>41630</c:v>
                </c:pt>
                <c:pt idx="1118">
                  <c:v>41631</c:v>
                </c:pt>
                <c:pt idx="1119">
                  <c:v>41632</c:v>
                </c:pt>
                <c:pt idx="1120">
                  <c:v>41633</c:v>
                </c:pt>
                <c:pt idx="1121">
                  <c:v>41634</c:v>
                </c:pt>
                <c:pt idx="1122">
                  <c:v>41635</c:v>
                </c:pt>
                <c:pt idx="1123">
                  <c:v>41636</c:v>
                </c:pt>
                <c:pt idx="1124">
                  <c:v>41637</c:v>
                </c:pt>
                <c:pt idx="1125">
                  <c:v>41638</c:v>
                </c:pt>
                <c:pt idx="1126">
                  <c:v>41639</c:v>
                </c:pt>
                <c:pt idx="1127">
                  <c:v>41640</c:v>
                </c:pt>
                <c:pt idx="1128">
                  <c:v>41641</c:v>
                </c:pt>
                <c:pt idx="1129">
                  <c:v>41642</c:v>
                </c:pt>
                <c:pt idx="1130">
                  <c:v>41643</c:v>
                </c:pt>
                <c:pt idx="1131">
                  <c:v>41644</c:v>
                </c:pt>
                <c:pt idx="1132">
                  <c:v>41645</c:v>
                </c:pt>
                <c:pt idx="1133">
                  <c:v>41646</c:v>
                </c:pt>
                <c:pt idx="1134">
                  <c:v>41647</c:v>
                </c:pt>
                <c:pt idx="1135">
                  <c:v>41648</c:v>
                </c:pt>
                <c:pt idx="1136">
                  <c:v>41649</c:v>
                </c:pt>
                <c:pt idx="1137">
                  <c:v>41650</c:v>
                </c:pt>
                <c:pt idx="1138">
                  <c:v>41651</c:v>
                </c:pt>
                <c:pt idx="1139">
                  <c:v>41652</c:v>
                </c:pt>
                <c:pt idx="1140">
                  <c:v>41653</c:v>
                </c:pt>
                <c:pt idx="1141">
                  <c:v>41654</c:v>
                </c:pt>
                <c:pt idx="1142">
                  <c:v>41655</c:v>
                </c:pt>
                <c:pt idx="1143">
                  <c:v>41656</c:v>
                </c:pt>
                <c:pt idx="1144">
                  <c:v>41657</c:v>
                </c:pt>
                <c:pt idx="1145">
                  <c:v>41658</c:v>
                </c:pt>
                <c:pt idx="1146">
                  <c:v>41659</c:v>
                </c:pt>
                <c:pt idx="1147">
                  <c:v>41660</c:v>
                </c:pt>
                <c:pt idx="1148">
                  <c:v>41661</c:v>
                </c:pt>
                <c:pt idx="1149">
                  <c:v>41662</c:v>
                </c:pt>
                <c:pt idx="1150">
                  <c:v>41663</c:v>
                </c:pt>
                <c:pt idx="1151">
                  <c:v>41664</c:v>
                </c:pt>
                <c:pt idx="1152">
                  <c:v>41665</c:v>
                </c:pt>
                <c:pt idx="1153">
                  <c:v>41666</c:v>
                </c:pt>
                <c:pt idx="1154">
                  <c:v>41667</c:v>
                </c:pt>
                <c:pt idx="1155">
                  <c:v>41668</c:v>
                </c:pt>
                <c:pt idx="1156">
                  <c:v>41669</c:v>
                </c:pt>
                <c:pt idx="1157">
                  <c:v>41670</c:v>
                </c:pt>
                <c:pt idx="1158">
                  <c:v>41671</c:v>
                </c:pt>
                <c:pt idx="1159">
                  <c:v>41672</c:v>
                </c:pt>
                <c:pt idx="1160">
                  <c:v>41673</c:v>
                </c:pt>
                <c:pt idx="1161">
                  <c:v>41674</c:v>
                </c:pt>
                <c:pt idx="1162">
                  <c:v>41675</c:v>
                </c:pt>
                <c:pt idx="1163">
                  <c:v>41676</c:v>
                </c:pt>
                <c:pt idx="1164">
                  <c:v>41677</c:v>
                </c:pt>
                <c:pt idx="1165">
                  <c:v>41678</c:v>
                </c:pt>
                <c:pt idx="1166">
                  <c:v>41679</c:v>
                </c:pt>
                <c:pt idx="1167">
                  <c:v>41680</c:v>
                </c:pt>
                <c:pt idx="1168">
                  <c:v>41681</c:v>
                </c:pt>
                <c:pt idx="1169">
                  <c:v>41682</c:v>
                </c:pt>
                <c:pt idx="1170">
                  <c:v>41683</c:v>
                </c:pt>
                <c:pt idx="1171">
                  <c:v>41684</c:v>
                </c:pt>
                <c:pt idx="1172">
                  <c:v>41685</c:v>
                </c:pt>
                <c:pt idx="1173">
                  <c:v>41686</c:v>
                </c:pt>
                <c:pt idx="1174">
                  <c:v>41687</c:v>
                </c:pt>
                <c:pt idx="1175">
                  <c:v>41688</c:v>
                </c:pt>
                <c:pt idx="1176">
                  <c:v>41689</c:v>
                </c:pt>
                <c:pt idx="1177">
                  <c:v>41690</c:v>
                </c:pt>
                <c:pt idx="1178">
                  <c:v>41691</c:v>
                </c:pt>
                <c:pt idx="1179">
                  <c:v>41692</c:v>
                </c:pt>
                <c:pt idx="1180">
                  <c:v>41693</c:v>
                </c:pt>
                <c:pt idx="1181">
                  <c:v>41694</c:v>
                </c:pt>
                <c:pt idx="1182">
                  <c:v>41695</c:v>
                </c:pt>
                <c:pt idx="1183">
                  <c:v>41696</c:v>
                </c:pt>
                <c:pt idx="1184">
                  <c:v>41697</c:v>
                </c:pt>
                <c:pt idx="1185">
                  <c:v>41698</c:v>
                </c:pt>
                <c:pt idx="1186">
                  <c:v>41699</c:v>
                </c:pt>
                <c:pt idx="1187">
                  <c:v>41700</c:v>
                </c:pt>
                <c:pt idx="1188">
                  <c:v>41701</c:v>
                </c:pt>
                <c:pt idx="1189">
                  <c:v>41702</c:v>
                </c:pt>
                <c:pt idx="1190">
                  <c:v>41703</c:v>
                </c:pt>
                <c:pt idx="1191">
                  <c:v>41704</c:v>
                </c:pt>
                <c:pt idx="1192">
                  <c:v>41705</c:v>
                </c:pt>
                <c:pt idx="1193">
                  <c:v>41706</c:v>
                </c:pt>
                <c:pt idx="1194">
                  <c:v>41707</c:v>
                </c:pt>
                <c:pt idx="1195">
                  <c:v>41708</c:v>
                </c:pt>
                <c:pt idx="1196">
                  <c:v>41709</c:v>
                </c:pt>
                <c:pt idx="1197">
                  <c:v>41710</c:v>
                </c:pt>
                <c:pt idx="1198">
                  <c:v>41711</c:v>
                </c:pt>
                <c:pt idx="1199">
                  <c:v>41712</c:v>
                </c:pt>
                <c:pt idx="1200">
                  <c:v>41713</c:v>
                </c:pt>
                <c:pt idx="1201">
                  <c:v>41714</c:v>
                </c:pt>
                <c:pt idx="1202">
                  <c:v>41715</c:v>
                </c:pt>
                <c:pt idx="1203">
                  <c:v>41716</c:v>
                </c:pt>
                <c:pt idx="1204">
                  <c:v>41717</c:v>
                </c:pt>
                <c:pt idx="1205">
                  <c:v>41718</c:v>
                </c:pt>
                <c:pt idx="1206">
                  <c:v>41719</c:v>
                </c:pt>
                <c:pt idx="1207">
                  <c:v>41720</c:v>
                </c:pt>
                <c:pt idx="1208">
                  <c:v>41721</c:v>
                </c:pt>
                <c:pt idx="1209">
                  <c:v>41722</c:v>
                </c:pt>
                <c:pt idx="1210">
                  <c:v>41723</c:v>
                </c:pt>
                <c:pt idx="1211">
                  <c:v>41724</c:v>
                </c:pt>
                <c:pt idx="1212">
                  <c:v>41725</c:v>
                </c:pt>
                <c:pt idx="1213">
                  <c:v>41726</c:v>
                </c:pt>
                <c:pt idx="1214">
                  <c:v>41727</c:v>
                </c:pt>
                <c:pt idx="1215">
                  <c:v>41728</c:v>
                </c:pt>
                <c:pt idx="1216">
                  <c:v>41729</c:v>
                </c:pt>
                <c:pt idx="1217">
                  <c:v>41730</c:v>
                </c:pt>
                <c:pt idx="1218">
                  <c:v>41731</c:v>
                </c:pt>
                <c:pt idx="1219">
                  <c:v>41732</c:v>
                </c:pt>
                <c:pt idx="1220">
                  <c:v>41733</c:v>
                </c:pt>
                <c:pt idx="1221">
                  <c:v>41734</c:v>
                </c:pt>
                <c:pt idx="1222">
                  <c:v>41735</c:v>
                </c:pt>
                <c:pt idx="1223">
                  <c:v>41736</c:v>
                </c:pt>
                <c:pt idx="1224">
                  <c:v>41737</c:v>
                </c:pt>
                <c:pt idx="1225">
                  <c:v>41738</c:v>
                </c:pt>
                <c:pt idx="1226">
                  <c:v>41739</c:v>
                </c:pt>
                <c:pt idx="1227">
                  <c:v>41740</c:v>
                </c:pt>
                <c:pt idx="1228">
                  <c:v>41741</c:v>
                </c:pt>
                <c:pt idx="1229">
                  <c:v>41742</c:v>
                </c:pt>
                <c:pt idx="1230">
                  <c:v>41743</c:v>
                </c:pt>
                <c:pt idx="1231">
                  <c:v>41744</c:v>
                </c:pt>
                <c:pt idx="1232">
                  <c:v>41745</c:v>
                </c:pt>
                <c:pt idx="1233">
                  <c:v>41746</c:v>
                </c:pt>
                <c:pt idx="1234">
                  <c:v>41747</c:v>
                </c:pt>
                <c:pt idx="1235">
                  <c:v>41748</c:v>
                </c:pt>
                <c:pt idx="1236">
                  <c:v>41749</c:v>
                </c:pt>
                <c:pt idx="1237">
                  <c:v>41750</c:v>
                </c:pt>
                <c:pt idx="1238">
                  <c:v>41751</c:v>
                </c:pt>
                <c:pt idx="1239">
                  <c:v>41752</c:v>
                </c:pt>
                <c:pt idx="1240">
                  <c:v>41753</c:v>
                </c:pt>
                <c:pt idx="1241">
                  <c:v>41754</c:v>
                </c:pt>
                <c:pt idx="1242">
                  <c:v>41755</c:v>
                </c:pt>
                <c:pt idx="1243">
                  <c:v>41756</c:v>
                </c:pt>
                <c:pt idx="1244">
                  <c:v>41757</c:v>
                </c:pt>
                <c:pt idx="1245">
                  <c:v>41758</c:v>
                </c:pt>
                <c:pt idx="1246">
                  <c:v>41759</c:v>
                </c:pt>
                <c:pt idx="1247">
                  <c:v>41760</c:v>
                </c:pt>
                <c:pt idx="1248">
                  <c:v>41761</c:v>
                </c:pt>
                <c:pt idx="1249">
                  <c:v>41762</c:v>
                </c:pt>
                <c:pt idx="1250">
                  <c:v>41763</c:v>
                </c:pt>
                <c:pt idx="1251">
                  <c:v>41764</c:v>
                </c:pt>
                <c:pt idx="1252">
                  <c:v>41765</c:v>
                </c:pt>
                <c:pt idx="1253">
                  <c:v>41766</c:v>
                </c:pt>
                <c:pt idx="1254">
                  <c:v>41767</c:v>
                </c:pt>
                <c:pt idx="1255">
                  <c:v>41768</c:v>
                </c:pt>
                <c:pt idx="1256">
                  <c:v>41769</c:v>
                </c:pt>
                <c:pt idx="1257">
                  <c:v>41770</c:v>
                </c:pt>
                <c:pt idx="1258">
                  <c:v>41771</c:v>
                </c:pt>
                <c:pt idx="1259">
                  <c:v>41772</c:v>
                </c:pt>
                <c:pt idx="1260">
                  <c:v>41773</c:v>
                </c:pt>
                <c:pt idx="1261">
                  <c:v>41774</c:v>
                </c:pt>
                <c:pt idx="1262">
                  <c:v>41775</c:v>
                </c:pt>
                <c:pt idx="1263">
                  <c:v>41776</c:v>
                </c:pt>
                <c:pt idx="1264">
                  <c:v>41777</c:v>
                </c:pt>
                <c:pt idx="1265">
                  <c:v>41778</c:v>
                </c:pt>
                <c:pt idx="1266">
                  <c:v>41779</c:v>
                </c:pt>
                <c:pt idx="1267">
                  <c:v>41780</c:v>
                </c:pt>
                <c:pt idx="1268">
                  <c:v>41781</c:v>
                </c:pt>
                <c:pt idx="1269">
                  <c:v>41782</c:v>
                </c:pt>
                <c:pt idx="1270">
                  <c:v>41783</c:v>
                </c:pt>
                <c:pt idx="1271">
                  <c:v>41784</c:v>
                </c:pt>
                <c:pt idx="1272">
                  <c:v>41785</c:v>
                </c:pt>
                <c:pt idx="1273">
                  <c:v>41786</c:v>
                </c:pt>
                <c:pt idx="1274">
                  <c:v>41787</c:v>
                </c:pt>
                <c:pt idx="1275">
                  <c:v>41788</c:v>
                </c:pt>
                <c:pt idx="1276">
                  <c:v>41789</c:v>
                </c:pt>
                <c:pt idx="1277">
                  <c:v>41790</c:v>
                </c:pt>
                <c:pt idx="1278">
                  <c:v>41791</c:v>
                </c:pt>
                <c:pt idx="1279">
                  <c:v>41792</c:v>
                </c:pt>
                <c:pt idx="1280">
                  <c:v>41793</c:v>
                </c:pt>
                <c:pt idx="1281">
                  <c:v>41794</c:v>
                </c:pt>
                <c:pt idx="1282">
                  <c:v>41795</c:v>
                </c:pt>
                <c:pt idx="1283">
                  <c:v>41796</c:v>
                </c:pt>
                <c:pt idx="1284">
                  <c:v>41797</c:v>
                </c:pt>
                <c:pt idx="1285">
                  <c:v>41798</c:v>
                </c:pt>
                <c:pt idx="1286">
                  <c:v>41799</c:v>
                </c:pt>
                <c:pt idx="1287">
                  <c:v>41800</c:v>
                </c:pt>
                <c:pt idx="1288">
                  <c:v>41801</c:v>
                </c:pt>
                <c:pt idx="1289">
                  <c:v>41802</c:v>
                </c:pt>
                <c:pt idx="1290">
                  <c:v>41803</c:v>
                </c:pt>
                <c:pt idx="1291">
                  <c:v>41804</c:v>
                </c:pt>
                <c:pt idx="1292">
                  <c:v>41805</c:v>
                </c:pt>
                <c:pt idx="1293">
                  <c:v>41806</c:v>
                </c:pt>
                <c:pt idx="1294">
                  <c:v>41807</c:v>
                </c:pt>
                <c:pt idx="1295">
                  <c:v>41808</c:v>
                </c:pt>
                <c:pt idx="1296">
                  <c:v>41809</c:v>
                </c:pt>
                <c:pt idx="1297">
                  <c:v>41810</c:v>
                </c:pt>
                <c:pt idx="1298">
                  <c:v>41811</c:v>
                </c:pt>
                <c:pt idx="1299">
                  <c:v>41812</c:v>
                </c:pt>
                <c:pt idx="1300">
                  <c:v>41813</c:v>
                </c:pt>
                <c:pt idx="1301">
                  <c:v>41814</c:v>
                </c:pt>
                <c:pt idx="1302">
                  <c:v>41815</c:v>
                </c:pt>
                <c:pt idx="1303">
                  <c:v>41816</c:v>
                </c:pt>
                <c:pt idx="1304">
                  <c:v>41817</c:v>
                </c:pt>
                <c:pt idx="1305">
                  <c:v>41818</c:v>
                </c:pt>
                <c:pt idx="1306">
                  <c:v>41819</c:v>
                </c:pt>
                <c:pt idx="1307">
                  <c:v>41820</c:v>
                </c:pt>
                <c:pt idx="1308">
                  <c:v>41821</c:v>
                </c:pt>
                <c:pt idx="1309">
                  <c:v>41822</c:v>
                </c:pt>
                <c:pt idx="1310">
                  <c:v>41823</c:v>
                </c:pt>
                <c:pt idx="1311">
                  <c:v>41824</c:v>
                </c:pt>
                <c:pt idx="1312">
                  <c:v>41825</c:v>
                </c:pt>
                <c:pt idx="1313">
                  <c:v>41826</c:v>
                </c:pt>
                <c:pt idx="1314">
                  <c:v>41827</c:v>
                </c:pt>
                <c:pt idx="1315">
                  <c:v>41828</c:v>
                </c:pt>
                <c:pt idx="1316">
                  <c:v>41829</c:v>
                </c:pt>
                <c:pt idx="1317">
                  <c:v>41830</c:v>
                </c:pt>
                <c:pt idx="1318">
                  <c:v>41831</c:v>
                </c:pt>
                <c:pt idx="1319">
                  <c:v>41832</c:v>
                </c:pt>
                <c:pt idx="1320">
                  <c:v>41833</c:v>
                </c:pt>
                <c:pt idx="1321">
                  <c:v>41834</c:v>
                </c:pt>
                <c:pt idx="1322">
                  <c:v>41835</c:v>
                </c:pt>
                <c:pt idx="1323">
                  <c:v>41836</c:v>
                </c:pt>
                <c:pt idx="1324">
                  <c:v>41837</c:v>
                </c:pt>
                <c:pt idx="1325">
                  <c:v>41838</c:v>
                </c:pt>
                <c:pt idx="1326">
                  <c:v>41839</c:v>
                </c:pt>
                <c:pt idx="1327">
                  <c:v>41840</c:v>
                </c:pt>
                <c:pt idx="1328">
                  <c:v>41841</c:v>
                </c:pt>
                <c:pt idx="1329">
                  <c:v>41842</c:v>
                </c:pt>
                <c:pt idx="1330">
                  <c:v>41843</c:v>
                </c:pt>
                <c:pt idx="1331">
                  <c:v>41844</c:v>
                </c:pt>
                <c:pt idx="1332">
                  <c:v>41845</c:v>
                </c:pt>
                <c:pt idx="1333">
                  <c:v>41846</c:v>
                </c:pt>
                <c:pt idx="1334">
                  <c:v>41847</c:v>
                </c:pt>
                <c:pt idx="1335">
                  <c:v>41848</c:v>
                </c:pt>
                <c:pt idx="1336">
                  <c:v>41849</c:v>
                </c:pt>
                <c:pt idx="1337">
                  <c:v>41850</c:v>
                </c:pt>
                <c:pt idx="1338">
                  <c:v>41851</c:v>
                </c:pt>
                <c:pt idx="1339">
                  <c:v>41852</c:v>
                </c:pt>
                <c:pt idx="1340">
                  <c:v>41853</c:v>
                </c:pt>
                <c:pt idx="1341">
                  <c:v>41854</c:v>
                </c:pt>
                <c:pt idx="1342">
                  <c:v>41855</c:v>
                </c:pt>
                <c:pt idx="1343">
                  <c:v>41856</c:v>
                </c:pt>
                <c:pt idx="1344">
                  <c:v>41857</c:v>
                </c:pt>
                <c:pt idx="1345">
                  <c:v>41858</c:v>
                </c:pt>
                <c:pt idx="1346">
                  <c:v>41859</c:v>
                </c:pt>
                <c:pt idx="1347">
                  <c:v>41860</c:v>
                </c:pt>
                <c:pt idx="1348">
                  <c:v>41861</c:v>
                </c:pt>
                <c:pt idx="1349">
                  <c:v>41862</c:v>
                </c:pt>
                <c:pt idx="1350">
                  <c:v>41863</c:v>
                </c:pt>
                <c:pt idx="1351">
                  <c:v>41864</c:v>
                </c:pt>
                <c:pt idx="1352">
                  <c:v>41865</c:v>
                </c:pt>
                <c:pt idx="1353">
                  <c:v>41866</c:v>
                </c:pt>
                <c:pt idx="1354">
                  <c:v>41867</c:v>
                </c:pt>
                <c:pt idx="1355">
                  <c:v>41868</c:v>
                </c:pt>
                <c:pt idx="1356">
                  <c:v>41869</c:v>
                </c:pt>
                <c:pt idx="1357">
                  <c:v>41870</c:v>
                </c:pt>
                <c:pt idx="1358">
                  <c:v>41871</c:v>
                </c:pt>
                <c:pt idx="1359">
                  <c:v>41872</c:v>
                </c:pt>
                <c:pt idx="1360">
                  <c:v>41873</c:v>
                </c:pt>
                <c:pt idx="1361">
                  <c:v>41874</c:v>
                </c:pt>
                <c:pt idx="1362">
                  <c:v>41875</c:v>
                </c:pt>
                <c:pt idx="1363">
                  <c:v>41876</c:v>
                </c:pt>
                <c:pt idx="1364">
                  <c:v>41877</c:v>
                </c:pt>
                <c:pt idx="1365">
                  <c:v>41878</c:v>
                </c:pt>
                <c:pt idx="1366">
                  <c:v>41879</c:v>
                </c:pt>
                <c:pt idx="1367">
                  <c:v>41880</c:v>
                </c:pt>
                <c:pt idx="1368">
                  <c:v>41881</c:v>
                </c:pt>
                <c:pt idx="1369">
                  <c:v>41882</c:v>
                </c:pt>
                <c:pt idx="1370">
                  <c:v>41883</c:v>
                </c:pt>
                <c:pt idx="1371">
                  <c:v>41884</c:v>
                </c:pt>
                <c:pt idx="1372">
                  <c:v>41885</c:v>
                </c:pt>
                <c:pt idx="1373">
                  <c:v>41886</c:v>
                </c:pt>
                <c:pt idx="1374">
                  <c:v>41887</c:v>
                </c:pt>
                <c:pt idx="1375">
                  <c:v>41888</c:v>
                </c:pt>
                <c:pt idx="1376">
                  <c:v>41889</c:v>
                </c:pt>
                <c:pt idx="1377">
                  <c:v>41890</c:v>
                </c:pt>
                <c:pt idx="1378">
                  <c:v>41891</c:v>
                </c:pt>
                <c:pt idx="1379">
                  <c:v>41892</c:v>
                </c:pt>
                <c:pt idx="1380">
                  <c:v>41893</c:v>
                </c:pt>
                <c:pt idx="1381">
                  <c:v>41894</c:v>
                </c:pt>
                <c:pt idx="1382">
                  <c:v>41895</c:v>
                </c:pt>
                <c:pt idx="1383">
                  <c:v>41896</c:v>
                </c:pt>
                <c:pt idx="1384">
                  <c:v>41897</c:v>
                </c:pt>
                <c:pt idx="1385">
                  <c:v>41898</c:v>
                </c:pt>
                <c:pt idx="1386">
                  <c:v>41899</c:v>
                </c:pt>
                <c:pt idx="1387">
                  <c:v>41900</c:v>
                </c:pt>
                <c:pt idx="1388">
                  <c:v>41901</c:v>
                </c:pt>
                <c:pt idx="1389">
                  <c:v>41902</c:v>
                </c:pt>
                <c:pt idx="1390">
                  <c:v>41903</c:v>
                </c:pt>
                <c:pt idx="1391">
                  <c:v>41904</c:v>
                </c:pt>
                <c:pt idx="1392">
                  <c:v>41905</c:v>
                </c:pt>
                <c:pt idx="1393">
                  <c:v>41906</c:v>
                </c:pt>
                <c:pt idx="1394">
                  <c:v>41907</c:v>
                </c:pt>
                <c:pt idx="1395">
                  <c:v>41908</c:v>
                </c:pt>
                <c:pt idx="1396">
                  <c:v>41909</c:v>
                </c:pt>
                <c:pt idx="1397">
                  <c:v>41910</c:v>
                </c:pt>
                <c:pt idx="1398">
                  <c:v>41911</c:v>
                </c:pt>
                <c:pt idx="1399">
                  <c:v>41912</c:v>
                </c:pt>
                <c:pt idx="1400">
                  <c:v>41913</c:v>
                </c:pt>
                <c:pt idx="1401">
                  <c:v>41914</c:v>
                </c:pt>
                <c:pt idx="1402">
                  <c:v>41915</c:v>
                </c:pt>
                <c:pt idx="1403">
                  <c:v>41916</c:v>
                </c:pt>
                <c:pt idx="1404">
                  <c:v>41917</c:v>
                </c:pt>
                <c:pt idx="1405">
                  <c:v>41918</c:v>
                </c:pt>
                <c:pt idx="1406">
                  <c:v>41919</c:v>
                </c:pt>
                <c:pt idx="1407">
                  <c:v>41920</c:v>
                </c:pt>
                <c:pt idx="1408">
                  <c:v>41921</c:v>
                </c:pt>
                <c:pt idx="1409">
                  <c:v>41922</c:v>
                </c:pt>
                <c:pt idx="1410">
                  <c:v>41923</c:v>
                </c:pt>
                <c:pt idx="1411">
                  <c:v>41924</c:v>
                </c:pt>
                <c:pt idx="1412">
                  <c:v>41925</c:v>
                </c:pt>
                <c:pt idx="1413">
                  <c:v>41926</c:v>
                </c:pt>
                <c:pt idx="1414">
                  <c:v>41927</c:v>
                </c:pt>
                <c:pt idx="1415">
                  <c:v>41928</c:v>
                </c:pt>
                <c:pt idx="1416">
                  <c:v>41929</c:v>
                </c:pt>
                <c:pt idx="1417">
                  <c:v>41930</c:v>
                </c:pt>
                <c:pt idx="1418">
                  <c:v>41931</c:v>
                </c:pt>
                <c:pt idx="1419">
                  <c:v>41932</c:v>
                </c:pt>
                <c:pt idx="1420">
                  <c:v>41933</c:v>
                </c:pt>
                <c:pt idx="1421">
                  <c:v>41934</c:v>
                </c:pt>
                <c:pt idx="1422">
                  <c:v>41935</c:v>
                </c:pt>
                <c:pt idx="1423">
                  <c:v>41936</c:v>
                </c:pt>
                <c:pt idx="1424">
                  <c:v>41937</c:v>
                </c:pt>
                <c:pt idx="1425">
                  <c:v>41938</c:v>
                </c:pt>
                <c:pt idx="1426">
                  <c:v>41939</c:v>
                </c:pt>
                <c:pt idx="1427">
                  <c:v>41940</c:v>
                </c:pt>
                <c:pt idx="1428">
                  <c:v>41941</c:v>
                </c:pt>
                <c:pt idx="1429">
                  <c:v>41942</c:v>
                </c:pt>
                <c:pt idx="1430">
                  <c:v>41943</c:v>
                </c:pt>
                <c:pt idx="1431">
                  <c:v>41944</c:v>
                </c:pt>
                <c:pt idx="1432">
                  <c:v>41945</c:v>
                </c:pt>
                <c:pt idx="1433">
                  <c:v>41946</c:v>
                </c:pt>
                <c:pt idx="1434">
                  <c:v>41947</c:v>
                </c:pt>
                <c:pt idx="1435">
                  <c:v>41948</c:v>
                </c:pt>
                <c:pt idx="1436">
                  <c:v>41949</c:v>
                </c:pt>
                <c:pt idx="1437">
                  <c:v>41950</c:v>
                </c:pt>
                <c:pt idx="1438">
                  <c:v>41951</c:v>
                </c:pt>
                <c:pt idx="1439">
                  <c:v>41952</c:v>
                </c:pt>
                <c:pt idx="1440">
                  <c:v>41953</c:v>
                </c:pt>
                <c:pt idx="1441">
                  <c:v>41954</c:v>
                </c:pt>
                <c:pt idx="1442">
                  <c:v>41955</c:v>
                </c:pt>
                <c:pt idx="1443">
                  <c:v>41956</c:v>
                </c:pt>
                <c:pt idx="1444">
                  <c:v>41957</c:v>
                </c:pt>
                <c:pt idx="1445">
                  <c:v>41958</c:v>
                </c:pt>
                <c:pt idx="1446">
                  <c:v>41959</c:v>
                </c:pt>
                <c:pt idx="1447">
                  <c:v>41960</c:v>
                </c:pt>
                <c:pt idx="1448">
                  <c:v>41961</c:v>
                </c:pt>
                <c:pt idx="1449">
                  <c:v>41962</c:v>
                </c:pt>
                <c:pt idx="1450">
                  <c:v>41963</c:v>
                </c:pt>
                <c:pt idx="1451">
                  <c:v>41964</c:v>
                </c:pt>
                <c:pt idx="1452">
                  <c:v>41965</c:v>
                </c:pt>
                <c:pt idx="1453">
                  <c:v>41966</c:v>
                </c:pt>
                <c:pt idx="1454">
                  <c:v>41967</c:v>
                </c:pt>
                <c:pt idx="1455">
                  <c:v>41968</c:v>
                </c:pt>
                <c:pt idx="1456">
                  <c:v>41969</c:v>
                </c:pt>
                <c:pt idx="1457">
                  <c:v>41970</c:v>
                </c:pt>
                <c:pt idx="1458">
                  <c:v>41971</c:v>
                </c:pt>
                <c:pt idx="1459">
                  <c:v>41972</c:v>
                </c:pt>
                <c:pt idx="1460">
                  <c:v>41973</c:v>
                </c:pt>
                <c:pt idx="1461">
                  <c:v>41974</c:v>
                </c:pt>
                <c:pt idx="1462">
                  <c:v>41975</c:v>
                </c:pt>
                <c:pt idx="1463">
                  <c:v>41976</c:v>
                </c:pt>
                <c:pt idx="1464">
                  <c:v>41977</c:v>
                </c:pt>
                <c:pt idx="1465">
                  <c:v>41978</c:v>
                </c:pt>
                <c:pt idx="1466">
                  <c:v>41979</c:v>
                </c:pt>
                <c:pt idx="1467">
                  <c:v>41980</c:v>
                </c:pt>
                <c:pt idx="1468">
                  <c:v>41981</c:v>
                </c:pt>
                <c:pt idx="1469">
                  <c:v>41982</c:v>
                </c:pt>
                <c:pt idx="1470">
                  <c:v>41983</c:v>
                </c:pt>
                <c:pt idx="1471">
                  <c:v>41984</c:v>
                </c:pt>
                <c:pt idx="1472">
                  <c:v>41985</c:v>
                </c:pt>
                <c:pt idx="1473">
                  <c:v>41986</c:v>
                </c:pt>
                <c:pt idx="1474">
                  <c:v>41987</c:v>
                </c:pt>
                <c:pt idx="1475">
                  <c:v>41988</c:v>
                </c:pt>
                <c:pt idx="1476">
                  <c:v>41989</c:v>
                </c:pt>
                <c:pt idx="1477">
                  <c:v>41990</c:v>
                </c:pt>
                <c:pt idx="1478">
                  <c:v>41991</c:v>
                </c:pt>
                <c:pt idx="1479">
                  <c:v>41992</c:v>
                </c:pt>
                <c:pt idx="1480">
                  <c:v>41993</c:v>
                </c:pt>
                <c:pt idx="1481">
                  <c:v>41994</c:v>
                </c:pt>
                <c:pt idx="1482">
                  <c:v>41995</c:v>
                </c:pt>
                <c:pt idx="1483">
                  <c:v>41996</c:v>
                </c:pt>
                <c:pt idx="1484">
                  <c:v>41997</c:v>
                </c:pt>
                <c:pt idx="1485">
                  <c:v>41998</c:v>
                </c:pt>
                <c:pt idx="1486">
                  <c:v>41999</c:v>
                </c:pt>
                <c:pt idx="1487">
                  <c:v>42000</c:v>
                </c:pt>
                <c:pt idx="1488">
                  <c:v>42001</c:v>
                </c:pt>
                <c:pt idx="1489">
                  <c:v>42002</c:v>
                </c:pt>
                <c:pt idx="1490">
                  <c:v>42003</c:v>
                </c:pt>
                <c:pt idx="1491">
                  <c:v>42004</c:v>
                </c:pt>
                <c:pt idx="1492">
                  <c:v>42005</c:v>
                </c:pt>
                <c:pt idx="1493">
                  <c:v>42006</c:v>
                </c:pt>
                <c:pt idx="1494">
                  <c:v>42007</c:v>
                </c:pt>
                <c:pt idx="1495">
                  <c:v>42008</c:v>
                </c:pt>
                <c:pt idx="1496">
                  <c:v>42009</c:v>
                </c:pt>
                <c:pt idx="1497">
                  <c:v>42010</c:v>
                </c:pt>
                <c:pt idx="1498">
                  <c:v>42011</c:v>
                </c:pt>
                <c:pt idx="1499">
                  <c:v>42012</c:v>
                </c:pt>
                <c:pt idx="1500">
                  <c:v>42013</c:v>
                </c:pt>
                <c:pt idx="1501">
                  <c:v>42014</c:v>
                </c:pt>
                <c:pt idx="1502">
                  <c:v>42015</c:v>
                </c:pt>
                <c:pt idx="1503">
                  <c:v>42016</c:v>
                </c:pt>
                <c:pt idx="1504">
                  <c:v>42017</c:v>
                </c:pt>
                <c:pt idx="1505">
                  <c:v>42018</c:v>
                </c:pt>
                <c:pt idx="1506">
                  <c:v>42019</c:v>
                </c:pt>
                <c:pt idx="1507">
                  <c:v>42020</c:v>
                </c:pt>
                <c:pt idx="1508">
                  <c:v>42021</c:v>
                </c:pt>
                <c:pt idx="1509">
                  <c:v>42022</c:v>
                </c:pt>
                <c:pt idx="1510">
                  <c:v>42023</c:v>
                </c:pt>
                <c:pt idx="1511">
                  <c:v>42024</c:v>
                </c:pt>
                <c:pt idx="1512">
                  <c:v>42025</c:v>
                </c:pt>
                <c:pt idx="1513">
                  <c:v>42026</c:v>
                </c:pt>
                <c:pt idx="1514">
                  <c:v>42027</c:v>
                </c:pt>
                <c:pt idx="1515">
                  <c:v>42028</c:v>
                </c:pt>
                <c:pt idx="1516">
                  <c:v>42029</c:v>
                </c:pt>
                <c:pt idx="1517">
                  <c:v>42030</c:v>
                </c:pt>
                <c:pt idx="1518">
                  <c:v>42031</c:v>
                </c:pt>
                <c:pt idx="1519">
                  <c:v>42032</c:v>
                </c:pt>
                <c:pt idx="1520">
                  <c:v>42033</c:v>
                </c:pt>
                <c:pt idx="1521">
                  <c:v>42034</c:v>
                </c:pt>
                <c:pt idx="1522">
                  <c:v>42035</c:v>
                </c:pt>
                <c:pt idx="1523">
                  <c:v>42036</c:v>
                </c:pt>
                <c:pt idx="1524">
                  <c:v>42037</c:v>
                </c:pt>
                <c:pt idx="1525">
                  <c:v>42038</c:v>
                </c:pt>
                <c:pt idx="1526">
                  <c:v>42039</c:v>
                </c:pt>
                <c:pt idx="1527">
                  <c:v>42040</c:v>
                </c:pt>
                <c:pt idx="1528">
                  <c:v>42041</c:v>
                </c:pt>
                <c:pt idx="1529">
                  <c:v>42042</c:v>
                </c:pt>
                <c:pt idx="1530">
                  <c:v>42043</c:v>
                </c:pt>
                <c:pt idx="1531">
                  <c:v>42044</c:v>
                </c:pt>
                <c:pt idx="1532">
                  <c:v>42045</c:v>
                </c:pt>
                <c:pt idx="1533">
                  <c:v>42046</c:v>
                </c:pt>
                <c:pt idx="1534">
                  <c:v>42047</c:v>
                </c:pt>
                <c:pt idx="1535">
                  <c:v>42048</c:v>
                </c:pt>
                <c:pt idx="1536">
                  <c:v>42049</c:v>
                </c:pt>
                <c:pt idx="1537">
                  <c:v>42050</c:v>
                </c:pt>
                <c:pt idx="1538">
                  <c:v>42051</c:v>
                </c:pt>
                <c:pt idx="1539">
                  <c:v>42052</c:v>
                </c:pt>
                <c:pt idx="1540">
                  <c:v>42053</c:v>
                </c:pt>
                <c:pt idx="1541">
                  <c:v>42054</c:v>
                </c:pt>
                <c:pt idx="1542">
                  <c:v>42055</c:v>
                </c:pt>
                <c:pt idx="1543">
                  <c:v>42056</c:v>
                </c:pt>
                <c:pt idx="1544">
                  <c:v>42057</c:v>
                </c:pt>
                <c:pt idx="1545">
                  <c:v>42058</c:v>
                </c:pt>
                <c:pt idx="1546">
                  <c:v>42059</c:v>
                </c:pt>
                <c:pt idx="1547">
                  <c:v>42060</c:v>
                </c:pt>
                <c:pt idx="1548">
                  <c:v>42061</c:v>
                </c:pt>
                <c:pt idx="1549">
                  <c:v>42062</c:v>
                </c:pt>
                <c:pt idx="1550">
                  <c:v>42063</c:v>
                </c:pt>
                <c:pt idx="1551">
                  <c:v>42064</c:v>
                </c:pt>
                <c:pt idx="1552">
                  <c:v>42065</c:v>
                </c:pt>
                <c:pt idx="1553">
                  <c:v>42066</c:v>
                </c:pt>
                <c:pt idx="1554">
                  <c:v>42067</c:v>
                </c:pt>
                <c:pt idx="1555">
                  <c:v>42068</c:v>
                </c:pt>
                <c:pt idx="1556">
                  <c:v>42069</c:v>
                </c:pt>
                <c:pt idx="1557">
                  <c:v>42070</c:v>
                </c:pt>
                <c:pt idx="1558">
                  <c:v>42071</c:v>
                </c:pt>
                <c:pt idx="1559">
                  <c:v>42072</c:v>
                </c:pt>
                <c:pt idx="1560">
                  <c:v>42073</c:v>
                </c:pt>
                <c:pt idx="1561">
                  <c:v>42074</c:v>
                </c:pt>
                <c:pt idx="1562">
                  <c:v>42075</c:v>
                </c:pt>
                <c:pt idx="1563">
                  <c:v>42076</c:v>
                </c:pt>
                <c:pt idx="1564">
                  <c:v>42077</c:v>
                </c:pt>
                <c:pt idx="1565">
                  <c:v>42078</c:v>
                </c:pt>
                <c:pt idx="1566">
                  <c:v>42079</c:v>
                </c:pt>
                <c:pt idx="1567">
                  <c:v>42080</c:v>
                </c:pt>
                <c:pt idx="1568">
                  <c:v>42081</c:v>
                </c:pt>
                <c:pt idx="1569">
                  <c:v>42082</c:v>
                </c:pt>
                <c:pt idx="1570">
                  <c:v>42083</c:v>
                </c:pt>
                <c:pt idx="1571">
                  <c:v>42084</c:v>
                </c:pt>
                <c:pt idx="1572">
                  <c:v>42085</c:v>
                </c:pt>
                <c:pt idx="1573">
                  <c:v>42086</c:v>
                </c:pt>
                <c:pt idx="1574">
                  <c:v>42087</c:v>
                </c:pt>
                <c:pt idx="1575">
                  <c:v>42088</c:v>
                </c:pt>
                <c:pt idx="1576">
                  <c:v>42089</c:v>
                </c:pt>
                <c:pt idx="1577">
                  <c:v>42090</c:v>
                </c:pt>
                <c:pt idx="1578">
                  <c:v>42091</c:v>
                </c:pt>
                <c:pt idx="1579">
                  <c:v>42092</c:v>
                </c:pt>
                <c:pt idx="1580">
                  <c:v>42093</c:v>
                </c:pt>
                <c:pt idx="1581">
                  <c:v>42094</c:v>
                </c:pt>
                <c:pt idx="1582">
                  <c:v>42095</c:v>
                </c:pt>
                <c:pt idx="1583">
                  <c:v>42096</c:v>
                </c:pt>
                <c:pt idx="1584">
                  <c:v>42097</c:v>
                </c:pt>
                <c:pt idx="1585">
                  <c:v>42098</c:v>
                </c:pt>
                <c:pt idx="1586">
                  <c:v>42099</c:v>
                </c:pt>
                <c:pt idx="1587">
                  <c:v>42100</c:v>
                </c:pt>
                <c:pt idx="1588">
                  <c:v>42101</c:v>
                </c:pt>
                <c:pt idx="1589">
                  <c:v>42102</c:v>
                </c:pt>
                <c:pt idx="1590">
                  <c:v>42103</c:v>
                </c:pt>
                <c:pt idx="1591">
                  <c:v>42104</c:v>
                </c:pt>
                <c:pt idx="1592">
                  <c:v>42105</c:v>
                </c:pt>
                <c:pt idx="1593">
                  <c:v>42106</c:v>
                </c:pt>
                <c:pt idx="1594">
                  <c:v>42107</c:v>
                </c:pt>
                <c:pt idx="1595">
                  <c:v>42108</c:v>
                </c:pt>
                <c:pt idx="1596">
                  <c:v>42109</c:v>
                </c:pt>
                <c:pt idx="1597">
                  <c:v>42110</c:v>
                </c:pt>
                <c:pt idx="1598">
                  <c:v>42111</c:v>
                </c:pt>
                <c:pt idx="1599">
                  <c:v>42112</c:v>
                </c:pt>
                <c:pt idx="1600">
                  <c:v>42113</c:v>
                </c:pt>
                <c:pt idx="1601">
                  <c:v>42114</c:v>
                </c:pt>
                <c:pt idx="1602">
                  <c:v>42115</c:v>
                </c:pt>
                <c:pt idx="1603">
                  <c:v>42116</c:v>
                </c:pt>
                <c:pt idx="1604">
                  <c:v>42117</c:v>
                </c:pt>
                <c:pt idx="1605">
                  <c:v>42118</c:v>
                </c:pt>
                <c:pt idx="1606">
                  <c:v>42119</c:v>
                </c:pt>
                <c:pt idx="1607">
                  <c:v>42120</c:v>
                </c:pt>
                <c:pt idx="1608">
                  <c:v>42121</c:v>
                </c:pt>
                <c:pt idx="1609">
                  <c:v>42122</c:v>
                </c:pt>
                <c:pt idx="1610">
                  <c:v>42123</c:v>
                </c:pt>
                <c:pt idx="1611">
                  <c:v>42124</c:v>
                </c:pt>
                <c:pt idx="1612">
                  <c:v>42125</c:v>
                </c:pt>
                <c:pt idx="1613">
                  <c:v>42126</c:v>
                </c:pt>
                <c:pt idx="1614">
                  <c:v>42127</c:v>
                </c:pt>
                <c:pt idx="1615">
                  <c:v>42128</c:v>
                </c:pt>
                <c:pt idx="1616">
                  <c:v>42129</c:v>
                </c:pt>
                <c:pt idx="1617">
                  <c:v>42130</c:v>
                </c:pt>
                <c:pt idx="1618">
                  <c:v>42131</c:v>
                </c:pt>
                <c:pt idx="1619">
                  <c:v>42132</c:v>
                </c:pt>
                <c:pt idx="1620">
                  <c:v>42133</c:v>
                </c:pt>
                <c:pt idx="1621">
                  <c:v>42134</c:v>
                </c:pt>
                <c:pt idx="1622">
                  <c:v>42135</c:v>
                </c:pt>
                <c:pt idx="1623">
                  <c:v>42136</c:v>
                </c:pt>
                <c:pt idx="1624">
                  <c:v>42137</c:v>
                </c:pt>
                <c:pt idx="1625">
                  <c:v>42138</c:v>
                </c:pt>
                <c:pt idx="1626">
                  <c:v>42139</c:v>
                </c:pt>
                <c:pt idx="1627">
                  <c:v>42140</c:v>
                </c:pt>
                <c:pt idx="1628">
                  <c:v>42141</c:v>
                </c:pt>
                <c:pt idx="1629">
                  <c:v>42142</c:v>
                </c:pt>
                <c:pt idx="1630">
                  <c:v>42143</c:v>
                </c:pt>
                <c:pt idx="1631">
                  <c:v>42144</c:v>
                </c:pt>
                <c:pt idx="1632">
                  <c:v>42145</c:v>
                </c:pt>
                <c:pt idx="1633">
                  <c:v>42146</c:v>
                </c:pt>
                <c:pt idx="1634">
                  <c:v>42147</c:v>
                </c:pt>
                <c:pt idx="1635">
                  <c:v>42148</c:v>
                </c:pt>
                <c:pt idx="1636">
                  <c:v>42149</c:v>
                </c:pt>
                <c:pt idx="1637">
                  <c:v>42150</c:v>
                </c:pt>
                <c:pt idx="1638">
                  <c:v>42151</c:v>
                </c:pt>
                <c:pt idx="1639">
                  <c:v>42152</c:v>
                </c:pt>
                <c:pt idx="1640">
                  <c:v>42153</c:v>
                </c:pt>
                <c:pt idx="1641">
                  <c:v>42154</c:v>
                </c:pt>
                <c:pt idx="1642">
                  <c:v>42155</c:v>
                </c:pt>
                <c:pt idx="1643">
                  <c:v>42156</c:v>
                </c:pt>
                <c:pt idx="1644">
                  <c:v>42157</c:v>
                </c:pt>
                <c:pt idx="1645">
                  <c:v>42158</c:v>
                </c:pt>
                <c:pt idx="1646">
                  <c:v>42159</c:v>
                </c:pt>
                <c:pt idx="1647">
                  <c:v>42160</c:v>
                </c:pt>
                <c:pt idx="1648">
                  <c:v>42161</c:v>
                </c:pt>
                <c:pt idx="1649">
                  <c:v>42162</c:v>
                </c:pt>
                <c:pt idx="1650">
                  <c:v>42163</c:v>
                </c:pt>
                <c:pt idx="1651">
                  <c:v>42164</c:v>
                </c:pt>
                <c:pt idx="1652">
                  <c:v>42165</c:v>
                </c:pt>
                <c:pt idx="1653">
                  <c:v>42166</c:v>
                </c:pt>
                <c:pt idx="1654">
                  <c:v>42167</c:v>
                </c:pt>
                <c:pt idx="1655">
                  <c:v>42168</c:v>
                </c:pt>
                <c:pt idx="1656">
                  <c:v>42169</c:v>
                </c:pt>
                <c:pt idx="1657">
                  <c:v>42170</c:v>
                </c:pt>
                <c:pt idx="1658">
                  <c:v>42171</c:v>
                </c:pt>
                <c:pt idx="1659">
                  <c:v>42172</c:v>
                </c:pt>
                <c:pt idx="1660">
                  <c:v>42173</c:v>
                </c:pt>
                <c:pt idx="1661">
                  <c:v>42174</c:v>
                </c:pt>
                <c:pt idx="1662">
                  <c:v>42175</c:v>
                </c:pt>
                <c:pt idx="1663">
                  <c:v>42176</c:v>
                </c:pt>
                <c:pt idx="1664">
                  <c:v>42177</c:v>
                </c:pt>
                <c:pt idx="1665">
                  <c:v>42178</c:v>
                </c:pt>
                <c:pt idx="1666">
                  <c:v>42179</c:v>
                </c:pt>
                <c:pt idx="1667">
                  <c:v>42180</c:v>
                </c:pt>
                <c:pt idx="1668">
                  <c:v>42181</c:v>
                </c:pt>
                <c:pt idx="1669">
                  <c:v>42182</c:v>
                </c:pt>
                <c:pt idx="1670">
                  <c:v>42183</c:v>
                </c:pt>
                <c:pt idx="1671">
                  <c:v>42184</c:v>
                </c:pt>
                <c:pt idx="1672">
                  <c:v>42185</c:v>
                </c:pt>
                <c:pt idx="1673">
                  <c:v>42186</c:v>
                </c:pt>
                <c:pt idx="1674">
                  <c:v>42187</c:v>
                </c:pt>
                <c:pt idx="1675">
                  <c:v>42188</c:v>
                </c:pt>
                <c:pt idx="1676">
                  <c:v>42189</c:v>
                </c:pt>
                <c:pt idx="1677">
                  <c:v>42190</c:v>
                </c:pt>
                <c:pt idx="1678">
                  <c:v>42191</c:v>
                </c:pt>
                <c:pt idx="1679">
                  <c:v>42192</c:v>
                </c:pt>
                <c:pt idx="1680">
                  <c:v>42193</c:v>
                </c:pt>
                <c:pt idx="1681">
                  <c:v>42194</c:v>
                </c:pt>
                <c:pt idx="1682">
                  <c:v>42195</c:v>
                </c:pt>
                <c:pt idx="1683">
                  <c:v>42196</c:v>
                </c:pt>
                <c:pt idx="1684">
                  <c:v>42197</c:v>
                </c:pt>
                <c:pt idx="1685">
                  <c:v>42198</c:v>
                </c:pt>
                <c:pt idx="1686">
                  <c:v>42199</c:v>
                </c:pt>
                <c:pt idx="1687">
                  <c:v>42200</c:v>
                </c:pt>
                <c:pt idx="1688">
                  <c:v>42201</c:v>
                </c:pt>
                <c:pt idx="1689">
                  <c:v>42202</c:v>
                </c:pt>
                <c:pt idx="1690">
                  <c:v>42203</c:v>
                </c:pt>
                <c:pt idx="1691">
                  <c:v>42204</c:v>
                </c:pt>
                <c:pt idx="1692">
                  <c:v>42205</c:v>
                </c:pt>
                <c:pt idx="1693">
                  <c:v>42206</c:v>
                </c:pt>
                <c:pt idx="1694">
                  <c:v>42207</c:v>
                </c:pt>
                <c:pt idx="1695">
                  <c:v>42208</c:v>
                </c:pt>
                <c:pt idx="1696">
                  <c:v>42209</c:v>
                </c:pt>
                <c:pt idx="1697">
                  <c:v>42210</c:v>
                </c:pt>
                <c:pt idx="1698">
                  <c:v>42211</c:v>
                </c:pt>
                <c:pt idx="1699">
                  <c:v>42212</c:v>
                </c:pt>
                <c:pt idx="1700">
                  <c:v>42213</c:v>
                </c:pt>
                <c:pt idx="1701">
                  <c:v>42214</c:v>
                </c:pt>
                <c:pt idx="1702">
                  <c:v>42215</c:v>
                </c:pt>
                <c:pt idx="1703">
                  <c:v>42216</c:v>
                </c:pt>
                <c:pt idx="1704">
                  <c:v>42217</c:v>
                </c:pt>
                <c:pt idx="1705">
                  <c:v>42218</c:v>
                </c:pt>
                <c:pt idx="1706">
                  <c:v>42219</c:v>
                </c:pt>
                <c:pt idx="1707">
                  <c:v>42220</c:v>
                </c:pt>
                <c:pt idx="1708">
                  <c:v>42221</c:v>
                </c:pt>
                <c:pt idx="1709">
                  <c:v>42222</c:v>
                </c:pt>
                <c:pt idx="1710">
                  <c:v>42223</c:v>
                </c:pt>
                <c:pt idx="1711">
                  <c:v>42224</c:v>
                </c:pt>
                <c:pt idx="1712">
                  <c:v>42225</c:v>
                </c:pt>
                <c:pt idx="1713">
                  <c:v>42226</c:v>
                </c:pt>
                <c:pt idx="1714">
                  <c:v>42227</c:v>
                </c:pt>
                <c:pt idx="1715">
                  <c:v>42228</c:v>
                </c:pt>
                <c:pt idx="1716">
                  <c:v>42229</c:v>
                </c:pt>
                <c:pt idx="1717">
                  <c:v>42230</c:v>
                </c:pt>
                <c:pt idx="1718">
                  <c:v>42231</c:v>
                </c:pt>
                <c:pt idx="1719">
                  <c:v>42232</c:v>
                </c:pt>
                <c:pt idx="1720">
                  <c:v>42233</c:v>
                </c:pt>
                <c:pt idx="1721">
                  <c:v>42234</c:v>
                </c:pt>
                <c:pt idx="1722">
                  <c:v>42235</c:v>
                </c:pt>
                <c:pt idx="1723">
                  <c:v>42236</c:v>
                </c:pt>
                <c:pt idx="1724">
                  <c:v>42237</c:v>
                </c:pt>
                <c:pt idx="1725">
                  <c:v>42238</c:v>
                </c:pt>
                <c:pt idx="1726">
                  <c:v>42239</c:v>
                </c:pt>
                <c:pt idx="1727">
                  <c:v>42240</c:v>
                </c:pt>
                <c:pt idx="1728">
                  <c:v>42241</c:v>
                </c:pt>
                <c:pt idx="1729">
                  <c:v>42242</c:v>
                </c:pt>
                <c:pt idx="1730">
                  <c:v>42243</c:v>
                </c:pt>
                <c:pt idx="1731">
                  <c:v>42244</c:v>
                </c:pt>
                <c:pt idx="1732">
                  <c:v>42245</c:v>
                </c:pt>
                <c:pt idx="1733">
                  <c:v>42246</c:v>
                </c:pt>
                <c:pt idx="1734">
                  <c:v>42247</c:v>
                </c:pt>
                <c:pt idx="1735">
                  <c:v>42248</c:v>
                </c:pt>
                <c:pt idx="1736">
                  <c:v>42249</c:v>
                </c:pt>
                <c:pt idx="1737">
                  <c:v>42250</c:v>
                </c:pt>
                <c:pt idx="1738">
                  <c:v>42251</c:v>
                </c:pt>
                <c:pt idx="1739">
                  <c:v>42252</c:v>
                </c:pt>
                <c:pt idx="1740">
                  <c:v>42253</c:v>
                </c:pt>
                <c:pt idx="1741">
                  <c:v>42254</c:v>
                </c:pt>
                <c:pt idx="1742">
                  <c:v>42255</c:v>
                </c:pt>
                <c:pt idx="1743">
                  <c:v>42256</c:v>
                </c:pt>
                <c:pt idx="1744">
                  <c:v>42257</c:v>
                </c:pt>
                <c:pt idx="1745">
                  <c:v>42258</c:v>
                </c:pt>
                <c:pt idx="1746">
                  <c:v>42259</c:v>
                </c:pt>
                <c:pt idx="1747">
                  <c:v>42260</c:v>
                </c:pt>
                <c:pt idx="1748">
                  <c:v>42261</c:v>
                </c:pt>
                <c:pt idx="1749">
                  <c:v>42262</c:v>
                </c:pt>
                <c:pt idx="1750">
                  <c:v>42263</c:v>
                </c:pt>
                <c:pt idx="1751">
                  <c:v>42264</c:v>
                </c:pt>
                <c:pt idx="1752">
                  <c:v>42265</c:v>
                </c:pt>
                <c:pt idx="1753">
                  <c:v>42266</c:v>
                </c:pt>
                <c:pt idx="1754">
                  <c:v>42267</c:v>
                </c:pt>
                <c:pt idx="1755">
                  <c:v>42268</c:v>
                </c:pt>
                <c:pt idx="1756">
                  <c:v>42269</c:v>
                </c:pt>
                <c:pt idx="1757">
                  <c:v>42270</c:v>
                </c:pt>
                <c:pt idx="1758">
                  <c:v>42271</c:v>
                </c:pt>
                <c:pt idx="1759">
                  <c:v>42272</c:v>
                </c:pt>
                <c:pt idx="1760">
                  <c:v>42273</c:v>
                </c:pt>
                <c:pt idx="1761">
                  <c:v>42274</c:v>
                </c:pt>
                <c:pt idx="1762">
                  <c:v>42275</c:v>
                </c:pt>
                <c:pt idx="1763">
                  <c:v>42276</c:v>
                </c:pt>
                <c:pt idx="1764">
                  <c:v>42277</c:v>
                </c:pt>
                <c:pt idx="1765">
                  <c:v>42278</c:v>
                </c:pt>
                <c:pt idx="1766">
                  <c:v>42279</c:v>
                </c:pt>
                <c:pt idx="1767">
                  <c:v>42280</c:v>
                </c:pt>
                <c:pt idx="1768">
                  <c:v>42281</c:v>
                </c:pt>
                <c:pt idx="1769">
                  <c:v>42282</c:v>
                </c:pt>
                <c:pt idx="1770">
                  <c:v>42283</c:v>
                </c:pt>
                <c:pt idx="1771">
                  <c:v>42284</c:v>
                </c:pt>
                <c:pt idx="1772">
                  <c:v>42285</c:v>
                </c:pt>
                <c:pt idx="1773">
                  <c:v>42286</c:v>
                </c:pt>
                <c:pt idx="1774">
                  <c:v>42287</c:v>
                </c:pt>
                <c:pt idx="1775">
                  <c:v>42288</c:v>
                </c:pt>
                <c:pt idx="1776">
                  <c:v>42289</c:v>
                </c:pt>
                <c:pt idx="1777">
                  <c:v>42290</c:v>
                </c:pt>
                <c:pt idx="1778">
                  <c:v>42291</c:v>
                </c:pt>
                <c:pt idx="1779">
                  <c:v>42292</c:v>
                </c:pt>
                <c:pt idx="1780">
                  <c:v>42293</c:v>
                </c:pt>
                <c:pt idx="1781">
                  <c:v>42294</c:v>
                </c:pt>
                <c:pt idx="1782">
                  <c:v>42295</c:v>
                </c:pt>
                <c:pt idx="1783">
                  <c:v>42296</c:v>
                </c:pt>
                <c:pt idx="1784">
                  <c:v>42297</c:v>
                </c:pt>
                <c:pt idx="1785">
                  <c:v>42298</c:v>
                </c:pt>
                <c:pt idx="1786">
                  <c:v>42299</c:v>
                </c:pt>
                <c:pt idx="1787">
                  <c:v>42300</c:v>
                </c:pt>
                <c:pt idx="1788">
                  <c:v>42301</c:v>
                </c:pt>
                <c:pt idx="1789">
                  <c:v>42302</c:v>
                </c:pt>
                <c:pt idx="1790">
                  <c:v>42303</c:v>
                </c:pt>
                <c:pt idx="1791">
                  <c:v>42304</c:v>
                </c:pt>
                <c:pt idx="1792">
                  <c:v>42305</c:v>
                </c:pt>
                <c:pt idx="1793">
                  <c:v>42306</c:v>
                </c:pt>
                <c:pt idx="1794">
                  <c:v>42307</c:v>
                </c:pt>
                <c:pt idx="1795">
                  <c:v>42308</c:v>
                </c:pt>
                <c:pt idx="1796">
                  <c:v>42309</c:v>
                </c:pt>
                <c:pt idx="1797">
                  <c:v>42310</c:v>
                </c:pt>
                <c:pt idx="1798">
                  <c:v>42311</c:v>
                </c:pt>
                <c:pt idx="1799">
                  <c:v>42312</c:v>
                </c:pt>
                <c:pt idx="1800">
                  <c:v>42313</c:v>
                </c:pt>
                <c:pt idx="1801">
                  <c:v>42314</c:v>
                </c:pt>
                <c:pt idx="1802">
                  <c:v>42315</c:v>
                </c:pt>
                <c:pt idx="1803">
                  <c:v>42316</c:v>
                </c:pt>
                <c:pt idx="1804">
                  <c:v>42317</c:v>
                </c:pt>
                <c:pt idx="1805">
                  <c:v>42318</c:v>
                </c:pt>
                <c:pt idx="1806">
                  <c:v>42319</c:v>
                </c:pt>
                <c:pt idx="1807">
                  <c:v>42320</c:v>
                </c:pt>
                <c:pt idx="1808">
                  <c:v>42321</c:v>
                </c:pt>
                <c:pt idx="1809">
                  <c:v>42322</c:v>
                </c:pt>
                <c:pt idx="1810">
                  <c:v>42323</c:v>
                </c:pt>
                <c:pt idx="1811">
                  <c:v>42324</c:v>
                </c:pt>
                <c:pt idx="1812">
                  <c:v>42325</c:v>
                </c:pt>
                <c:pt idx="1813">
                  <c:v>42326</c:v>
                </c:pt>
                <c:pt idx="1814">
                  <c:v>42327</c:v>
                </c:pt>
                <c:pt idx="1815">
                  <c:v>42328</c:v>
                </c:pt>
                <c:pt idx="1816">
                  <c:v>42329</c:v>
                </c:pt>
                <c:pt idx="1817">
                  <c:v>42330</c:v>
                </c:pt>
                <c:pt idx="1818">
                  <c:v>42331</c:v>
                </c:pt>
                <c:pt idx="1819">
                  <c:v>42332</c:v>
                </c:pt>
                <c:pt idx="1820">
                  <c:v>42333</c:v>
                </c:pt>
                <c:pt idx="1821">
                  <c:v>42334</c:v>
                </c:pt>
                <c:pt idx="1822">
                  <c:v>42335</c:v>
                </c:pt>
                <c:pt idx="1823">
                  <c:v>42336</c:v>
                </c:pt>
                <c:pt idx="1824">
                  <c:v>42337</c:v>
                </c:pt>
                <c:pt idx="1825">
                  <c:v>42338</c:v>
                </c:pt>
                <c:pt idx="1826">
                  <c:v>42339</c:v>
                </c:pt>
                <c:pt idx="1827">
                  <c:v>42340</c:v>
                </c:pt>
                <c:pt idx="1828">
                  <c:v>42341</c:v>
                </c:pt>
                <c:pt idx="1829">
                  <c:v>42342</c:v>
                </c:pt>
                <c:pt idx="1830">
                  <c:v>42343</c:v>
                </c:pt>
                <c:pt idx="1831">
                  <c:v>42344</c:v>
                </c:pt>
                <c:pt idx="1832">
                  <c:v>42345</c:v>
                </c:pt>
                <c:pt idx="1833">
                  <c:v>42346</c:v>
                </c:pt>
                <c:pt idx="1834">
                  <c:v>42347</c:v>
                </c:pt>
                <c:pt idx="1835">
                  <c:v>42348</c:v>
                </c:pt>
                <c:pt idx="1836">
                  <c:v>42349</c:v>
                </c:pt>
                <c:pt idx="1837">
                  <c:v>42350</c:v>
                </c:pt>
                <c:pt idx="1838">
                  <c:v>42351</c:v>
                </c:pt>
                <c:pt idx="1839">
                  <c:v>42352</c:v>
                </c:pt>
                <c:pt idx="1840">
                  <c:v>42353</c:v>
                </c:pt>
                <c:pt idx="1841">
                  <c:v>42354</c:v>
                </c:pt>
                <c:pt idx="1842">
                  <c:v>42355</c:v>
                </c:pt>
                <c:pt idx="1843">
                  <c:v>42356</c:v>
                </c:pt>
                <c:pt idx="1844">
                  <c:v>42357</c:v>
                </c:pt>
                <c:pt idx="1845">
                  <c:v>42358</c:v>
                </c:pt>
                <c:pt idx="1846">
                  <c:v>42359</c:v>
                </c:pt>
                <c:pt idx="1847">
                  <c:v>42360</c:v>
                </c:pt>
                <c:pt idx="1848">
                  <c:v>42361</c:v>
                </c:pt>
                <c:pt idx="1849">
                  <c:v>42362</c:v>
                </c:pt>
                <c:pt idx="1850">
                  <c:v>42363</c:v>
                </c:pt>
                <c:pt idx="1851">
                  <c:v>42364</c:v>
                </c:pt>
                <c:pt idx="1852">
                  <c:v>42365</c:v>
                </c:pt>
                <c:pt idx="1853">
                  <c:v>42366</c:v>
                </c:pt>
                <c:pt idx="1854">
                  <c:v>42367</c:v>
                </c:pt>
                <c:pt idx="1855">
                  <c:v>42368</c:v>
                </c:pt>
                <c:pt idx="1856">
                  <c:v>42369</c:v>
                </c:pt>
                <c:pt idx="1857">
                  <c:v>42370</c:v>
                </c:pt>
                <c:pt idx="1858">
                  <c:v>42371</c:v>
                </c:pt>
                <c:pt idx="1859">
                  <c:v>42372</c:v>
                </c:pt>
                <c:pt idx="1860">
                  <c:v>42373</c:v>
                </c:pt>
                <c:pt idx="1861">
                  <c:v>42374</c:v>
                </c:pt>
                <c:pt idx="1862">
                  <c:v>42375</c:v>
                </c:pt>
                <c:pt idx="1863">
                  <c:v>42376</c:v>
                </c:pt>
                <c:pt idx="1864">
                  <c:v>42377</c:v>
                </c:pt>
                <c:pt idx="1865">
                  <c:v>42378</c:v>
                </c:pt>
                <c:pt idx="1866">
                  <c:v>42379</c:v>
                </c:pt>
                <c:pt idx="1867">
                  <c:v>42380</c:v>
                </c:pt>
                <c:pt idx="1868">
                  <c:v>42381</c:v>
                </c:pt>
                <c:pt idx="1869">
                  <c:v>42382</c:v>
                </c:pt>
                <c:pt idx="1870">
                  <c:v>42383</c:v>
                </c:pt>
                <c:pt idx="1871">
                  <c:v>42384</c:v>
                </c:pt>
                <c:pt idx="1872">
                  <c:v>42385</c:v>
                </c:pt>
                <c:pt idx="1873">
                  <c:v>42386</c:v>
                </c:pt>
                <c:pt idx="1874">
                  <c:v>42387</c:v>
                </c:pt>
                <c:pt idx="1875">
                  <c:v>42388</c:v>
                </c:pt>
                <c:pt idx="1876">
                  <c:v>42389</c:v>
                </c:pt>
                <c:pt idx="1877">
                  <c:v>42390</c:v>
                </c:pt>
                <c:pt idx="1878">
                  <c:v>42391</c:v>
                </c:pt>
                <c:pt idx="1879">
                  <c:v>42392</c:v>
                </c:pt>
                <c:pt idx="1880">
                  <c:v>42393</c:v>
                </c:pt>
                <c:pt idx="1881">
                  <c:v>42394</c:v>
                </c:pt>
                <c:pt idx="1882">
                  <c:v>42395</c:v>
                </c:pt>
                <c:pt idx="1883">
                  <c:v>42396</c:v>
                </c:pt>
                <c:pt idx="1884">
                  <c:v>42397</c:v>
                </c:pt>
                <c:pt idx="1885">
                  <c:v>42398</c:v>
                </c:pt>
                <c:pt idx="1886">
                  <c:v>42399</c:v>
                </c:pt>
                <c:pt idx="1887">
                  <c:v>42400</c:v>
                </c:pt>
                <c:pt idx="1888">
                  <c:v>42401</c:v>
                </c:pt>
                <c:pt idx="1889">
                  <c:v>42402</c:v>
                </c:pt>
                <c:pt idx="1890">
                  <c:v>42403</c:v>
                </c:pt>
                <c:pt idx="1891">
                  <c:v>42404</c:v>
                </c:pt>
                <c:pt idx="1892">
                  <c:v>42405</c:v>
                </c:pt>
                <c:pt idx="1893">
                  <c:v>42406</c:v>
                </c:pt>
                <c:pt idx="1894">
                  <c:v>42407</c:v>
                </c:pt>
                <c:pt idx="1895">
                  <c:v>42408</c:v>
                </c:pt>
                <c:pt idx="1896">
                  <c:v>42409</c:v>
                </c:pt>
                <c:pt idx="1897">
                  <c:v>42410</c:v>
                </c:pt>
                <c:pt idx="1898">
                  <c:v>42411</c:v>
                </c:pt>
                <c:pt idx="1899">
                  <c:v>42412</c:v>
                </c:pt>
                <c:pt idx="1900">
                  <c:v>42413</c:v>
                </c:pt>
                <c:pt idx="1901">
                  <c:v>42414</c:v>
                </c:pt>
                <c:pt idx="1902">
                  <c:v>42415</c:v>
                </c:pt>
                <c:pt idx="1903">
                  <c:v>42416</c:v>
                </c:pt>
                <c:pt idx="1904">
                  <c:v>42417</c:v>
                </c:pt>
                <c:pt idx="1905">
                  <c:v>42418</c:v>
                </c:pt>
                <c:pt idx="1906">
                  <c:v>42419</c:v>
                </c:pt>
                <c:pt idx="1907">
                  <c:v>42420</c:v>
                </c:pt>
                <c:pt idx="1908">
                  <c:v>42421</c:v>
                </c:pt>
                <c:pt idx="1909">
                  <c:v>42422</c:v>
                </c:pt>
                <c:pt idx="1910">
                  <c:v>42423</c:v>
                </c:pt>
                <c:pt idx="1911">
                  <c:v>42424</c:v>
                </c:pt>
                <c:pt idx="1912">
                  <c:v>42425</c:v>
                </c:pt>
                <c:pt idx="1913">
                  <c:v>42426</c:v>
                </c:pt>
                <c:pt idx="1914">
                  <c:v>42427</c:v>
                </c:pt>
                <c:pt idx="1915">
                  <c:v>42428</c:v>
                </c:pt>
                <c:pt idx="1916">
                  <c:v>42429</c:v>
                </c:pt>
                <c:pt idx="1917">
                  <c:v>42430</c:v>
                </c:pt>
                <c:pt idx="1918">
                  <c:v>42431</c:v>
                </c:pt>
                <c:pt idx="1919">
                  <c:v>42432</c:v>
                </c:pt>
                <c:pt idx="1920">
                  <c:v>42433</c:v>
                </c:pt>
                <c:pt idx="1921">
                  <c:v>42434</c:v>
                </c:pt>
                <c:pt idx="1922">
                  <c:v>42435</c:v>
                </c:pt>
                <c:pt idx="1923">
                  <c:v>42436</c:v>
                </c:pt>
                <c:pt idx="1924">
                  <c:v>42437</c:v>
                </c:pt>
                <c:pt idx="1925">
                  <c:v>42438</c:v>
                </c:pt>
                <c:pt idx="1926">
                  <c:v>42439</c:v>
                </c:pt>
                <c:pt idx="1927">
                  <c:v>42440</c:v>
                </c:pt>
                <c:pt idx="1928">
                  <c:v>42441</c:v>
                </c:pt>
                <c:pt idx="1929">
                  <c:v>42442</c:v>
                </c:pt>
                <c:pt idx="1930">
                  <c:v>42443</c:v>
                </c:pt>
                <c:pt idx="1931">
                  <c:v>42444</c:v>
                </c:pt>
                <c:pt idx="1932">
                  <c:v>42445</c:v>
                </c:pt>
                <c:pt idx="1933">
                  <c:v>42446</c:v>
                </c:pt>
                <c:pt idx="1934">
                  <c:v>42447</c:v>
                </c:pt>
                <c:pt idx="1935">
                  <c:v>42448</c:v>
                </c:pt>
                <c:pt idx="1936">
                  <c:v>42449</c:v>
                </c:pt>
                <c:pt idx="1937">
                  <c:v>42450</c:v>
                </c:pt>
                <c:pt idx="1938">
                  <c:v>42451</c:v>
                </c:pt>
                <c:pt idx="1939">
                  <c:v>42452</c:v>
                </c:pt>
                <c:pt idx="1940">
                  <c:v>42453</c:v>
                </c:pt>
                <c:pt idx="1941">
                  <c:v>42454</c:v>
                </c:pt>
                <c:pt idx="1942">
                  <c:v>42455</c:v>
                </c:pt>
                <c:pt idx="1943">
                  <c:v>42456</c:v>
                </c:pt>
                <c:pt idx="1944">
                  <c:v>42457</c:v>
                </c:pt>
                <c:pt idx="1945">
                  <c:v>42458</c:v>
                </c:pt>
                <c:pt idx="1946">
                  <c:v>42459</c:v>
                </c:pt>
                <c:pt idx="1947">
                  <c:v>42460</c:v>
                </c:pt>
                <c:pt idx="1948">
                  <c:v>42461</c:v>
                </c:pt>
                <c:pt idx="1949">
                  <c:v>42462</c:v>
                </c:pt>
                <c:pt idx="1950">
                  <c:v>42463</c:v>
                </c:pt>
                <c:pt idx="1951">
                  <c:v>42464</c:v>
                </c:pt>
                <c:pt idx="1952">
                  <c:v>42465</c:v>
                </c:pt>
                <c:pt idx="1953">
                  <c:v>42466</c:v>
                </c:pt>
                <c:pt idx="1954">
                  <c:v>42467</c:v>
                </c:pt>
                <c:pt idx="1955">
                  <c:v>42468</c:v>
                </c:pt>
                <c:pt idx="1956">
                  <c:v>42469</c:v>
                </c:pt>
                <c:pt idx="1957">
                  <c:v>42470</c:v>
                </c:pt>
                <c:pt idx="1958">
                  <c:v>42471</c:v>
                </c:pt>
                <c:pt idx="1959">
                  <c:v>42472</c:v>
                </c:pt>
                <c:pt idx="1960">
                  <c:v>42473</c:v>
                </c:pt>
                <c:pt idx="1961">
                  <c:v>42474</c:v>
                </c:pt>
                <c:pt idx="1962">
                  <c:v>42475</c:v>
                </c:pt>
                <c:pt idx="1963">
                  <c:v>42476</c:v>
                </c:pt>
                <c:pt idx="1964">
                  <c:v>42477</c:v>
                </c:pt>
                <c:pt idx="1965">
                  <c:v>42478</c:v>
                </c:pt>
                <c:pt idx="1966">
                  <c:v>42479</c:v>
                </c:pt>
                <c:pt idx="1967">
                  <c:v>42480</c:v>
                </c:pt>
                <c:pt idx="1968">
                  <c:v>42481</c:v>
                </c:pt>
                <c:pt idx="1969">
                  <c:v>42482</c:v>
                </c:pt>
                <c:pt idx="1970">
                  <c:v>42483</c:v>
                </c:pt>
                <c:pt idx="1971">
                  <c:v>42484</c:v>
                </c:pt>
                <c:pt idx="1972">
                  <c:v>42485</c:v>
                </c:pt>
                <c:pt idx="1973">
                  <c:v>42486</c:v>
                </c:pt>
                <c:pt idx="1974">
                  <c:v>42487</c:v>
                </c:pt>
                <c:pt idx="1975">
                  <c:v>42488</c:v>
                </c:pt>
                <c:pt idx="1976">
                  <c:v>42489</c:v>
                </c:pt>
                <c:pt idx="1977">
                  <c:v>42490</c:v>
                </c:pt>
                <c:pt idx="1978">
                  <c:v>42491</c:v>
                </c:pt>
                <c:pt idx="1979">
                  <c:v>42492</c:v>
                </c:pt>
                <c:pt idx="1980">
                  <c:v>42493</c:v>
                </c:pt>
                <c:pt idx="1981">
                  <c:v>42494</c:v>
                </c:pt>
                <c:pt idx="1982">
                  <c:v>42495</c:v>
                </c:pt>
                <c:pt idx="1983">
                  <c:v>42496</c:v>
                </c:pt>
                <c:pt idx="1984">
                  <c:v>42497</c:v>
                </c:pt>
                <c:pt idx="1985">
                  <c:v>42498</c:v>
                </c:pt>
                <c:pt idx="1986">
                  <c:v>42499</c:v>
                </c:pt>
                <c:pt idx="1987">
                  <c:v>42500</c:v>
                </c:pt>
                <c:pt idx="1988">
                  <c:v>42501</c:v>
                </c:pt>
                <c:pt idx="1989">
                  <c:v>42502</c:v>
                </c:pt>
                <c:pt idx="1990">
                  <c:v>42503</c:v>
                </c:pt>
                <c:pt idx="1991">
                  <c:v>42504</c:v>
                </c:pt>
                <c:pt idx="1992">
                  <c:v>42505</c:v>
                </c:pt>
                <c:pt idx="1993">
                  <c:v>42506</c:v>
                </c:pt>
                <c:pt idx="1994">
                  <c:v>42507</c:v>
                </c:pt>
                <c:pt idx="1995">
                  <c:v>42508</c:v>
                </c:pt>
                <c:pt idx="1996">
                  <c:v>42509</c:v>
                </c:pt>
                <c:pt idx="1997">
                  <c:v>42510</c:v>
                </c:pt>
                <c:pt idx="1998">
                  <c:v>42511</c:v>
                </c:pt>
                <c:pt idx="1999">
                  <c:v>42512</c:v>
                </c:pt>
                <c:pt idx="2000">
                  <c:v>42513</c:v>
                </c:pt>
                <c:pt idx="2001">
                  <c:v>42514</c:v>
                </c:pt>
                <c:pt idx="2002">
                  <c:v>42515</c:v>
                </c:pt>
                <c:pt idx="2003">
                  <c:v>42516</c:v>
                </c:pt>
                <c:pt idx="2004">
                  <c:v>42517</c:v>
                </c:pt>
                <c:pt idx="2005">
                  <c:v>42518</c:v>
                </c:pt>
                <c:pt idx="2006">
                  <c:v>42519</c:v>
                </c:pt>
                <c:pt idx="2007">
                  <c:v>42520</c:v>
                </c:pt>
                <c:pt idx="2008">
                  <c:v>42521</c:v>
                </c:pt>
                <c:pt idx="2009">
                  <c:v>42522</c:v>
                </c:pt>
                <c:pt idx="2010">
                  <c:v>42523</c:v>
                </c:pt>
                <c:pt idx="2011">
                  <c:v>42524</c:v>
                </c:pt>
                <c:pt idx="2012">
                  <c:v>42525</c:v>
                </c:pt>
                <c:pt idx="2013">
                  <c:v>42526</c:v>
                </c:pt>
                <c:pt idx="2014">
                  <c:v>42527</c:v>
                </c:pt>
                <c:pt idx="2015">
                  <c:v>42528</c:v>
                </c:pt>
                <c:pt idx="2016">
                  <c:v>42529</c:v>
                </c:pt>
                <c:pt idx="2017">
                  <c:v>42530</c:v>
                </c:pt>
                <c:pt idx="2018">
                  <c:v>42531</c:v>
                </c:pt>
                <c:pt idx="2019">
                  <c:v>42532</c:v>
                </c:pt>
                <c:pt idx="2020">
                  <c:v>42533</c:v>
                </c:pt>
                <c:pt idx="2021">
                  <c:v>42534</c:v>
                </c:pt>
                <c:pt idx="2022">
                  <c:v>42535</c:v>
                </c:pt>
                <c:pt idx="2023">
                  <c:v>42536</c:v>
                </c:pt>
                <c:pt idx="2024">
                  <c:v>42537</c:v>
                </c:pt>
                <c:pt idx="2025">
                  <c:v>42538</c:v>
                </c:pt>
                <c:pt idx="2026">
                  <c:v>42539</c:v>
                </c:pt>
                <c:pt idx="2027">
                  <c:v>42540</c:v>
                </c:pt>
                <c:pt idx="2028">
                  <c:v>42541</c:v>
                </c:pt>
                <c:pt idx="2029">
                  <c:v>42542</c:v>
                </c:pt>
                <c:pt idx="2030">
                  <c:v>42543</c:v>
                </c:pt>
                <c:pt idx="2031">
                  <c:v>42544</c:v>
                </c:pt>
                <c:pt idx="2032">
                  <c:v>42545</c:v>
                </c:pt>
                <c:pt idx="2033">
                  <c:v>42546</c:v>
                </c:pt>
                <c:pt idx="2034">
                  <c:v>42547</c:v>
                </c:pt>
                <c:pt idx="2035">
                  <c:v>42548</c:v>
                </c:pt>
                <c:pt idx="2036">
                  <c:v>42549</c:v>
                </c:pt>
                <c:pt idx="2037">
                  <c:v>42550</c:v>
                </c:pt>
                <c:pt idx="2038">
                  <c:v>42551</c:v>
                </c:pt>
                <c:pt idx="2039">
                  <c:v>42552</c:v>
                </c:pt>
                <c:pt idx="2040">
                  <c:v>42553</c:v>
                </c:pt>
                <c:pt idx="2041">
                  <c:v>42554</c:v>
                </c:pt>
                <c:pt idx="2042">
                  <c:v>42555</c:v>
                </c:pt>
                <c:pt idx="2043">
                  <c:v>42556</c:v>
                </c:pt>
                <c:pt idx="2044">
                  <c:v>42557</c:v>
                </c:pt>
                <c:pt idx="2045">
                  <c:v>42558</c:v>
                </c:pt>
                <c:pt idx="2046">
                  <c:v>42559</c:v>
                </c:pt>
                <c:pt idx="2047">
                  <c:v>42560</c:v>
                </c:pt>
                <c:pt idx="2048">
                  <c:v>42561</c:v>
                </c:pt>
                <c:pt idx="2049">
                  <c:v>42562</c:v>
                </c:pt>
                <c:pt idx="2050">
                  <c:v>42563</c:v>
                </c:pt>
                <c:pt idx="2051">
                  <c:v>42564</c:v>
                </c:pt>
                <c:pt idx="2052">
                  <c:v>42565</c:v>
                </c:pt>
                <c:pt idx="2053">
                  <c:v>42566</c:v>
                </c:pt>
                <c:pt idx="2054">
                  <c:v>42567</c:v>
                </c:pt>
                <c:pt idx="2055">
                  <c:v>42568</c:v>
                </c:pt>
                <c:pt idx="2056">
                  <c:v>42569</c:v>
                </c:pt>
                <c:pt idx="2057">
                  <c:v>42570</c:v>
                </c:pt>
                <c:pt idx="2058">
                  <c:v>42571</c:v>
                </c:pt>
                <c:pt idx="2059">
                  <c:v>42572</c:v>
                </c:pt>
                <c:pt idx="2060">
                  <c:v>42573</c:v>
                </c:pt>
                <c:pt idx="2061">
                  <c:v>42574</c:v>
                </c:pt>
                <c:pt idx="2062">
                  <c:v>42575</c:v>
                </c:pt>
                <c:pt idx="2063">
                  <c:v>42576</c:v>
                </c:pt>
                <c:pt idx="2064">
                  <c:v>42577</c:v>
                </c:pt>
                <c:pt idx="2065">
                  <c:v>42578</c:v>
                </c:pt>
                <c:pt idx="2066">
                  <c:v>42579</c:v>
                </c:pt>
                <c:pt idx="2067">
                  <c:v>42580</c:v>
                </c:pt>
                <c:pt idx="2068">
                  <c:v>42581</c:v>
                </c:pt>
                <c:pt idx="2069">
                  <c:v>42582</c:v>
                </c:pt>
                <c:pt idx="2070">
                  <c:v>42583</c:v>
                </c:pt>
                <c:pt idx="2071">
                  <c:v>42584</c:v>
                </c:pt>
                <c:pt idx="2072">
                  <c:v>42585</c:v>
                </c:pt>
                <c:pt idx="2073">
                  <c:v>42586</c:v>
                </c:pt>
                <c:pt idx="2074">
                  <c:v>42587</c:v>
                </c:pt>
                <c:pt idx="2075">
                  <c:v>42588</c:v>
                </c:pt>
                <c:pt idx="2076">
                  <c:v>42589</c:v>
                </c:pt>
                <c:pt idx="2077">
                  <c:v>42590</c:v>
                </c:pt>
                <c:pt idx="2078">
                  <c:v>42591</c:v>
                </c:pt>
                <c:pt idx="2079">
                  <c:v>42592</c:v>
                </c:pt>
                <c:pt idx="2080">
                  <c:v>42593</c:v>
                </c:pt>
                <c:pt idx="2081">
                  <c:v>42594</c:v>
                </c:pt>
                <c:pt idx="2082">
                  <c:v>42595</c:v>
                </c:pt>
                <c:pt idx="2083">
                  <c:v>42596</c:v>
                </c:pt>
                <c:pt idx="2084">
                  <c:v>42597</c:v>
                </c:pt>
                <c:pt idx="2085">
                  <c:v>42598</c:v>
                </c:pt>
                <c:pt idx="2086">
                  <c:v>42599</c:v>
                </c:pt>
                <c:pt idx="2087">
                  <c:v>42600</c:v>
                </c:pt>
                <c:pt idx="2088">
                  <c:v>42601</c:v>
                </c:pt>
                <c:pt idx="2089">
                  <c:v>42602</c:v>
                </c:pt>
                <c:pt idx="2090">
                  <c:v>42603</c:v>
                </c:pt>
                <c:pt idx="2091">
                  <c:v>42604</c:v>
                </c:pt>
                <c:pt idx="2092">
                  <c:v>42605</c:v>
                </c:pt>
                <c:pt idx="2093">
                  <c:v>42606</c:v>
                </c:pt>
                <c:pt idx="2094">
                  <c:v>42607</c:v>
                </c:pt>
                <c:pt idx="2095">
                  <c:v>42608</c:v>
                </c:pt>
                <c:pt idx="2096">
                  <c:v>42609</c:v>
                </c:pt>
                <c:pt idx="2097">
                  <c:v>42610</c:v>
                </c:pt>
                <c:pt idx="2098">
                  <c:v>42611</c:v>
                </c:pt>
                <c:pt idx="2099">
                  <c:v>42612</c:v>
                </c:pt>
                <c:pt idx="2100">
                  <c:v>42613</c:v>
                </c:pt>
                <c:pt idx="2101">
                  <c:v>42614</c:v>
                </c:pt>
                <c:pt idx="2102">
                  <c:v>42615</c:v>
                </c:pt>
                <c:pt idx="2103">
                  <c:v>42616</c:v>
                </c:pt>
                <c:pt idx="2104">
                  <c:v>42617</c:v>
                </c:pt>
                <c:pt idx="2105">
                  <c:v>42618</c:v>
                </c:pt>
                <c:pt idx="2106">
                  <c:v>42619</c:v>
                </c:pt>
                <c:pt idx="2107">
                  <c:v>42620</c:v>
                </c:pt>
                <c:pt idx="2108">
                  <c:v>42621</c:v>
                </c:pt>
                <c:pt idx="2109">
                  <c:v>42622</c:v>
                </c:pt>
                <c:pt idx="2110">
                  <c:v>42623</c:v>
                </c:pt>
                <c:pt idx="2111">
                  <c:v>42624</c:v>
                </c:pt>
                <c:pt idx="2112">
                  <c:v>42625</c:v>
                </c:pt>
                <c:pt idx="2113">
                  <c:v>42626</c:v>
                </c:pt>
                <c:pt idx="2114">
                  <c:v>42627</c:v>
                </c:pt>
                <c:pt idx="2115">
                  <c:v>42628</c:v>
                </c:pt>
                <c:pt idx="2116">
                  <c:v>42629</c:v>
                </c:pt>
                <c:pt idx="2117">
                  <c:v>42630</c:v>
                </c:pt>
                <c:pt idx="2118">
                  <c:v>42631</c:v>
                </c:pt>
                <c:pt idx="2119">
                  <c:v>42632</c:v>
                </c:pt>
                <c:pt idx="2120">
                  <c:v>42633</c:v>
                </c:pt>
                <c:pt idx="2121">
                  <c:v>42634</c:v>
                </c:pt>
                <c:pt idx="2122">
                  <c:v>42635</c:v>
                </c:pt>
                <c:pt idx="2123">
                  <c:v>42636</c:v>
                </c:pt>
                <c:pt idx="2124">
                  <c:v>42637</c:v>
                </c:pt>
                <c:pt idx="2125">
                  <c:v>42638</c:v>
                </c:pt>
                <c:pt idx="2126">
                  <c:v>42639</c:v>
                </c:pt>
                <c:pt idx="2127">
                  <c:v>42640</c:v>
                </c:pt>
                <c:pt idx="2128">
                  <c:v>42641</c:v>
                </c:pt>
                <c:pt idx="2129">
                  <c:v>42642</c:v>
                </c:pt>
                <c:pt idx="2130">
                  <c:v>42643</c:v>
                </c:pt>
                <c:pt idx="2131">
                  <c:v>42644</c:v>
                </c:pt>
                <c:pt idx="2132">
                  <c:v>42645</c:v>
                </c:pt>
                <c:pt idx="2133">
                  <c:v>42646</c:v>
                </c:pt>
                <c:pt idx="2134">
                  <c:v>42647</c:v>
                </c:pt>
                <c:pt idx="2135">
                  <c:v>42648</c:v>
                </c:pt>
                <c:pt idx="2136">
                  <c:v>42649</c:v>
                </c:pt>
                <c:pt idx="2137">
                  <c:v>42650</c:v>
                </c:pt>
                <c:pt idx="2138">
                  <c:v>42651</c:v>
                </c:pt>
                <c:pt idx="2139">
                  <c:v>42652</c:v>
                </c:pt>
                <c:pt idx="2140">
                  <c:v>42653</c:v>
                </c:pt>
                <c:pt idx="2141">
                  <c:v>42654</c:v>
                </c:pt>
                <c:pt idx="2142">
                  <c:v>42655</c:v>
                </c:pt>
                <c:pt idx="2143">
                  <c:v>42656</c:v>
                </c:pt>
                <c:pt idx="2144">
                  <c:v>42657</c:v>
                </c:pt>
                <c:pt idx="2145">
                  <c:v>42658</c:v>
                </c:pt>
                <c:pt idx="2146">
                  <c:v>42659</c:v>
                </c:pt>
                <c:pt idx="2147">
                  <c:v>42660</c:v>
                </c:pt>
                <c:pt idx="2148">
                  <c:v>42661</c:v>
                </c:pt>
                <c:pt idx="2149">
                  <c:v>42662</c:v>
                </c:pt>
                <c:pt idx="2150">
                  <c:v>42663</c:v>
                </c:pt>
                <c:pt idx="2151">
                  <c:v>42664</c:v>
                </c:pt>
                <c:pt idx="2152">
                  <c:v>42665</c:v>
                </c:pt>
                <c:pt idx="2153">
                  <c:v>42666</c:v>
                </c:pt>
                <c:pt idx="2154">
                  <c:v>42667</c:v>
                </c:pt>
                <c:pt idx="2155">
                  <c:v>42668</c:v>
                </c:pt>
                <c:pt idx="2156">
                  <c:v>42669</c:v>
                </c:pt>
                <c:pt idx="2157">
                  <c:v>42670</c:v>
                </c:pt>
                <c:pt idx="2158">
                  <c:v>42671</c:v>
                </c:pt>
                <c:pt idx="2159">
                  <c:v>42672</c:v>
                </c:pt>
                <c:pt idx="2160">
                  <c:v>42673</c:v>
                </c:pt>
                <c:pt idx="2161">
                  <c:v>42674</c:v>
                </c:pt>
                <c:pt idx="2162">
                  <c:v>42675</c:v>
                </c:pt>
                <c:pt idx="2163">
                  <c:v>42676</c:v>
                </c:pt>
                <c:pt idx="2164">
                  <c:v>42677</c:v>
                </c:pt>
                <c:pt idx="2165">
                  <c:v>42678</c:v>
                </c:pt>
                <c:pt idx="2166">
                  <c:v>42679</c:v>
                </c:pt>
                <c:pt idx="2167">
                  <c:v>42680</c:v>
                </c:pt>
                <c:pt idx="2168">
                  <c:v>42681</c:v>
                </c:pt>
                <c:pt idx="2169">
                  <c:v>42682</c:v>
                </c:pt>
                <c:pt idx="2170">
                  <c:v>42683</c:v>
                </c:pt>
                <c:pt idx="2171">
                  <c:v>42684</c:v>
                </c:pt>
                <c:pt idx="2172">
                  <c:v>42685</c:v>
                </c:pt>
                <c:pt idx="2173">
                  <c:v>42686</c:v>
                </c:pt>
                <c:pt idx="2174">
                  <c:v>42687</c:v>
                </c:pt>
                <c:pt idx="2175">
                  <c:v>42688</c:v>
                </c:pt>
                <c:pt idx="2176">
                  <c:v>42689</c:v>
                </c:pt>
                <c:pt idx="2177">
                  <c:v>42690</c:v>
                </c:pt>
                <c:pt idx="2178">
                  <c:v>42691</c:v>
                </c:pt>
                <c:pt idx="2179">
                  <c:v>42692</c:v>
                </c:pt>
                <c:pt idx="2180">
                  <c:v>42693</c:v>
                </c:pt>
                <c:pt idx="2181">
                  <c:v>42694</c:v>
                </c:pt>
                <c:pt idx="2182">
                  <c:v>42695</c:v>
                </c:pt>
                <c:pt idx="2183">
                  <c:v>42696</c:v>
                </c:pt>
                <c:pt idx="2184">
                  <c:v>42697</c:v>
                </c:pt>
                <c:pt idx="2185">
                  <c:v>42698</c:v>
                </c:pt>
                <c:pt idx="2186">
                  <c:v>42699</c:v>
                </c:pt>
                <c:pt idx="2187">
                  <c:v>42700</c:v>
                </c:pt>
                <c:pt idx="2188">
                  <c:v>42701</c:v>
                </c:pt>
                <c:pt idx="2189">
                  <c:v>42702</c:v>
                </c:pt>
                <c:pt idx="2190">
                  <c:v>42703</c:v>
                </c:pt>
                <c:pt idx="2191">
                  <c:v>42704</c:v>
                </c:pt>
                <c:pt idx="2192">
                  <c:v>42705</c:v>
                </c:pt>
                <c:pt idx="2193">
                  <c:v>42706</c:v>
                </c:pt>
                <c:pt idx="2194">
                  <c:v>42707</c:v>
                </c:pt>
                <c:pt idx="2195">
                  <c:v>42708</c:v>
                </c:pt>
                <c:pt idx="2196">
                  <c:v>42709</c:v>
                </c:pt>
                <c:pt idx="2197">
                  <c:v>42710</c:v>
                </c:pt>
                <c:pt idx="2198">
                  <c:v>42711</c:v>
                </c:pt>
                <c:pt idx="2199">
                  <c:v>42712</c:v>
                </c:pt>
                <c:pt idx="2200">
                  <c:v>42713</c:v>
                </c:pt>
                <c:pt idx="2201">
                  <c:v>42714</c:v>
                </c:pt>
                <c:pt idx="2202">
                  <c:v>42715</c:v>
                </c:pt>
                <c:pt idx="2203">
                  <c:v>42716</c:v>
                </c:pt>
                <c:pt idx="2204">
                  <c:v>42717</c:v>
                </c:pt>
                <c:pt idx="2205">
                  <c:v>42718</c:v>
                </c:pt>
                <c:pt idx="2206">
                  <c:v>42719</c:v>
                </c:pt>
                <c:pt idx="2207">
                  <c:v>42720</c:v>
                </c:pt>
                <c:pt idx="2208">
                  <c:v>42721</c:v>
                </c:pt>
                <c:pt idx="2209">
                  <c:v>42722</c:v>
                </c:pt>
                <c:pt idx="2210">
                  <c:v>42723</c:v>
                </c:pt>
                <c:pt idx="2211">
                  <c:v>42724</c:v>
                </c:pt>
                <c:pt idx="2212">
                  <c:v>42725</c:v>
                </c:pt>
                <c:pt idx="2213">
                  <c:v>42726</c:v>
                </c:pt>
                <c:pt idx="2214">
                  <c:v>42727</c:v>
                </c:pt>
                <c:pt idx="2215">
                  <c:v>42728</c:v>
                </c:pt>
                <c:pt idx="2216">
                  <c:v>42729</c:v>
                </c:pt>
                <c:pt idx="2217">
                  <c:v>42730</c:v>
                </c:pt>
                <c:pt idx="2218">
                  <c:v>42731</c:v>
                </c:pt>
                <c:pt idx="2219">
                  <c:v>42732</c:v>
                </c:pt>
                <c:pt idx="2220">
                  <c:v>42733</c:v>
                </c:pt>
                <c:pt idx="2221">
                  <c:v>42734</c:v>
                </c:pt>
                <c:pt idx="2222">
                  <c:v>42735</c:v>
                </c:pt>
                <c:pt idx="2223">
                  <c:v>42736</c:v>
                </c:pt>
                <c:pt idx="2224">
                  <c:v>42737</c:v>
                </c:pt>
                <c:pt idx="2225">
                  <c:v>42738</c:v>
                </c:pt>
                <c:pt idx="2226">
                  <c:v>42739</c:v>
                </c:pt>
                <c:pt idx="2227">
                  <c:v>42740</c:v>
                </c:pt>
                <c:pt idx="2228">
                  <c:v>42741</c:v>
                </c:pt>
                <c:pt idx="2229">
                  <c:v>42742</c:v>
                </c:pt>
                <c:pt idx="2230">
                  <c:v>42743</c:v>
                </c:pt>
                <c:pt idx="2231">
                  <c:v>42744</c:v>
                </c:pt>
                <c:pt idx="2232">
                  <c:v>42745</c:v>
                </c:pt>
                <c:pt idx="2233">
                  <c:v>42746</c:v>
                </c:pt>
                <c:pt idx="2234">
                  <c:v>42747</c:v>
                </c:pt>
                <c:pt idx="2235">
                  <c:v>42748</c:v>
                </c:pt>
                <c:pt idx="2236">
                  <c:v>42749</c:v>
                </c:pt>
                <c:pt idx="2237">
                  <c:v>42750</c:v>
                </c:pt>
                <c:pt idx="2238">
                  <c:v>42751</c:v>
                </c:pt>
                <c:pt idx="2239">
                  <c:v>42752</c:v>
                </c:pt>
                <c:pt idx="2240">
                  <c:v>42753</c:v>
                </c:pt>
                <c:pt idx="2241">
                  <c:v>42754</c:v>
                </c:pt>
                <c:pt idx="2242">
                  <c:v>42755</c:v>
                </c:pt>
                <c:pt idx="2243">
                  <c:v>42756</c:v>
                </c:pt>
                <c:pt idx="2244">
                  <c:v>42757</c:v>
                </c:pt>
                <c:pt idx="2245">
                  <c:v>42758</c:v>
                </c:pt>
                <c:pt idx="2246">
                  <c:v>42759</c:v>
                </c:pt>
                <c:pt idx="2247">
                  <c:v>42760</c:v>
                </c:pt>
                <c:pt idx="2248">
                  <c:v>42761</c:v>
                </c:pt>
                <c:pt idx="2249">
                  <c:v>42762</c:v>
                </c:pt>
                <c:pt idx="2250">
                  <c:v>42763</c:v>
                </c:pt>
                <c:pt idx="2251">
                  <c:v>42764</c:v>
                </c:pt>
                <c:pt idx="2252">
                  <c:v>42765</c:v>
                </c:pt>
                <c:pt idx="2253">
                  <c:v>42766</c:v>
                </c:pt>
                <c:pt idx="2254">
                  <c:v>42767</c:v>
                </c:pt>
                <c:pt idx="2255">
                  <c:v>42768</c:v>
                </c:pt>
                <c:pt idx="2256">
                  <c:v>42769</c:v>
                </c:pt>
                <c:pt idx="2257">
                  <c:v>42770</c:v>
                </c:pt>
                <c:pt idx="2258">
                  <c:v>42771</c:v>
                </c:pt>
                <c:pt idx="2259">
                  <c:v>42772</c:v>
                </c:pt>
                <c:pt idx="2260">
                  <c:v>42773</c:v>
                </c:pt>
                <c:pt idx="2261">
                  <c:v>42774</c:v>
                </c:pt>
                <c:pt idx="2262">
                  <c:v>42775</c:v>
                </c:pt>
                <c:pt idx="2263">
                  <c:v>42776</c:v>
                </c:pt>
                <c:pt idx="2264">
                  <c:v>42777</c:v>
                </c:pt>
                <c:pt idx="2265">
                  <c:v>42778</c:v>
                </c:pt>
                <c:pt idx="2266">
                  <c:v>42779</c:v>
                </c:pt>
                <c:pt idx="2267">
                  <c:v>42780</c:v>
                </c:pt>
                <c:pt idx="2268">
                  <c:v>42781</c:v>
                </c:pt>
                <c:pt idx="2269">
                  <c:v>42782</c:v>
                </c:pt>
                <c:pt idx="2270">
                  <c:v>42783</c:v>
                </c:pt>
                <c:pt idx="2271">
                  <c:v>42784</c:v>
                </c:pt>
                <c:pt idx="2272">
                  <c:v>42785</c:v>
                </c:pt>
                <c:pt idx="2273">
                  <c:v>42786</c:v>
                </c:pt>
                <c:pt idx="2274">
                  <c:v>42787</c:v>
                </c:pt>
                <c:pt idx="2275">
                  <c:v>42788</c:v>
                </c:pt>
                <c:pt idx="2276">
                  <c:v>42789</c:v>
                </c:pt>
                <c:pt idx="2277">
                  <c:v>42790</c:v>
                </c:pt>
                <c:pt idx="2278">
                  <c:v>42791</c:v>
                </c:pt>
                <c:pt idx="2279">
                  <c:v>42792</c:v>
                </c:pt>
                <c:pt idx="2280">
                  <c:v>42793</c:v>
                </c:pt>
                <c:pt idx="2281">
                  <c:v>42794</c:v>
                </c:pt>
                <c:pt idx="2282">
                  <c:v>42795</c:v>
                </c:pt>
                <c:pt idx="2283">
                  <c:v>42796</c:v>
                </c:pt>
                <c:pt idx="2284">
                  <c:v>42797</c:v>
                </c:pt>
                <c:pt idx="2285">
                  <c:v>42798</c:v>
                </c:pt>
                <c:pt idx="2286">
                  <c:v>42799</c:v>
                </c:pt>
                <c:pt idx="2287">
                  <c:v>42800</c:v>
                </c:pt>
                <c:pt idx="2288">
                  <c:v>42801</c:v>
                </c:pt>
                <c:pt idx="2289">
                  <c:v>42802</c:v>
                </c:pt>
                <c:pt idx="2290">
                  <c:v>42803</c:v>
                </c:pt>
                <c:pt idx="2291">
                  <c:v>42804</c:v>
                </c:pt>
                <c:pt idx="2292">
                  <c:v>42805</c:v>
                </c:pt>
                <c:pt idx="2293">
                  <c:v>42806</c:v>
                </c:pt>
                <c:pt idx="2294">
                  <c:v>42807</c:v>
                </c:pt>
                <c:pt idx="2295">
                  <c:v>42808</c:v>
                </c:pt>
                <c:pt idx="2296">
                  <c:v>42809</c:v>
                </c:pt>
                <c:pt idx="2297">
                  <c:v>42810</c:v>
                </c:pt>
                <c:pt idx="2298">
                  <c:v>42811</c:v>
                </c:pt>
                <c:pt idx="2299">
                  <c:v>42812</c:v>
                </c:pt>
                <c:pt idx="2300">
                  <c:v>42813</c:v>
                </c:pt>
                <c:pt idx="2301">
                  <c:v>42814</c:v>
                </c:pt>
                <c:pt idx="2302">
                  <c:v>42815</c:v>
                </c:pt>
                <c:pt idx="2303">
                  <c:v>42816</c:v>
                </c:pt>
                <c:pt idx="2304">
                  <c:v>42817</c:v>
                </c:pt>
                <c:pt idx="2305">
                  <c:v>42818</c:v>
                </c:pt>
                <c:pt idx="2306">
                  <c:v>42819</c:v>
                </c:pt>
                <c:pt idx="2307">
                  <c:v>42820</c:v>
                </c:pt>
                <c:pt idx="2308">
                  <c:v>42821</c:v>
                </c:pt>
                <c:pt idx="2309">
                  <c:v>42822</c:v>
                </c:pt>
                <c:pt idx="2310">
                  <c:v>42823</c:v>
                </c:pt>
                <c:pt idx="2311">
                  <c:v>42824</c:v>
                </c:pt>
                <c:pt idx="2312">
                  <c:v>42825</c:v>
                </c:pt>
                <c:pt idx="2313">
                  <c:v>42826</c:v>
                </c:pt>
                <c:pt idx="2314">
                  <c:v>42827</c:v>
                </c:pt>
                <c:pt idx="2315">
                  <c:v>42828</c:v>
                </c:pt>
                <c:pt idx="2316">
                  <c:v>42829</c:v>
                </c:pt>
                <c:pt idx="2317">
                  <c:v>42830</c:v>
                </c:pt>
                <c:pt idx="2318">
                  <c:v>42831</c:v>
                </c:pt>
                <c:pt idx="2319">
                  <c:v>42832</c:v>
                </c:pt>
                <c:pt idx="2320">
                  <c:v>42833</c:v>
                </c:pt>
                <c:pt idx="2321">
                  <c:v>42834</c:v>
                </c:pt>
                <c:pt idx="2322">
                  <c:v>42835</c:v>
                </c:pt>
                <c:pt idx="2323">
                  <c:v>42836</c:v>
                </c:pt>
                <c:pt idx="2324">
                  <c:v>42837</c:v>
                </c:pt>
                <c:pt idx="2325">
                  <c:v>42838</c:v>
                </c:pt>
                <c:pt idx="2326">
                  <c:v>42839</c:v>
                </c:pt>
                <c:pt idx="2327">
                  <c:v>42840</c:v>
                </c:pt>
                <c:pt idx="2328">
                  <c:v>42841</c:v>
                </c:pt>
                <c:pt idx="2329">
                  <c:v>42842</c:v>
                </c:pt>
                <c:pt idx="2330">
                  <c:v>42843</c:v>
                </c:pt>
                <c:pt idx="2331">
                  <c:v>42844</c:v>
                </c:pt>
                <c:pt idx="2332">
                  <c:v>42845</c:v>
                </c:pt>
                <c:pt idx="2333">
                  <c:v>42846</c:v>
                </c:pt>
                <c:pt idx="2334">
                  <c:v>42847</c:v>
                </c:pt>
                <c:pt idx="2335">
                  <c:v>42848</c:v>
                </c:pt>
                <c:pt idx="2336">
                  <c:v>42849</c:v>
                </c:pt>
                <c:pt idx="2337">
                  <c:v>42850</c:v>
                </c:pt>
                <c:pt idx="2338">
                  <c:v>42851</c:v>
                </c:pt>
                <c:pt idx="2339">
                  <c:v>42852</c:v>
                </c:pt>
                <c:pt idx="2340">
                  <c:v>42853</c:v>
                </c:pt>
                <c:pt idx="2341">
                  <c:v>42854</c:v>
                </c:pt>
                <c:pt idx="2342">
                  <c:v>42855</c:v>
                </c:pt>
                <c:pt idx="2343">
                  <c:v>42856</c:v>
                </c:pt>
                <c:pt idx="2344">
                  <c:v>42857</c:v>
                </c:pt>
                <c:pt idx="2345">
                  <c:v>42858</c:v>
                </c:pt>
                <c:pt idx="2346">
                  <c:v>42859</c:v>
                </c:pt>
                <c:pt idx="2347">
                  <c:v>42860</c:v>
                </c:pt>
                <c:pt idx="2348">
                  <c:v>42861</c:v>
                </c:pt>
                <c:pt idx="2349">
                  <c:v>42862</c:v>
                </c:pt>
                <c:pt idx="2350">
                  <c:v>42863</c:v>
                </c:pt>
                <c:pt idx="2351">
                  <c:v>42864</c:v>
                </c:pt>
                <c:pt idx="2352">
                  <c:v>42865</c:v>
                </c:pt>
                <c:pt idx="2353">
                  <c:v>42866</c:v>
                </c:pt>
                <c:pt idx="2354">
                  <c:v>42867</c:v>
                </c:pt>
                <c:pt idx="2355">
                  <c:v>42868</c:v>
                </c:pt>
                <c:pt idx="2356">
                  <c:v>42869</c:v>
                </c:pt>
                <c:pt idx="2357">
                  <c:v>42870</c:v>
                </c:pt>
                <c:pt idx="2358">
                  <c:v>42871</c:v>
                </c:pt>
                <c:pt idx="2359">
                  <c:v>42872</c:v>
                </c:pt>
                <c:pt idx="2360">
                  <c:v>42873</c:v>
                </c:pt>
                <c:pt idx="2361">
                  <c:v>42874</c:v>
                </c:pt>
                <c:pt idx="2362">
                  <c:v>42875</c:v>
                </c:pt>
                <c:pt idx="2363">
                  <c:v>42876</c:v>
                </c:pt>
                <c:pt idx="2364">
                  <c:v>42877</c:v>
                </c:pt>
                <c:pt idx="2365">
                  <c:v>42878</c:v>
                </c:pt>
                <c:pt idx="2366">
                  <c:v>42879</c:v>
                </c:pt>
                <c:pt idx="2367">
                  <c:v>42880</c:v>
                </c:pt>
                <c:pt idx="2368">
                  <c:v>42881</c:v>
                </c:pt>
                <c:pt idx="2369">
                  <c:v>42882</c:v>
                </c:pt>
                <c:pt idx="2370">
                  <c:v>42883</c:v>
                </c:pt>
                <c:pt idx="2371">
                  <c:v>42884</c:v>
                </c:pt>
                <c:pt idx="2372">
                  <c:v>42885</c:v>
                </c:pt>
                <c:pt idx="2373">
                  <c:v>42886</c:v>
                </c:pt>
                <c:pt idx="2374">
                  <c:v>42887</c:v>
                </c:pt>
                <c:pt idx="2375">
                  <c:v>42888</c:v>
                </c:pt>
                <c:pt idx="2376">
                  <c:v>42889</c:v>
                </c:pt>
                <c:pt idx="2377">
                  <c:v>42890</c:v>
                </c:pt>
                <c:pt idx="2378">
                  <c:v>42891</c:v>
                </c:pt>
                <c:pt idx="2379">
                  <c:v>42892</c:v>
                </c:pt>
                <c:pt idx="2380">
                  <c:v>42893</c:v>
                </c:pt>
                <c:pt idx="2381">
                  <c:v>42894</c:v>
                </c:pt>
                <c:pt idx="2382">
                  <c:v>42895</c:v>
                </c:pt>
                <c:pt idx="2383">
                  <c:v>42896</c:v>
                </c:pt>
                <c:pt idx="2384">
                  <c:v>42897</c:v>
                </c:pt>
                <c:pt idx="2385">
                  <c:v>42898</c:v>
                </c:pt>
                <c:pt idx="2386">
                  <c:v>42899</c:v>
                </c:pt>
                <c:pt idx="2387">
                  <c:v>42900</c:v>
                </c:pt>
                <c:pt idx="2388">
                  <c:v>42901</c:v>
                </c:pt>
                <c:pt idx="2389">
                  <c:v>42902</c:v>
                </c:pt>
                <c:pt idx="2390">
                  <c:v>42903</c:v>
                </c:pt>
                <c:pt idx="2391">
                  <c:v>42904</c:v>
                </c:pt>
                <c:pt idx="2392">
                  <c:v>42905</c:v>
                </c:pt>
                <c:pt idx="2393">
                  <c:v>42906</c:v>
                </c:pt>
                <c:pt idx="2394">
                  <c:v>42907</c:v>
                </c:pt>
                <c:pt idx="2395">
                  <c:v>42908</c:v>
                </c:pt>
                <c:pt idx="2396">
                  <c:v>42909</c:v>
                </c:pt>
                <c:pt idx="2397">
                  <c:v>42910</c:v>
                </c:pt>
                <c:pt idx="2398">
                  <c:v>42911</c:v>
                </c:pt>
                <c:pt idx="2399">
                  <c:v>42912</c:v>
                </c:pt>
                <c:pt idx="2400">
                  <c:v>42913</c:v>
                </c:pt>
                <c:pt idx="2401">
                  <c:v>42914</c:v>
                </c:pt>
                <c:pt idx="2402">
                  <c:v>42915</c:v>
                </c:pt>
                <c:pt idx="2403">
                  <c:v>42916</c:v>
                </c:pt>
                <c:pt idx="2404">
                  <c:v>42917</c:v>
                </c:pt>
                <c:pt idx="2405">
                  <c:v>42918</c:v>
                </c:pt>
                <c:pt idx="2406">
                  <c:v>42919</c:v>
                </c:pt>
                <c:pt idx="2407">
                  <c:v>42920</c:v>
                </c:pt>
                <c:pt idx="2408">
                  <c:v>42921</c:v>
                </c:pt>
                <c:pt idx="2409">
                  <c:v>42922</c:v>
                </c:pt>
                <c:pt idx="2410">
                  <c:v>42923</c:v>
                </c:pt>
                <c:pt idx="2411">
                  <c:v>42924</c:v>
                </c:pt>
                <c:pt idx="2412">
                  <c:v>42925</c:v>
                </c:pt>
                <c:pt idx="2413">
                  <c:v>42926</c:v>
                </c:pt>
                <c:pt idx="2414">
                  <c:v>42927</c:v>
                </c:pt>
                <c:pt idx="2415">
                  <c:v>42928</c:v>
                </c:pt>
                <c:pt idx="2416">
                  <c:v>42929</c:v>
                </c:pt>
                <c:pt idx="2417">
                  <c:v>42930</c:v>
                </c:pt>
                <c:pt idx="2418">
                  <c:v>42931</c:v>
                </c:pt>
                <c:pt idx="2419">
                  <c:v>42932</c:v>
                </c:pt>
                <c:pt idx="2420">
                  <c:v>42933</c:v>
                </c:pt>
                <c:pt idx="2421">
                  <c:v>42934</c:v>
                </c:pt>
                <c:pt idx="2422">
                  <c:v>42935</c:v>
                </c:pt>
                <c:pt idx="2423">
                  <c:v>42936</c:v>
                </c:pt>
                <c:pt idx="2424">
                  <c:v>42937</c:v>
                </c:pt>
                <c:pt idx="2425">
                  <c:v>42938</c:v>
                </c:pt>
                <c:pt idx="2426">
                  <c:v>42939</c:v>
                </c:pt>
                <c:pt idx="2427">
                  <c:v>42940</c:v>
                </c:pt>
                <c:pt idx="2428">
                  <c:v>42941</c:v>
                </c:pt>
                <c:pt idx="2429">
                  <c:v>42942</c:v>
                </c:pt>
                <c:pt idx="2430">
                  <c:v>42943</c:v>
                </c:pt>
                <c:pt idx="2431">
                  <c:v>42944</c:v>
                </c:pt>
                <c:pt idx="2432">
                  <c:v>42945</c:v>
                </c:pt>
                <c:pt idx="2433">
                  <c:v>42946</c:v>
                </c:pt>
                <c:pt idx="2434">
                  <c:v>42947</c:v>
                </c:pt>
                <c:pt idx="2435">
                  <c:v>42948</c:v>
                </c:pt>
                <c:pt idx="2436">
                  <c:v>42949</c:v>
                </c:pt>
                <c:pt idx="2437">
                  <c:v>42950</c:v>
                </c:pt>
                <c:pt idx="2438">
                  <c:v>42951</c:v>
                </c:pt>
                <c:pt idx="2439">
                  <c:v>42952</c:v>
                </c:pt>
                <c:pt idx="2440">
                  <c:v>42953</c:v>
                </c:pt>
                <c:pt idx="2441">
                  <c:v>42954</c:v>
                </c:pt>
                <c:pt idx="2442">
                  <c:v>42955</c:v>
                </c:pt>
                <c:pt idx="2443">
                  <c:v>42956</c:v>
                </c:pt>
                <c:pt idx="2444">
                  <c:v>42957</c:v>
                </c:pt>
                <c:pt idx="2445">
                  <c:v>42958</c:v>
                </c:pt>
                <c:pt idx="2446">
                  <c:v>42959</c:v>
                </c:pt>
                <c:pt idx="2447">
                  <c:v>42960</c:v>
                </c:pt>
                <c:pt idx="2448">
                  <c:v>42961</c:v>
                </c:pt>
                <c:pt idx="2449">
                  <c:v>42962</c:v>
                </c:pt>
                <c:pt idx="2450">
                  <c:v>42963</c:v>
                </c:pt>
                <c:pt idx="2451">
                  <c:v>42964</c:v>
                </c:pt>
                <c:pt idx="2452">
                  <c:v>42965</c:v>
                </c:pt>
                <c:pt idx="2453">
                  <c:v>42966</c:v>
                </c:pt>
                <c:pt idx="2454">
                  <c:v>42967</c:v>
                </c:pt>
                <c:pt idx="2455">
                  <c:v>42968</c:v>
                </c:pt>
                <c:pt idx="2456">
                  <c:v>42969</c:v>
                </c:pt>
                <c:pt idx="2457">
                  <c:v>42970</c:v>
                </c:pt>
                <c:pt idx="2458">
                  <c:v>42971</c:v>
                </c:pt>
                <c:pt idx="2459">
                  <c:v>42972</c:v>
                </c:pt>
                <c:pt idx="2460">
                  <c:v>42973</c:v>
                </c:pt>
                <c:pt idx="2461">
                  <c:v>42974</c:v>
                </c:pt>
                <c:pt idx="2462">
                  <c:v>42975</c:v>
                </c:pt>
                <c:pt idx="2463">
                  <c:v>42976</c:v>
                </c:pt>
                <c:pt idx="2464">
                  <c:v>42977</c:v>
                </c:pt>
                <c:pt idx="2465">
                  <c:v>42978</c:v>
                </c:pt>
                <c:pt idx="2466">
                  <c:v>42979</c:v>
                </c:pt>
                <c:pt idx="2467">
                  <c:v>42980</c:v>
                </c:pt>
                <c:pt idx="2468">
                  <c:v>42981</c:v>
                </c:pt>
                <c:pt idx="2469">
                  <c:v>42982</c:v>
                </c:pt>
                <c:pt idx="2470">
                  <c:v>42983</c:v>
                </c:pt>
                <c:pt idx="2471">
                  <c:v>42984</c:v>
                </c:pt>
                <c:pt idx="2472">
                  <c:v>42985</c:v>
                </c:pt>
                <c:pt idx="2473">
                  <c:v>42986</c:v>
                </c:pt>
                <c:pt idx="2474">
                  <c:v>42987</c:v>
                </c:pt>
                <c:pt idx="2475">
                  <c:v>42988</c:v>
                </c:pt>
                <c:pt idx="2476">
                  <c:v>42989</c:v>
                </c:pt>
                <c:pt idx="2477">
                  <c:v>42990</c:v>
                </c:pt>
                <c:pt idx="2478">
                  <c:v>42991</c:v>
                </c:pt>
                <c:pt idx="2479">
                  <c:v>42992</c:v>
                </c:pt>
                <c:pt idx="2480">
                  <c:v>42993</c:v>
                </c:pt>
                <c:pt idx="2481">
                  <c:v>42994</c:v>
                </c:pt>
                <c:pt idx="2482">
                  <c:v>42995</c:v>
                </c:pt>
                <c:pt idx="2483">
                  <c:v>42996</c:v>
                </c:pt>
                <c:pt idx="2484">
                  <c:v>42997</c:v>
                </c:pt>
                <c:pt idx="2485">
                  <c:v>42998</c:v>
                </c:pt>
                <c:pt idx="2486">
                  <c:v>42999</c:v>
                </c:pt>
                <c:pt idx="2487">
                  <c:v>43000</c:v>
                </c:pt>
                <c:pt idx="2488">
                  <c:v>43001</c:v>
                </c:pt>
                <c:pt idx="2489">
                  <c:v>43002</c:v>
                </c:pt>
                <c:pt idx="2490">
                  <c:v>43003</c:v>
                </c:pt>
                <c:pt idx="2491">
                  <c:v>43004</c:v>
                </c:pt>
                <c:pt idx="2492">
                  <c:v>43005</c:v>
                </c:pt>
                <c:pt idx="2493">
                  <c:v>43006</c:v>
                </c:pt>
                <c:pt idx="2494">
                  <c:v>43007</c:v>
                </c:pt>
                <c:pt idx="2495">
                  <c:v>43008</c:v>
                </c:pt>
                <c:pt idx="2496">
                  <c:v>43009</c:v>
                </c:pt>
                <c:pt idx="2497">
                  <c:v>43010</c:v>
                </c:pt>
                <c:pt idx="2498">
                  <c:v>43011</c:v>
                </c:pt>
                <c:pt idx="2499">
                  <c:v>43012</c:v>
                </c:pt>
                <c:pt idx="2500">
                  <c:v>43013</c:v>
                </c:pt>
                <c:pt idx="2501">
                  <c:v>43014</c:v>
                </c:pt>
                <c:pt idx="2502">
                  <c:v>43015</c:v>
                </c:pt>
                <c:pt idx="2503">
                  <c:v>43016</c:v>
                </c:pt>
                <c:pt idx="2504">
                  <c:v>43017</c:v>
                </c:pt>
                <c:pt idx="2505">
                  <c:v>43018</c:v>
                </c:pt>
                <c:pt idx="2506">
                  <c:v>43019</c:v>
                </c:pt>
                <c:pt idx="2507">
                  <c:v>43020</c:v>
                </c:pt>
                <c:pt idx="2508">
                  <c:v>43021</c:v>
                </c:pt>
                <c:pt idx="2509">
                  <c:v>43022</c:v>
                </c:pt>
                <c:pt idx="2510">
                  <c:v>43023</c:v>
                </c:pt>
                <c:pt idx="2511">
                  <c:v>43024</c:v>
                </c:pt>
                <c:pt idx="2512">
                  <c:v>43025</c:v>
                </c:pt>
                <c:pt idx="2513">
                  <c:v>43026</c:v>
                </c:pt>
                <c:pt idx="2514">
                  <c:v>43027</c:v>
                </c:pt>
                <c:pt idx="2515">
                  <c:v>43028</c:v>
                </c:pt>
                <c:pt idx="2516">
                  <c:v>43029</c:v>
                </c:pt>
                <c:pt idx="2517">
                  <c:v>43030</c:v>
                </c:pt>
                <c:pt idx="2518">
                  <c:v>43031</c:v>
                </c:pt>
                <c:pt idx="2519">
                  <c:v>43032</c:v>
                </c:pt>
                <c:pt idx="2520">
                  <c:v>43033</c:v>
                </c:pt>
                <c:pt idx="2521">
                  <c:v>43034</c:v>
                </c:pt>
                <c:pt idx="2522">
                  <c:v>43035</c:v>
                </c:pt>
                <c:pt idx="2523">
                  <c:v>43036</c:v>
                </c:pt>
                <c:pt idx="2524">
                  <c:v>43037</c:v>
                </c:pt>
                <c:pt idx="2525">
                  <c:v>43038</c:v>
                </c:pt>
                <c:pt idx="2526">
                  <c:v>43039</c:v>
                </c:pt>
                <c:pt idx="2527">
                  <c:v>43040</c:v>
                </c:pt>
                <c:pt idx="2528">
                  <c:v>43041</c:v>
                </c:pt>
                <c:pt idx="2529">
                  <c:v>43042</c:v>
                </c:pt>
                <c:pt idx="2530">
                  <c:v>43043</c:v>
                </c:pt>
                <c:pt idx="2531">
                  <c:v>43044</c:v>
                </c:pt>
                <c:pt idx="2532">
                  <c:v>43045</c:v>
                </c:pt>
                <c:pt idx="2533">
                  <c:v>43046</c:v>
                </c:pt>
                <c:pt idx="2534">
                  <c:v>43047</c:v>
                </c:pt>
                <c:pt idx="2535">
                  <c:v>43048</c:v>
                </c:pt>
                <c:pt idx="2536">
                  <c:v>43049</c:v>
                </c:pt>
                <c:pt idx="2537">
                  <c:v>43050</c:v>
                </c:pt>
                <c:pt idx="2538">
                  <c:v>43051</c:v>
                </c:pt>
                <c:pt idx="2539">
                  <c:v>43052</c:v>
                </c:pt>
                <c:pt idx="2540">
                  <c:v>43053</c:v>
                </c:pt>
                <c:pt idx="2541">
                  <c:v>43054</c:v>
                </c:pt>
                <c:pt idx="2542">
                  <c:v>43055</c:v>
                </c:pt>
                <c:pt idx="2543">
                  <c:v>43056</c:v>
                </c:pt>
                <c:pt idx="2544">
                  <c:v>43057</c:v>
                </c:pt>
                <c:pt idx="2545">
                  <c:v>43058</c:v>
                </c:pt>
                <c:pt idx="2546">
                  <c:v>43059</c:v>
                </c:pt>
                <c:pt idx="2547">
                  <c:v>43060</c:v>
                </c:pt>
                <c:pt idx="2548">
                  <c:v>43061</c:v>
                </c:pt>
                <c:pt idx="2549">
                  <c:v>43062</c:v>
                </c:pt>
                <c:pt idx="2550">
                  <c:v>43063</c:v>
                </c:pt>
                <c:pt idx="2551">
                  <c:v>43064</c:v>
                </c:pt>
                <c:pt idx="2552">
                  <c:v>43065</c:v>
                </c:pt>
                <c:pt idx="2553">
                  <c:v>43066</c:v>
                </c:pt>
                <c:pt idx="2554">
                  <c:v>43067</c:v>
                </c:pt>
                <c:pt idx="2555">
                  <c:v>43068</c:v>
                </c:pt>
                <c:pt idx="2556">
                  <c:v>43069</c:v>
                </c:pt>
                <c:pt idx="2557">
                  <c:v>43070</c:v>
                </c:pt>
                <c:pt idx="2558">
                  <c:v>43071</c:v>
                </c:pt>
                <c:pt idx="2559">
                  <c:v>43072</c:v>
                </c:pt>
                <c:pt idx="2560">
                  <c:v>43073</c:v>
                </c:pt>
                <c:pt idx="2561">
                  <c:v>43074</c:v>
                </c:pt>
                <c:pt idx="2562">
                  <c:v>43075</c:v>
                </c:pt>
                <c:pt idx="2563">
                  <c:v>43076</c:v>
                </c:pt>
                <c:pt idx="2564">
                  <c:v>43077</c:v>
                </c:pt>
                <c:pt idx="2565">
                  <c:v>43078</c:v>
                </c:pt>
                <c:pt idx="2566">
                  <c:v>43079</c:v>
                </c:pt>
                <c:pt idx="2567">
                  <c:v>43080</c:v>
                </c:pt>
                <c:pt idx="2568">
                  <c:v>43081</c:v>
                </c:pt>
                <c:pt idx="2569">
                  <c:v>43082</c:v>
                </c:pt>
                <c:pt idx="2570">
                  <c:v>43083</c:v>
                </c:pt>
                <c:pt idx="2571">
                  <c:v>43084</c:v>
                </c:pt>
                <c:pt idx="2572">
                  <c:v>43085</c:v>
                </c:pt>
                <c:pt idx="2573">
                  <c:v>43086</c:v>
                </c:pt>
                <c:pt idx="2574">
                  <c:v>43087</c:v>
                </c:pt>
                <c:pt idx="2575">
                  <c:v>43088</c:v>
                </c:pt>
                <c:pt idx="2576">
                  <c:v>43089</c:v>
                </c:pt>
                <c:pt idx="2577">
                  <c:v>43090</c:v>
                </c:pt>
                <c:pt idx="2578">
                  <c:v>43091</c:v>
                </c:pt>
                <c:pt idx="2579">
                  <c:v>43092</c:v>
                </c:pt>
                <c:pt idx="2580">
                  <c:v>43093</c:v>
                </c:pt>
                <c:pt idx="2581">
                  <c:v>43094</c:v>
                </c:pt>
                <c:pt idx="2582">
                  <c:v>43095</c:v>
                </c:pt>
                <c:pt idx="2583">
                  <c:v>43096</c:v>
                </c:pt>
                <c:pt idx="2584">
                  <c:v>43097</c:v>
                </c:pt>
                <c:pt idx="2585">
                  <c:v>43098</c:v>
                </c:pt>
                <c:pt idx="2586">
                  <c:v>43099</c:v>
                </c:pt>
                <c:pt idx="2587">
                  <c:v>43100</c:v>
                </c:pt>
                <c:pt idx="2588">
                  <c:v>43101</c:v>
                </c:pt>
                <c:pt idx="2589">
                  <c:v>43102</c:v>
                </c:pt>
                <c:pt idx="2590">
                  <c:v>43103</c:v>
                </c:pt>
                <c:pt idx="2591">
                  <c:v>43104</c:v>
                </c:pt>
                <c:pt idx="2592">
                  <c:v>43105</c:v>
                </c:pt>
                <c:pt idx="2593">
                  <c:v>43106</c:v>
                </c:pt>
                <c:pt idx="2594">
                  <c:v>43107</c:v>
                </c:pt>
                <c:pt idx="2595">
                  <c:v>43108</c:v>
                </c:pt>
                <c:pt idx="2596">
                  <c:v>43109</c:v>
                </c:pt>
                <c:pt idx="2597">
                  <c:v>43110</c:v>
                </c:pt>
                <c:pt idx="2598">
                  <c:v>43111</c:v>
                </c:pt>
                <c:pt idx="2599">
                  <c:v>43112</c:v>
                </c:pt>
                <c:pt idx="2600">
                  <c:v>43113</c:v>
                </c:pt>
                <c:pt idx="2601">
                  <c:v>43114</c:v>
                </c:pt>
                <c:pt idx="2602">
                  <c:v>43115</c:v>
                </c:pt>
                <c:pt idx="2603">
                  <c:v>43116</c:v>
                </c:pt>
                <c:pt idx="2604">
                  <c:v>43117</c:v>
                </c:pt>
                <c:pt idx="2605">
                  <c:v>43118</c:v>
                </c:pt>
                <c:pt idx="2606">
                  <c:v>43119</c:v>
                </c:pt>
                <c:pt idx="2607">
                  <c:v>43120</c:v>
                </c:pt>
                <c:pt idx="2608">
                  <c:v>43121</c:v>
                </c:pt>
                <c:pt idx="2609">
                  <c:v>43122</c:v>
                </c:pt>
                <c:pt idx="2610">
                  <c:v>43123</c:v>
                </c:pt>
                <c:pt idx="2611">
                  <c:v>43124</c:v>
                </c:pt>
                <c:pt idx="2612">
                  <c:v>43125</c:v>
                </c:pt>
                <c:pt idx="2613">
                  <c:v>43126</c:v>
                </c:pt>
                <c:pt idx="2614">
                  <c:v>43127</c:v>
                </c:pt>
                <c:pt idx="2615">
                  <c:v>43128</c:v>
                </c:pt>
                <c:pt idx="2616">
                  <c:v>43129</c:v>
                </c:pt>
                <c:pt idx="2617">
                  <c:v>43130</c:v>
                </c:pt>
                <c:pt idx="2618">
                  <c:v>43131</c:v>
                </c:pt>
                <c:pt idx="2619">
                  <c:v>43132</c:v>
                </c:pt>
                <c:pt idx="2620">
                  <c:v>43133</c:v>
                </c:pt>
                <c:pt idx="2621">
                  <c:v>43134</c:v>
                </c:pt>
                <c:pt idx="2622">
                  <c:v>43135</c:v>
                </c:pt>
                <c:pt idx="2623">
                  <c:v>43136</c:v>
                </c:pt>
                <c:pt idx="2624">
                  <c:v>43137</c:v>
                </c:pt>
                <c:pt idx="2625">
                  <c:v>43138</c:v>
                </c:pt>
                <c:pt idx="2626">
                  <c:v>43139</c:v>
                </c:pt>
                <c:pt idx="2627">
                  <c:v>43140</c:v>
                </c:pt>
                <c:pt idx="2628">
                  <c:v>43141</c:v>
                </c:pt>
                <c:pt idx="2629">
                  <c:v>43142</c:v>
                </c:pt>
                <c:pt idx="2630">
                  <c:v>43143</c:v>
                </c:pt>
                <c:pt idx="2631">
                  <c:v>43144</c:v>
                </c:pt>
                <c:pt idx="2632">
                  <c:v>43145</c:v>
                </c:pt>
                <c:pt idx="2633">
                  <c:v>43146</c:v>
                </c:pt>
                <c:pt idx="2634">
                  <c:v>43147</c:v>
                </c:pt>
                <c:pt idx="2635">
                  <c:v>43148</c:v>
                </c:pt>
                <c:pt idx="2636">
                  <c:v>43149</c:v>
                </c:pt>
                <c:pt idx="2637">
                  <c:v>43150</c:v>
                </c:pt>
                <c:pt idx="2638">
                  <c:v>43151</c:v>
                </c:pt>
                <c:pt idx="2639">
                  <c:v>43152</c:v>
                </c:pt>
                <c:pt idx="2640">
                  <c:v>43153</c:v>
                </c:pt>
                <c:pt idx="2641">
                  <c:v>43154</c:v>
                </c:pt>
                <c:pt idx="2642">
                  <c:v>43155</c:v>
                </c:pt>
                <c:pt idx="2643">
                  <c:v>43156</c:v>
                </c:pt>
                <c:pt idx="2644">
                  <c:v>43157</c:v>
                </c:pt>
                <c:pt idx="2645">
                  <c:v>43158</c:v>
                </c:pt>
                <c:pt idx="2646">
                  <c:v>43159</c:v>
                </c:pt>
                <c:pt idx="2647">
                  <c:v>43160</c:v>
                </c:pt>
                <c:pt idx="2648">
                  <c:v>43161</c:v>
                </c:pt>
                <c:pt idx="2649">
                  <c:v>43162</c:v>
                </c:pt>
                <c:pt idx="2650">
                  <c:v>43163</c:v>
                </c:pt>
                <c:pt idx="2651">
                  <c:v>43164</c:v>
                </c:pt>
                <c:pt idx="2652">
                  <c:v>43165</c:v>
                </c:pt>
                <c:pt idx="2653">
                  <c:v>43166</c:v>
                </c:pt>
                <c:pt idx="2654">
                  <c:v>43167</c:v>
                </c:pt>
                <c:pt idx="2655">
                  <c:v>43168</c:v>
                </c:pt>
                <c:pt idx="2656">
                  <c:v>43169</c:v>
                </c:pt>
                <c:pt idx="2657">
                  <c:v>43170</c:v>
                </c:pt>
                <c:pt idx="2658">
                  <c:v>43171</c:v>
                </c:pt>
                <c:pt idx="2659">
                  <c:v>43172</c:v>
                </c:pt>
                <c:pt idx="2660">
                  <c:v>43173</c:v>
                </c:pt>
                <c:pt idx="2661">
                  <c:v>43174</c:v>
                </c:pt>
                <c:pt idx="2662">
                  <c:v>43175</c:v>
                </c:pt>
                <c:pt idx="2663">
                  <c:v>43176</c:v>
                </c:pt>
                <c:pt idx="2664">
                  <c:v>43177</c:v>
                </c:pt>
                <c:pt idx="2665">
                  <c:v>43178</c:v>
                </c:pt>
                <c:pt idx="2666">
                  <c:v>43179</c:v>
                </c:pt>
                <c:pt idx="2667">
                  <c:v>43180</c:v>
                </c:pt>
                <c:pt idx="2668">
                  <c:v>43181</c:v>
                </c:pt>
                <c:pt idx="2669">
                  <c:v>43182</c:v>
                </c:pt>
                <c:pt idx="2670">
                  <c:v>43183</c:v>
                </c:pt>
                <c:pt idx="2671">
                  <c:v>43184</c:v>
                </c:pt>
                <c:pt idx="2672">
                  <c:v>43185</c:v>
                </c:pt>
                <c:pt idx="2673">
                  <c:v>43186</c:v>
                </c:pt>
                <c:pt idx="2674">
                  <c:v>43187</c:v>
                </c:pt>
                <c:pt idx="2675">
                  <c:v>43188</c:v>
                </c:pt>
                <c:pt idx="2676">
                  <c:v>43189</c:v>
                </c:pt>
                <c:pt idx="2677">
                  <c:v>43190</c:v>
                </c:pt>
                <c:pt idx="2678">
                  <c:v>43191</c:v>
                </c:pt>
                <c:pt idx="2679">
                  <c:v>43192</c:v>
                </c:pt>
                <c:pt idx="2680">
                  <c:v>43193</c:v>
                </c:pt>
                <c:pt idx="2681">
                  <c:v>43194</c:v>
                </c:pt>
                <c:pt idx="2682">
                  <c:v>43195</c:v>
                </c:pt>
                <c:pt idx="2683">
                  <c:v>43196</c:v>
                </c:pt>
                <c:pt idx="2684">
                  <c:v>43197</c:v>
                </c:pt>
                <c:pt idx="2685">
                  <c:v>43198</c:v>
                </c:pt>
                <c:pt idx="2686">
                  <c:v>43199</c:v>
                </c:pt>
                <c:pt idx="2687">
                  <c:v>43200</c:v>
                </c:pt>
                <c:pt idx="2688">
                  <c:v>43201</c:v>
                </c:pt>
                <c:pt idx="2689">
                  <c:v>43202</c:v>
                </c:pt>
                <c:pt idx="2690">
                  <c:v>43203</c:v>
                </c:pt>
                <c:pt idx="2691">
                  <c:v>43204</c:v>
                </c:pt>
                <c:pt idx="2692">
                  <c:v>43205</c:v>
                </c:pt>
                <c:pt idx="2693">
                  <c:v>43206</c:v>
                </c:pt>
                <c:pt idx="2694">
                  <c:v>43207</c:v>
                </c:pt>
                <c:pt idx="2695">
                  <c:v>43208</c:v>
                </c:pt>
                <c:pt idx="2696">
                  <c:v>43209</c:v>
                </c:pt>
                <c:pt idx="2697">
                  <c:v>43210</c:v>
                </c:pt>
                <c:pt idx="2698">
                  <c:v>43211</c:v>
                </c:pt>
                <c:pt idx="2699">
                  <c:v>43212</c:v>
                </c:pt>
                <c:pt idx="2700">
                  <c:v>43213</c:v>
                </c:pt>
                <c:pt idx="2701">
                  <c:v>43214</c:v>
                </c:pt>
                <c:pt idx="2702">
                  <c:v>43215</c:v>
                </c:pt>
                <c:pt idx="2703">
                  <c:v>43216</c:v>
                </c:pt>
                <c:pt idx="2704">
                  <c:v>43217</c:v>
                </c:pt>
                <c:pt idx="2705">
                  <c:v>43218</c:v>
                </c:pt>
                <c:pt idx="2706">
                  <c:v>43219</c:v>
                </c:pt>
                <c:pt idx="2707">
                  <c:v>43220</c:v>
                </c:pt>
                <c:pt idx="2708">
                  <c:v>43221</c:v>
                </c:pt>
                <c:pt idx="2709">
                  <c:v>43222</c:v>
                </c:pt>
                <c:pt idx="2710">
                  <c:v>43223</c:v>
                </c:pt>
                <c:pt idx="2711">
                  <c:v>43224</c:v>
                </c:pt>
                <c:pt idx="2712">
                  <c:v>43225</c:v>
                </c:pt>
                <c:pt idx="2713">
                  <c:v>43226</c:v>
                </c:pt>
                <c:pt idx="2714">
                  <c:v>43227</c:v>
                </c:pt>
                <c:pt idx="2715">
                  <c:v>43228</c:v>
                </c:pt>
                <c:pt idx="2716">
                  <c:v>43229</c:v>
                </c:pt>
                <c:pt idx="2717">
                  <c:v>43230</c:v>
                </c:pt>
                <c:pt idx="2718">
                  <c:v>43231</c:v>
                </c:pt>
                <c:pt idx="2719">
                  <c:v>43232</c:v>
                </c:pt>
                <c:pt idx="2720">
                  <c:v>43233</c:v>
                </c:pt>
                <c:pt idx="2721">
                  <c:v>43234</c:v>
                </c:pt>
                <c:pt idx="2722">
                  <c:v>43235</c:v>
                </c:pt>
                <c:pt idx="2723">
                  <c:v>43236</c:v>
                </c:pt>
                <c:pt idx="2724">
                  <c:v>43237</c:v>
                </c:pt>
                <c:pt idx="2725">
                  <c:v>43238</c:v>
                </c:pt>
                <c:pt idx="2726">
                  <c:v>43239</c:v>
                </c:pt>
                <c:pt idx="2727">
                  <c:v>43240</c:v>
                </c:pt>
                <c:pt idx="2728">
                  <c:v>43241</c:v>
                </c:pt>
                <c:pt idx="2729">
                  <c:v>43242</c:v>
                </c:pt>
                <c:pt idx="2730">
                  <c:v>43243</c:v>
                </c:pt>
                <c:pt idx="2731">
                  <c:v>43244</c:v>
                </c:pt>
                <c:pt idx="2732">
                  <c:v>43245</c:v>
                </c:pt>
                <c:pt idx="2733">
                  <c:v>43246</c:v>
                </c:pt>
                <c:pt idx="2734">
                  <c:v>43247</c:v>
                </c:pt>
                <c:pt idx="2735">
                  <c:v>43248</c:v>
                </c:pt>
                <c:pt idx="2736">
                  <c:v>43249</c:v>
                </c:pt>
                <c:pt idx="2737">
                  <c:v>43250</c:v>
                </c:pt>
                <c:pt idx="2738">
                  <c:v>43251</c:v>
                </c:pt>
                <c:pt idx="2739">
                  <c:v>43252</c:v>
                </c:pt>
                <c:pt idx="2740">
                  <c:v>43253</c:v>
                </c:pt>
                <c:pt idx="2741">
                  <c:v>43254</c:v>
                </c:pt>
                <c:pt idx="2742">
                  <c:v>43255</c:v>
                </c:pt>
                <c:pt idx="2743">
                  <c:v>43256</c:v>
                </c:pt>
                <c:pt idx="2744">
                  <c:v>43257</c:v>
                </c:pt>
                <c:pt idx="2745">
                  <c:v>43258</c:v>
                </c:pt>
                <c:pt idx="2746">
                  <c:v>43259</c:v>
                </c:pt>
                <c:pt idx="2747">
                  <c:v>43260</c:v>
                </c:pt>
                <c:pt idx="2748">
                  <c:v>43261</c:v>
                </c:pt>
                <c:pt idx="2749">
                  <c:v>43262</c:v>
                </c:pt>
                <c:pt idx="2750">
                  <c:v>43263</c:v>
                </c:pt>
                <c:pt idx="2751">
                  <c:v>43264</c:v>
                </c:pt>
                <c:pt idx="2752">
                  <c:v>43265</c:v>
                </c:pt>
                <c:pt idx="2753">
                  <c:v>43266</c:v>
                </c:pt>
                <c:pt idx="2754">
                  <c:v>43267</c:v>
                </c:pt>
                <c:pt idx="2755">
                  <c:v>43268</c:v>
                </c:pt>
                <c:pt idx="2756">
                  <c:v>43269</c:v>
                </c:pt>
                <c:pt idx="2757">
                  <c:v>43270</c:v>
                </c:pt>
                <c:pt idx="2758">
                  <c:v>43271</c:v>
                </c:pt>
                <c:pt idx="2759">
                  <c:v>43272</c:v>
                </c:pt>
                <c:pt idx="2760">
                  <c:v>43273</c:v>
                </c:pt>
                <c:pt idx="2761">
                  <c:v>43274</c:v>
                </c:pt>
                <c:pt idx="2762">
                  <c:v>43275</c:v>
                </c:pt>
                <c:pt idx="2763">
                  <c:v>43276</c:v>
                </c:pt>
                <c:pt idx="2764">
                  <c:v>43277</c:v>
                </c:pt>
                <c:pt idx="2765">
                  <c:v>43278</c:v>
                </c:pt>
                <c:pt idx="2766">
                  <c:v>43279</c:v>
                </c:pt>
                <c:pt idx="2767">
                  <c:v>43280</c:v>
                </c:pt>
                <c:pt idx="2768">
                  <c:v>43281</c:v>
                </c:pt>
                <c:pt idx="2769">
                  <c:v>43282</c:v>
                </c:pt>
                <c:pt idx="2770">
                  <c:v>43283</c:v>
                </c:pt>
                <c:pt idx="2771">
                  <c:v>43284</c:v>
                </c:pt>
                <c:pt idx="2772">
                  <c:v>43285</c:v>
                </c:pt>
                <c:pt idx="2773">
                  <c:v>43286</c:v>
                </c:pt>
                <c:pt idx="2774">
                  <c:v>43287</c:v>
                </c:pt>
                <c:pt idx="2775">
                  <c:v>43288</c:v>
                </c:pt>
                <c:pt idx="2776">
                  <c:v>43289</c:v>
                </c:pt>
                <c:pt idx="2777">
                  <c:v>43290</c:v>
                </c:pt>
                <c:pt idx="2778">
                  <c:v>43291</c:v>
                </c:pt>
                <c:pt idx="2779">
                  <c:v>43292</c:v>
                </c:pt>
                <c:pt idx="2780">
                  <c:v>43293</c:v>
                </c:pt>
                <c:pt idx="2781">
                  <c:v>43294</c:v>
                </c:pt>
                <c:pt idx="2782">
                  <c:v>43295</c:v>
                </c:pt>
                <c:pt idx="2783">
                  <c:v>43296</c:v>
                </c:pt>
                <c:pt idx="2784">
                  <c:v>43297</c:v>
                </c:pt>
                <c:pt idx="2785">
                  <c:v>43298</c:v>
                </c:pt>
                <c:pt idx="2786">
                  <c:v>43299</c:v>
                </c:pt>
                <c:pt idx="2787">
                  <c:v>43300</c:v>
                </c:pt>
                <c:pt idx="2788">
                  <c:v>43301</c:v>
                </c:pt>
                <c:pt idx="2789">
                  <c:v>43302</c:v>
                </c:pt>
                <c:pt idx="2790">
                  <c:v>43303</c:v>
                </c:pt>
                <c:pt idx="2791">
                  <c:v>43304</c:v>
                </c:pt>
                <c:pt idx="2792">
                  <c:v>43305</c:v>
                </c:pt>
                <c:pt idx="2793">
                  <c:v>43306</c:v>
                </c:pt>
                <c:pt idx="2794">
                  <c:v>43307</c:v>
                </c:pt>
                <c:pt idx="2795">
                  <c:v>43308</c:v>
                </c:pt>
                <c:pt idx="2796">
                  <c:v>43309</c:v>
                </c:pt>
                <c:pt idx="2797">
                  <c:v>43310</c:v>
                </c:pt>
                <c:pt idx="2798">
                  <c:v>43311</c:v>
                </c:pt>
                <c:pt idx="2799">
                  <c:v>43312</c:v>
                </c:pt>
                <c:pt idx="2800">
                  <c:v>43313</c:v>
                </c:pt>
                <c:pt idx="2801">
                  <c:v>43314</c:v>
                </c:pt>
                <c:pt idx="2802">
                  <c:v>43315</c:v>
                </c:pt>
                <c:pt idx="2803">
                  <c:v>43316</c:v>
                </c:pt>
                <c:pt idx="2804">
                  <c:v>43317</c:v>
                </c:pt>
                <c:pt idx="2805">
                  <c:v>43318</c:v>
                </c:pt>
                <c:pt idx="2806">
                  <c:v>43319</c:v>
                </c:pt>
                <c:pt idx="2807">
                  <c:v>43320</c:v>
                </c:pt>
                <c:pt idx="2808">
                  <c:v>43321</c:v>
                </c:pt>
                <c:pt idx="2809">
                  <c:v>43322</c:v>
                </c:pt>
                <c:pt idx="2810">
                  <c:v>43323</c:v>
                </c:pt>
                <c:pt idx="2811">
                  <c:v>43324</c:v>
                </c:pt>
                <c:pt idx="2812">
                  <c:v>43325</c:v>
                </c:pt>
                <c:pt idx="2813">
                  <c:v>43326</c:v>
                </c:pt>
                <c:pt idx="2814">
                  <c:v>43327</c:v>
                </c:pt>
                <c:pt idx="2815">
                  <c:v>43328</c:v>
                </c:pt>
                <c:pt idx="2816">
                  <c:v>43329</c:v>
                </c:pt>
                <c:pt idx="2817">
                  <c:v>43330</c:v>
                </c:pt>
                <c:pt idx="2818">
                  <c:v>43331</c:v>
                </c:pt>
                <c:pt idx="2819">
                  <c:v>43332</c:v>
                </c:pt>
                <c:pt idx="2820">
                  <c:v>43333</c:v>
                </c:pt>
                <c:pt idx="2821">
                  <c:v>43334</c:v>
                </c:pt>
                <c:pt idx="2822">
                  <c:v>43335</c:v>
                </c:pt>
                <c:pt idx="2823">
                  <c:v>43336</c:v>
                </c:pt>
                <c:pt idx="2824">
                  <c:v>43337</c:v>
                </c:pt>
                <c:pt idx="2825">
                  <c:v>43338</c:v>
                </c:pt>
                <c:pt idx="2826">
                  <c:v>43339</c:v>
                </c:pt>
                <c:pt idx="2827">
                  <c:v>43340</c:v>
                </c:pt>
                <c:pt idx="2828">
                  <c:v>43341</c:v>
                </c:pt>
                <c:pt idx="2829">
                  <c:v>43342</c:v>
                </c:pt>
                <c:pt idx="2830">
                  <c:v>43343</c:v>
                </c:pt>
                <c:pt idx="2831">
                  <c:v>43344</c:v>
                </c:pt>
                <c:pt idx="2832">
                  <c:v>43345</c:v>
                </c:pt>
                <c:pt idx="2833">
                  <c:v>43346</c:v>
                </c:pt>
                <c:pt idx="2834">
                  <c:v>43347</c:v>
                </c:pt>
                <c:pt idx="2835">
                  <c:v>43348</c:v>
                </c:pt>
                <c:pt idx="2836">
                  <c:v>43349</c:v>
                </c:pt>
                <c:pt idx="2837">
                  <c:v>43350</c:v>
                </c:pt>
                <c:pt idx="2838">
                  <c:v>43351</c:v>
                </c:pt>
                <c:pt idx="2839">
                  <c:v>43352</c:v>
                </c:pt>
                <c:pt idx="2840">
                  <c:v>43353</c:v>
                </c:pt>
                <c:pt idx="2841">
                  <c:v>43354</c:v>
                </c:pt>
                <c:pt idx="2842">
                  <c:v>43355</c:v>
                </c:pt>
                <c:pt idx="2843">
                  <c:v>43356</c:v>
                </c:pt>
                <c:pt idx="2844">
                  <c:v>43357</c:v>
                </c:pt>
                <c:pt idx="2845">
                  <c:v>43358</c:v>
                </c:pt>
                <c:pt idx="2846">
                  <c:v>43359</c:v>
                </c:pt>
                <c:pt idx="2847">
                  <c:v>43360</c:v>
                </c:pt>
                <c:pt idx="2848">
                  <c:v>43361</c:v>
                </c:pt>
                <c:pt idx="2849">
                  <c:v>43362</c:v>
                </c:pt>
                <c:pt idx="2850">
                  <c:v>43363</c:v>
                </c:pt>
                <c:pt idx="2851">
                  <c:v>43364</c:v>
                </c:pt>
                <c:pt idx="2852">
                  <c:v>43365</c:v>
                </c:pt>
                <c:pt idx="2853">
                  <c:v>43366</c:v>
                </c:pt>
                <c:pt idx="2854">
                  <c:v>43367</c:v>
                </c:pt>
                <c:pt idx="2855">
                  <c:v>43368</c:v>
                </c:pt>
                <c:pt idx="2856">
                  <c:v>43369</c:v>
                </c:pt>
                <c:pt idx="2857">
                  <c:v>43370</c:v>
                </c:pt>
                <c:pt idx="2858">
                  <c:v>43371</c:v>
                </c:pt>
                <c:pt idx="2859">
                  <c:v>43372</c:v>
                </c:pt>
                <c:pt idx="2860">
                  <c:v>43373</c:v>
                </c:pt>
                <c:pt idx="2861">
                  <c:v>43374</c:v>
                </c:pt>
                <c:pt idx="2862">
                  <c:v>43375</c:v>
                </c:pt>
                <c:pt idx="2863">
                  <c:v>43376</c:v>
                </c:pt>
                <c:pt idx="2864">
                  <c:v>43377</c:v>
                </c:pt>
                <c:pt idx="2865">
                  <c:v>43378</c:v>
                </c:pt>
                <c:pt idx="2866">
                  <c:v>43379</c:v>
                </c:pt>
                <c:pt idx="2867">
                  <c:v>43380</c:v>
                </c:pt>
                <c:pt idx="2868">
                  <c:v>43381</c:v>
                </c:pt>
                <c:pt idx="2869">
                  <c:v>43382</c:v>
                </c:pt>
                <c:pt idx="2870">
                  <c:v>43383</c:v>
                </c:pt>
                <c:pt idx="2871">
                  <c:v>43384</c:v>
                </c:pt>
                <c:pt idx="2872">
                  <c:v>43385</c:v>
                </c:pt>
                <c:pt idx="2873">
                  <c:v>43386</c:v>
                </c:pt>
                <c:pt idx="2874">
                  <c:v>43387</c:v>
                </c:pt>
                <c:pt idx="2875">
                  <c:v>43388</c:v>
                </c:pt>
                <c:pt idx="2876">
                  <c:v>43389</c:v>
                </c:pt>
                <c:pt idx="2877">
                  <c:v>43390</c:v>
                </c:pt>
                <c:pt idx="2878">
                  <c:v>43391</c:v>
                </c:pt>
                <c:pt idx="2879">
                  <c:v>43392</c:v>
                </c:pt>
                <c:pt idx="2880">
                  <c:v>43393</c:v>
                </c:pt>
                <c:pt idx="2881">
                  <c:v>43394</c:v>
                </c:pt>
                <c:pt idx="2882">
                  <c:v>43395</c:v>
                </c:pt>
                <c:pt idx="2883">
                  <c:v>43396</c:v>
                </c:pt>
                <c:pt idx="2884">
                  <c:v>43397</c:v>
                </c:pt>
                <c:pt idx="2885">
                  <c:v>43398</c:v>
                </c:pt>
                <c:pt idx="2886">
                  <c:v>43399</c:v>
                </c:pt>
                <c:pt idx="2887">
                  <c:v>43400</c:v>
                </c:pt>
                <c:pt idx="2888">
                  <c:v>43401</c:v>
                </c:pt>
                <c:pt idx="2889">
                  <c:v>43402</c:v>
                </c:pt>
                <c:pt idx="2890">
                  <c:v>43403</c:v>
                </c:pt>
                <c:pt idx="2891">
                  <c:v>43404</c:v>
                </c:pt>
                <c:pt idx="2892">
                  <c:v>43405</c:v>
                </c:pt>
                <c:pt idx="2893">
                  <c:v>43406</c:v>
                </c:pt>
                <c:pt idx="2894">
                  <c:v>43407</c:v>
                </c:pt>
                <c:pt idx="2895">
                  <c:v>43408</c:v>
                </c:pt>
                <c:pt idx="2896">
                  <c:v>43409</c:v>
                </c:pt>
                <c:pt idx="2897">
                  <c:v>43410</c:v>
                </c:pt>
                <c:pt idx="2898">
                  <c:v>43411</c:v>
                </c:pt>
                <c:pt idx="2899">
                  <c:v>43412</c:v>
                </c:pt>
                <c:pt idx="2900">
                  <c:v>43413</c:v>
                </c:pt>
                <c:pt idx="2901">
                  <c:v>43414</c:v>
                </c:pt>
                <c:pt idx="2902">
                  <c:v>43415</c:v>
                </c:pt>
                <c:pt idx="2903">
                  <c:v>43416</c:v>
                </c:pt>
                <c:pt idx="2904">
                  <c:v>43417</c:v>
                </c:pt>
                <c:pt idx="2905">
                  <c:v>43418</c:v>
                </c:pt>
                <c:pt idx="2906">
                  <c:v>43419</c:v>
                </c:pt>
                <c:pt idx="2907">
                  <c:v>43420</c:v>
                </c:pt>
                <c:pt idx="2908">
                  <c:v>43421</c:v>
                </c:pt>
                <c:pt idx="2909">
                  <c:v>43422</c:v>
                </c:pt>
                <c:pt idx="2910">
                  <c:v>43423</c:v>
                </c:pt>
                <c:pt idx="2911">
                  <c:v>43424</c:v>
                </c:pt>
                <c:pt idx="2912">
                  <c:v>43425</c:v>
                </c:pt>
                <c:pt idx="2913">
                  <c:v>43426</c:v>
                </c:pt>
                <c:pt idx="2914">
                  <c:v>43427</c:v>
                </c:pt>
                <c:pt idx="2915">
                  <c:v>43428</c:v>
                </c:pt>
                <c:pt idx="2916">
                  <c:v>43429</c:v>
                </c:pt>
                <c:pt idx="2917">
                  <c:v>43430</c:v>
                </c:pt>
                <c:pt idx="2918">
                  <c:v>43431</c:v>
                </c:pt>
                <c:pt idx="2919">
                  <c:v>43432</c:v>
                </c:pt>
                <c:pt idx="2920">
                  <c:v>43433</c:v>
                </c:pt>
                <c:pt idx="2921">
                  <c:v>43434</c:v>
                </c:pt>
                <c:pt idx="2922">
                  <c:v>43435</c:v>
                </c:pt>
                <c:pt idx="2923">
                  <c:v>43436</c:v>
                </c:pt>
                <c:pt idx="2924">
                  <c:v>43437</c:v>
                </c:pt>
                <c:pt idx="2925">
                  <c:v>43438</c:v>
                </c:pt>
                <c:pt idx="2926">
                  <c:v>43439</c:v>
                </c:pt>
                <c:pt idx="2927">
                  <c:v>43440</c:v>
                </c:pt>
                <c:pt idx="2928">
                  <c:v>43441</c:v>
                </c:pt>
                <c:pt idx="2929">
                  <c:v>43442</c:v>
                </c:pt>
                <c:pt idx="2930">
                  <c:v>43443</c:v>
                </c:pt>
                <c:pt idx="2931">
                  <c:v>43444</c:v>
                </c:pt>
                <c:pt idx="2932">
                  <c:v>43445</c:v>
                </c:pt>
                <c:pt idx="2933">
                  <c:v>43446</c:v>
                </c:pt>
                <c:pt idx="2934">
                  <c:v>43447</c:v>
                </c:pt>
                <c:pt idx="2935">
                  <c:v>43448</c:v>
                </c:pt>
                <c:pt idx="2936">
                  <c:v>43449</c:v>
                </c:pt>
                <c:pt idx="2937">
                  <c:v>43450</c:v>
                </c:pt>
                <c:pt idx="2938">
                  <c:v>43451</c:v>
                </c:pt>
                <c:pt idx="2939">
                  <c:v>43452</c:v>
                </c:pt>
                <c:pt idx="2940">
                  <c:v>43453</c:v>
                </c:pt>
                <c:pt idx="2941">
                  <c:v>43454</c:v>
                </c:pt>
                <c:pt idx="2942">
                  <c:v>43455</c:v>
                </c:pt>
                <c:pt idx="2943">
                  <c:v>43456</c:v>
                </c:pt>
                <c:pt idx="2944">
                  <c:v>43457</c:v>
                </c:pt>
                <c:pt idx="2945">
                  <c:v>43458</c:v>
                </c:pt>
                <c:pt idx="2946">
                  <c:v>43459</c:v>
                </c:pt>
                <c:pt idx="2947">
                  <c:v>43460</c:v>
                </c:pt>
                <c:pt idx="2948">
                  <c:v>43461</c:v>
                </c:pt>
                <c:pt idx="2949">
                  <c:v>43462</c:v>
                </c:pt>
                <c:pt idx="2950">
                  <c:v>43463</c:v>
                </c:pt>
                <c:pt idx="2951">
                  <c:v>43464</c:v>
                </c:pt>
                <c:pt idx="2952">
                  <c:v>43465</c:v>
                </c:pt>
                <c:pt idx="2953">
                  <c:v>43466</c:v>
                </c:pt>
                <c:pt idx="2954">
                  <c:v>43467</c:v>
                </c:pt>
                <c:pt idx="2955">
                  <c:v>43468</c:v>
                </c:pt>
                <c:pt idx="2956">
                  <c:v>43469</c:v>
                </c:pt>
                <c:pt idx="2957">
                  <c:v>43470</c:v>
                </c:pt>
                <c:pt idx="2958">
                  <c:v>43471</c:v>
                </c:pt>
                <c:pt idx="2959">
                  <c:v>43472</c:v>
                </c:pt>
                <c:pt idx="2960">
                  <c:v>43473</c:v>
                </c:pt>
                <c:pt idx="2961">
                  <c:v>43474</c:v>
                </c:pt>
                <c:pt idx="2962">
                  <c:v>43475</c:v>
                </c:pt>
                <c:pt idx="2963">
                  <c:v>43476</c:v>
                </c:pt>
                <c:pt idx="2964">
                  <c:v>43477</c:v>
                </c:pt>
                <c:pt idx="2965">
                  <c:v>43478</c:v>
                </c:pt>
                <c:pt idx="2966">
                  <c:v>43479</c:v>
                </c:pt>
                <c:pt idx="2967">
                  <c:v>43480</c:v>
                </c:pt>
                <c:pt idx="2968">
                  <c:v>43481</c:v>
                </c:pt>
                <c:pt idx="2969">
                  <c:v>43482</c:v>
                </c:pt>
                <c:pt idx="2970">
                  <c:v>43483</c:v>
                </c:pt>
                <c:pt idx="2971">
                  <c:v>43484</c:v>
                </c:pt>
                <c:pt idx="2972">
                  <c:v>43485</c:v>
                </c:pt>
                <c:pt idx="2973">
                  <c:v>43486</c:v>
                </c:pt>
                <c:pt idx="2974">
                  <c:v>43487</c:v>
                </c:pt>
                <c:pt idx="2975">
                  <c:v>43488</c:v>
                </c:pt>
                <c:pt idx="2976">
                  <c:v>43489</c:v>
                </c:pt>
                <c:pt idx="2977">
                  <c:v>43490</c:v>
                </c:pt>
                <c:pt idx="2978">
                  <c:v>43491</c:v>
                </c:pt>
                <c:pt idx="2979">
                  <c:v>43492</c:v>
                </c:pt>
                <c:pt idx="2980">
                  <c:v>43493</c:v>
                </c:pt>
                <c:pt idx="2981">
                  <c:v>43494</c:v>
                </c:pt>
                <c:pt idx="2982">
                  <c:v>43495</c:v>
                </c:pt>
                <c:pt idx="2983">
                  <c:v>43496</c:v>
                </c:pt>
                <c:pt idx="2984">
                  <c:v>43497</c:v>
                </c:pt>
                <c:pt idx="2985">
                  <c:v>43498</c:v>
                </c:pt>
                <c:pt idx="2986">
                  <c:v>43499</c:v>
                </c:pt>
                <c:pt idx="2987">
                  <c:v>43500</c:v>
                </c:pt>
                <c:pt idx="2988">
                  <c:v>43501</c:v>
                </c:pt>
                <c:pt idx="2989">
                  <c:v>43502</c:v>
                </c:pt>
                <c:pt idx="2990">
                  <c:v>43503</c:v>
                </c:pt>
                <c:pt idx="2991">
                  <c:v>43504</c:v>
                </c:pt>
                <c:pt idx="2992">
                  <c:v>43505</c:v>
                </c:pt>
                <c:pt idx="2993">
                  <c:v>43506</c:v>
                </c:pt>
                <c:pt idx="2994">
                  <c:v>43507</c:v>
                </c:pt>
                <c:pt idx="2995">
                  <c:v>43508</c:v>
                </c:pt>
                <c:pt idx="2996">
                  <c:v>43509</c:v>
                </c:pt>
                <c:pt idx="2997">
                  <c:v>43510</c:v>
                </c:pt>
                <c:pt idx="2998">
                  <c:v>43511</c:v>
                </c:pt>
                <c:pt idx="2999">
                  <c:v>43512</c:v>
                </c:pt>
                <c:pt idx="3000">
                  <c:v>43513</c:v>
                </c:pt>
                <c:pt idx="3001">
                  <c:v>43514</c:v>
                </c:pt>
                <c:pt idx="3002">
                  <c:v>43515</c:v>
                </c:pt>
                <c:pt idx="3003">
                  <c:v>43516</c:v>
                </c:pt>
                <c:pt idx="3004">
                  <c:v>43517</c:v>
                </c:pt>
                <c:pt idx="3005">
                  <c:v>43518</c:v>
                </c:pt>
                <c:pt idx="3006">
                  <c:v>43519</c:v>
                </c:pt>
                <c:pt idx="3007">
                  <c:v>43520</c:v>
                </c:pt>
                <c:pt idx="3008">
                  <c:v>43521</c:v>
                </c:pt>
                <c:pt idx="3009">
                  <c:v>43522</c:v>
                </c:pt>
                <c:pt idx="3010">
                  <c:v>43523</c:v>
                </c:pt>
                <c:pt idx="3011">
                  <c:v>43524</c:v>
                </c:pt>
                <c:pt idx="3012">
                  <c:v>43525</c:v>
                </c:pt>
                <c:pt idx="3013">
                  <c:v>43526</c:v>
                </c:pt>
                <c:pt idx="3014">
                  <c:v>43527</c:v>
                </c:pt>
                <c:pt idx="3015">
                  <c:v>43528</c:v>
                </c:pt>
                <c:pt idx="3016">
                  <c:v>43529</c:v>
                </c:pt>
                <c:pt idx="3017">
                  <c:v>43530</c:v>
                </c:pt>
                <c:pt idx="3018">
                  <c:v>43531</c:v>
                </c:pt>
                <c:pt idx="3019">
                  <c:v>43532</c:v>
                </c:pt>
                <c:pt idx="3020">
                  <c:v>43533</c:v>
                </c:pt>
                <c:pt idx="3021">
                  <c:v>43534</c:v>
                </c:pt>
                <c:pt idx="3022">
                  <c:v>43535</c:v>
                </c:pt>
                <c:pt idx="3023">
                  <c:v>43536</c:v>
                </c:pt>
                <c:pt idx="3024">
                  <c:v>43537</c:v>
                </c:pt>
                <c:pt idx="3025">
                  <c:v>43538</c:v>
                </c:pt>
                <c:pt idx="3026">
                  <c:v>43539</c:v>
                </c:pt>
                <c:pt idx="3027">
                  <c:v>43540</c:v>
                </c:pt>
                <c:pt idx="3028">
                  <c:v>43541</c:v>
                </c:pt>
                <c:pt idx="3029">
                  <c:v>43542</c:v>
                </c:pt>
                <c:pt idx="3030">
                  <c:v>43543</c:v>
                </c:pt>
                <c:pt idx="3031">
                  <c:v>43544</c:v>
                </c:pt>
                <c:pt idx="3032">
                  <c:v>43545</c:v>
                </c:pt>
                <c:pt idx="3033">
                  <c:v>43546</c:v>
                </c:pt>
                <c:pt idx="3034">
                  <c:v>43547</c:v>
                </c:pt>
                <c:pt idx="3035">
                  <c:v>43548</c:v>
                </c:pt>
                <c:pt idx="3036">
                  <c:v>43549</c:v>
                </c:pt>
                <c:pt idx="3037">
                  <c:v>43550</c:v>
                </c:pt>
                <c:pt idx="3038">
                  <c:v>43551</c:v>
                </c:pt>
                <c:pt idx="3039">
                  <c:v>43552</c:v>
                </c:pt>
                <c:pt idx="3040">
                  <c:v>43553</c:v>
                </c:pt>
                <c:pt idx="3041">
                  <c:v>43554</c:v>
                </c:pt>
                <c:pt idx="3042">
                  <c:v>43555</c:v>
                </c:pt>
                <c:pt idx="3043">
                  <c:v>43556</c:v>
                </c:pt>
                <c:pt idx="3044">
                  <c:v>43557</c:v>
                </c:pt>
                <c:pt idx="3045">
                  <c:v>43558</c:v>
                </c:pt>
                <c:pt idx="3046">
                  <c:v>43559</c:v>
                </c:pt>
                <c:pt idx="3047">
                  <c:v>43560</c:v>
                </c:pt>
                <c:pt idx="3048">
                  <c:v>43561</c:v>
                </c:pt>
                <c:pt idx="3049">
                  <c:v>43562</c:v>
                </c:pt>
                <c:pt idx="3050">
                  <c:v>43563</c:v>
                </c:pt>
                <c:pt idx="3051">
                  <c:v>43564</c:v>
                </c:pt>
                <c:pt idx="3052">
                  <c:v>43565</c:v>
                </c:pt>
                <c:pt idx="3053">
                  <c:v>43566</c:v>
                </c:pt>
                <c:pt idx="3054">
                  <c:v>43567</c:v>
                </c:pt>
                <c:pt idx="3055">
                  <c:v>43568</c:v>
                </c:pt>
                <c:pt idx="3056">
                  <c:v>43569</c:v>
                </c:pt>
                <c:pt idx="3057">
                  <c:v>43570</c:v>
                </c:pt>
                <c:pt idx="3058">
                  <c:v>43571</c:v>
                </c:pt>
                <c:pt idx="3059">
                  <c:v>43572</c:v>
                </c:pt>
                <c:pt idx="3060">
                  <c:v>43573</c:v>
                </c:pt>
                <c:pt idx="3061">
                  <c:v>43574</c:v>
                </c:pt>
                <c:pt idx="3062">
                  <c:v>43575</c:v>
                </c:pt>
                <c:pt idx="3063">
                  <c:v>43576</c:v>
                </c:pt>
                <c:pt idx="3064">
                  <c:v>43577</c:v>
                </c:pt>
                <c:pt idx="3065">
                  <c:v>43578</c:v>
                </c:pt>
                <c:pt idx="3066">
                  <c:v>43579</c:v>
                </c:pt>
                <c:pt idx="3067">
                  <c:v>43580</c:v>
                </c:pt>
                <c:pt idx="3068">
                  <c:v>43581</c:v>
                </c:pt>
                <c:pt idx="3069">
                  <c:v>43582</c:v>
                </c:pt>
                <c:pt idx="3070">
                  <c:v>43583</c:v>
                </c:pt>
                <c:pt idx="3071">
                  <c:v>43584</c:v>
                </c:pt>
                <c:pt idx="3072">
                  <c:v>43585</c:v>
                </c:pt>
                <c:pt idx="3073">
                  <c:v>43586</c:v>
                </c:pt>
                <c:pt idx="3074">
                  <c:v>43587</c:v>
                </c:pt>
                <c:pt idx="3075">
                  <c:v>43588</c:v>
                </c:pt>
                <c:pt idx="3076">
                  <c:v>43589</c:v>
                </c:pt>
                <c:pt idx="3077">
                  <c:v>43590</c:v>
                </c:pt>
                <c:pt idx="3078">
                  <c:v>43591</c:v>
                </c:pt>
                <c:pt idx="3079">
                  <c:v>43592</c:v>
                </c:pt>
                <c:pt idx="3080">
                  <c:v>43593</c:v>
                </c:pt>
                <c:pt idx="3081">
                  <c:v>43594</c:v>
                </c:pt>
                <c:pt idx="3082">
                  <c:v>43595</c:v>
                </c:pt>
                <c:pt idx="3083">
                  <c:v>43596</c:v>
                </c:pt>
                <c:pt idx="3084">
                  <c:v>43597</c:v>
                </c:pt>
                <c:pt idx="3085">
                  <c:v>43598</c:v>
                </c:pt>
                <c:pt idx="3086">
                  <c:v>43599</c:v>
                </c:pt>
                <c:pt idx="3087">
                  <c:v>43600</c:v>
                </c:pt>
                <c:pt idx="3088">
                  <c:v>43601</c:v>
                </c:pt>
                <c:pt idx="3089">
                  <c:v>43602</c:v>
                </c:pt>
                <c:pt idx="3090">
                  <c:v>43603</c:v>
                </c:pt>
                <c:pt idx="3091">
                  <c:v>43604</c:v>
                </c:pt>
                <c:pt idx="3092">
                  <c:v>43605</c:v>
                </c:pt>
                <c:pt idx="3093">
                  <c:v>43606</c:v>
                </c:pt>
                <c:pt idx="3094">
                  <c:v>43607</c:v>
                </c:pt>
                <c:pt idx="3095">
                  <c:v>43608</c:v>
                </c:pt>
                <c:pt idx="3096">
                  <c:v>43609</c:v>
                </c:pt>
                <c:pt idx="3097">
                  <c:v>43610</c:v>
                </c:pt>
                <c:pt idx="3098">
                  <c:v>43611</c:v>
                </c:pt>
                <c:pt idx="3099">
                  <c:v>43612</c:v>
                </c:pt>
                <c:pt idx="3100">
                  <c:v>43613</c:v>
                </c:pt>
                <c:pt idx="3101">
                  <c:v>43614</c:v>
                </c:pt>
                <c:pt idx="3102">
                  <c:v>43615</c:v>
                </c:pt>
                <c:pt idx="3103">
                  <c:v>43616</c:v>
                </c:pt>
                <c:pt idx="3104">
                  <c:v>43617</c:v>
                </c:pt>
                <c:pt idx="3105">
                  <c:v>43618</c:v>
                </c:pt>
                <c:pt idx="3106">
                  <c:v>43619</c:v>
                </c:pt>
                <c:pt idx="3107">
                  <c:v>43620</c:v>
                </c:pt>
                <c:pt idx="3108">
                  <c:v>43621</c:v>
                </c:pt>
                <c:pt idx="3109">
                  <c:v>43622</c:v>
                </c:pt>
                <c:pt idx="3110">
                  <c:v>43623</c:v>
                </c:pt>
                <c:pt idx="3111">
                  <c:v>43624</c:v>
                </c:pt>
                <c:pt idx="3112">
                  <c:v>43625</c:v>
                </c:pt>
                <c:pt idx="3113">
                  <c:v>43626</c:v>
                </c:pt>
                <c:pt idx="3114">
                  <c:v>43627</c:v>
                </c:pt>
                <c:pt idx="3115">
                  <c:v>43628</c:v>
                </c:pt>
                <c:pt idx="3116">
                  <c:v>43629</c:v>
                </c:pt>
                <c:pt idx="3117">
                  <c:v>43630</c:v>
                </c:pt>
                <c:pt idx="3118">
                  <c:v>43631</c:v>
                </c:pt>
                <c:pt idx="3119">
                  <c:v>43632</c:v>
                </c:pt>
                <c:pt idx="3120">
                  <c:v>43633</c:v>
                </c:pt>
                <c:pt idx="3121">
                  <c:v>43634</c:v>
                </c:pt>
                <c:pt idx="3122">
                  <c:v>43635</c:v>
                </c:pt>
                <c:pt idx="3123">
                  <c:v>43636</c:v>
                </c:pt>
                <c:pt idx="3124">
                  <c:v>43637</c:v>
                </c:pt>
                <c:pt idx="3125">
                  <c:v>43638</c:v>
                </c:pt>
                <c:pt idx="3126">
                  <c:v>43639</c:v>
                </c:pt>
                <c:pt idx="3127">
                  <c:v>43640</c:v>
                </c:pt>
                <c:pt idx="3128">
                  <c:v>43641</c:v>
                </c:pt>
                <c:pt idx="3129">
                  <c:v>43642</c:v>
                </c:pt>
                <c:pt idx="3130">
                  <c:v>43643</c:v>
                </c:pt>
                <c:pt idx="3131">
                  <c:v>43644</c:v>
                </c:pt>
                <c:pt idx="3132">
                  <c:v>43645</c:v>
                </c:pt>
                <c:pt idx="3133">
                  <c:v>43646</c:v>
                </c:pt>
                <c:pt idx="3134">
                  <c:v>43647</c:v>
                </c:pt>
                <c:pt idx="3135">
                  <c:v>43648</c:v>
                </c:pt>
                <c:pt idx="3136">
                  <c:v>43649</c:v>
                </c:pt>
                <c:pt idx="3137">
                  <c:v>43650</c:v>
                </c:pt>
                <c:pt idx="3138">
                  <c:v>43651</c:v>
                </c:pt>
                <c:pt idx="3139">
                  <c:v>43652</c:v>
                </c:pt>
                <c:pt idx="3140">
                  <c:v>43653</c:v>
                </c:pt>
                <c:pt idx="3141">
                  <c:v>43654</c:v>
                </c:pt>
                <c:pt idx="3142">
                  <c:v>43655</c:v>
                </c:pt>
                <c:pt idx="3143">
                  <c:v>43656</c:v>
                </c:pt>
                <c:pt idx="3144">
                  <c:v>43657</c:v>
                </c:pt>
                <c:pt idx="3145">
                  <c:v>43658</c:v>
                </c:pt>
                <c:pt idx="3146">
                  <c:v>43659</c:v>
                </c:pt>
                <c:pt idx="3147">
                  <c:v>43660</c:v>
                </c:pt>
                <c:pt idx="3148">
                  <c:v>43661</c:v>
                </c:pt>
                <c:pt idx="3149">
                  <c:v>43662</c:v>
                </c:pt>
                <c:pt idx="3150">
                  <c:v>43663</c:v>
                </c:pt>
                <c:pt idx="3151">
                  <c:v>43664</c:v>
                </c:pt>
                <c:pt idx="3152">
                  <c:v>43665</c:v>
                </c:pt>
                <c:pt idx="3153">
                  <c:v>43666</c:v>
                </c:pt>
                <c:pt idx="3154">
                  <c:v>43667</c:v>
                </c:pt>
                <c:pt idx="3155">
                  <c:v>43668</c:v>
                </c:pt>
                <c:pt idx="3156">
                  <c:v>43669</c:v>
                </c:pt>
                <c:pt idx="3157">
                  <c:v>43670</c:v>
                </c:pt>
                <c:pt idx="3158">
                  <c:v>43671</c:v>
                </c:pt>
                <c:pt idx="3159">
                  <c:v>43672</c:v>
                </c:pt>
                <c:pt idx="3160">
                  <c:v>43673</c:v>
                </c:pt>
                <c:pt idx="3161">
                  <c:v>43674</c:v>
                </c:pt>
                <c:pt idx="3162">
                  <c:v>43675</c:v>
                </c:pt>
                <c:pt idx="3163">
                  <c:v>43676</c:v>
                </c:pt>
                <c:pt idx="3164">
                  <c:v>43677</c:v>
                </c:pt>
                <c:pt idx="3165">
                  <c:v>43678</c:v>
                </c:pt>
                <c:pt idx="3166">
                  <c:v>43679</c:v>
                </c:pt>
                <c:pt idx="3167">
                  <c:v>43680</c:v>
                </c:pt>
                <c:pt idx="3168">
                  <c:v>43681</c:v>
                </c:pt>
                <c:pt idx="3169">
                  <c:v>43682</c:v>
                </c:pt>
                <c:pt idx="3170">
                  <c:v>43683</c:v>
                </c:pt>
                <c:pt idx="3171">
                  <c:v>43684</c:v>
                </c:pt>
                <c:pt idx="3172">
                  <c:v>43685</c:v>
                </c:pt>
                <c:pt idx="3173">
                  <c:v>43686</c:v>
                </c:pt>
                <c:pt idx="3174">
                  <c:v>43687</c:v>
                </c:pt>
                <c:pt idx="3175">
                  <c:v>43688</c:v>
                </c:pt>
                <c:pt idx="3176">
                  <c:v>43689</c:v>
                </c:pt>
                <c:pt idx="3177">
                  <c:v>43690</c:v>
                </c:pt>
                <c:pt idx="3178">
                  <c:v>43691</c:v>
                </c:pt>
                <c:pt idx="3179">
                  <c:v>43692</c:v>
                </c:pt>
                <c:pt idx="3180">
                  <c:v>43693</c:v>
                </c:pt>
                <c:pt idx="3181">
                  <c:v>43694</c:v>
                </c:pt>
                <c:pt idx="3182">
                  <c:v>43695</c:v>
                </c:pt>
                <c:pt idx="3183">
                  <c:v>43696</c:v>
                </c:pt>
                <c:pt idx="3184">
                  <c:v>43697</c:v>
                </c:pt>
                <c:pt idx="3185">
                  <c:v>43698</c:v>
                </c:pt>
                <c:pt idx="3186">
                  <c:v>43699</c:v>
                </c:pt>
                <c:pt idx="3187">
                  <c:v>43700</c:v>
                </c:pt>
                <c:pt idx="3188">
                  <c:v>43701</c:v>
                </c:pt>
                <c:pt idx="3189">
                  <c:v>43702</c:v>
                </c:pt>
                <c:pt idx="3190">
                  <c:v>43703</c:v>
                </c:pt>
                <c:pt idx="3191">
                  <c:v>43704</c:v>
                </c:pt>
                <c:pt idx="3192">
                  <c:v>43705</c:v>
                </c:pt>
                <c:pt idx="3193">
                  <c:v>43706</c:v>
                </c:pt>
                <c:pt idx="3194">
                  <c:v>43707</c:v>
                </c:pt>
                <c:pt idx="3195">
                  <c:v>43708</c:v>
                </c:pt>
                <c:pt idx="3196">
                  <c:v>43709</c:v>
                </c:pt>
                <c:pt idx="3197">
                  <c:v>43710</c:v>
                </c:pt>
                <c:pt idx="3198">
                  <c:v>43711</c:v>
                </c:pt>
                <c:pt idx="3199">
                  <c:v>43712</c:v>
                </c:pt>
                <c:pt idx="3200">
                  <c:v>43713</c:v>
                </c:pt>
                <c:pt idx="3201">
                  <c:v>43714</c:v>
                </c:pt>
                <c:pt idx="3202">
                  <c:v>43715</c:v>
                </c:pt>
                <c:pt idx="3203">
                  <c:v>43716</c:v>
                </c:pt>
                <c:pt idx="3204">
                  <c:v>43717</c:v>
                </c:pt>
                <c:pt idx="3205">
                  <c:v>43718</c:v>
                </c:pt>
                <c:pt idx="3206">
                  <c:v>43719</c:v>
                </c:pt>
                <c:pt idx="3207">
                  <c:v>43720</c:v>
                </c:pt>
                <c:pt idx="3208">
                  <c:v>43721</c:v>
                </c:pt>
                <c:pt idx="3209">
                  <c:v>43722</c:v>
                </c:pt>
                <c:pt idx="3210">
                  <c:v>43723</c:v>
                </c:pt>
                <c:pt idx="3211">
                  <c:v>43724</c:v>
                </c:pt>
                <c:pt idx="3212">
                  <c:v>43725</c:v>
                </c:pt>
                <c:pt idx="3213">
                  <c:v>43726</c:v>
                </c:pt>
                <c:pt idx="3214">
                  <c:v>43727</c:v>
                </c:pt>
                <c:pt idx="3215">
                  <c:v>43728</c:v>
                </c:pt>
                <c:pt idx="3216">
                  <c:v>43729</c:v>
                </c:pt>
                <c:pt idx="3217">
                  <c:v>43730</c:v>
                </c:pt>
                <c:pt idx="3218">
                  <c:v>43731</c:v>
                </c:pt>
                <c:pt idx="3219">
                  <c:v>43732</c:v>
                </c:pt>
                <c:pt idx="3220">
                  <c:v>43733</c:v>
                </c:pt>
                <c:pt idx="3221">
                  <c:v>43734</c:v>
                </c:pt>
                <c:pt idx="3222">
                  <c:v>43735</c:v>
                </c:pt>
                <c:pt idx="3223">
                  <c:v>43736</c:v>
                </c:pt>
                <c:pt idx="3224">
                  <c:v>43737</c:v>
                </c:pt>
                <c:pt idx="3225">
                  <c:v>43738</c:v>
                </c:pt>
                <c:pt idx="3226">
                  <c:v>43739</c:v>
                </c:pt>
                <c:pt idx="3227">
                  <c:v>43740</c:v>
                </c:pt>
                <c:pt idx="3228">
                  <c:v>43741</c:v>
                </c:pt>
                <c:pt idx="3229">
                  <c:v>43742</c:v>
                </c:pt>
                <c:pt idx="3230">
                  <c:v>43743</c:v>
                </c:pt>
                <c:pt idx="3231">
                  <c:v>43744</c:v>
                </c:pt>
                <c:pt idx="3232">
                  <c:v>43745</c:v>
                </c:pt>
                <c:pt idx="3233">
                  <c:v>43746</c:v>
                </c:pt>
                <c:pt idx="3234">
                  <c:v>43747</c:v>
                </c:pt>
                <c:pt idx="3235">
                  <c:v>43748</c:v>
                </c:pt>
                <c:pt idx="3236">
                  <c:v>43749</c:v>
                </c:pt>
                <c:pt idx="3237">
                  <c:v>43750</c:v>
                </c:pt>
                <c:pt idx="3238">
                  <c:v>43751</c:v>
                </c:pt>
                <c:pt idx="3239">
                  <c:v>43752</c:v>
                </c:pt>
                <c:pt idx="3240">
                  <c:v>43753</c:v>
                </c:pt>
                <c:pt idx="3241">
                  <c:v>43754</c:v>
                </c:pt>
                <c:pt idx="3242">
                  <c:v>43755</c:v>
                </c:pt>
                <c:pt idx="3243">
                  <c:v>43756</c:v>
                </c:pt>
                <c:pt idx="3244">
                  <c:v>43757</c:v>
                </c:pt>
                <c:pt idx="3245">
                  <c:v>43758</c:v>
                </c:pt>
                <c:pt idx="3246">
                  <c:v>43759</c:v>
                </c:pt>
                <c:pt idx="3247">
                  <c:v>43760</c:v>
                </c:pt>
                <c:pt idx="3248">
                  <c:v>43761</c:v>
                </c:pt>
                <c:pt idx="3249">
                  <c:v>43762</c:v>
                </c:pt>
                <c:pt idx="3250">
                  <c:v>43763</c:v>
                </c:pt>
                <c:pt idx="3251">
                  <c:v>43764</c:v>
                </c:pt>
                <c:pt idx="3252">
                  <c:v>43765</c:v>
                </c:pt>
                <c:pt idx="3253">
                  <c:v>43766</c:v>
                </c:pt>
                <c:pt idx="3254">
                  <c:v>43767</c:v>
                </c:pt>
                <c:pt idx="3255">
                  <c:v>43768</c:v>
                </c:pt>
                <c:pt idx="3256">
                  <c:v>43769</c:v>
                </c:pt>
                <c:pt idx="3257">
                  <c:v>43770</c:v>
                </c:pt>
                <c:pt idx="3258">
                  <c:v>43771</c:v>
                </c:pt>
                <c:pt idx="3259">
                  <c:v>43772</c:v>
                </c:pt>
                <c:pt idx="3260">
                  <c:v>43773</c:v>
                </c:pt>
                <c:pt idx="3261">
                  <c:v>43774</c:v>
                </c:pt>
                <c:pt idx="3262">
                  <c:v>43775</c:v>
                </c:pt>
                <c:pt idx="3263">
                  <c:v>43776</c:v>
                </c:pt>
                <c:pt idx="3264">
                  <c:v>43777</c:v>
                </c:pt>
                <c:pt idx="3265">
                  <c:v>43778</c:v>
                </c:pt>
                <c:pt idx="3266">
                  <c:v>43779</c:v>
                </c:pt>
                <c:pt idx="3267">
                  <c:v>43780</c:v>
                </c:pt>
                <c:pt idx="3268">
                  <c:v>43781</c:v>
                </c:pt>
                <c:pt idx="3269">
                  <c:v>43782</c:v>
                </c:pt>
                <c:pt idx="3270">
                  <c:v>43783</c:v>
                </c:pt>
                <c:pt idx="3271">
                  <c:v>43784</c:v>
                </c:pt>
                <c:pt idx="3272">
                  <c:v>43785</c:v>
                </c:pt>
                <c:pt idx="3273">
                  <c:v>43786</c:v>
                </c:pt>
                <c:pt idx="3274">
                  <c:v>43787</c:v>
                </c:pt>
                <c:pt idx="3275">
                  <c:v>43788</c:v>
                </c:pt>
                <c:pt idx="3276">
                  <c:v>43789</c:v>
                </c:pt>
                <c:pt idx="3277">
                  <c:v>43790</c:v>
                </c:pt>
                <c:pt idx="3278">
                  <c:v>43791</c:v>
                </c:pt>
                <c:pt idx="3279">
                  <c:v>43792</c:v>
                </c:pt>
                <c:pt idx="3280">
                  <c:v>43793</c:v>
                </c:pt>
                <c:pt idx="3281">
                  <c:v>43794</c:v>
                </c:pt>
                <c:pt idx="3282">
                  <c:v>43795</c:v>
                </c:pt>
                <c:pt idx="3283">
                  <c:v>43796</c:v>
                </c:pt>
                <c:pt idx="3284">
                  <c:v>43797</c:v>
                </c:pt>
                <c:pt idx="3285">
                  <c:v>43798</c:v>
                </c:pt>
                <c:pt idx="3286">
                  <c:v>43799</c:v>
                </c:pt>
                <c:pt idx="3287">
                  <c:v>43800</c:v>
                </c:pt>
                <c:pt idx="3288">
                  <c:v>43801</c:v>
                </c:pt>
                <c:pt idx="3289">
                  <c:v>43802</c:v>
                </c:pt>
                <c:pt idx="3290">
                  <c:v>43803</c:v>
                </c:pt>
                <c:pt idx="3291">
                  <c:v>43804</c:v>
                </c:pt>
                <c:pt idx="3292">
                  <c:v>43805</c:v>
                </c:pt>
                <c:pt idx="3293">
                  <c:v>43806</c:v>
                </c:pt>
                <c:pt idx="3294">
                  <c:v>43807</c:v>
                </c:pt>
                <c:pt idx="3295">
                  <c:v>43808</c:v>
                </c:pt>
                <c:pt idx="3296">
                  <c:v>43809</c:v>
                </c:pt>
                <c:pt idx="3297">
                  <c:v>43810</c:v>
                </c:pt>
                <c:pt idx="3298">
                  <c:v>43811</c:v>
                </c:pt>
                <c:pt idx="3299">
                  <c:v>43812</c:v>
                </c:pt>
                <c:pt idx="3300">
                  <c:v>43813</c:v>
                </c:pt>
                <c:pt idx="3301">
                  <c:v>43814</c:v>
                </c:pt>
                <c:pt idx="3302">
                  <c:v>43815</c:v>
                </c:pt>
                <c:pt idx="3303">
                  <c:v>43816</c:v>
                </c:pt>
                <c:pt idx="3304">
                  <c:v>43817</c:v>
                </c:pt>
                <c:pt idx="3305">
                  <c:v>43818</c:v>
                </c:pt>
                <c:pt idx="3306">
                  <c:v>43819</c:v>
                </c:pt>
                <c:pt idx="3307">
                  <c:v>43820</c:v>
                </c:pt>
                <c:pt idx="3308">
                  <c:v>43821</c:v>
                </c:pt>
                <c:pt idx="3309">
                  <c:v>43822</c:v>
                </c:pt>
                <c:pt idx="3310">
                  <c:v>43823</c:v>
                </c:pt>
                <c:pt idx="3311">
                  <c:v>43824</c:v>
                </c:pt>
                <c:pt idx="3312">
                  <c:v>43825</c:v>
                </c:pt>
                <c:pt idx="3313">
                  <c:v>43826</c:v>
                </c:pt>
                <c:pt idx="3314">
                  <c:v>43827</c:v>
                </c:pt>
                <c:pt idx="3315">
                  <c:v>43828</c:v>
                </c:pt>
                <c:pt idx="3316">
                  <c:v>43829</c:v>
                </c:pt>
                <c:pt idx="3317">
                  <c:v>43830</c:v>
                </c:pt>
                <c:pt idx="3318">
                  <c:v>43831</c:v>
                </c:pt>
                <c:pt idx="3319">
                  <c:v>43832</c:v>
                </c:pt>
                <c:pt idx="3320">
                  <c:v>43833</c:v>
                </c:pt>
                <c:pt idx="3321">
                  <c:v>43834</c:v>
                </c:pt>
                <c:pt idx="3322">
                  <c:v>43835</c:v>
                </c:pt>
                <c:pt idx="3323">
                  <c:v>43836</c:v>
                </c:pt>
                <c:pt idx="3324">
                  <c:v>43837</c:v>
                </c:pt>
                <c:pt idx="3325">
                  <c:v>43838</c:v>
                </c:pt>
                <c:pt idx="3326">
                  <c:v>43839</c:v>
                </c:pt>
                <c:pt idx="3327">
                  <c:v>43840</c:v>
                </c:pt>
                <c:pt idx="3328">
                  <c:v>43841</c:v>
                </c:pt>
                <c:pt idx="3329">
                  <c:v>43842</c:v>
                </c:pt>
                <c:pt idx="3330">
                  <c:v>43843</c:v>
                </c:pt>
                <c:pt idx="3331">
                  <c:v>43844</c:v>
                </c:pt>
                <c:pt idx="3332">
                  <c:v>43845</c:v>
                </c:pt>
                <c:pt idx="3333">
                  <c:v>43846</c:v>
                </c:pt>
                <c:pt idx="3334">
                  <c:v>43847</c:v>
                </c:pt>
                <c:pt idx="3335">
                  <c:v>43848</c:v>
                </c:pt>
                <c:pt idx="3336">
                  <c:v>43849</c:v>
                </c:pt>
                <c:pt idx="3337">
                  <c:v>43850</c:v>
                </c:pt>
                <c:pt idx="3338">
                  <c:v>43851</c:v>
                </c:pt>
                <c:pt idx="3339">
                  <c:v>43852</c:v>
                </c:pt>
                <c:pt idx="3340">
                  <c:v>43853</c:v>
                </c:pt>
                <c:pt idx="3341">
                  <c:v>43854</c:v>
                </c:pt>
                <c:pt idx="3342">
                  <c:v>43855</c:v>
                </c:pt>
                <c:pt idx="3343">
                  <c:v>43856</c:v>
                </c:pt>
                <c:pt idx="3344">
                  <c:v>43857</c:v>
                </c:pt>
                <c:pt idx="3345">
                  <c:v>43858</c:v>
                </c:pt>
                <c:pt idx="3346">
                  <c:v>43859</c:v>
                </c:pt>
                <c:pt idx="3347">
                  <c:v>43860</c:v>
                </c:pt>
                <c:pt idx="3348">
                  <c:v>43861</c:v>
                </c:pt>
                <c:pt idx="3349">
                  <c:v>43862</c:v>
                </c:pt>
                <c:pt idx="3350">
                  <c:v>43863</c:v>
                </c:pt>
                <c:pt idx="3351">
                  <c:v>43864</c:v>
                </c:pt>
                <c:pt idx="3352">
                  <c:v>43865</c:v>
                </c:pt>
                <c:pt idx="3353">
                  <c:v>43866</c:v>
                </c:pt>
                <c:pt idx="3354">
                  <c:v>43867</c:v>
                </c:pt>
                <c:pt idx="3355">
                  <c:v>43868</c:v>
                </c:pt>
                <c:pt idx="3356">
                  <c:v>43869</c:v>
                </c:pt>
                <c:pt idx="3357">
                  <c:v>43870</c:v>
                </c:pt>
                <c:pt idx="3358">
                  <c:v>43871</c:v>
                </c:pt>
                <c:pt idx="3359">
                  <c:v>43872</c:v>
                </c:pt>
                <c:pt idx="3360">
                  <c:v>43873</c:v>
                </c:pt>
                <c:pt idx="3361">
                  <c:v>43874</c:v>
                </c:pt>
                <c:pt idx="3362">
                  <c:v>43875</c:v>
                </c:pt>
                <c:pt idx="3363">
                  <c:v>43876</c:v>
                </c:pt>
                <c:pt idx="3364">
                  <c:v>43877</c:v>
                </c:pt>
                <c:pt idx="3365">
                  <c:v>43878</c:v>
                </c:pt>
                <c:pt idx="3366">
                  <c:v>43879</c:v>
                </c:pt>
                <c:pt idx="3367">
                  <c:v>43880</c:v>
                </c:pt>
                <c:pt idx="3368">
                  <c:v>43881</c:v>
                </c:pt>
                <c:pt idx="3369">
                  <c:v>43882</c:v>
                </c:pt>
                <c:pt idx="3370">
                  <c:v>43883</c:v>
                </c:pt>
                <c:pt idx="3371">
                  <c:v>43884</c:v>
                </c:pt>
                <c:pt idx="3372">
                  <c:v>43885</c:v>
                </c:pt>
                <c:pt idx="3373">
                  <c:v>43886</c:v>
                </c:pt>
                <c:pt idx="3374">
                  <c:v>43887</c:v>
                </c:pt>
                <c:pt idx="3375">
                  <c:v>43888</c:v>
                </c:pt>
                <c:pt idx="3376">
                  <c:v>43889</c:v>
                </c:pt>
                <c:pt idx="3377">
                  <c:v>43890</c:v>
                </c:pt>
                <c:pt idx="3378">
                  <c:v>43891</c:v>
                </c:pt>
                <c:pt idx="3379">
                  <c:v>43892</c:v>
                </c:pt>
                <c:pt idx="3380">
                  <c:v>43893</c:v>
                </c:pt>
                <c:pt idx="3381">
                  <c:v>43894</c:v>
                </c:pt>
                <c:pt idx="3382">
                  <c:v>43895</c:v>
                </c:pt>
                <c:pt idx="3383">
                  <c:v>43896</c:v>
                </c:pt>
                <c:pt idx="3384">
                  <c:v>43897</c:v>
                </c:pt>
                <c:pt idx="3385">
                  <c:v>43898</c:v>
                </c:pt>
                <c:pt idx="3386">
                  <c:v>43899</c:v>
                </c:pt>
                <c:pt idx="3387">
                  <c:v>43900</c:v>
                </c:pt>
                <c:pt idx="3388">
                  <c:v>43901</c:v>
                </c:pt>
                <c:pt idx="3389">
                  <c:v>43902</c:v>
                </c:pt>
                <c:pt idx="3390">
                  <c:v>43903</c:v>
                </c:pt>
                <c:pt idx="3391">
                  <c:v>43904</c:v>
                </c:pt>
                <c:pt idx="3392">
                  <c:v>43905</c:v>
                </c:pt>
                <c:pt idx="3393">
                  <c:v>43906</c:v>
                </c:pt>
                <c:pt idx="3394">
                  <c:v>43907</c:v>
                </c:pt>
                <c:pt idx="3395">
                  <c:v>43908</c:v>
                </c:pt>
                <c:pt idx="3396">
                  <c:v>43909</c:v>
                </c:pt>
                <c:pt idx="3397">
                  <c:v>43910</c:v>
                </c:pt>
                <c:pt idx="3398">
                  <c:v>43911</c:v>
                </c:pt>
                <c:pt idx="3399">
                  <c:v>43912</c:v>
                </c:pt>
                <c:pt idx="3400">
                  <c:v>43913</c:v>
                </c:pt>
                <c:pt idx="3401">
                  <c:v>43914</c:v>
                </c:pt>
                <c:pt idx="3402">
                  <c:v>43915</c:v>
                </c:pt>
                <c:pt idx="3403">
                  <c:v>43916</c:v>
                </c:pt>
                <c:pt idx="3404">
                  <c:v>43917</c:v>
                </c:pt>
                <c:pt idx="3405">
                  <c:v>43918</c:v>
                </c:pt>
                <c:pt idx="3406">
                  <c:v>43919</c:v>
                </c:pt>
                <c:pt idx="3407">
                  <c:v>43920</c:v>
                </c:pt>
                <c:pt idx="3408">
                  <c:v>43921</c:v>
                </c:pt>
                <c:pt idx="3409">
                  <c:v>43922</c:v>
                </c:pt>
                <c:pt idx="3410">
                  <c:v>43923</c:v>
                </c:pt>
                <c:pt idx="3411">
                  <c:v>43924</c:v>
                </c:pt>
                <c:pt idx="3412">
                  <c:v>43925</c:v>
                </c:pt>
                <c:pt idx="3413">
                  <c:v>43926</c:v>
                </c:pt>
                <c:pt idx="3414">
                  <c:v>43927</c:v>
                </c:pt>
                <c:pt idx="3415">
                  <c:v>43928</c:v>
                </c:pt>
                <c:pt idx="3416">
                  <c:v>43929</c:v>
                </c:pt>
                <c:pt idx="3417">
                  <c:v>43930</c:v>
                </c:pt>
                <c:pt idx="3418">
                  <c:v>43931</c:v>
                </c:pt>
                <c:pt idx="3419">
                  <c:v>43932</c:v>
                </c:pt>
                <c:pt idx="3420">
                  <c:v>43933</c:v>
                </c:pt>
                <c:pt idx="3421">
                  <c:v>43934</c:v>
                </c:pt>
                <c:pt idx="3422">
                  <c:v>43935</c:v>
                </c:pt>
                <c:pt idx="3423">
                  <c:v>43936</c:v>
                </c:pt>
                <c:pt idx="3424">
                  <c:v>43937</c:v>
                </c:pt>
                <c:pt idx="3425">
                  <c:v>43938</c:v>
                </c:pt>
                <c:pt idx="3426">
                  <c:v>43939</c:v>
                </c:pt>
                <c:pt idx="3427">
                  <c:v>43940</c:v>
                </c:pt>
                <c:pt idx="3428">
                  <c:v>43941</c:v>
                </c:pt>
                <c:pt idx="3429">
                  <c:v>43942</c:v>
                </c:pt>
                <c:pt idx="3430">
                  <c:v>43943</c:v>
                </c:pt>
                <c:pt idx="3431">
                  <c:v>43944</c:v>
                </c:pt>
                <c:pt idx="3432">
                  <c:v>43945</c:v>
                </c:pt>
                <c:pt idx="3433">
                  <c:v>43946</c:v>
                </c:pt>
                <c:pt idx="3434">
                  <c:v>43947</c:v>
                </c:pt>
                <c:pt idx="3435">
                  <c:v>43948</c:v>
                </c:pt>
                <c:pt idx="3436">
                  <c:v>43949</c:v>
                </c:pt>
                <c:pt idx="3437">
                  <c:v>43950</c:v>
                </c:pt>
                <c:pt idx="3438">
                  <c:v>43951</c:v>
                </c:pt>
                <c:pt idx="3439">
                  <c:v>43952</c:v>
                </c:pt>
                <c:pt idx="3440">
                  <c:v>43953</c:v>
                </c:pt>
                <c:pt idx="3441">
                  <c:v>43954</c:v>
                </c:pt>
                <c:pt idx="3442">
                  <c:v>43955</c:v>
                </c:pt>
                <c:pt idx="3443">
                  <c:v>43956</c:v>
                </c:pt>
                <c:pt idx="3444">
                  <c:v>43957</c:v>
                </c:pt>
                <c:pt idx="3445">
                  <c:v>43958</c:v>
                </c:pt>
                <c:pt idx="3446">
                  <c:v>43959</c:v>
                </c:pt>
                <c:pt idx="3447">
                  <c:v>43960</c:v>
                </c:pt>
                <c:pt idx="3448">
                  <c:v>43961</c:v>
                </c:pt>
                <c:pt idx="3449">
                  <c:v>43962</c:v>
                </c:pt>
                <c:pt idx="3450">
                  <c:v>43963</c:v>
                </c:pt>
                <c:pt idx="3451">
                  <c:v>43964</c:v>
                </c:pt>
                <c:pt idx="3452">
                  <c:v>43965</c:v>
                </c:pt>
                <c:pt idx="3453">
                  <c:v>43966</c:v>
                </c:pt>
                <c:pt idx="3454">
                  <c:v>43967</c:v>
                </c:pt>
                <c:pt idx="3455">
                  <c:v>43968</c:v>
                </c:pt>
                <c:pt idx="3456">
                  <c:v>43969</c:v>
                </c:pt>
                <c:pt idx="3457">
                  <c:v>43970</c:v>
                </c:pt>
                <c:pt idx="3458">
                  <c:v>43971</c:v>
                </c:pt>
                <c:pt idx="3459">
                  <c:v>43972</c:v>
                </c:pt>
                <c:pt idx="3460">
                  <c:v>43973</c:v>
                </c:pt>
                <c:pt idx="3461">
                  <c:v>43974</c:v>
                </c:pt>
                <c:pt idx="3462">
                  <c:v>43975</c:v>
                </c:pt>
                <c:pt idx="3463">
                  <c:v>43976</c:v>
                </c:pt>
                <c:pt idx="3464">
                  <c:v>43977</c:v>
                </c:pt>
                <c:pt idx="3465">
                  <c:v>43978</c:v>
                </c:pt>
                <c:pt idx="3466">
                  <c:v>43979</c:v>
                </c:pt>
                <c:pt idx="3467">
                  <c:v>43980</c:v>
                </c:pt>
                <c:pt idx="3468">
                  <c:v>43981</c:v>
                </c:pt>
                <c:pt idx="3469">
                  <c:v>43982</c:v>
                </c:pt>
                <c:pt idx="3470">
                  <c:v>43983</c:v>
                </c:pt>
                <c:pt idx="3471">
                  <c:v>43984</c:v>
                </c:pt>
                <c:pt idx="3472">
                  <c:v>43985</c:v>
                </c:pt>
                <c:pt idx="3473">
                  <c:v>43986</c:v>
                </c:pt>
                <c:pt idx="3474">
                  <c:v>43987</c:v>
                </c:pt>
                <c:pt idx="3475">
                  <c:v>43988</c:v>
                </c:pt>
                <c:pt idx="3476">
                  <c:v>43989</c:v>
                </c:pt>
                <c:pt idx="3477">
                  <c:v>43990</c:v>
                </c:pt>
                <c:pt idx="3478">
                  <c:v>43991</c:v>
                </c:pt>
                <c:pt idx="3479">
                  <c:v>43992</c:v>
                </c:pt>
                <c:pt idx="3480">
                  <c:v>43993</c:v>
                </c:pt>
                <c:pt idx="3481">
                  <c:v>43994</c:v>
                </c:pt>
                <c:pt idx="3482">
                  <c:v>43995</c:v>
                </c:pt>
                <c:pt idx="3483">
                  <c:v>43996</c:v>
                </c:pt>
                <c:pt idx="3484">
                  <c:v>43997</c:v>
                </c:pt>
                <c:pt idx="3485">
                  <c:v>43998</c:v>
                </c:pt>
                <c:pt idx="3486">
                  <c:v>43999</c:v>
                </c:pt>
                <c:pt idx="3487">
                  <c:v>44000</c:v>
                </c:pt>
                <c:pt idx="3488">
                  <c:v>44001</c:v>
                </c:pt>
                <c:pt idx="3489">
                  <c:v>44002</c:v>
                </c:pt>
                <c:pt idx="3490">
                  <c:v>44003</c:v>
                </c:pt>
                <c:pt idx="3491">
                  <c:v>44004</c:v>
                </c:pt>
                <c:pt idx="3492">
                  <c:v>44005</c:v>
                </c:pt>
                <c:pt idx="3493">
                  <c:v>44006</c:v>
                </c:pt>
                <c:pt idx="3494">
                  <c:v>44007</c:v>
                </c:pt>
                <c:pt idx="3495">
                  <c:v>44008</c:v>
                </c:pt>
                <c:pt idx="3496">
                  <c:v>44009</c:v>
                </c:pt>
                <c:pt idx="3497">
                  <c:v>44010</c:v>
                </c:pt>
                <c:pt idx="3498">
                  <c:v>44011</c:v>
                </c:pt>
                <c:pt idx="3499">
                  <c:v>44012</c:v>
                </c:pt>
                <c:pt idx="3500">
                  <c:v>44013</c:v>
                </c:pt>
                <c:pt idx="3501">
                  <c:v>44014</c:v>
                </c:pt>
                <c:pt idx="3502">
                  <c:v>44015</c:v>
                </c:pt>
                <c:pt idx="3503">
                  <c:v>44016</c:v>
                </c:pt>
                <c:pt idx="3504">
                  <c:v>44017</c:v>
                </c:pt>
                <c:pt idx="3505">
                  <c:v>44018</c:v>
                </c:pt>
                <c:pt idx="3506">
                  <c:v>44019</c:v>
                </c:pt>
                <c:pt idx="3507">
                  <c:v>44020</c:v>
                </c:pt>
                <c:pt idx="3508">
                  <c:v>44021</c:v>
                </c:pt>
                <c:pt idx="3509">
                  <c:v>44022</c:v>
                </c:pt>
                <c:pt idx="3510">
                  <c:v>44023</c:v>
                </c:pt>
                <c:pt idx="3511">
                  <c:v>44024</c:v>
                </c:pt>
                <c:pt idx="3512">
                  <c:v>44025</c:v>
                </c:pt>
                <c:pt idx="3513">
                  <c:v>44026</c:v>
                </c:pt>
                <c:pt idx="3514">
                  <c:v>44027</c:v>
                </c:pt>
                <c:pt idx="3515">
                  <c:v>44028</c:v>
                </c:pt>
                <c:pt idx="3516">
                  <c:v>44029</c:v>
                </c:pt>
                <c:pt idx="3517">
                  <c:v>44030</c:v>
                </c:pt>
                <c:pt idx="3518">
                  <c:v>44031</c:v>
                </c:pt>
                <c:pt idx="3519">
                  <c:v>44032</c:v>
                </c:pt>
                <c:pt idx="3520">
                  <c:v>44033</c:v>
                </c:pt>
                <c:pt idx="3521">
                  <c:v>44034</c:v>
                </c:pt>
                <c:pt idx="3522">
                  <c:v>44035</c:v>
                </c:pt>
                <c:pt idx="3523">
                  <c:v>44036</c:v>
                </c:pt>
                <c:pt idx="3524">
                  <c:v>44037</c:v>
                </c:pt>
                <c:pt idx="3525">
                  <c:v>44038</c:v>
                </c:pt>
                <c:pt idx="3526">
                  <c:v>44039</c:v>
                </c:pt>
                <c:pt idx="3527">
                  <c:v>44040</c:v>
                </c:pt>
                <c:pt idx="3528">
                  <c:v>44041</c:v>
                </c:pt>
                <c:pt idx="3529">
                  <c:v>44042</c:v>
                </c:pt>
                <c:pt idx="3530">
                  <c:v>44043</c:v>
                </c:pt>
                <c:pt idx="3531">
                  <c:v>44044</c:v>
                </c:pt>
                <c:pt idx="3532">
                  <c:v>44045</c:v>
                </c:pt>
                <c:pt idx="3533">
                  <c:v>44046</c:v>
                </c:pt>
                <c:pt idx="3534">
                  <c:v>44047</c:v>
                </c:pt>
                <c:pt idx="3535">
                  <c:v>44048</c:v>
                </c:pt>
                <c:pt idx="3536">
                  <c:v>44049</c:v>
                </c:pt>
                <c:pt idx="3537">
                  <c:v>44050</c:v>
                </c:pt>
                <c:pt idx="3538">
                  <c:v>44051</c:v>
                </c:pt>
                <c:pt idx="3539">
                  <c:v>44052</c:v>
                </c:pt>
                <c:pt idx="3540">
                  <c:v>44053</c:v>
                </c:pt>
                <c:pt idx="3541">
                  <c:v>44054</c:v>
                </c:pt>
                <c:pt idx="3542">
                  <c:v>44055</c:v>
                </c:pt>
                <c:pt idx="3543">
                  <c:v>44056</c:v>
                </c:pt>
                <c:pt idx="3544">
                  <c:v>44057</c:v>
                </c:pt>
                <c:pt idx="3545">
                  <c:v>44058</c:v>
                </c:pt>
                <c:pt idx="3546">
                  <c:v>44059</c:v>
                </c:pt>
                <c:pt idx="3547">
                  <c:v>44060</c:v>
                </c:pt>
                <c:pt idx="3548">
                  <c:v>44061</c:v>
                </c:pt>
                <c:pt idx="3549">
                  <c:v>44062</c:v>
                </c:pt>
                <c:pt idx="3550">
                  <c:v>44063</c:v>
                </c:pt>
                <c:pt idx="3551">
                  <c:v>44064</c:v>
                </c:pt>
                <c:pt idx="3552">
                  <c:v>44065</c:v>
                </c:pt>
                <c:pt idx="3553">
                  <c:v>44066</c:v>
                </c:pt>
                <c:pt idx="3554">
                  <c:v>44067</c:v>
                </c:pt>
                <c:pt idx="3555">
                  <c:v>44068</c:v>
                </c:pt>
                <c:pt idx="3556">
                  <c:v>44069</c:v>
                </c:pt>
                <c:pt idx="3557">
                  <c:v>44070</c:v>
                </c:pt>
                <c:pt idx="3558">
                  <c:v>44071</c:v>
                </c:pt>
                <c:pt idx="3559">
                  <c:v>44072</c:v>
                </c:pt>
                <c:pt idx="3560">
                  <c:v>44073</c:v>
                </c:pt>
                <c:pt idx="3561">
                  <c:v>44074</c:v>
                </c:pt>
                <c:pt idx="3562">
                  <c:v>44075</c:v>
                </c:pt>
                <c:pt idx="3563">
                  <c:v>44076</c:v>
                </c:pt>
                <c:pt idx="3564">
                  <c:v>44077</c:v>
                </c:pt>
                <c:pt idx="3565">
                  <c:v>44078</c:v>
                </c:pt>
                <c:pt idx="3566">
                  <c:v>44079</c:v>
                </c:pt>
                <c:pt idx="3567">
                  <c:v>44080</c:v>
                </c:pt>
                <c:pt idx="3568">
                  <c:v>44081</c:v>
                </c:pt>
                <c:pt idx="3569">
                  <c:v>44082</c:v>
                </c:pt>
                <c:pt idx="3570">
                  <c:v>44083</c:v>
                </c:pt>
                <c:pt idx="3571">
                  <c:v>44084</c:v>
                </c:pt>
                <c:pt idx="3572">
                  <c:v>44085</c:v>
                </c:pt>
                <c:pt idx="3573">
                  <c:v>44086</c:v>
                </c:pt>
                <c:pt idx="3574">
                  <c:v>44087</c:v>
                </c:pt>
                <c:pt idx="3575">
                  <c:v>44088</c:v>
                </c:pt>
                <c:pt idx="3576">
                  <c:v>44089</c:v>
                </c:pt>
                <c:pt idx="3577">
                  <c:v>44090</c:v>
                </c:pt>
                <c:pt idx="3578">
                  <c:v>44091</c:v>
                </c:pt>
                <c:pt idx="3579">
                  <c:v>44092</c:v>
                </c:pt>
                <c:pt idx="3580">
                  <c:v>44093</c:v>
                </c:pt>
                <c:pt idx="3581">
                  <c:v>44094</c:v>
                </c:pt>
                <c:pt idx="3582">
                  <c:v>44095</c:v>
                </c:pt>
                <c:pt idx="3583">
                  <c:v>44096</c:v>
                </c:pt>
                <c:pt idx="3584">
                  <c:v>44097</c:v>
                </c:pt>
                <c:pt idx="3585">
                  <c:v>44098</c:v>
                </c:pt>
                <c:pt idx="3586">
                  <c:v>44099</c:v>
                </c:pt>
                <c:pt idx="3587">
                  <c:v>44100</c:v>
                </c:pt>
                <c:pt idx="3588">
                  <c:v>44101</c:v>
                </c:pt>
                <c:pt idx="3589">
                  <c:v>44102</c:v>
                </c:pt>
                <c:pt idx="3590">
                  <c:v>44103</c:v>
                </c:pt>
                <c:pt idx="3591">
                  <c:v>44104</c:v>
                </c:pt>
              </c:numCache>
            </c:numRef>
          </c:cat>
          <c:val>
            <c:numRef>
              <c:f>'Select dam_violated_constr_ot'!$C$2:$C$3593</c:f>
              <c:numCache>
                <c:formatCode>General</c:formatCode>
                <c:ptCount val="3592"/>
                <c:pt idx="0">
                  <c:v>15</c:v>
                </c:pt>
                <c:pt idx="1">
                  <c:v>25</c:v>
                </c:pt>
                <c:pt idx="2">
                  <c:v>41</c:v>
                </c:pt>
                <c:pt idx="3">
                  <c:v>31</c:v>
                </c:pt>
                <c:pt idx="4">
                  <c:v>37</c:v>
                </c:pt>
                <c:pt idx="5">
                  <c:v>24</c:v>
                </c:pt>
                <c:pt idx="6">
                  <c:v>21</c:v>
                </c:pt>
                <c:pt idx="7">
                  <c:v>34</c:v>
                </c:pt>
                <c:pt idx="8">
                  <c:v>33</c:v>
                </c:pt>
                <c:pt idx="9">
                  <c:v>28</c:v>
                </c:pt>
                <c:pt idx="10">
                  <c:v>27</c:v>
                </c:pt>
                <c:pt idx="11">
                  <c:v>35</c:v>
                </c:pt>
                <c:pt idx="12">
                  <c:v>27</c:v>
                </c:pt>
                <c:pt idx="13">
                  <c:v>30</c:v>
                </c:pt>
                <c:pt idx="14">
                  <c:v>37</c:v>
                </c:pt>
                <c:pt idx="15">
                  <c:v>39</c:v>
                </c:pt>
                <c:pt idx="16">
                  <c:v>23</c:v>
                </c:pt>
                <c:pt idx="17">
                  <c:v>48</c:v>
                </c:pt>
                <c:pt idx="18">
                  <c:v>30</c:v>
                </c:pt>
                <c:pt idx="19">
                  <c:v>16</c:v>
                </c:pt>
                <c:pt idx="20">
                  <c:v>32</c:v>
                </c:pt>
                <c:pt idx="21">
                  <c:v>23</c:v>
                </c:pt>
                <c:pt idx="22">
                  <c:v>9</c:v>
                </c:pt>
                <c:pt idx="23">
                  <c:v>16</c:v>
                </c:pt>
                <c:pt idx="24">
                  <c:v>17</c:v>
                </c:pt>
                <c:pt idx="25">
                  <c:v>22</c:v>
                </c:pt>
                <c:pt idx="26">
                  <c:v>32</c:v>
                </c:pt>
                <c:pt idx="27">
                  <c:v>33</c:v>
                </c:pt>
                <c:pt idx="28">
                  <c:v>68</c:v>
                </c:pt>
                <c:pt idx="29">
                  <c:v>60</c:v>
                </c:pt>
                <c:pt idx="30">
                  <c:v>42</c:v>
                </c:pt>
                <c:pt idx="31">
                  <c:v>25</c:v>
                </c:pt>
                <c:pt idx="32">
                  <c:v>14</c:v>
                </c:pt>
                <c:pt idx="33">
                  <c:v>35</c:v>
                </c:pt>
                <c:pt idx="34">
                  <c:v>32</c:v>
                </c:pt>
                <c:pt idx="35">
                  <c:v>50</c:v>
                </c:pt>
                <c:pt idx="36">
                  <c:v>37</c:v>
                </c:pt>
                <c:pt idx="37">
                  <c:v>32</c:v>
                </c:pt>
                <c:pt idx="38">
                  <c:v>30</c:v>
                </c:pt>
                <c:pt idx="39">
                  <c:v>23</c:v>
                </c:pt>
                <c:pt idx="40">
                  <c:v>34</c:v>
                </c:pt>
                <c:pt idx="41">
                  <c:v>37</c:v>
                </c:pt>
                <c:pt idx="42">
                  <c:v>47</c:v>
                </c:pt>
                <c:pt idx="43">
                  <c:v>54</c:v>
                </c:pt>
                <c:pt idx="44">
                  <c:v>47</c:v>
                </c:pt>
                <c:pt idx="45">
                  <c:v>11</c:v>
                </c:pt>
                <c:pt idx="46">
                  <c:v>16</c:v>
                </c:pt>
                <c:pt idx="47">
                  <c:v>43</c:v>
                </c:pt>
                <c:pt idx="48">
                  <c:v>36</c:v>
                </c:pt>
                <c:pt idx="49">
                  <c:v>35</c:v>
                </c:pt>
                <c:pt idx="50">
                  <c:v>44</c:v>
                </c:pt>
                <c:pt idx="51">
                  <c:v>50</c:v>
                </c:pt>
                <c:pt idx="52">
                  <c:v>46</c:v>
                </c:pt>
                <c:pt idx="53">
                  <c:v>37</c:v>
                </c:pt>
                <c:pt idx="54">
                  <c:v>44</c:v>
                </c:pt>
                <c:pt idx="55">
                  <c:v>43</c:v>
                </c:pt>
                <c:pt idx="56">
                  <c:v>63</c:v>
                </c:pt>
                <c:pt idx="57">
                  <c:v>62</c:v>
                </c:pt>
                <c:pt idx="58">
                  <c:v>68</c:v>
                </c:pt>
                <c:pt idx="59">
                  <c:v>52</c:v>
                </c:pt>
                <c:pt idx="60">
                  <c:v>39</c:v>
                </c:pt>
                <c:pt idx="61">
                  <c:v>49</c:v>
                </c:pt>
                <c:pt idx="62">
                  <c:v>68</c:v>
                </c:pt>
                <c:pt idx="63">
                  <c:v>53</c:v>
                </c:pt>
                <c:pt idx="64">
                  <c:v>48</c:v>
                </c:pt>
                <c:pt idx="65">
                  <c:v>67</c:v>
                </c:pt>
                <c:pt idx="66">
                  <c:v>56</c:v>
                </c:pt>
                <c:pt idx="67">
                  <c:v>19</c:v>
                </c:pt>
                <c:pt idx="68">
                  <c:v>44</c:v>
                </c:pt>
                <c:pt idx="69">
                  <c:v>52</c:v>
                </c:pt>
                <c:pt idx="70">
                  <c:v>78</c:v>
                </c:pt>
                <c:pt idx="71">
                  <c:v>76</c:v>
                </c:pt>
                <c:pt idx="72">
                  <c:v>95</c:v>
                </c:pt>
                <c:pt idx="73">
                  <c:v>47</c:v>
                </c:pt>
                <c:pt idx="74">
                  <c:v>27</c:v>
                </c:pt>
                <c:pt idx="75">
                  <c:v>55</c:v>
                </c:pt>
                <c:pt idx="76">
                  <c:v>41</c:v>
                </c:pt>
                <c:pt idx="77">
                  <c:v>50</c:v>
                </c:pt>
                <c:pt idx="78">
                  <c:v>47</c:v>
                </c:pt>
                <c:pt idx="79">
                  <c:v>58</c:v>
                </c:pt>
                <c:pt idx="80">
                  <c:v>36</c:v>
                </c:pt>
                <c:pt idx="81">
                  <c:v>28</c:v>
                </c:pt>
                <c:pt idx="82">
                  <c:v>39</c:v>
                </c:pt>
                <c:pt idx="83">
                  <c:v>43</c:v>
                </c:pt>
                <c:pt idx="84">
                  <c:v>40</c:v>
                </c:pt>
                <c:pt idx="85">
                  <c:v>31</c:v>
                </c:pt>
                <c:pt idx="86">
                  <c:v>38</c:v>
                </c:pt>
                <c:pt idx="87">
                  <c:v>32</c:v>
                </c:pt>
                <c:pt idx="88">
                  <c:v>33</c:v>
                </c:pt>
                <c:pt idx="89">
                  <c:v>39</c:v>
                </c:pt>
                <c:pt idx="90">
                  <c:v>52</c:v>
                </c:pt>
                <c:pt idx="91">
                  <c:v>39</c:v>
                </c:pt>
                <c:pt idx="92">
                  <c:v>40</c:v>
                </c:pt>
                <c:pt idx="93">
                  <c:v>41</c:v>
                </c:pt>
                <c:pt idx="94">
                  <c:v>24</c:v>
                </c:pt>
                <c:pt idx="95">
                  <c:v>25</c:v>
                </c:pt>
                <c:pt idx="96">
                  <c:v>51</c:v>
                </c:pt>
                <c:pt idx="97">
                  <c:v>55</c:v>
                </c:pt>
                <c:pt idx="98">
                  <c:v>45</c:v>
                </c:pt>
                <c:pt idx="99">
                  <c:v>39</c:v>
                </c:pt>
                <c:pt idx="100">
                  <c:v>39</c:v>
                </c:pt>
                <c:pt idx="101">
                  <c:v>45</c:v>
                </c:pt>
                <c:pt idx="102">
                  <c:v>34</c:v>
                </c:pt>
                <c:pt idx="103">
                  <c:v>27</c:v>
                </c:pt>
                <c:pt idx="104">
                  <c:v>40</c:v>
                </c:pt>
                <c:pt idx="105">
                  <c:v>37</c:v>
                </c:pt>
                <c:pt idx="106">
                  <c:v>56</c:v>
                </c:pt>
                <c:pt idx="107">
                  <c:v>44</c:v>
                </c:pt>
                <c:pt idx="108">
                  <c:v>31</c:v>
                </c:pt>
                <c:pt idx="109">
                  <c:v>35</c:v>
                </c:pt>
                <c:pt idx="110">
                  <c:v>48</c:v>
                </c:pt>
                <c:pt idx="111">
                  <c:v>62</c:v>
                </c:pt>
                <c:pt idx="112">
                  <c:v>43</c:v>
                </c:pt>
                <c:pt idx="113">
                  <c:v>44</c:v>
                </c:pt>
                <c:pt idx="114">
                  <c:v>42</c:v>
                </c:pt>
                <c:pt idx="115">
                  <c:v>44</c:v>
                </c:pt>
                <c:pt idx="116">
                  <c:v>35</c:v>
                </c:pt>
                <c:pt idx="117">
                  <c:v>40</c:v>
                </c:pt>
                <c:pt idx="118">
                  <c:v>37</c:v>
                </c:pt>
                <c:pt idx="119">
                  <c:v>29</c:v>
                </c:pt>
                <c:pt idx="120">
                  <c:v>28</c:v>
                </c:pt>
                <c:pt idx="121">
                  <c:v>40</c:v>
                </c:pt>
                <c:pt idx="122">
                  <c:v>41</c:v>
                </c:pt>
                <c:pt idx="123">
                  <c:v>47</c:v>
                </c:pt>
                <c:pt idx="124">
                  <c:v>62</c:v>
                </c:pt>
                <c:pt idx="125">
                  <c:v>53</c:v>
                </c:pt>
                <c:pt idx="126">
                  <c:v>42</c:v>
                </c:pt>
                <c:pt idx="127">
                  <c:v>49</c:v>
                </c:pt>
                <c:pt idx="128">
                  <c:v>45</c:v>
                </c:pt>
                <c:pt idx="129">
                  <c:v>30</c:v>
                </c:pt>
                <c:pt idx="130">
                  <c:v>28</c:v>
                </c:pt>
                <c:pt idx="131">
                  <c:v>49</c:v>
                </c:pt>
                <c:pt idx="132">
                  <c:v>50</c:v>
                </c:pt>
                <c:pt idx="133">
                  <c:v>72</c:v>
                </c:pt>
                <c:pt idx="134">
                  <c:v>50</c:v>
                </c:pt>
                <c:pt idx="135">
                  <c:v>58</c:v>
                </c:pt>
                <c:pt idx="136">
                  <c:v>36</c:v>
                </c:pt>
                <c:pt idx="137">
                  <c:v>23</c:v>
                </c:pt>
                <c:pt idx="138">
                  <c:v>43</c:v>
                </c:pt>
                <c:pt idx="139">
                  <c:v>68</c:v>
                </c:pt>
                <c:pt idx="140">
                  <c:v>50</c:v>
                </c:pt>
                <c:pt idx="141">
                  <c:v>56</c:v>
                </c:pt>
                <c:pt idx="142">
                  <c:v>51</c:v>
                </c:pt>
                <c:pt idx="143">
                  <c:v>37</c:v>
                </c:pt>
                <c:pt idx="144">
                  <c:v>31</c:v>
                </c:pt>
                <c:pt idx="145">
                  <c:v>44</c:v>
                </c:pt>
                <c:pt idx="146">
                  <c:v>76</c:v>
                </c:pt>
                <c:pt idx="147">
                  <c:v>70</c:v>
                </c:pt>
                <c:pt idx="148">
                  <c:v>41</c:v>
                </c:pt>
                <c:pt idx="149">
                  <c:v>70</c:v>
                </c:pt>
                <c:pt idx="150">
                  <c:v>50</c:v>
                </c:pt>
                <c:pt idx="151">
                  <c:v>48</c:v>
                </c:pt>
                <c:pt idx="152">
                  <c:v>55</c:v>
                </c:pt>
                <c:pt idx="153">
                  <c:v>55</c:v>
                </c:pt>
                <c:pt idx="154">
                  <c:v>54</c:v>
                </c:pt>
                <c:pt idx="155">
                  <c:v>43</c:v>
                </c:pt>
                <c:pt idx="156">
                  <c:v>66</c:v>
                </c:pt>
                <c:pt idx="157">
                  <c:v>47</c:v>
                </c:pt>
                <c:pt idx="158">
                  <c:v>41</c:v>
                </c:pt>
                <c:pt idx="159">
                  <c:v>59</c:v>
                </c:pt>
                <c:pt idx="160">
                  <c:v>48</c:v>
                </c:pt>
                <c:pt idx="161">
                  <c:v>67</c:v>
                </c:pt>
                <c:pt idx="162">
                  <c:v>52</c:v>
                </c:pt>
                <c:pt idx="163">
                  <c:v>60</c:v>
                </c:pt>
                <c:pt idx="164">
                  <c:v>50</c:v>
                </c:pt>
                <c:pt idx="165">
                  <c:v>36</c:v>
                </c:pt>
                <c:pt idx="166">
                  <c:v>51</c:v>
                </c:pt>
                <c:pt idx="167">
                  <c:v>56</c:v>
                </c:pt>
                <c:pt idx="168">
                  <c:v>74</c:v>
                </c:pt>
                <c:pt idx="169">
                  <c:v>75</c:v>
                </c:pt>
                <c:pt idx="170">
                  <c:v>81</c:v>
                </c:pt>
                <c:pt idx="171">
                  <c:v>79</c:v>
                </c:pt>
                <c:pt idx="172">
                  <c:v>56</c:v>
                </c:pt>
                <c:pt idx="173">
                  <c:v>64</c:v>
                </c:pt>
                <c:pt idx="174">
                  <c:v>69</c:v>
                </c:pt>
                <c:pt idx="175">
                  <c:v>82</c:v>
                </c:pt>
                <c:pt idx="176">
                  <c:v>78</c:v>
                </c:pt>
                <c:pt idx="177">
                  <c:v>64</c:v>
                </c:pt>
                <c:pt idx="178">
                  <c:v>65</c:v>
                </c:pt>
                <c:pt idx="179">
                  <c:v>49</c:v>
                </c:pt>
                <c:pt idx="180">
                  <c:v>48</c:v>
                </c:pt>
                <c:pt idx="181">
                  <c:v>88</c:v>
                </c:pt>
                <c:pt idx="182">
                  <c:v>82</c:v>
                </c:pt>
                <c:pt idx="183">
                  <c:v>78</c:v>
                </c:pt>
                <c:pt idx="184">
                  <c:v>84</c:v>
                </c:pt>
                <c:pt idx="185">
                  <c:v>68</c:v>
                </c:pt>
                <c:pt idx="186">
                  <c:v>62</c:v>
                </c:pt>
                <c:pt idx="187">
                  <c:v>92</c:v>
                </c:pt>
                <c:pt idx="188">
                  <c:v>106</c:v>
                </c:pt>
                <c:pt idx="189">
                  <c:v>86</c:v>
                </c:pt>
                <c:pt idx="190">
                  <c:v>93</c:v>
                </c:pt>
                <c:pt idx="191">
                  <c:v>90</c:v>
                </c:pt>
                <c:pt idx="192">
                  <c:v>86</c:v>
                </c:pt>
                <c:pt idx="193">
                  <c:v>81</c:v>
                </c:pt>
                <c:pt idx="194">
                  <c:v>93</c:v>
                </c:pt>
                <c:pt idx="195">
                  <c:v>110</c:v>
                </c:pt>
                <c:pt idx="196">
                  <c:v>113</c:v>
                </c:pt>
                <c:pt idx="197">
                  <c:v>107</c:v>
                </c:pt>
                <c:pt idx="198">
                  <c:v>113</c:v>
                </c:pt>
                <c:pt idx="199">
                  <c:v>86</c:v>
                </c:pt>
                <c:pt idx="200">
                  <c:v>63</c:v>
                </c:pt>
                <c:pt idx="201">
                  <c:v>122</c:v>
                </c:pt>
                <c:pt idx="202">
                  <c:v>112</c:v>
                </c:pt>
                <c:pt idx="203">
                  <c:v>85</c:v>
                </c:pt>
                <c:pt idx="204">
                  <c:v>105</c:v>
                </c:pt>
                <c:pt idx="205">
                  <c:v>88</c:v>
                </c:pt>
                <c:pt idx="206">
                  <c:v>115</c:v>
                </c:pt>
                <c:pt idx="207">
                  <c:v>94</c:v>
                </c:pt>
                <c:pt idx="208">
                  <c:v>122</c:v>
                </c:pt>
                <c:pt idx="209">
                  <c:v>103</c:v>
                </c:pt>
                <c:pt idx="210">
                  <c:v>105</c:v>
                </c:pt>
                <c:pt idx="211">
                  <c:v>116</c:v>
                </c:pt>
                <c:pt idx="212">
                  <c:v>83</c:v>
                </c:pt>
                <c:pt idx="213">
                  <c:v>83</c:v>
                </c:pt>
                <c:pt idx="214">
                  <c:v>73</c:v>
                </c:pt>
                <c:pt idx="215">
                  <c:v>87</c:v>
                </c:pt>
                <c:pt idx="216">
                  <c:v>85</c:v>
                </c:pt>
                <c:pt idx="217">
                  <c:v>129</c:v>
                </c:pt>
                <c:pt idx="218">
                  <c:v>146</c:v>
                </c:pt>
                <c:pt idx="219">
                  <c:v>149</c:v>
                </c:pt>
                <c:pt idx="220">
                  <c:v>116</c:v>
                </c:pt>
                <c:pt idx="221">
                  <c:v>130</c:v>
                </c:pt>
                <c:pt idx="222">
                  <c:v>134</c:v>
                </c:pt>
                <c:pt idx="223">
                  <c:v>134</c:v>
                </c:pt>
                <c:pt idx="224">
                  <c:v>136</c:v>
                </c:pt>
                <c:pt idx="225">
                  <c:v>153</c:v>
                </c:pt>
                <c:pt idx="226">
                  <c:v>134</c:v>
                </c:pt>
                <c:pt idx="227">
                  <c:v>126</c:v>
                </c:pt>
                <c:pt idx="228">
                  <c:v>100</c:v>
                </c:pt>
                <c:pt idx="229">
                  <c:v>117</c:v>
                </c:pt>
                <c:pt idx="230">
                  <c:v>141</c:v>
                </c:pt>
                <c:pt idx="231">
                  <c:v>138</c:v>
                </c:pt>
                <c:pt idx="232">
                  <c:v>138</c:v>
                </c:pt>
                <c:pt idx="233">
                  <c:v>136</c:v>
                </c:pt>
                <c:pt idx="234">
                  <c:v>105</c:v>
                </c:pt>
                <c:pt idx="235">
                  <c:v>105</c:v>
                </c:pt>
                <c:pt idx="236">
                  <c:v>138</c:v>
                </c:pt>
                <c:pt idx="237">
                  <c:v>132</c:v>
                </c:pt>
                <c:pt idx="238">
                  <c:v>147</c:v>
                </c:pt>
                <c:pt idx="239">
                  <c:v>116</c:v>
                </c:pt>
                <c:pt idx="240">
                  <c:v>122</c:v>
                </c:pt>
                <c:pt idx="241">
                  <c:v>105</c:v>
                </c:pt>
                <c:pt idx="242">
                  <c:v>102</c:v>
                </c:pt>
                <c:pt idx="243">
                  <c:v>124</c:v>
                </c:pt>
                <c:pt idx="244">
                  <c:v>137</c:v>
                </c:pt>
                <c:pt idx="245">
                  <c:v>141</c:v>
                </c:pt>
                <c:pt idx="246">
                  <c:v>121</c:v>
                </c:pt>
                <c:pt idx="247">
                  <c:v>116</c:v>
                </c:pt>
                <c:pt idx="248">
                  <c:v>118</c:v>
                </c:pt>
                <c:pt idx="249">
                  <c:v>118</c:v>
                </c:pt>
                <c:pt idx="250">
                  <c:v>129</c:v>
                </c:pt>
                <c:pt idx="251">
                  <c:v>136</c:v>
                </c:pt>
                <c:pt idx="252">
                  <c:v>117</c:v>
                </c:pt>
                <c:pt idx="253">
                  <c:v>131</c:v>
                </c:pt>
                <c:pt idx="254">
                  <c:v>127</c:v>
                </c:pt>
                <c:pt idx="255">
                  <c:v>108</c:v>
                </c:pt>
                <c:pt idx="256">
                  <c:v>99</c:v>
                </c:pt>
                <c:pt idx="257">
                  <c:v>98</c:v>
                </c:pt>
                <c:pt idx="258">
                  <c:v>128</c:v>
                </c:pt>
                <c:pt idx="259">
                  <c:v>129</c:v>
                </c:pt>
                <c:pt idx="260">
                  <c:v>108</c:v>
                </c:pt>
                <c:pt idx="261">
                  <c:v>124</c:v>
                </c:pt>
                <c:pt idx="262">
                  <c:v>96</c:v>
                </c:pt>
                <c:pt idx="263">
                  <c:v>104</c:v>
                </c:pt>
                <c:pt idx="264">
                  <c:v>102</c:v>
                </c:pt>
                <c:pt idx="265">
                  <c:v>122</c:v>
                </c:pt>
                <c:pt idx="266">
                  <c:v>133</c:v>
                </c:pt>
                <c:pt idx="267">
                  <c:v>122</c:v>
                </c:pt>
                <c:pt idx="268">
                  <c:v>114</c:v>
                </c:pt>
                <c:pt idx="269">
                  <c:v>134</c:v>
                </c:pt>
                <c:pt idx="270">
                  <c:v>141</c:v>
                </c:pt>
                <c:pt idx="271">
                  <c:v>145</c:v>
                </c:pt>
                <c:pt idx="272">
                  <c:v>125</c:v>
                </c:pt>
                <c:pt idx="273">
                  <c:v>122</c:v>
                </c:pt>
                <c:pt idx="274">
                  <c:v>116</c:v>
                </c:pt>
                <c:pt idx="275">
                  <c:v>122</c:v>
                </c:pt>
                <c:pt idx="276">
                  <c:v>99</c:v>
                </c:pt>
                <c:pt idx="277">
                  <c:v>80</c:v>
                </c:pt>
                <c:pt idx="278">
                  <c:v>69</c:v>
                </c:pt>
                <c:pt idx="279">
                  <c:v>112</c:v>
                </c:pt>
                <c:pt idx="280">
                  <c:v>109</c:v>
                </c:pt>
                <c:pt idx="281">
                  <c:v>114</c:v>
                </c:pt>
                <c:pt idx="282">
                  <c:v>121</c:v>
                </c:pt>
                <c:pt idx="283">
                  <c:v>93</c:v>
                </c:pt>
                <c:pt idx="284">
                  <c:v>82</c:v>
                </c:pt>
                <c:pt idx="285">
                  <c:v>140</c:v>
                </c:pt>
                <c:pt idx="286">
                  <c:v>143</c:v>
                </c:pt>
                <c:pt idx="287">
                  <c:v>159</c:v>
                </c:pt>
                <c:pt idx="288">
                  <c:v>118</c:v>
                </c:pt>
                <c:pt idx="289">
                  <c:v>122</c:v>
                </c:pt>
                <c:pt idx="290">
                  <c:v>100</c:v>
                </c:pt>
                <c:pt idx="291">
                  <c:v>92</c:v>
                </c:pt>
                <c:pt idx="292">
                  <c:v>91</c:v>
                </c:pt>
                <c:pt idx="293">
                  <c:v>124</c:v>
                </c:pt>
                <c:pt idx="294">
                  <c:v>118</c:v>
                </c:pt>
                <c:pt idx="295">
                  <c:v>93</c:v>
                </c:pt>
                <c:pt idx="296">
                  <c:v>96</c:v>
                </c:pt>
                <c:pt idx="297">
                  <c:v>99</c:v>
                </c:pt>
                <c:pt idx="298">
                  <c:v>104</c:v>
                </c:pt>
                <c:pt idx="299">
                  <c:v>134</c:v>
                </c:pt>
                <c:pt idx="300">
                  <c:v>120</c:v>
                </c:pt>
                <c:pt idx="301">
                  <c:v>132</c:v>
                </c:pt>
                <c:pt idx="302">
                  <c:v>162</c:v>
                </c:pt>
                <c:pt idx="303">
                  <c:v>134</c:v>
                </c:pt>
                <c:pt idx="304">
                  <c:v>90</c:v>
                </c:pt>
                <c:pt idx="305">
                  <c:v>82</c:v>
                </c:pt>
                <c:pt idx="306">
                  <c:v>111</c:v>
                </c:pt>
                <c:pt idx="307">
                  <c:v>115</c:v>
                </c:pt>
                <c:pt idx="308">
                  <c:v>112</c:v>
                </c:pt>
                <c:pt idx="309">
                  <c:v>101</c:v>
                </c:pt>
                <c:pt idx="310">
                  <c:v>109</c:v>
                </c:pt>
                <c:pt idx="311">
                  <c:v>108</c:v>
                </c:pt>
                <c:pt idx="312">
                  <c:v>91</c:v>
                </c:pt>
                <c:pt idx="313">
                  <c:v>83</c:v>
                </c:pt>
                <c:pt idx="314">
                  <c:v>108</c:v>
                </c:pt>
                <c:pt idx="315">
                  <c:v>111</c:v>
                </c:pt>
                <c:pt idx="316">
                  <c:v>118</c:v>
                </c:pt>
                <c:pt idx="317">
                  <c:v>131</c:v>
                </c:pt>
                <c:pt idx="318">
                  <c:v>105</c:v>
                </c:pt>
                <c:pt idx="319">
                  <c:v>115</c:v>
                </c:pt>
                <c:pt idx="320">
                  <c:v>138</c:v>
                </c:pt>
                <c:pt idx="321">
                  <c:v>94</c:v>
                </c:pt>
                <c:pt idx="322">
                  <c:v>99</c:v>
                </c:pt>
                <c:pt idx="323">
                  <c:v>120</c:v>
                </c:pt>
                <c:pt idx="324">
                  <c:v>119</c:v>
                </c:pt>
                <c:pt idx="325">
                  <c:v>90</c:v>
                </c:pt>
                <c:pt idx="326">
                  <c:v>84</c:v>
                </c:pt>
                <c:pt idx="327">
                  <c:v>101</c:v>
                </c:pt>
                <c:pt idx="328">
                  <c:v>126</c:v>
                </c:pt>
                <c:pt idx="329">
                  <c:v>104</c:v>
                </c:pt>
                <c:pt idx="330">
                  <c:v>108</c:v>
                </c:pt>
                <c:pt idx="331">
                  <c:v>92</c:v>
                </c:pt>
                <c:pt idx="332">
                  <c:v>80</c:v>
                </c:pt>
                <c:pt idx="333">
                  <c:v>73</c:v>
                </c:pt>
                <c:pt idx="334">
                  <c:v>79</c:v>
                </c:pt>
                <c:pt idx="335">
                  <c:v>95</c:v>
                </c:pt>
                <c:pt idx="336">
                  <c:v>134</c:v>
                </c:pt>
                <c:pt idx="337">
                  <c:v>118</c:v>
                </c:pt>
                <c:pt idx="338">
                  <c:v>99</c:v>
                </c:pt>
                <c:pt idx="339">
                  <c:v>82</c:v>
                </c:pt>
                <c:pt idx="340">
                  <c:v>95</c:v>
                </c:pt>
                <c:pt idx="341">
                  <c:v>76</c:v>
                </c:pt>
                <c:pt idx="342">
                  <c:v>105</c:v>
                </c:pt>
                <c:pt idx="343">
                  <c:v>121</c:v>
                </c:pt>
                <c:pt idx="344">
                  <c:v>132</c:v>
                </c:pt>
                <c:pt idx="345">
                  <c:v>103</c:v>
                </c:pt>
                <c:pt idx="346">
                  <c:v>65</c:v>
                </c:pt>
                <c:pt idx="347">
                  <c:v>78</c:v>
                </c:pt>
                <c:pt idx="348">
                  <c:v>107</c:v>
                </c:pt>
                <c:pt idx="349">
                  <c:v>112</c:v>
                </c:pt>
                <c:pt idx="350">
                  <c:v>120</c:v>
                </c:pt>
                <c:pt idx="351">
                  <c:v>137</c:v>
                </c:pt>
                <c:pt idx="352">
                  <c:v>87</c:v>
                </c:pt>
                <c:pt idx="353">
                  <c:v>102</c:v>
                </c:pt>
                <c:pt idx="354">
                  <c:v>96</c:v>
                </c:pt>
                <c:pt idx="355">
                  <c:v>87</c:v>
                </c:pt>
                <c:pt idx="356">
                  <c:v>103</c:v>
                </c:pt>
                <c:pt idx="357">
                  <c:v>105</c:v>
                </c:pt>
                <c:pt idx="358">
                  <c:v>67</c:v>
                </c:pt>
                <c:pt idx="359">
                  <c:v>74</c:v>
                </c:pt>
                <c:pt idx="360">
                  <c:v>69</c:v>
                </c:pt>
                <c:pt idx="361">
                  <c:v>111</c:v>
                </c:pt>
                <c:pt idx="362">
                  <c:v>108</c:v>
                </c:pt>
                <c:pt idx="363">
                  <c:v>126</c:v>
                </c:pt>
                <c:pt idx="364">
                  <c:v>122</c:v>
                </c:pt>
                <c:pt idx="365">
                  <c:v>134</c:v>
                </c:pt>
                <c:pt idx="366">
                  <c:v>127</c:v>
                </c:pt>
                <c:pt idx="367">
                  <c:v>100</c:v>
                </c:pt>
                <c:pt idx="368">
                  <c:v>84</c:v>
                </c:pt>
                <c:pt idx="369">
                  <c:v>136</c:v>
                </c:pt>
                <c:pt idx="370">
                  <c:v>136</c:v>
                </c:pt>
                <c:pt idx="371">
                  <c:v>142</c:v>
                </c:pt>
                <c:pt idx="372">
                  <c:v>154</c:v>
                </c:pt>
                <c:pt idx="373">
                  <c:v>118</c:v>
                </c:pt>
                <c:pt idx="374">
                  <c:v>85</c:v>
                </c:pt>
                <c:pt idx="375">
                  <c:v>82</c:v>
                </c:pt>
                <c:pt idx="376">
                  <c:v>94</c:v>
                </c:pt>
                <c:pt idx="377">
                  <c:v>109</c:v>
                </c:pt>
                <c:pt idx="378">
                  <c:v>99</c:v>
                </c:pt>
                <c:pt idx="379">
                  <c:v>113</c:v>
                </c:pt>
                <c:pt idx="380">
                  <c:v>114</c:v>
                </c:pt>
                <c:pt idx="381">
                  <c:v>104</c:v>
                </c:pt>
                <c:pt idx="382">
                  <c:v>109</c:v>
                </c:pt>
                <c:pt idx="383">
                  <c:v>77</c:v>
                </c:pt>
                <c:pt idx="384">
                  <c:v>111</c:v>
                </c:pt>
                <c:pt idx="385">
                  <c:v>121</c:v>
                </c:pt>
                <c:pt idx="386">
                  <c:v>95</c:v>
                </c:pt>
                <c:pt idx="387">
                  <c:v>75</c:v>
                </c:pt>
                <c:pt idx="388">
                  <c:v>58</c:v>
                </c:pt>
                <c:pt idx="389">
                  <c:v>54</c:v>
                </c:pt>
                <c:pt idx="390">
                  <c:v>59</c:v>
                </c:pt>
                <c:pt idx="391">
                  <c:v>91</c:v>
                </c:pt>
                <c:pt idx="392">
                  <c:v>85</c:v>
                </c:pt>
                <c:pt idx="393">
                  <c:v>82</c:v>
                </c:pt>
                <c:pt idx="394">
                  <c:v>58</c:v>
                </c:pt>
                <c:pt idx="395">
                  <c:v>57</c:v>
                </c:pt>
                <c:pt idx="396">
                  <c:v>73</c:v>
                </c:pt>
                <c:pt idx="397">
                  <c:v>62</c:v>
                </c:pt>
                <c:pt idx="398">
                  <c:v>94</c:v>
                </c:pt>
                <c:pt idx="399">
                  <c:v>123</c:v>
                </c:pt>
                <c:pt idx="400">
                  <c:v>106</c:v>
                </c:pt>
                <c:pt idx="401">
                  <c:v>93</c:v>
                </c:pt>
                <c:pt idx="402">
                  <c:v>85</c:v>
                </c:pt>
                <c:pt idx="403">
                  <c:v>81</c:v>
                </c:pt>
                <c:pt idx="404">
                  <c:v>83</c:v>
                </c:pt>
                <c:pt idx="405">
                  <c:v>118</c:v>
                </c:pt>
                <c:pt idx="406">
                  <c:v>93</c:v>
                </c:pt>
                <c:pt idx="407">
                  <c:v>103</c:v>
                </c:pt>
                <c:pt idx="408">
                  <c:v>119</c:v>
                </c:pt>
                <c:pt idx="409">
                  <c:v>105</c:v>
                </c:pt>
                <c:pt idx="410">
                  <c:v>64</c:v>
                </c:pt>
                <c:pt idx="411">
                  <c:v>86</c:v>
                </c:pt>
                <c:pt idx="412">
                  <c:v>114</c:v>
                </c:pt>
                <c:pt idx="413">
                  <c:v>127</c:v>
                </c:pt>
                <c:pt idx="414">
                  <c:v>117</c:v>
                </c:pt>
                <c:pt idx="415">
                  <c:v>104</c:v>
                </c:pt>
                <c:pt idx="416">
                  <c:v>98</c:v>
                </c:pt>
                <c:pt idx="417">
                  <c:v>85</c:v>
                </c:pt>
                <c:pt idx="418">
                  <c:v>88</c:v>
                </c:pt>
                <c:pt idx="419">
                  <c:v>108</c:v>
                </c:pt>
                <c:pt idx="420">
                  <c:v>126</c:v>
                </c:pt>
                <c:pt idx="421">
                  <c:v>121</c:v>
                </c:pt>
                <c:pt idx="422">
                  <c:v>105</c:v>
                </c:pt>
                <c:pt idx="423">
                  <c:v>109</c:v>
                </c:pt>
                <c:pt idx="424">
                  <c:v>90</c:v>
                </c:pt>
                <c:pt idx="425">
                  <c:v>114</c:v>
                </c:pt>
                <c:pt idx="426">
                  <c:v>127</c:v>
                </c:pt>
                <c:pt idx="427">
                  <c:v>106</c:v>
                </c:pt>
                <c:pt idx="428">
                  <c:v>99</c:v>
                </c:pt>
                <c:pt idx="429">
                  <c:v>122</c:v>
                </c:pt>
                <c:pt idx="430">
                  <c:v>96</c:v>
                </c:pt>
                <c:pt idx="431">
                  <c:v>72</c:v>
                </c:pt>
                <c:pt idx="432">
                  <c:v>98</c:v>
                </c:pt>
                <c:pt idx="433">
                  <c:v>94</c:v>
                </c:pt>
                <c:pt idx="434">
                  <c:v>83</c:v>
                </c:pt>
                <c:pt idx="435">
                  <c:v>93</c:v>
                </c:pt>
                <c:pt idx="436">
                  <c:v>103</c:v>
                </c:pt>
                <c:pt idx="437">
                  <c:v>111</c:v>
                </c:pt>
                <c:pt idx="438">
                  <c:v>94</c:v>
                </c:pt>
                <c:pt idx="439">
                  <c:v>101</c:v>
                </c:pt>
                <c:pt idx="440">
                  <c:v>84</c:v>
                </c:pt>
                <c:pt idx="441">
                  <c:v>103</c:v>
                </c:pt>
                <c:pt idx="442">
                  <c:v>84</c:v>
                </c:pt>
                <c:pt idx="443">
                  <c:v>77</c:v>
                </c:pt>
                <c:pt idx="444">
                  <c:v>85</c:v>
                </c:pt>
                <c:pt idx="445">
                  <c:v>102</c:v>
                </c:pt>
                <c:pt idx="446">
                  <c:v>84</c:v>
                </c:pt>
                <c:pt idx="447">
                  <c:v>107</c:v>
                </c:pt>
                <c:pt idx="448">
                  <c:v>87</c:v>
                </c:pt>
                <c:pt idx="449">
                  <c:v>87</c:v>
                </c:pt>
                <c:pt idx="450">
                  <c:v>102</c:v>
                </c:pt>
                <c:pt idx="451">
                  <c:v>72</c:v>
                </c:pt>
                <c:pt idx="452">
                  <c:v>74</c:v>
                </c:pt>
                <c:pt idx="453">
                  <c:v>97</c:v>
                </c:pt>
                <c:pt idx="454">
                  <c:v>82</c:v>
                </c:pt>
                <c:pt idx="455">
                  <c:v>98</c:v>
                </c:pt>
                <c:pt idx="456">
                  <c:v>109</c:v>
                </c:pt>
                <c:pt idx="457">
                  <c:v>92</c:v>
                </c:pt>
                <c:pt idx="458">
                  <c:v>87</c:v>
                </c:pt>
                <c:pt idx="459">
                  <c:v>86</c:v>
                </c:pt>
                <c:pt idx="460">
                  <c:v>100</c:v>
                </c:pt>
                <c:pt idx="461">
                  <c:v>73</c:v>
                </c:pt>
                <c:pt idx="462">
                  <c:v>95</c:v>
                </c:pt>
                <c:pt idx="463">
                  <c:v>125</c:v>
                </c:pt>
                <c:pt idx="464">
                  <c:v>95</c:v>
                </c:pt>
                <c:pt idx="465">
                  <c:v>68</c:v>
                </c:pt>
                <c:pt idx="466">
                  <c:v>70</c:v>
                </c:pt>
                <c:pt idx="467">
                  <c:v>118</c:v>
                </c:pt>
                <c:pt idx="468">
                  <c:v>130</c:v>
                </c:pt>
                <c:pt idx="469">
                  <c:v>88</c:v>
                </c:pt>
                <c:pt idx="470">
                  <c:v>113</c:v>
                </c:pt>
                <c:pt idx="471">
                  <c:v>79</c:v>
                </c:pt>
                <c:pt idx="472">
                  <c:v>70</c:v>
                </c:pt>
                <c:pt idx="473">
                  <c:v>66</c:v>
                </c:pt>
                <c:pt idx="474">
                  <c:v>107</c:v>
                </c:pt>
                <c:pt idx="475">
                  <c:v>64</c:v>
                </c:pt>
                <c:pt idx="476">
                  <c:v>90</c:v>
                </c:pt>
                <c:pt idx="477">
                  <c:v>82</c:v>
                </c:pt>
                <c:pt idx="478">
                  <c:v>96</c:v>
                </c:pt>
                <c:pt idx="479">
                  <c:v>87</c:v>
                </c:pt>
                <c:pt idx="480">
                  <c:v>96</c:v>
                </c:pt>
                <c:pt idx="481">
                  <c:v>111</c:v>
                </c:pt>
                <c:pt idx="482">
                  <c:v>120</c:v>
                </c:pt>
                <c:pt idx="483">
                  <c:v>103</c:v>
                </c:pt>
                <c:pt idx="484">
                  <c:v>107</c:v>
                </c:pt>
                <c:pt idx="485">
                  <c:v>119</c:v>
                </c:pt>
                <c:pt idx="486">
                  <c:v>92</c:v>
                </c:pt>
                <c:pt idx="487">
                  <c:v>91</c:v>
                </c:pt>
                <c:pt idx="488">
                  <c:v>98</c:v>
                </c:pt>
                <c:pt idx="489">
                  <c:v>70</c:v>
                </c:pt>
                <c:pt idx="490">
                  <c:v>72</c:v>
                </c:pt>
                <c:pt idx="491">
                  <c:v>92</c:v>
                </c:pt>
                <c:pt idx="492">
                  <c:v>86</c:v>
                </c:pt>
                <c:pt idx="493">
                  <c:v>91</c:v>
                </c:pt>
                <c:pt idx="494">
                  <c:v>77</c:v>
                </c:pt>
                <c:pt idx="495">
                  <c:v>91</c:v>
                </c:pt>
                <c:pt idx="496">
                  <c:v>99</c:v>
                </c:pt>
                <c:pt idx="497">
                  <c:v>110</c:v>
                </c:pt>
                <c:pt idx="498">
                  <c:v>90</c:v>
                </c:pt>
                <c:pt idx="499">
                  <c:v>97</c:v>
                </c:pt>
                <c:pt idx="500">
                  <c:v>75</c:v>
                </c:pt>
                <c:pt idx="501">
                  <c:v>83</c:v>
                </c:pt>
                <c:pt idx="502">
                  <c:v>93</c:v>
                </c:pt>
                <c:pt idx="503">
                  <c:v>106</c:v>
                </c:pt>
                <c:pt idx="504">
                  <c:v>100</c:v>
                </c:pt>
                <c:pt idx="505">
                  <c:v>102</c:v>
                </c:pt>
                <c:pt idx="506">
                  <c:v>100</c:v>
                </c:pt>
                <c:pt idx="507">
                  <c:v>66</c:v>
                </c:pt>
                <c:pt idx="508">
                  <c:v>66</c:v>
                </c:pt>
                <c:pt idx="509">
                  <c:v>72</c:v>
                </c:pt>
                <c:pt idx="510">
                  <c:v>90</c:v>
                </c:pt>
                <c:pt idx="511">
                  <c:v>84</c:v>
                </c:pt>
                <c:pt idx="512">
                  <c:v>95</c:v>
                </c:pt>
                <c:pt idx="513">
                  <c:v>102</c:v>
                </c:pt>
                <c:pt idx="514">
                  <c:v>83</c:v>
                </c:pt>
                <c:pt idx="515">
                  <c:v>80</c:v>
                </c:pt>
                <c:pt idx="516">
                  <c:v>103</c:v>
                </c:pt>
                <c:pt idx="517">
                  <c:v>119</c:v>
                </c:pt>
                <c:pt idx="518">
                  <c:v>131</c:v>
                </c:pt>
                <c:pt idx="519">
                  <c:v>120</c:v>
                </c:pt>
                <c:pt idx="520">
                  <c:v>161</c:v>
                </c:pt>
                <c:pt idx="521">
                  <c:v>130</c:v>
                </c:pt>
                <c:pt idx="522">
                  <c:v>143</c:v>
                </c:pt>
                <c:pt idx="523">
                  <c:v>137</c:v>
                </c:pt>
                <c:pt idx="524">
                  <c:v>136</c:v>
                </c:pt>
                <c:pt idx="525">
                  <c:v>107</c:v>
                </c:pt>
                <c:pt idx="526">
                  <c:v>104</c:v>
                </c:pt>
                <c:pt idx="527">
                  <c:v>94</c:v>
                </c:pt>
                <c:pt idx="528">
                  <c:v>76</c:v>
                </c:pt>
                <c:pt idx="529">
                  <c:v>65</c:v>
                </c:pt>
                <c:pt idx="530">
                  <c:v>79</c:v>
                </c:pt>
                <c:pt idx="531">
                  <c:v>92</c:v>
                </c:pt>
                <c:pt idx="532">
                  <c:v>105</c:v>
                </c:pt>
                <c:pt idx="533">
                  <c:v>141</c:v>
                </c:pt>
                <c:pt idx="534">
                  <c:v>114</c:v>
                </c:pt>
                <c:pt idx="535">
                  <c:v>123</c:v>
                </c:pt>
                <c:pt idx="536">
                  <c:v>107</c:v>
                </c:pt>
                <c:pt idx="537">
                  <c:v>133</c:v>
                </c:pt>
                <c:pt idx="538">
                  <c:v>143</c:v>
                </c:pt>
                <c:pt idx="539">
                  <c:v>126</c:v>
                </c:pt>
                <c:pt idx="540">
                  <c:v>139</c:v>
                </c:pt>
                <c:pt idx="541">
                  <c:v>148</c:v>
                </c:pt>
                <c:pt idx="542">
                  <c:v>133</c:v>
                </c:pt>
                <c:pt idx="543">
                  <c:v>108</c:v>
                </c:pt>
                <c:pt idx="544">
                  <c:v>128</c:v>
                </c:pt>
                <c:pt idx="545">
                  <c:v>126</c:v>
                </c:pt>
                <c:pt idx="546">
                  <c:v>139</c:v>
                </c:pt>
                <c:pt idx="547">
                  <c:v>145</c:v>
                </c:pt>
                <c:pt idx="548">
                  <c:v>138</c:v>
                </c:pt>
                <c:pt idx="549">
                  <c:v>140</c:v>
                </c:pt>
                <c:pt idx="550">
                  <c:v>136</c:v>
                </c:pt>
                <c:pt idx="551">
                  <c:v>165</c:v>
                </c:pt>
                <c:pt idx="552">
                  <c:v>130</c:v>
                </c:pt>
                <c:pt idx="553">
                  <c:v>130</c:v>
                </c:pt>
                <c:pt idx="554">
                  <c:v>153</c:v>
                </c:pt>
                <c:pt idx="555">
                  <c:v>153</c:v>
                </c:pt>
                <c:pt idx="556">
                  <c:v>119</c:v>
                </c:pt>
                <c:pt idx="557">
                  <c:v>138</c:v>
                </c:pt>
                <c:pt idx="558">
                  <c:v>162</c:v>
                </c:pt>
                <c:pt idx="559">
                  <c:v>140</c:v>
                </c:pt>
                <c:pt idx="560">
                  <c:v>141</c:v>
                </c:pt>
                <c:pt idx="561">
                  <c:v>128</c:v>
                </c:pt>
                <c:pt idx="562">
                  <c:v>128</c:v>
                </c:pt>
                <c:pt idx="563">
                  <c:v>112</c:v>
                </c:pt>
                <c:pt idx="564">
                  <c:v>106</c:v>
                </c:pt>
                <c:pt idx="565">
                  <c:v>121</c:v>
                </c:pt>
                <c:pt idx="566">
                  <c:v>179</c:v>
                </c:pt>
                <c:pt idx="567">
                  <c:v>148</c:v>
                </c:pt>
                <c:pt idx="568">
                  <c:v>167</c:v>
                </c:pt>
                <c:pt idx="569">
                  <c:v>161</c:v>
                </c:pt>
                <c:pt idx="570">
                  <c:v>167</c:v>
                </c:pt>
                <c:pt idx="571">
                  <c:v>162</c:v>
                </c:pt>
                <c:pt idx="572">
                  <c:v>205</c:v>
                </c:pt>
                <c:pt idx="573">
                  <c:v>152</c:v>
                </c:pt>
                <c:pt idx="574">
                  <c:v>176</c:v>
                </c:pt>
                <c:pt idx="575">
                  <c:v>147</c:v>
                </c:pt>
                <c:pt idx="576">
                  <c:v>149</c:v>
                </c:pt>
                <c:pt idx="577">
                  <c:v>136</c:v>
                </c:pt>
                <c:pt idx="578">
                  <c:v>109</c:v>
                </c:pt>
                <c:pt idx="579">
                  <c:v>100</c:v>
                </c:pt>
                <c:pt idx="580">
                  <c:v>152</c:v>
                </c:pt>
                <c:pt idx="581">
                  <c:v>122</c:v>
                </c:pt>
                <c:pt idx="582">
                  <c:v>135</c:v>
                </c:pt>
                <c:pt idx="583">
                  <c:v>137</c:v>
                </c:pt>
                <c:pt idx="584">
                  <c:v>139</c:v>
                </c:pt>
                <c:pt idx="585">
                  <c:v>103</c:v>
                </c:pt>
                <c:pt idx="586">
                  <c:v>143</c:v>
                </c:pt>
                <c:pt idx="587">
                  <c:v>123</c:v>
                </c:pt>
                <c:pt idx="588">
                  <c:v>124</c:v>
                </c:pt>
                <c:pt idx="589">
                  <c:v>139</c:v>
                </c:pt>
                <c:pt idx="590">
                  <c:v>130</c:v>
                </c:pt>
                <c:pt idx="591">
                  <c:v>105</c:v>
                </c:pt>
                <c:pt idx="592">
                  <c:v>91</c:v>
                </c:pt>
                <c:pt idx="593">
                  <c:v>123</c:v>
                </c:pt>
                <c:pt idx="594">
                  <c:v>159</c:v>
                </c:pt>
                <c:pt idx="595">
                  <c:v>144</c:v>
                </c:pt>
                <c:pt idx="596">
                  <c:v>140</c:v>
                </c:pt>
                <c:pt idx="597">
                  <c:v>122</c:v>
                </c:pt>
                <c:pt idx="598">
                  <c:v>128</c:v>
                </c:pt>
                <c:pt idx="599">
                  <c:v>118</c:v>
                </c:pt>
                <c:pt idx="600">
                  <c:v>133</c:v>
                </c:pt>
                <c:pt idx="601">
                  <c:v>147</c:v>
                </c:pt>
                <c:pt idx="602">
                  <c:v>151</c:v>
                </c:pt>
                <c:pt idx="603">
                  <c:v>161</c:v>
                </c:pt>
                <c:pt idx="604">
                  <c:v>148</c:v>
                </c:pt>
                <c:pt idx="605">
                  <c:v>139</c:v>
                </c:pt>
                <c:pt idx="606">
                  <c:v>146</c:v>
                </c:pt>
                <c:pt idx="607">
                  <c:v>163</c:v>
                </c:pt>
                <c:pt idx="608">
                  <c:v>155</c:v>
                </c:pt>
                <c:pt idx="609">
                  <c:v>167</c:v>
                </c:pt>
                <c:pt idx="610">
                  <c:v>157</c:v>
                </c:pt>
                <c:pt idx="611">
                  <c:v>154</c:v>
                </c:pt>
                <c:pt idx="612">
                  <c:v>148</c:v>
                </c:pt>
                <c:pt idx="613">
                  <c:v>121</c:v>
                </c:pt>
                <c:pt idx="614">
                  <c:v>109</c:v>
                </c:pt>
                <c:pt idx="615">
                  <c:v>135</c:v>
                </c:pt>
                <c:pt idx="616">
                  <c:v>141</c:v>
                </c:pt>
                <c:pt idx="617">
                  <c:v>141</c:v>
                </c:pt>
                <c:pt idx="618">
                  <c:v>115</c:v>
                </c:pt>
                <c:pt idx="619">
                  <c:v>126</c:v>
                </c:pt>
                <c:pt idx="620">
                  <c:v>130</c:v>
                </c:pt>
                <c:pt idx="621">
                  <c:v>135</c:v>
                </c:pt>
                <c:pt idx="622">
                  <c:v>123</c:v>
                </c:pt>
                <c:pt idx="623">
                  <c:v>133</c:v>
                </c:pt>
                <c:pt idx="624">
                  <c:v>145</c:v>
                </c:pt>
                <c:pt idx="625">
                  <c:v>115</c:v>
                </c:pt>
                <c:pt idx="626">
                  <c:v>99</c:v>
                </c:pt>
                <c:pt idx="627">
                  <c:v>90</c:v>
                </c:pt>
                <c:pt idx="628">
                  <c:v>131</c:v>
                </c:pt>
                <c:pt idx="629">
                  <c:v>120</c:v>
                </c:pt>
                <c:pt idx="630">
                  <c:v>81</c:v>
                </c:pt>
                <c:pt idx="631">
                  <c:v>122</c:v>
                </c:pt>
                <c:pt idx="632">
                  <c:v>117</c:v>
                </c:pt>
                <c:pt idx="633">
                  <c:v>129</c:v>
                </c:pt>
                <c:pt idx="634">
                  <c:v>104</c:v>
                </c:pt>
                <c:pt idx="635">
                  <c:v>117</c:v>
                </c:pt>
                <c:pt idx="636">
                  <c:v>131</c:v>
                </c:pt>
                <c:pt idx="637">
                  <c:v>134</c:v>
                </c:pt>
                <c:pt idx="638">
                  <c:v>121</c:v>
                </c:pt>
                <c:pt idx="639">
                  <c:v>105</c:v>
                </c:pt>
                <c:pt idx="640">
                  <c:v>94</c:v>
                </c:pt>
                <c:pt idx="641">
                  <c:v>100</c:v>
                </c:pt>
                <c:pt idx="642">
                  <c:v>100</c:v>
                </c:pt>
                <c:pt idx="643">
                  <c:v>120</c:v>
                </c:pt>
                <c:pt idx="644">
                  <c:v>133</c:v>
                </c:pt>
                <c:pt idx="645">
                  <c:v>153</c:v>
                </c:pt>
                <c:pt idx="646">
                  <c:v>161</c:v>
                </c:pt>
                <c:pt idx="647">
                  <c:v>115</c:v>
                </c:pt>
                <c:pt idx="648">
                  <c:v>79</c:v>
                </c:pt>
                <c:pt idx="649">
                  <c:v>134</c:v>
                </c:pt>
                <c:pt idx="650">
                  <c:v>138</c:v>
                </c:pt>
                <c:pt idx="651">
                  <c:v>153</c:v>
                </c:pt>
                <c:pt idx="652">
                  <c:v>149</c:v>
                </c:pt>
                <c:pt idx="653">
                  <c:v>92</c:v>
                </c:pt>
                <c:pt idx="654">
                  <c:v>77</c:v>
                </c:pt>
                <c:pt idx="655">
                  <c:v>86</c:v>
                </c:pt>
                <c:pt idx="656">
                  <c:v>86</c:v>
                </c:pt>
                <c:pt idx="657">
                  <c:v>143</c:v>
                </c:pt>
                <c:pt idx="658">
                  <c:v>112</c:v>
                </c:pt>
                <c:pt idx="659">
                  <c:v>115</c:v>
                </c:pt>
                <c:pt idx="660">
                  <c:v>106</c:v>
                </c:pt>
                <c:pt idx="661">
                  <c:v>115</c:v>
                </c:pt>
                <c:pt idx="662">
                  <c:v>92</c:v>
                </c:pt>
                <c:pt idx="663">
                  <c:v>111</c:v>
                </c:pt>
                <c:pt idx="664">
                  <c:v>136</c:v>
                </c:pt>
                <c:pt idx="665">
                  <c:v>140</c:v>
                </c:pt>
                <c:pt idx="666">
                  <c:v>128</c:v>
                </c:pt>
                <c:pt idx="667">
                  <c:v>110</c:v>
                </c:pt>
                <c:pt idx="668">
                  <c:v>75</c:v>
                </c:pt>
                <c:pt idx="669">
                  <c:v>74</c:v>
                </c:pt>
                <c:pt idx="670">
                  <c:v>99</c:v>
                </c:pt>
                <c:pt idx="671">
                  <c:v>101</c:v>
                </c:pt>
                <c:pt idx="672">
                  <c:v>141</c:v>
                </c:pt>
                <c:pt idx="673">
                  <c:v>128</c:v>
                </c:pt>
                <c:pt idx="674">
                  <c:v>117</c:v>
                </c:pt>
                <c:pt idx="675">
                  <c:v>102</c:v>
                </c:pt>
                <c:pt idx="676">
                  <c:v>72</c:v>
                </c:pt>
                <c:pt idx="677">
                  <c:v>97</c:v>
                </c:pt>
                <c:pt idx="678">
                  <c:v>105</c:v>
                </c:pt>
                <c:pt idx="679">
                  <c:v>83</c:v>
                </c:pt>
                <c:pt idx="680">
                  <c:v>74</c:v>
                </c:pt>
                <c:pt idx="681">
                  <c:v>73</c:v>
                </c:pt>
                <c:pt idx="682">
                  <c:v>90</c:v>
                </c:pt>
                <c:pt idx="683">
                  <c:v>59</c:v>
                </c:pt>
                <c:pt idx="684">
                  <c:v>79</c:v>
                </c:pt>
                <c:pt idx="685">
                  <c:v>84</c:v>
                </c:pt>
                <c:pt idx="686">
                  <c:v>99</c:v>
                </c:pt>
                <c:pt idx="687">
                  <c:v>80</c:v>
                </c:pt>
                <c:pt idx="688">
                  <c:v>96</c:v>
                </c:pt>
                <c:pt idx="689">
                  <c:v>101</c:v>
                </c:pt>
                <c:pt idx="690">
                  <c:v>75</c:v>
                </c:pt>
                <c:pt idx="691">
                  <c:v>92</c:v>
                </c:pt>
                <c:pt idx="692">
                  <c:v>98</c:v>
                </c:pt>
                <c:pt idx="693">
                  <c:v>116</c:v>
                </c:pt>
                <c:pt idx="694">
                  <c:v>110</c:v>
                </c:pt>
                <c:pt idx="695">
                  <c:v>75</c:v>
                </c:pt>
                <c:pt idx="696">
                  <c:v>78</c:v>
                </c:pt>
                <c:pt idx="697">
                  <c:v>43</c:v>
                </c:pt>
                <c:pt idx="698">
                  <c:v>83</c:v>
                </c:pt>
                <c:pt idx="699">
                  <c:v>108</c:v>
                </c:pt>
                <c:pt idx="700">
                  <c:v>76</c:v>
                </c:pt>
                <c:pt idx="701">
                  <c:v>88</c:v>
                </c:pt>
                <c:pt idx="702">
                  <c:v>69</c:v>
                </c:pt>
                <c:pt idx="703">
                  <c:v>67</c:v>
                </c:pt>
                <c:pt idx="704">
                  <c:v>47</c:v>
                </c:pt>
                <c:pt idx="705">
                  <c:v>77</c:v>
                </c:pt>
                <c:pt idx="706">
                  <c:v>63</c:v>
                </c:pt>
                <c:pt idx="707">
                  <c:v>76</c:v>
                </c:pt>
                <c:pt idx="708">
                  <c:v>86</c:v>
                </c:pt>
                <c:pt idx="709">
                  <c:v>93</c:v>
                </c:pt>
                <c:pt idx="710">
                  <c:v>83</c:v>
                </c:pt>
                <c:pt idx="711">
                  <c:v>55</c:v>
                </c:pt>
                <c:pt idx="712">
                  <c:v>102</c:v>
                </c:pt>
                <c:pt idx="713">
                  <c:v>73</c:v>
                </c:pt>
                <c:pt idx="714">
                  <c:v>83</c:v>
                </c:pt>
                <c:pt idx="715">
                  <c:v>57</c:v>
                </c:pt>
                <c:pt idx="716">
                  <c:v>70</c:v>
                </c:pt>
                <c:pt idx="717">
                  <c:v>59</c:v>
                </c:pt>
                <c:pt idx="718">
                  <c:v>68</c:v>
                </c:pt>
                <c:pt idx="719">
                  <c:v>72</c:v>
                </c:pt>
                <c:pt idx="720">
                  <c:v>54</c:v>
                </c:pt>
                <c:pt idx="721">
                  <c:v>76</c:v>
                </c:pt>
                <c:pt idx="722">
                  <c:v>75</c:v>
                </c:pt>
                <c:pt idx="723">
                  <c:v>79</c:v>
                </c:pt>
                <c:pt idx="724">
                  <c:v>71</c:v>
                </c:pt>
                <c:pt idx="725">
                  <c:v>53</c:v>
                </c:pt>
                <c:pt idx="726">
                  <c:v>97</c:v>
                </c:pt>
                <c:pt idx="727">
                  <c:v>85</c:v>
                </c:pt>
                <c:pt idx="728">
                  <c:v>97</c:v>
                </c:pt>
                <c:pt idx="729">
                  <c:v>103</c:v>
                </c:pt>
                <c:pt idx="730">
                  <c:v>98</c:v>
                </c:pt>
                <c:pt idx="731">
                  <c:v>93</c:v>
                </c:pt>
                <c:pt idx="732">
                  <c:v>54</c:v>
                </c:pt>
                <c:pt idx="733">
                  <c:v>77</c:v>
                </c:pt>
                <c:pt idx="734">
                  <c:v>72</c:v>
                </c:pt>
                <c:pt idx="735">
                  <c:v>92</c:v>
                </c:pt>
                <c:pt idx="736">
                  <c:v>107</c:v>
                </c:pt>
                <c:pt idx="737">
                  <c:v>73</c:v>
                </c:pt>
                <c:pt idx="738">
                  <c:v>86</c:v>
                </c:pt>
                <c:pt idx="739">
                  <c:v>71</c:v>
                </c:pt>
                <c:pt idx="740">
                  <c:v>86</c:v>
                </c:pt>
                <c:pt idx="741">
                  <c:v>82</c:v>
                </c:pt>
                <c:pt idx="742">
                  <c:v>92</c:v>
                </c:pt>
                <c:pt idx="743">
                  <c:v>99</c:v>
                </c:pt>
                <c:pt idx="744">
                  <c:v>56</c:v>
                </c:pt>
                <c:pt idx="745">
                  <c:v>43</c:v>
                </c:pt>
                <c:pt idx="746">
                  <c:v>61</c:v>
                </c:pt>
                <c:pt idx="747">
                  <c:v>69</c:v>
                </c:pt>
                <c:pt idx="748">
                  <c:v>77</c:v>
                </c:pt>
                <c:pt idx="749">
                  <c:v>64</c:v>
                </c:pt>
                <c:pt idx="750">
                  <c:v>68</c:v>
                </c:pt>
                <c:pt idx="751">
                  <c:v>86</c:v>
                </c:pt>
                <c:pt idx="752">
                  <c:v>70</c:v>
                </c:pt>
                <c:pt idx="753">
                  <c:v>46</c:v>
                </c:pt>
                <c:pt idx="754">
                  <c:v>65</c:v>
                </c:pt>
                <c:pt idx="755">
                  <c:v>47</c:v>
                </c:pt>
                <c:pt idx="756">
                  <c:v>86</c:v>
                </c:pt>
                <c:pt idx="757">
                  <c:v>80</c:v>
                </c:pt>
                <c:pt idx="758">
                  <c:v>74</c:v>
                </c:pt>
                <c:pt idx="759">
                  <c:v>59</c:v>
                </c:pt>
                <c:pt idx="760">
                  <c:v>44</c:v>
                </c:pt>
                <c:pt idx="761">
                  <c:v>69</c:v>
                </c:pt>
                <c:pt idx="762">
                  <c:v>65</c:v>
                </c:pt>
                <c:pt idx="763">
                  <c:v>74</c:v>
                </c:pt>
                <c:pt idx="764">
                  <c:v>85</c:v>
                </c:pt>
                <c:pt idx="765">
                  <c:v>92</c:v>
                </c:pt>
                <c:pt idx="766">
                  <c:v>49</c:v>
                </c:pt>
                <c:pt idx="767">
                  <c:v>46</c:v>
                </c:pt>
                <c:pt idx="768">
                  <c:v>79</c:v>
                </c:pt>
                <c:pt idx="769">
                  <c:v>98</c:v>
                </c:pt>
                <c:pt idx="770">
                  <c:v>72</c:v>
                </c:pt>
                <c:pt idx="771">
                  <c:v>90</c:v>
                </c:pt>
                <c:pt idx="772">
                  <c:v>87</c:v>
                </c:pt>
                <c:pt idx="773">
                  <c:v>73</c:v>
                </c:pt>
                <c:pt idx="774">
                  <c:v>82</c:v>
                </c:pt>
                <c:pt idx="775">
                  <c:v>66</c:v>
                </c:pt>
                <c:pt idx="776">
                  <c:v>85</c:v>
                </c:pt>
                <c:pt idx="777">
                  <c:v>93</c:v>
                </c:pt>
                <c:pt idx="778">
                  <c:v>111</c:v>
                </c:pt>
                <c:pt idx="779">
                  <c:v>73</c:v>
                </c:pt>
                <c:pt idx="780">
                  <c:v>74</c:v>
                </c:pt>
                <c:pt idx="781">
                  <c:v>44</c:v>
                </c:pt>
                <c:pt idx="782">
                  <c:v>95</c:v>
                </c:pt>
                <c:pt idx="783">
                  <c:v>93</c:v>
                </c:pt>
                <c:pt idx="784">
                  <c:v>86</c:v>
                </c:pt>
                <c:pt idx="785">
                  <c:v>79</c:v>
                </c:pt>
                <c:pt idx="786">
                  <c:v>72</c:v>
                </c:pt>
                <c:pt idx="787">
                  <c:v>95</c:v>
                </c:pt>
                <c:pt idx="788">
                  <c:v>71</c:v>
                </c:pt>
                <c:pt idx="789">
                  <c:v>97</c:v>
                </c:pt>
                <c:pt idx="790">
                  <c:v>89</c:v>
                </c:pt>
                <c:pt idx="791">
                  <c:v>84</c:v>
                </c:pt>
                <c:pt idx="792">
                  <c:v>99</c:v>
                </c:pt>
                <c:pt idx="793">
                  <c:v>102</c:v>
                </c:pt>
                <c:pt idx="794">
                  <c:v>81</c:v>
                </c:pt>
                <c:pt idx="795">
                  <c:v>73</c:v>
                </c:pt>
                <c:pt idx="796">
                  <c:v>91</c:v>
                </c:pt>
                <c:pt idx="797">
                  <c:v>96</c:v>
                </c:pt>
                <c:pt idx="798">
                  <c:v>92</c:v>
                </c:pt>
                <c:pt idx="799">
                  <c:v>107</c:v>
                </c:pt>
                <c:pt idx="800">
                  <c:v>88</c:v>
                </c:pt>
                <c:pt idx="801">
                  <c:v>68</c:v>
                </c:pt>
                <c:pt idx="802">
                  <c:v>89</c:v>
                </c:pt>
                <c:pt idx="803">
                  <c:v>107</c:v>
                </c:pt>
                <c:pt idx="804">
                  <c:v>96</c:v>
                </c:pt>
                <c:pt idx="805">
                  <c:v>99</c:v>
                </c:pt>
                <c:pt idx="806">
                  <c:v>119</c:v>
                </c:pt>
                <c:pt idx="807">
                  <c:v>108</c:v>
                </c:pt>
                <c:pt idx="808">
                  <c:v>76</c:v>
                </c:pt>
                <c:pt idx="809">
                  <c:v>70</c:v>
                </c:pt>
                <c:pt idx="810">
                  <c:v>89</c:v>
                </c:pt>
                <c:pt idx="811">
                  <c:v>90</c:v>
                </c:pt>
                <c:pt idx="812">
                  <c:v>76</c:v>
                </c:pt>
                <c:pt idx="813">
                  <c:v>91</c:v>
                </c:pt>
                <c:pt idx="814">
                  <c:v>84</c:v>
                </c:pt>
                <c:pt idx="815">
                  <c:v>95</c:v>
                </c:pt>
                <c:pt idx="816">
                  <c:v>63</c:v>
                </c:pt>
                <c:pt idx="817">
                  <c:v>81</c:v>
                </c:pt>
                <c:pt idx="818">
                  <c:v>104</c:v>
                </c:pt>
                <c:pt idx="819">
                  <c:v>95</c:v>
                </c:pt>
                <c:pt idx="820">
                  <c:v>73</c:v>
                </c:pt>
                <c:pt idx="821">
                  <c:v>90</c:v>
                </c:pt>
                <c:pt idx="822">
                  <c:v>65</c:v>
                </c:pt>
                <c:pt idx="823">
                  <c:v>79</c:v>
                </c:pt>
                <c:pt idx="824">
                  <c:v>93</c:v>
                </c:pt>
                <c:pt idx="825">
                  <c:v>106</c:v>
                </c:pt>
                <c:pt idx="826">
                  <c:v>109</c:v>
                </c:pt>
                <c:pt idx="827">
                  <c:v>96</c:v>
                </c:pt>
                <c:pt idx="828">
                  <c:v>68</c:v>
                </c:pt>
                <c:pt idx="829">
                  <c:v>58</c:v>
                </c:pt>
                <c:pt idx="830">
                  <c:v>60</c:v>
                </c:pt>
                <c:pt idx="831">
                  <c:v>81</c:v>
                </c:pt>
                <c:pt idx="832">
                  <c:v>87</c:v>
                </c:pt>
                <c:pt idx="833">
                  <c:v>71</c:v>
                </c:pt>
                <c:pt idx="834">
                  <c:v>82</c:v>
                </c:pt>
                <c:pt idx="835">
                  <c:v>68</c:v>
                </c:pt>
                <c:pt idx="836">
                  <c:v>84</c:v>
                </c:pt>
                <c:pt idx="837">
                  <c:v>68</c:v>
                </c:pt>
                <c:pt idx="838">
                  <c:v>101</c:v>
                </c:pt>
                <c:pt idx="839">
                  <c:v>114</c:v>
                </c:pt>
                <c:pt idx="840">
                  <c:v>121</c:v>
                </c:pt>
                <c:pt idx="841">
                  <c:v>79</c:v>
                </c:pt>
                <c:pt idx="842">
                  <c:v>81</c:v>
                </c:pt>
                <c:pt idx="843">
                  <c:v>76</c:v>
                </c:pt>
                <c:pt idx="844">
                  <c:v>49</c:v>
                </c:pt>
                <c:pt idx="845">
                  <c:v>69</c:v>
                </c:pt>
                <c:pt idx="846">
                  <c:v>61</c:v>
                </c:pt>
                <c:pt idx="847">
                  <c:v>63</c:v>
                </c:pt>
                <c:pt idx="848">
                  <c:v>69</c:v>
                </c:pt>
                <c:pt idx="849">
                  <c:v>59</c:v>
                </c:pt>
                <c:pt idx="850">
                  <c:v>40</c:v>
                </c:pt>
                <c:pt idx="851">
                  <c:v>20</c:v>
                </c:pt>
                <c:pt idx="852">
                  <c:v>57</c:v>
                </c:pt>
                <c:pt idx="853">
                  <c:v>64</c:v>
                </c:pt>
                <c:pt idx="854">
                  <c:v>43</c:v>
                </c:pt>
                <c:pt idx="855">
                  <c:v>43</c:v>
                </c:pt>
                <c:pt idx="856">
                  <c:v>64</c:v>
                </c:pt>
                <c:pt idx="857">
                  <c:v>59</c:v>
                </c:pt>
                <c:pt idx="858">
                  <c:v>50</c:v>
                </c:pt>
                <c:pt idx="859">
                  <c:v>86</c:v>
                </c:pt>
                <c:pt idx="860">
                  <c:v>108</c:v>
                </c:pt>
                <c:pt idx="861">
                  <c:v>91</c:v>
                </c:pt>
                <c:pt idx="862">
                  <c:v>94</c:v>
                </c:pt>
                <c:pt idx="863">
                  <c:v>88</c:v>
                </c:pt>
                <c:pt idx="864">
                  <c:v>38</c:v>
                </c:pt>
                <c:pt idx="865">
                  <c:v>51</c:v>
                </c:pt>
                <c:pt idx="866">
                  <c:v>95</c:v>
                </c:pt>
                <c:pt idx="867">
                  <c:v>108</c:v>
                </c:pt>
                <c:pt idx="868">
                  <c:v>102</c:v>
                </c:pt>
                <c:pt idx="869">
                  <c:v>106</c:v>
                </c:pt>
                <c:pt idx="870">
                  <c:v>73</c:v>
                </c:pt>
                <c:pt idx="871">
                  <c:v>38</c:v>
                </c:pt>
                <c:pt idx="872">
                  <c:v>57</c:v>
                </c:pt>
                <c:pt idx="873">
                  <c:v>87</c:v>
                </c:pt>
                <c:pt idx="874">
                  <c:v>78</c:v>
                </c:pt>
                <c:pt idx="875">
                  <c:v>89</c:v>
                </c:pt>
                <c:pt idx="876">
                  <c:v>63</c:v>
                </c:pt>
                <c:pt idx="877">
                  <c:v>95</c:v>
                </c:pt>
                <c:pt idx="878">
                  <c:v>64</c:v>
                </c:pt>
                <c:pt idx="879">
                  <c:v>62</c:v>
                </c:pt>
                <c:pt idx="880">
                  <c:v>81</c:v>
                </c:pt>
                <c:pt idx="881">
                  <c:v>96</c:v>
                </c:pt>
                <c:pt idx="882">
                  <c:v>77</c:v>
                </c:pt>
                <c:pt idx="883">
                  <c:v>63</c:v>
                </c:pt>
                <c:pt idx="884">
                  <c:v>79</c:v>
                </c:pt>
                <c:pt idx="885">
                  <c:v>63</c:v>
                </c:pt>
                <c:pt idx="886">
                  <c:v>72</c:v>
                </c:pt>
                <c:pt idx="887">
                  <c:v>86</c:v>
                </c:pt>
                <c:pt idx="888">
                  <c:v>110</c:v>
                </c:pt>
                <c:pt idx="889">
                  <c:v>110</c:v>
                </c:pt>
                <c:pt idx="890">
                  <c:v>108</c:v>
                </c:pt>
                <c:pt idx="891">
                  <c:v>88</c:v>
                </c:pt>
                <c:pt idx="892">
                  <c:v>70</c:v>
                </c:pt>
                <c:pt idx="893">
                  <c:v>67</c:v>
                </c:pt>
                <c:pt idx="894">
                  <c:v>89</c:v>
                </c:pt>
                <c:pt idx="895">
                  <c:v>97</c:v>
                </c:pt>
                <c:pt idx="896">
                  <c:v>106</c:v>
                </c:pt>
                <c:pt idx="897">
                  <c:v>85</c:v>
                </c:pt>
                <c:pt idx="898">
                  <c:v>113</c:v>
                </c:pt>
                <c:pt idx="899">
                  <c:v>99</c:v>
                </c:pt>
                <c:pt idx="900">
                  <c:v>95</c:v>
                </c:pt>
                <c:pt idx="901">
                  <c:v>100</c:v>
                </c:pt>
                <c:pt idx="902">
                  <c:v>101</c:v>
                </c:pt>
                <c:pt idx="903">
                  <c:v>104</c:v>
                </c:pt>
                <c:pt idx="904">
                  <c:v>109</c:v>
                </c:pt>
                <c:pt idx="905">
                  <c:v>96</c:v>
                </c:pt>
                <c:pt idx="906">
                  <c:v>93</c:v>
                </c:pt>
                <c:pt idx="907">
                  <c:v>90</c:v>
                </c:pt>
                <c:pt idx="908">
                  <c:v>81</c:v>
                </c:pt>
                <c:pt idx="909">
                  <c:v>109</c:v>
                </c:pt>
                <c:pt idx="910">
                  <c:v>93</c:v>
                </c:pt>
                <c:pt idx="911">
                  <c:v>119</c:v>
                </c:pt>
                <c:pt idx="912">
                  <c:v>123</c:v>
                </c:pt>
                <c:pt idx="913">
                  <c:v>115</c:v>
                </c:pt>
                <c:pt idx="914">
                  <c:v>79</c:v>
                </c:pt>
                <c:pt idx="915">
                  <c:v>79</c:v>
                </c:pt>
                <c:pt idx="916">
                  <c:v>113</c:v>
                </c:pt>
                <c:pt idx="917">
                  <c:v>133</c:v>
                </c:pt>
                <c:pt idx="918">
                  <c:v>100</c:v>
                </c:pt>
                <c:pt idx="919">
                  <c:v>86</c:v>
                </c:pt>
                <c:pt idx="920">
                  <c:v>97</c:v>
                </c:pt>
                <c:pt idx="921">
                  <c:v>95</c:v>
                </c:pt>
                <c:pt idx="922">
                  <c:v>109</c:v>
                </c:pt>
                <c:pt idx="923">
                  <c:v>125</c:v>
                </c:pt>
                <c:pt idx="924">
                  <c:v>107</c:v>
                </c:pt>
                <c:pt idx="925">
                  <c:v>95</c:v>
                </c:pt>
                <c:pt idx="926">
                  <c:v>101</c:v>
                </c:pt>
                <c:pt idx="927">
                  <c:v>84</c:v>
                </c:pt>
                <c:pt idx="928">
                  <c:v>102</c:v>
                </c:pt>
                <c:pt idx="929">
                  <c:v>93</c:v>
                </c:pt>
                <c:pt idx="930">
                  <c:v>106</c:v>
                </c:pt>
                <c:pt idx="931">
                  <c:v>124</c:v>
                </c:pt>
                <c:pt idx="932">
                  <c:v>99</c:v>
                </c:pt>
                <c:pt idx="933">
                  <c:v>117</c:v>
                </c:pt>
                <c:pt idx="934">
                  <c:v>95</c:v>
                </c:pt>
                <c:pt idx="935">
                  <c:v>91</c:v>
                </c:pt>
                <c:pt idx="936">
                  <c:v>91</c:v>
                </c:pt>
                <c:pt idx="937">
                  <c:v>117</c:v>
                </c:pt>
                <c:pt idx="938">
                  <c:v>121</c:v>
                </c:pt>
                <c:pt idx="939">
                  <c:v>126</c:v>
                </c:pt>
                <c:pt idx="940">
                  <c:v>123</c:v>
                </c:pt>
                <c:pt idx="941">
                  <c:v>88</c:v>
                </c:pt>
                <c:pt idx="942">
                  <c:v>79</c:v>
                </c:pt>
                <c:pt idx="943">
                  <c:v>83</c:v>
                </c:pt>
                <c:pt idx="944">
                  <c:v>88</c:v>
                </c:pt>
                <c:pt idx="945">
                  <c:v>91</c:v>
                </c:pt>
                <c:pt idx="946">
                  <c:v>98</c:v>
                </c:pt>
                <c:pt idx="947">
                  <c:v>93</c:v>
                </c:pt>
                <c:pt idx="948">
                  <c:v>111</c:v>
                </c:pt>
                <c:pt idx="949">
                  <c:v>108</c:v>
                </c:pt>
                <c:pt idx="950">
                  <c:v>78</c:v>
                </c:pt>
                <c:pt idx="951">
                  <c:v>110</c:v>
                </c:pt>
                <c:pt idx="952">
                  <c:v>128</c:v>
                </c:pt>
                <c:pt idx="953">
                  <c:v>104</c:v>
                </c:pt>
                <c:pt idx="954">
                  <c:v>107</c:v>
                </c:pt>
                <c:pt idx="955">
                  <c:v>103</c:v>
                </c:pt>
                <c:pt idx="956">
                  <c:v>66</c:v>
                </c:pt>
                <c:pt idx="957">
                  <c:v>83</c:v>
                </c:pt>
                <c:pt idx="958">
                  <c:v>68</c:v>
                </c:pt>
                <c:pt idx="959">
                  <c:v>76</c:v>
                </c:pt>
                <c:pt idx="960">
                  <c:v>65</c:v>
                </c:pt>
                <c:pt idx="961">
                  <c:v>81</c:v>
                </c:pt>
                <c:pt idx="962">
                  <c:v>64</c:v>
                </c:pt>
                <c:pt idx="963">
                  <c:v>80</c:v>
                </c:pt>
                <c:pt idx="964">
                  <c:v>81</c:v>
                </c:pt>
                <c:pt idx="965">
                  <c:v>94</c:v>
                </c:pt>
                <c:pt idx="966">
                  <c:v>86</c:v>
                </c:pt>
                <c:pt idx="967">
                  <c:v>98</c:v>
                </c:pt>
                <c:pt idx="968">
                  <c:v>106</c:v>
                </c:pt>
                <c:pt idx="969">
                  <c:v>84</c:v>
                </c:pt>
                <c:pt idx="970">
                  <c:v>94</c:v>
                </c:pt>
                <c:pt idx="971">
                  <c:v>96</c:v>
                </c:pt>
                <c:pt idx="972">
                  <c:v>98</c:v>
                </c:pt>
                <c:pt idx="973">
                  <c:v>91</c:v>
                </c:pt>
                <c:pt idx="974">
                  <c:v>109</c:v>
                </c:pt>
                <c:pt idx="975">
                  <c:v>117</c:v>
                </c:pt>
                <c:pt idx="976">
                  <c:v>111</c:v>
                </c:pt>
                <c:pt idx="977">
                  <c:v>98</c:v>
                </c:pt>
                <c:pt idx="978">
                  <c:v>95</c:v>
                </c:pt>
                <c:pt idx="979">
                  <c:v>113</c:v>
                </c:pt>
                <c:pt idx="980">
                  <c:v>106</c:v>
                </c:pt>
                <c:pt idx="981">
                  <c:v>122</c:v>
                </c:pt>
                <c:pt idx="982">
                  <c:v>82</c:v>
                </c:pt>
                <c:pt idx="983">
                  <c:v>65</c:v>
                </c:pt>
                <c:pt idx="984">
                  <c:v>72</c:v>
                </c:pt>
                <c:pt idx="985">
                  <c:v>82</c:v>
                </c:pt>
                <c:pt idx="986">
                  <c:v>99</c:v>
                </c:pt>
                <c:pt idx="987">
                  <c:v>84</c:v>
                </c:pt>
                <c:pt idx="988">
                  <c:v>88</c:v>
                </c:pt>
                <c:pt idx="989">
                  <c:v>83</c:v>
                </c:pt>
                <c:pt idx="990">
                  <c:v>74</c:v>
                </c:pt>
                <c:pt idx="991">
                  <c:v>67</c:v>
                </c:pt>
                <c:pt idx="992">
                  <c:v>113</c:v>
                </c:pt>
                <c:pt idx="993">
                  <c:v>114</c:v>
                </c:pt>
                <c:pt idx="994">
                  <c:v>106</c:v>
                </c:pt>
                <c:pt idx="995">
                  <c:v>109</c:v>
                </c:pt>
                <c:pt idx="996">
                  <c:v>92</c:v>
                </c:pt>
                <c:pt idx="997">
                  <c:v>81</c:v>
                </c:pt>
                <c:pt idx="998">
                  <c:v>73</c:v>
                </c:pt>
                <c:pt idx="999">
                  <c:v>80</c:v>
                </c:pt>
                <c:pt idx="1000">
                  <c:v>80</c:v>
                </c:pt>
                <c:pt idx="1001">
                  <c:v>107</c:v>
                </c:pt>
                <c:pt idx="1002">
                  <c:v>90</c:v>
                </c:pt>
                <c:pt idx="1003">
                  <c:v>116</c:v>
                </c:pt>
                <c:pt idx="1004">
                  <c:v>97</c:v>
                </c:pt>
                <c:pt idx="1005">
                  <c:v>100</c:v>
                </c:pt>
                <c:pt idx="1006">
                  <c:v>104</c:v>
                </c:pt>
                <c:pt idx="1007">
                  <c:v>105</c:v>
                </c:pt>
                <c:pt idx="1008">
                  <c:v>125</c:v>
                </c:pt>
                <c:pt idx="1009">
                  <c:v>135</c:v>
                </c:pt>
                <c:pt idx="1010">
                  <c:v>128</c:v>
                </c:pt>
                <c:pt idx="1011">
                  <c:v>97</c:v>
                </c:pt>
                <c:pt idx="1012">
                  <c:v>115</c:v>
                </c:pt>
                <c:pt idx="1013">
                  <c:v>122</c:v>
                </c:pt>
                <c:pt idx="1014">
                  <c:v>137</c:v>
                </c:pt>
                <c:pt idx="1015">
                  <c:v>131</c:v>
                </c:pt>
                <c:pt idx="1016">
                  <c:v>123</c:v>
                </c:pt>
                <c:pt idx="1017">
                  <c:v>118</c:v>
                </c:pt>
                <c:pt idx="1018">
                  <c:v>88</c:v>
                </c:pt>
                <c:pt idx="1019">
                  <c:v>86</c:v>
                </c:pt>
                <c:pt idx="1020">
                  <c:v>113</c:v>
                </c:pt>
                <c:pt idx="1021">
                  <c:v>105</c:v>
                </c:pt>
                <c:pt idx="1022">
                  <c:v>118</c:v>
                </c:pt>
                <c:pt idx="1023">
                  <c:v>138</c:v>
                </c:pt>
                <c:pt idx="1024">
                  <c:v>91</c:v>
                </c:pt>
                <c:pt idx="1025">
                  <c:v>56</c:v>
                </c:pt>
                <c:pt idx="1026">
                  <c:v>46</c:v>
                </c:pt>
                <c:pt idx="1027">
                  <c:v>75</c:v>
                </c:pt>
                <c:pt idx="1028">
                  <c:v>71</c:v>
                </c:pt>
                <c:pt idx="1029">
                  <c:v>104</c:v>
                </c:pt>
                <c:pt idx="1030">
                  <c:v>116</c:v>
                </c:pt>
                <c:pt idx="1031">
                  <c:v>91</c:v>
                </c:pt>
                <c:pt idx="1032">
                  <c:v>75</c:v>
                </c:pt>
                <c:pt idx="1033">
                  <c:v>77</c:v>
                </c:pt>
                <c:pt idx="1034">
                  <c:v>71</c:v>
                </c:pt>
                <c:pt idx="1035">
                  <c:v>84</c:v>
                </c:pt>
                <c:pt idx="1036">
                  <c:v>89</c:v>
                </c:pt>
                <c:pt idx="1037">
                  <c:v>82</c:v>
                </c:pt>
                <c:pt idx="1038">
                  <c:v>106</c:v>
                </c:pt>
                <c:pt idx="1039">
                  <c:v>82</c:v>
                </c:pt>
                <c:pt idx="1040">
                  <c:v>53</c:v>
                </c:pt>
                <c:pt idx="1041">
                  <c:v>71</c:v>
                </c:pt>
                <c:pt idx="1042">
                  <c:v>113</c:v>
                </c:pt>
                <c:pt idx="1043">
                  <c:v>114</c:v>
                </c:pt>
                <c:pt idx="1044">
                  <c:v>113</c:v>
                </c:pt>
                <c:pt idx="1045">
                  <c:v>105</c:v>
                </c:pt>
                <c:pt idx="1046">
                  <c:v>94</c:v>
                </c:pt>
                <c:pt idx="1047">
                  <c:v>75</c:v>
                </c:pt>
                <c:pt idx="1048">
                  <c:v>89</c:v>
                </c:pt>
                <c:pt idx="1049">
                  <c:v>84</c:v>
                </c:pt>
                <c:pt idx="1050">
                  <c:v>79</c:v>
                </c:pt>
                <c:pt idx="1051">
                  <c:v>84</c:v>
                </c:pt>
                <c:pt idx="1052">
                  <c:v>93</c:v>
                </c:pt>
                <c:pt idx="1053">
                  <c:v>72</c:v>
                </c:pt>
                <c:pt idx="1054">
                  <c:v>70</c:v>
                </c:pt>
                <c:pt idx="1055">
                  <c:v>91</c:v>
                </c:pt>
                <c:pt idx="1056">
                  <c:v>120</c:v>
                </c:pt>
                <c:pt idx="1057">
                  <c:v>80</c:v>
                </c:pt>
                <c:pt idx="1058">
                  <c:v>95</c:v>
                </c:pt>
                <c:pt idx="1059">
                  <c:v>77</c:v>
                </c:pt>
                <c:pt idx="1060">
                  <c:v>74</c:v>
                </c:pt>
                <c:pt idx="1061">
                  <c:v>59</c:v>
                </c:pt>
                <c:pt idx="1062">
                  <c:v>99</c:v>
                </c:pt>
                <c:pt idx="1063">
                  <c:v>93</c:v>
                </c:pt>
                <c:pt idx="1064">
                  <c:v>97</c:v>
                </c:pt>
                <c:pt idx="1065">
                  <c:v>103</c:v>
                </c:pt>
                <c:pt idx="1066">
                  <c:v>94</c:v>
                </c:pt>
                <c:pt idx="1067">
                  <c:v>69</c:v>
                </c:pt>
                <c:pt idx="1068">
                  <c:v>71</c:v>
                </c:pt>
                <c:pt idx="1069">
                  <c:v>82</c:v>
                </c:pt>
                <c:pt idx="1070">
                  <c:v>83</c:v>
                </c:pt>
                <c:pt idx="1071">
                  <c:v>116</c:v>
                </c:pt>
                <c:pt idx="1072">
                  <c:v>99</c:v>
                </c:pt>
                <c:pt idx="1073">
                  <c:v>101</c:v>
                </c:pt>
                <c:pt idx="1074">
                  <c:v>70</c:v>
                </c:pt>
                <c:pt idx="1075">
                  <c:v>58</c:v>
                </c:pt>
                <c:pt idx="1076">
                  <c:v>69</c:v>
                </c:pt>
                <c:pt idx="1077">
                  <c:v>110</c:v>
                </c:pt>
                <c:pt idx="1078">
                  <c:v>103</c:v>
                </c:pt>
                <c:pt idx="1079">
                  <c:v>87</c:v>
                </c:pt>
                <c:pt idx="1080">
                  <c:v>114</c:v>
                </c:pt>
                <c:pt idx="1081">
                  <c:v>81</c:v>
                </c:pt>
                <c:pt idx="1082">
                  <c:v>83</c:v>
                </c:pt>
                <c:pt idx="1083">
                  <c:v>73</c:v>
                </c:pt>
                <c:pt idx="1084">
                  <c:v>89</c:v>
                </c:pt>
                <c:pt idx="1085">
                  <c:v>96</c:v>
                </c:pt>
                <c:pt idx="1086">
                  <c:v>113</c:v>
                </c:pt>
                <c:pt idx="1087">
                  <c:v>99</c:v>
                </c:pt>
                <c:pt idx="1088">
                  <c:v>63</c:v>
                </c:pt>
                <c:pt idx="1089">
                  <c:v>82</c:v>
                </c:pt>
                <c:pt idx="1090">
                  <c:v>93</c:v>
                </c:pt>
                <c:pt idx="1091">
                  <c:v>100</c:v>
                </c:pt>
                <c:pt idx="1092">
                  <c:v>93</c:v>
                </c:pt>
                <c:pt idx="1093">
                  <c:v>57</c:v>
                </c:pt>
                <c:pt idx="1094">
                  <c:v>52</c:v>
                </c:pt>
                <c:pt idx="1095">
                  <c:v>33</c:v>
                </c:pt>
                <c:pt idx="1096">
                  <c:v>40</c:v>
                </c:pt>
                <c:pt idx="1097">
                  <c:v>81</c:v>
                </c:pt>
                <c:pt idx="1098">
                  <c:v>91</c:v>
                </c:pt>
                <c:pt idx="1099">
                  <c:v>80</c:v>
                </c:pt>
                <c:pt idx="1100">
                  <c:v>84</c:v>
                </c:pt>
                <c:pt idx="1101">
                  <c:v>65</c:v>
                </c:pt>
                <c:pt idx="1102">
                  <c:v>77</c:v>
                </c:pt>
                <c:pt idx="1103">
                  <c:v>79</c:v>
                </c:pt>
                <c:pt idx="1104">
                  <c:v>98</c:v>
                </c:pt>
                <c:pt idx="1105">
                  <c:v>89</c:v>
                </c:pt>
                <c:pt idx="1106">
                  <c:v>106</c:v>
                </c:pt>
                <c:pt idx="1107">
                  <c:v>93</c:v>
                </c:pt>
                <c:pt idx="1108">
                  <c:v>99</c:v>
                </c:pt>
                <c:pt idx="1109">
                  <c:v>87</c:v>
                </c:pt>
                <c:pt idx="1110">
                  <c:v>78</c:v>
                </c:pt>
                <c:pt idx="1111">
                  <c:v>74</c:v>
                </c:pt>
                <c:pt idx="1112">
                  <c:v>96</c:v>
                </c:pt>
                <c:pt idx="1113">
                  <c:v>90</c:v>
                </c:pt>
                <c:pt idx="1114">
                  <c:v>81</c:v>
                </c:pt>
                <c:pt idx="1115">
                  <c:v>74</c:v>
                </c:pt>
                <c:pt idx="1116">
                  <c:v>76</c:v>
                </c:pt>
                <c:pt idx="1117">
                  <c:v>81</c:v>
                </c:pt>
                <c:pt idx="1118">
                  <c:v>106</c:v>
                </c:pt>
                <c:pt idx="1119">
                  <c:v>97</c:v>
                </c:pt>
                <c:pt idx="1120">
                  <c:v>74</c:v>
                </c:pt>
                <c:pt idx="1121">
                  <c:v>70</c:v>
                </c:pt>
                <c:pt idx="1122">
                  <c:v>90</c:v>
                </c:pt>
                <c:pt idx="1123">
                  <c:v>95</c:v>
                </c:pt>
                <c:pt idx="1124">
                  <c:v>102</c:v>
                </c:pt>
                <c:pt idx="1125">
                  <c:v>90</c:v>
                </c:pt>
                <c:pt idx="1126">
                  <c:v>112</c:v>
                </c:pt>
                <c:pt idx="1127">
                  <c:v>99</c:v>
                </c:pt>
                <c:pt idx="1128">
                  <c:v>87</c:v>
                </c:pt>
                <c:pt idx="1129">
                  <c:v>129</c:v>
                </c:pt>
                <c:pt idx="1130">
                  <c:v>107</c:v>
                </c:pt>
                <c:pt idx="1131">
                  <c:v>93</c:v>
                </c:pt>
                <c:pt idx="1132">
                  <c:v>97</c:v>
                </c:pt>
                <c:pt idx="1133">
                  <c:v>71</c:v>
                </c:pt>
                <c:pt idx="1134">
                  <c:v>93</c:v>
                </c:pt>
                <c:pt idx="1135">
                  <c:v>103</c:v>
                </c:pt>
                <c:pt idx="1136">
                  <c:v>88</c:v>
                </c:pt>
                <c:pt idx="1137">
                  <c:v>88</c:v>
                </c:pt>
                <c:pt idx="1138">
                  <c:v>86</c:v>
                </c:pt>
                <c:pt idx="1139">
                  <c:v>114</c:v>
                </c:pt>
                <c:pt idx="1140">
                  <c:v>108</c:v>
                </c:pt>
                <c:pt idx="1141">
                  <c:v>108</c:v>
                </c:pt>
                <c:pt idx="1142">
                  <c:v>94</c:v>
                </c:pt>
                <c:pt idx="1143">
                  <c:v>80</c:v>
                </c:pt>
                <c:pt idx="1144">
                  <c:v>79</c:v>
                </c:pt>
                <c:pt idx="1145">
                  <c:v>70</c:v>
                </c:pt>
                <c:pt idx="1146">
                  <c:v>85</c:v>
                </c:pt>
                <c:pt idx="1147">
                  <c:v>129</c:v>
                </c:pt>
                <c:pt idx="1148">
                  <c:v>97</c:v>
                </c:pt>
                <c:pt idx="1149">
                  <c:v>115</c:v>
                </c:pt>
                <c:pt idx="1150">
                  <c:v>110</c:v>
                </c:pt>
                <c:pt idx="1151">
                  <c:v>78</c:v>
                </c:pt>
                <c:pt idx="1152">
                  <c:v>65</c:v>
                </c:pt>
                <c:pt idx="1153">
                  <c:v>90</c:v>
                </c:pt>
                <c:pt idx="1154">
                  <c:v>82</c:v>
                </c:pt>
                <c:pt idx="1155">
                  <c:v>99</c:v>
                </c:pt>
                <c:pt idx="1156">
                  <c:v>122</c:v>
                </c:pt>
                <c:pt idx="1157">
                  <c:v>85</c:v>
                </c:pt>
                <c:pt idx="1158">
                  <c:v>72</c:v>
                </c:pt>
                <c:pt idx="1159">
                  <c:v>95</c:v>
                </c:pt>
                <c:pt idx="1160">
                  <c:v>107</c:v>
                </c:pt>
                <c:pt idx="1161">
                  <c:v>91</c:v>
                </c:pt>
                <c:pt idx="1162">
                  <c:v>127</c:v>
                </c:pt>
                <c:pt idx="1163">
                  <c:v>79</c:v>
                </c:pt>
                <c:pt idx="1164">
                  <c:v>84</c:v>
                </c:pt>
                <c:pt idx="1165">
                  <c:v>68</c:v>
                </c:pt>
                <c:pt idx="1166">
                  <c:v>63</c:v>
                </c:pt>
                <c:pt idx="1167">
                  <c:v>104</c:v>
                </c:pt>
                <c:pt idx="1168">
                  <c:v>91</c:v>
                </c:pt>
                <c:pt idx="1169">
                  <c:v>88</c:v>
                </c:pt>
                <c:pt idx="1170">
                  <c:v>118</c:v>
                </c:pt>
                <c:pt idx="1171">
                  <c:v>103</c:v>
                </c:pt>
                <c:pt idx="1172">
                  <c:v>79</c:v>
                </c:pt>
                <c:pt idx="1173">
                  <c:v>101</c:v>
                </c:pt>
                <c:pt idx="1174">
                  <c:v>114</c:v>
                </c:pt>
                <c:pt idx="1175">
                  <c:v>100</c:v>
                </c:pt>
                <c:pt idx="1176">
                  <c:v>116</c:v>
                </c:pt>
                <c:pt idx="1177">
                  <c:v>112</c:v>
                </c:pt>
                <c:pt idx="1178">
                  <c:v>95</c:v>
                </c:pt>
                <c:pt idx="1179">
                  <c:v>55</c:v>
                </c:pt>
                <c:pt idx="1180">
                  <c:v>55</c:v>
                </c:pt>
                <c:pt idx="1181">
                  <c:v>65</c:v>
                </c:pt>
                <c:pt idx="1182">
                  <c:v>66</c:v>
                </c:pt>
                <c:pt idx="1183">
                  <c:v>66</c:v>
                </c:pt>
                <c:pt idx="1184">
                  <c:v>77</c:v>
                </c:pt>
                <c:pt idx="1185">
                  <c:v>91</c:v>
                </c:pt>
                <c:pt idx="1186">
                  <c:v>74</c:v>
                </c:pt>
                <c:pt idx="1187">
                  <c:v>91</c:v>
                </c:pt>
                <c:pt idx="1188">
                  <c:v>92</c:v>
                </c:pt>
                <c:pt idx="1189">
                  <c:v>90</c:v>
                </c:pt>
                <c:pt idx="1190">
                  <c:v>97</c:v>
                </c:pt>
                <c:pt idx="1191">
                  <c:v>105</c:v>
                </c:pt>
                <c:pt idx="1192">
                  <c:v>86</c:v>
                </c:pt>
                <c:pt idx="1193">
                  <c:v>74</c:v>
                </c:pt>
                <c:pt idx="1194">
                  <c:v>66</c:v>
                </c:pt>
                <c:pt idx="1195">
                  <c:v>85</c:v>
                </c:pt>
                <c:pt idx="1196">
                  <c:v>104</c:v>
                </c:pt>
                <c:pt idx="1197">
                  <c:v>85</c:v>
                </c:pt>
                <c:pt idx="1198">
                  <c:v>123</c:v>
                </c:pt>
                <c:pt idx="1199">
                  <c:v>128</c:v>
                </c:pt>
                <c:pt idx="1200">
                  <c:v>97</c:v>
                </c:pt>
                <c:pt idx="1201">
                  <c:v>73</c:v>
                </c:pt>
                <c:pt idx="1202">
                  <c:v>112</c:v>
                </c:pt>
                <c:pt idx="1203">
                  <c:v>121</c:v>
                </c:pt>
                <c:pt idx="1204">
                  <c:v>122</c:v>
                </c:pt>
                <c:pt idx="1205">
                  <c:v>110</c:v>
                </c:pt>
                <c:pt idx="1206">
                  <c:v>103</c:v>
                </c:pt>
                <c:pt idx="1207">
                  <c:v>83</c:v>
                </c:pt>
                <c:pt idx="1208">
                  <c:v>69</c:v>
                </c:pt>
                <c:pt idx="1209">
                  <c:v>105</c:v>
                </c:pt>
                <c:pt idx="1210">
                  <c:v>89</c:v>
                </c:pt>
                <c:pt idx="1211">
                  <c:v>86</c:v>
                </c:pt>
                <c:pt idx="1212">
                  <c:v>102</c:v>
                </c:pt>
                <c:pt idx="1213">
                  <c:v>82</c:v>
                </c:pt>
                <c:pt idx="1214">
                  <c:v>64</c:v>
                </c:pt>
                <c:pt idx="1215">
                  <c:v>66</c:v>
                </c:pt>
                <c:pt idx="1216">
                  <c:v>82</c:v>
                </c:pt>
                <c:pt idx="1217">
                  <c:v>80</c:v>
                </c:pt>
                <c:pt idx="1218">
                  <c:v>70</c:v>
                </c:pt>
                <c:pt idx="1219">
                  <c:v>109</c:v>
                </c:pt>
                <c:pt idx="1220">
                  <c:v>69</c:v>
                </c:pt>
                <c:pt idx="1221">
                  <c:v>51</c:v>
                </c:pt>
                <c:pt idx="1222">
                  <c:v>56</c:v>
                </c:pt>
                <c:pt idx="1223">
                  <c:v>79</c:v>
                </c:pt>
                <c:pt idx="1224">
                  <c:v>85</c:v>
                </c:pt>
                <c:pt idx="1225">
                  <c:v>89</c:v>
                </c:pt>
                <c:pt idx="1226">
                  <c:v>82</c:v>
                </c:pt>
                <c:pt idx="1227">
                  <c:v>71</c:v>
                </c:pt>
                <c:pt idx="1228">
                  <c:v>73</c:v>
                </c:pt>
                <c:pt idx="1229">
                  <c:v>58</c:v>
                </c:pt>
                <c:pt idx="1230">
                  <c:v>75</c:v>
                </c:pt>
                <c:pt idx="1231">
                  <c:v>109</c:v>
                </c:pt>
                <c:pt idx="1232">
                  <c:v>103</c:v>
                </c:pt>
                <c:pt idx="1233">
                  <c:v>106</c:v>
                </c:pt>
                <c:pt idx="1234">
                  <c:v>75</c:v>
                </c:pt>
                <c:pt idx="1235">
                  <c:v>78</c:v>
                </c:pt>
                <c:pt idx="1236">
                  <c:v>59</c:v>
                </c:pt>
                <c:pt idx="1237">
                  <c:v>67</c:v>
                </c:pt>
                <c:pt idx="1238">
                  <c:v>105</c:v>
                </c:pt>
                <c:pt idx="1239">
                  <c:v>93</c:v>
                </c:pt>
                <c:pt idx="1240">
                  <c:v>109</c:v>
                </c:pt>
                <c:pt idx="1241">
                  <c:v>107</c:v>
                </c:pt>
                <c:pt idx="1242">
                  <c:v>90</c:v>
                </c:pt>
                <c:pt idx="1243">
                  <c:v>96</c:v>
                </c:pt>
                <c:pt idx="1244">
                  <c:v>107</c:v>
                </c:pt>
                <c:pt idx="1245">
                  <c:v>85</c:v>
                </c:pt>
                <c:pt idx="1246">
                  <c:v>76</c:v>
                </c:pt>
                <c:pt idx="1247">
                  <c:v>87</c:v>
                </c:pt>
                <c:pt idx="1248">
                  <c:v>81</c:v>
                </c:pt>
                <c:pt idx="1249">
                  <c:v>98</c:v>
                </c:pt>
                <c:pt idx="1250">
                  <c:v>77</c:v>
                </c:pt>
                <c:pt idx="1251">
                  <c:v>115</c:v>
                </c:pt>
                <c:pt idx="1252">
                  <c:v>90</c:v>
                </c:pt>
                <c:pt idx="1253">
                  <c:v>92</c:v>
                </c:pt>
                <c:pt idx="1254">
                  <c:v>94</c:v>
                </c:pt>
                <c:pt idx="1255">
                  <c:v>92</c:v>
                </c:pt>
                <c:pt idx="1256">
                  <c:v>87</c:v>
                </c:pt>
                <c:pt idx="1257">
                  <c:v>89</c:v>
                </c:pt>
                <c:pt idx="1258">
                  <c:v>99</c:v>
                </c:pt>
                <c:pt idx="1259">
                  <c:v>112</c:v>
                </c:pt>
                <c:pt idx="1260">
                  <c:v>101</c:v>
                </c:pt>
                <c:pt idx="1261">
                  <c:v>69</c:v>
                </c:pt>
                <c:pt idx="1262">
                  <c:v>93</c:v>
                </c:pt>
                <c:pt idx="1263">
                  <c:v>56</c:v>
                </c:pt>
                <c:pt idx="1264">
                  <c:v>84</c:v>
                </c:pt>
                <c:pt idx="1265">
                  <c:v>107</c:v>
                </c:pt>
                <c:pt idx="1266">
                  <c:v>106</c:v>
                </c:pt>
                <c:pt idx="1267">
                  <c:v>94</c:v>
                </c:pt>
                <c:pt idx="1268">
                  <c:v>94</c:v>
                </c:pt>
                <c:pt idx="1269">
                  <c:v>95</c:v>
                </c:pt>
                <c:pt idx="1270">
                  <c:v>84</c:v>
                </c:pt>
                <c:pt idx="1271">
                  <c:v>88</c:v>
                </c:pt>
                <c:pt idx="1272">
                  <c:v>75</c:v>
                </c:pt>
                <c:pt idx="1273">
                  <c:v>89</c:v>
                </c:pt>
                <c:pt idx="1274">
                  <c:v>76</c:v>
                </c:pt>
                <c:pt idx="1275">
                  <c:v>104</c:v>
                </c:pt>
                <c:pt idx="1276">
                  <c:v>112</c:v>
                </c:pt>
                <c:pt idx="1277">
                  <c:v>100</c:v>
                </c:pt>
                <c:pt idx="1278">
                  <c:v>93</c:v>
                </c:pt>
                <c:pt idx="1279">
                  <c:v>99</c:v>
                </c:pt>
                <c:pt idx="1280">
                  <c:v>113</c:v>
                </c:pt>
                <c:pt idx="1281">
                  <c:v>118</c:v>
                </c:pt>
                <c:pt idx="1282">
                  <c:v>117</c:v>
                </c:pt>
                <c:pt idx="1283">
                  <c:v>115</c:v>
                </c:pt>
                <c:pt idx="1284">
                  <c:v>80</c:v>
                </c:pt>
                <c:pt idx="1285">
                  <c:v>70</c:v>
                </c:pt>
                <c:pt idx="1286">
                  <c:v>85</c:v>
                </c:pt>
                <c:pt idx="1287">
                  <c:v>100</c:v>
                </c:pt>
                <c:pt idx="1288">
                  <c:v>96</c:v>
                </c:pt>
                <c:pt idx="1289">
                  <c:v>105</c:v>
                </c:pt>
                <c:pt idx="1290">
                  <c:v>84</c:v>
                </c:pt>
                <c:pt idx="1291">
                  <c:v>68</c:v>
                </c:pt>
                <c:pt idx="1292">
                  <c:v>73</c:v>
                </c:pt>
                <c:pt idx="1293">
                  <c:v>82</c:v>
                </c:pt>
                <c:pt idx="1294">
                  <c:v>81</c:v>
                </c:pt>
                <c:pt idx="1295">
                  <c:v>69</c:v>
                </c:pt>
                <c:pt idx="1296">
                  <c:v>98</c:v>
                </c:pt>
                <c:pt idx="1297">
                  <c:v>100</c:v>
                </c:pt>
                <c:pt idx="1298">
                  <c:v>85</c:v>
                </c:pt>
                <c:pt idx="1299">
                  <c:v>67</c:v>
                </c:pt>
                <c:pt idx="1300">
                  <c:v>92</c:v>
                </c:pt>
                <c:pt idx="1301">
                  <c:v>87</c:v>
                </c:pt>
                <c:pt idx="1302">
                  <c:v>92</c:v>
                </c:pt>
                <c:pt idx="1303">
                  <c:v>98</c:v>
                </c:pt>
                <c:pt idx="1304">
                  <c:v>114</c:v>
                </c:pt>
                <c:pt idx="1305">
                  <c:v>72</c:v>
                </c:pt>
                <c:pt idx="1306">
                  <c:v>73</c:v>
                </c:pt>
                <c:pt idx="1307">
                  <c:v>105</c:v>
                </c:pt>
                <c:pt idx="1308">
                  <c:v>107</c:v>
                </c:pt>
                <c:pt idx="1309">
                  <c:v>107</c:v>
                </c:pt>
                <c:pt idx="1310">
                  <c:v>91</c:v>
                </c:pt>
                <c:pt idx="1311">
                  <c:v>89</c:v>
                </c:pt>
                <c:pt idx="1312">
                  <c:v>85</c:v>
                </c:pt>
                <c:pt idx="1313">
                  <c:v>69</c:v>
                </c:pt>
                <c:pt idx="1314">
                  <c:v>84</c:v>
                </c:pt>
                <c:pt idx="1315">
                  <c:v>87</c:v>
                </c:pt>
                <c:pt idx="1316">
                  <c:v>102</c:v>
                </c:pt>
                <c:pt idx="1317">
                  <c:v>99</c:v>
                </c:pt>
                <c:pt idx="1318">
                  <c:v>104</c:v>
                </c:pt>
                <c:pt idx="1319">
                  <c:v>83</c:v>
                </c:pt>
                <c:pt idx="1320">
                  <c:v>65</c:v>
                </c:pt>
                <c:pt idx="1321">
                  <c:v>109</c:v>
                </c:pt>
                <c:pt idx="1322">
                  <c:v>88</c:v>
                </c:pt>
                <c:pt idx="1323">
                  <c:v>98</c:v>
                </c:pt>
                <c:pt idx="1324">
                  <c:v>86</c:v>
                </c:pt>
                <c:pt idx="1325">
                  <c:v>84</c:v>
                </c:pt>
                <c:pt idx="1326">
                  <c:v>80</c:v>
                </c:pt>
                <c:pt idx="1327">
                  <c:v>89</c:v>
                </c:pt>
                <c:pt idx="1328">
                  <c:v>107</c:v>
                </c:pt>
                <c:pt idx="1329">
                  <c:v>95</c:v>
                </c:pt>
                <c:pt idx="1330">
                  <c:v>104</c:v>
                </c:pt>
                <c:pt idx="1331">
                  <c:v>98</c:v>
                </c:pt>
                <c:pt idx="1332">
                  <c:v>125</c:v>
                </c:pt>
                <c:pt idx="1333">
                  <c:v>105</c:v>
                </c:pt>
                <c:pt idx="1334">
                  <c:v>115</c:v>
                </c:pt>
                <c:pt idx="1335">
                  <c:v>116</c:v>
                </c:pt>
                <c:pt idx="1336">
                  <c:v>125</c:v>
                </c:pt>
                <c:pt idx="1337">
                  <c:v>120</c:v>
                </c:pt>
                <c:pt idx="1338">
                  <c:v>104</c:v>
                </c:pt>
                <c:pt idx="1339">
                  <c:v>95</c:v>
                </c:pt>
                <c:pt idx="1340">
                  <c:v>103</c:v>
                </c:pt>
                <c:pt idx="1341">
                  <c:v>99</c:v>
                </c:pt>
                <c:pt idx="1342">
                  <c:v>106</c:v>
                </c:pt>
                <c:pt idx="1343">
                  <c:v>127</c:v>
                </c:pt>
                <c:pt idx="1344">
                  <c:v>117</c:v>
                </c:pt>
                <c:pt idx="1345">
                  <c:v>114</c:v>
                </c:pt>
                <c:pt idx="1346">
                  <c:v>106</c:v>
                </c:pt>
                <c:pt idx="1347">
                  <c:v>97</c:v>
                </c:pt>
                <c:pt idx="1348">
                  <c:v>129</c:v>
                </c:pt>
                <c:pt idx="1349">
                  <c:v>120</c:v>
                </c:pt>
                <c:pt idx="1350">
                  <c:v>118</c:v>
                </c:pt>
                <c:pt idx="1351">
                  <c:v>107</c:v>
                </c:pt>
                <c:pt idx="1352">
                  <c:v>127</c:v>
                </c:pt>
                <c:pt idx="1353">
                  <c:v>102</c:v>
                </c:pt>
                <c:pt idx="1354">
                  <c:v>111</c:v>
                </c:pt>
                <c:pt idx="1355">
                  <c:v>106</c:v>
                </c:pt>
                <c:pt idx="1356">
                  <c:v>82</c:v>
                </c:pt>
                <c:pt idx="1357">
                  <c:v>87</c:v>
                </c:pt>
                <c:pt idx="1358">
                  <c:v>71</c:v>
                </c:pt>
                <c:pt idx="1359">
                  <c:v>92</c:v>
                </c:pt>
                <c:pt idx="1360">
                  <c:v>82</c:v>
                </c:pt>
                <c:pt idx="1361">
                  <c:v>96</c:v>
                </c:pt>
                <c:pt idx="1362">
                  <c:v>94</c:v>
                </c:pt>
                <c:pt idx="1363">
                  <c:v>115</c:v>
                </c:pt>
                <c:pt idx="1364">
                  <c:v>110</c:v>
                </c:pt>
                <c:pt idx="1365">
                  <c:v>126</c:v>
                </c:pt>
                <c:pt idx="1366">
                  <c:v>139</c:v>
                </c:pt>
                <c:pt idx="1367">
                  <c:v>113</c:v>
                </c:pt>
                <c:pt idx="1368">
                  <c:v>104</c:v>
                </c:pt>
                <c:pt idx="1369">
                  <c:v>84</c:v>
                </c:pt>
                <c:pt idx="1370">
                  <c:v>80</c:v>
                </c:pt>
                <c:pt idx="1371">
                  <c:v>105</c:v>
                </c:pt>
                <c:pt idx="1372">
                  <c:v>116</c:v>
                </c:pt>
                <c:pt idx="1373">
                  <c:v>118</c:v>
                </c:pt>
                <c:pt idx="1374">
                  <c:v>98</c:v>
                </c:pt>
                <c:pt idx="1375">
                  <c:v>86</c:v>
                </c:pt>
                <c:pt idx="1376">
                  <c:v>80</c:v>
                </c:pt>
                <c:pt idx="1377">
                  <c:v>105</c:v>
                </c:pt>
                <c:pt idx="1378">
                  <c:v>115</c:v>
                </c:pt>
                <c:pt idx="1379">
                  <c:v>121</c:v>
                </c:pt>
                <c:pt idx="1380">
                  <c:v>97</c:v>
                </c:pt>
                <c:pt idx="1381">
                  <c:v>98</c:v>
                </c:pt>
                <c:pt idx="1382">
                  <c:v>86</c:v>
                </c:pt>
                <c:pt idx="1383">
                  <c:v>79</c:v>
                </c:pt>
                <c:pt idx="1384">
                  <c:v>89</c:v>
                </c:pt>
                <c:pt idx="1385">
                  <c:v>106</c:v>
                </c:pt>
                <c:pt idx="1386">
                  <c:v>106</c:v>
                </c:pt>
                <c:pt idx="1387">
                  <c:v>101</c:v>
                </c:pt>
                <c:pt idx="1388">
                  <c:v>91</c:v>
                </c:pt>
                <c:pt idx="1389">
                  <c:v>94</c:v>
                </c:pt>
                <c:pt idx="1390">
                  <c:v>87</c:v>
                </c:pt>
                <c:pt idx="1391">
                  <c:v>112</c:v>
                </c:pt>
                <c:pt idx="1392">
                  <c:v>111</c:v>
                </c:pt>
                <c:pt idx="1393">
                  <c:v>106</c:v>
                </c:pt>
                <c:pt idx="1394">
                  <c:v>108</c:v>
                </c:pt>
                <c:pt idx="1395">
                  <c:v>80</c:v>
                </c:pt>
                <c:pt idx="1396">
                  <c:v>76</c:v>
                </c:pt>
                <c:pt idx="1397">
                  <c:v>79</c:v>
                </c:pt>
                <c:pt idx="1398">
                  <c:v>91</c:v>
                </c:pt>
                <c:pt idx="1399">
                  <c:v>94</c:v>
                </c:pt>
                <c:pt idx="1400">
                  <c:v>123</c:v>
                </c:pt>
                <c:pt idx="1401">
                  <c:v>140</c:v>
                </c:pt>
                <c:pt idx="1402">
                  <c:v>116</c:v>
                </c:pt>
                <c:pt idx="1403">
                  <c:v>100</c:v>
                </c:pt>
                <c:pt idx="1404">
                  <c:v>98</c:v>
                </c:pt>
                <c:pt idx="1405">
                  <c:v>115</c:v>
                </c:pt>
                <c:pt idx="1406">
                  <c:v>152</c:v>
                </c:pt>
                <c:pt idx="1407">
                  <c:v>131</c:v>
                </c:pt>
                <c:pt idx="1408">
                  <c:v>121</c:v>
                </c:pt>
                <c:pt idx="1409">
                  <c:v>99</c:v>
                </c:pt>
                <c:pt idx="1410">
                  <c:v>107</c:v>
                </c:pt>
                <c:pt idx="1411">
                  <c:v>122</c:v>
                </c:pt>
                <c:pt idx="1412">
                  <c:v>121</c:v>
                </c:pt>
                <c:pt idx="1413">
                  <c:v>97</c:v>
                </c:pt>
                <c:pt idx="1414">
                  <c:v>91</c:v>
                </c:pt>
                <c:pt idx="1415">
                  <c:v>131</c:v>
                </c:pt>
                <c:pt idx="1416">
                  <c:v>117</c:v>
                </c:pt>
                <c:pt idx="1417">
                  <c:v>60</c:v>
                </c:pt>
                <c:pt idx="1418">
                  <c:v>68</c:v>
                </c:pt>
                <c:pt idx="1419">
                  <c:v>76</c:v>
                </c:pt>
                <c:pt idx="1420">
                  <c:v>82</c:v>
                </c:pt>
                <c:pt idx="1421">
                  <c:v>78</c:v>
                </c:pt>
                <c:pt idx="1422">
                  <c:v>87</c:v>
                </c:pt>
                <c:pt idx="1423">
                  <c:v>84</c:v>
                </c:pt>
                <c:pt idx="1424">
                  <c:v>91</c:v>
                </c:pt>
                <c:pt idx="1425">
                  <c:v>94</c:v>
                </c:pt>
                <c:pt idx="1426">
                  <c:v>121</c:v>
                </c:pt>
                <c:pt idx="1427">
                  <c:v>89</c:v>
                </c:pt>
                <c:pt idx="1428">
                  <c:v>132</c:v>
                </c:pt>
                <c:pt idx="1429">
                  <c:v>108</c:v>
                </c:pt>
                <c:pt idx="1430">
                  <c:v>94</c:v>
                </c:pt>
                <c:pt idx="1431">
                  <c:v>90</c:v>
                </c:pt>
                <c:pt idx="1432">
                  <c:v>73</c:v>
                </c:pt>
                <c:pt idx="1433">
                  <c:v>98</c:v>
                </c:pt>
                <c:pt idx="1434">
                  <c:v>100</c:v>
                </c:pt>
                <c:pt idx="1435">
                  <c:v>122</c:v>
                </c:pt>
                <c:pt idx="1436">
                  <c:v>76</c:v>
                </c:pt>
                <c:pt idx="1437">
                  <c:v>100</c:v>
                </c:pt>
                <c:pt idx="1438">
                  <c:v>117</c:v>
                </c:pt>
                <c:pt idx="1439">
                  <c:v>83</c:v>
                </c:pt>
                <c:pt idx="1440">
                  <c:v>96</c:v>
                </c:pt>
                <c:pt idx="1441">
                  <c:v>102</c:v>
                </c:pt>
                <c:pt idx="1442">
                  <c:v>105</c:v>
                </c:pt>
                <c:pt idx="1443">
                  <c:v>116</c:v>
                </c:pt>
                <c:pt idx="1444">
                  <c:v>125</c:v>
                </c:pt>
                <c:pt idx="1445">
                  <c:v>81</c:v>
                </c:pt>
                <c:pt idx="1446">
                  <c:v>85</c:v>
                </c:pt>
                <c:pt idx="1447">
                  <c:v>101</c:v>
                </c:pt>
                <c:pt idx="1448">
                  <c:v>111</c:v>
                </c:pt>
                <c:pt idx="1449">
                  <c:v>117</c:v>
                </c:pt>
                <c:pt idx="1450">
                  <c:v>76</c:v>
                </c:pt>
                <c:pt idx="1451">
                  <c:v>68</c:v>
                </c:pt>
                <c:pt idx="1452">
                  <c:v>71</c:v>
                </c:pt>
                <c:pt idx="1453">
                  <c:v>83</c:v>
                </c:pt>
                <c:pt idx="1454">
                  <c:v>94</c:v>
                </c:pt>
                <c:pt idx="1455">
                  <c:v>104</c:v>
                </c:pt>
                <c:pt idx="1456">
                  <c:v>98</c:v>
                </c:pt>
                <c:pt idx="1457">
                  <c:v>73</c:v>
                </c:pt>
                <c:pt idx="1458">
                  <c:v>67</c:v>
                </c:pt>
                <c:pt idx="1459">
                  <c:v>92</c:v>
                </c:pt>
                <c:pt idx="1460">
                  <c:v>73</c:v>
                </c:pt>
                <c:pt idx="1461">
                  <c:v>99</c:v>
                </c:pt>
                <c:pt idx="1462">
                  <c:v>134</c:v>
                </c:pt>
                <c:pt idx="1463">
                  <c:v>127</c:v>
                </c:pt>
                <c:pt idx="1464">
                  <c:v>100</c:v>
                </c:pt>
                <c:pt idx="1465">
                  <c:v>113</c:v>
                </c:pt>
                <c:pt idx="1466">
                  <c:v>57</c:v>
                </c:pt>
                <c:pt idx="1467">
                  <c:v>67</c:v>
                </c:pt>
                <c:pt idx="1468">
                  <c:v>87</c:v>
                </c:pt>
                <c:pt idx="1469">
                  <c:v>95</c:v>
                </c:pt>
                <c:pt idx="1470">
                  <c:v>91</c:v>
                </c:pt>
                <c:pt idx="1471">
                  <c:v>88</c:v>
                </c:pt>
                <c:pt idx="1472">
                  <c:v>92</c:v>
                </c:pt>
                <c:pt idx="1473">
                  <c:v>95</c:v>
                </c:pt>
                <c:pt idx="1474">
                  <c:v>70</c:v>
                </c:pt>
                <c:pt idx="1475">
                  <c:v>102</c:v>
                </c:pt>
                <c:pt idx="1476">
                  <c:v>114</c:v>
                </c:pt>
                <c:pt idx="1477">
                  <c:v>82</c:v>
                </c:pt>
                <c:pt idx="1478">
                  <c:v>102</c:v>
                </c:pt>
                <c:pt idx="1479">
                  <c:v>106</c:v>
                </c:pt>
                <c:pt idx="1480">
                  <c:v>57</c:v>
                </c:pt>
                <c:pt idx="1481">
                  <c:v>58</c:v>
                </c:pt>
                <c:pt idx="1482">
                  <c:v>65</c:v>
                </c:pt>
                <c:pt idx="1483">
                  <c:v>67</c:v>
                </c:pt>
                <c:pt idx="1484">
                  <c:v>81</c:v>
                </c:pt>
                <c:pt idx="1485">
                  <c:v>80</c:v>
                </c:pt>
                <c:pt idx="1486">
                  <c:v>84</c:v>
                </c:pt>
                <c:pt idx="1487">
                  <c:v>79</c:v>
                </c:pt>
                <c:pt idx="1488">
                  <c:v>85</c:v>
                </c:pt>
                <c:pt idx="1489">
                  <c:v>121</c:v>
                </c:pt>
                <c:pt idx="1490">
                  <c:v>105</c:v>
                </c:pt>
                <c:pt idx="1491">
                  <c:v>102</c:v>
                </c:pt>
                <c:pt idx="1492">
                  <c:v>96</c:v>
                </c:pt>
                <c:pt idx="1493">
                  <c:v>62</c:v>
                </c:pt>
                <c:pt idx="1494">
                  <c:v>84</c:v>
                </c:pt>
                <c:pt idx="1495">
                  <c:v>87</c:v>
                </c:pt>
                <c:pt idx="1496">
                  <c:v>140</c:v>
                </c:pt>
                <c:pt idx="1497">
                  <c:v>119</c:v>
                </c:pt>
                <c:pt idx="1498">
                  <c:v>129</c:v>
                </c:pt>
                <c:pt idx="1499">
                  <c:v>135</c:v>
                </c:pt>
                <c:pt idx="1500">
                  <c:v>130</c:v>
                </c:pt>
                <c:pt idx="1501">
                  <c:v>112</c:v>
                </c:pt>
                <c:pt idx="1502">
                  <c:v>97</c:v>
                </c:pt>
                <c:pt idx="1503">
                  <c:v>110</c:v>
                </c:pt>
                <c:pt idx="1504">
                  <c:v>102</c:v>
                </c:pt>
                <c:pt idx="1505">
                  <c:v>142</c:v>
                </c:pt>
                <c:pt idx="1506">
                  <c:v>119</c:v>
                </c:pt>
                <c:pt idx="1507">
                  <c:v>138</c:v>
                </c:pt>
                <c:pt idx="1508">
                  <c:v>118</c:v>
                </c:pt>
                <c:pt idx="1509">
                  <c:v>102</c:v>
                </c:pt>
                <c:pt idx="1510">
                  <c:v>94</c:v>
                </c:pt>
                <c:pt idx="1511">
                  <c:v>110</c:v>
                </c:pt>
                <c:pt idx="1512">
                  <c:v>100</c:v>
                </c:pt>
                <c:pt idx="1513">
                  <c:v>137</c:v>
                </c:pt>
                <c:pt idx="1514">
                  <c:v>92</c:v>
                </c:pt>
                <c:pt idx="1515">
                  <c:v>108</c:v>
                </c:pt>
                <c:pt idx="1516">
                  <c:v>105</c:v>
                </c:pt>
                <c:pt idx="1517">
                  <c:v>103</c:v>
                </c:pt>
                <c:pt idx="1518">
                  <c:v>110</c:v>
                </c:pt>
                <c:pt idx="1519">
                  <c:v>110</c:v>
                </c:pt>
                <c:pt idx="1520">
                  <c:v>101</c:v>
                </c:pt>
                <c:pt idx="1521">
                  <c:v>120</c:v>
                </c:pt>
                <c:pt idx="1522">
                  <c:v>102</c:v>
                </c:pt>
                <c:pt idx="1523">
                  <c:v>120</c:v>
                </c:pt>
                <c:pt idx="1524">
                  <c:v>174</c:v>
                </c:pt>
                <c:pt idx="1525">
                  <c:v>137</c:v>
                </c:pt>
                <c:pt idx="1526">
                  <c:v>163</c:v>
                </c:pt>
                <c:pt idx="1527">
                  <c:v>130</c:v>
                </c:pt>
                <c:pt idx="1528">
                  <c:v>151</c:v>
                </c:pt>
                <c:pt idx="1529">
                  <c:v>88</c:v>
                </c:pt>
                <c:pt idx="1530">
                  <c:v>74</c:v>
                </c:pt>
                <c:pt idx="1531">
                  <c:v>115</c:v>
                </c:pt>
                <c:pt idx="1532">
                  <c:v>110</c:v>
                </c:pt>
                <c:pt idx="1533">
                  <c:v>122</c:v>
                </c:pt>
                <c:pt idx="1534">
                  <c:v>124</c:v>
                </c:pt>
                <c:pt idx="1535">
                  <c:v>123</c:v>
                </c:pt>
                <c:pt idx="1536">
                  <c:v>83</c:v>
                </c:pt>
                <c:pt idx="1537">
                  <c:v>76</c:v>
                </c:pt>
                <c:pt idx="1538">
                  <c:v>112</c:v>
                </c:pt>
                <c:pt idx="1539">
                  <c:v>121</c:v>
                </c:pt>
                <c:pt idx="1540">
                  <c:v>135</c:v>
                </c:pt>
                <c:pt idx="1541">
                  <c:v>140</c:v>
                </c:pt>
                <c:pt idx="1542">
                  <c:v>104</c:v>
                </c:pt>
                <c:pt idx="1543">
                  <c:v>69</c:v>
                </c:pt>
                <c:pt idx="1544">
                  <c:v>98</c:v>
                </c:pt>
                <c:pt idx="1545">
                  <c:v>118</c:v>
                </c:pt>
                <c:pt idx="1546">
                  <c:v>132</c:v>
                </c:pt>
                <c:pt idx="1547">
                  <c:v>128</c:v>
                </c:pt>
                <c:pt idx="1548">
                  <c:v>137</c:v>
                </c:pt>
                <c:pt idx="1549">
                  <c:v>156</c:v>
                </c:pt>
                <c:pt idx="1550">
                  <c:v>128</c:v>
                </c:pt>
                <c:pt idx="1551">
                  <c:v>84</c:v>
                </c:pt>
                <c:pt idx="1552">
                  <c:v>135</c:v>
                </c:pt>
                <c:pt idx="1553">
                  <c:v>140</c:v>
                </c:pt>
                <c:pt idx="1554">
                  <c:v>133</c:v>
                </c:pt>
                <c:pt idx="1555">
                  <c:v>135</c:v>
                </c:pt>
                <c:pt idx="1556">
                  <c:v>144</c:v>
                </c:pt>
                <c:pt idx="1557">
                  <c:v>104</c:v>
                </c:pt>
                <c:pt idx="1558">
                  <c:v>79</c:v>
                </c:pt>
                <c:pt idx="1559">
                  <c:v>103</c:v>
                </c:pt>
                <c:pt idx="1560">
                  <c:v>126</c:v>
                </c:pt>
                <c:pt idx="1561">
                  <c:v>112</c:v>
                </c:pt>
                <c:pt idx="1562">
                  <c:v>113</c:v>
                </c:pt>
                <c:pt idx="1563">
                  <c:v>104</c:v>
                </c:pt>
                <c:pt idx="1564">
                  <c:v>82</c:v>
                </c:pt>
                <c:pt idx="1565">
                  <c:v>80</c:v>
                </c:pt>
                <c:pt idx="1566">
                  <c:v>112</c:v>
                </c:pt>
                <c:pt idx="1567">
                  <c:v>92</c:v>
                </c:pt>
                <c:pt idx="1568">
                  <c:v>139</c:v>
                </c:pt>
                <c:pt idx="1569">
                  <c:v>109</c:v>
                </c:pt>
                <c:pt idx="1570">
                  <c:v>113</c:v>
                </c:pt>
                <c:pt idx="1571">
                  <c:v>79</c:v>
                </c:pt>
                <c:pt idx="1572">
                  <c:v>80</c:v>
                </c:pt>
                <c:pt idx="1573">
                  <c:v>124</c:v>
                </c:pt>
                <c:pt idx="1574">
                  <c:v>134</c:v>
                </c:pt>
                <c:pt idx="1575">
                  <c:v>115</c:v>
                </c:pt>
                <c:pt idx="1576">
                  <c:v>144</c:v>
                </c:pt>
                <c:pt idx="1577">
                  <c:v>147</c:v>
                </c:pt>
                <c:pt idx="1578">
                  <c:v>104</c:v>
                </c:pt>
                <c:pt idx="1579">
                  <c:v>100</c:v>
                </c:pt>
                <c:pt idx="1580">
                  <c:v>128</c:v>
                </c:pt>
                <c:pt idx="1581">
                  <c:v>133</c:v>
                </c:pt>
                <c:pt idx="1582">
                  <c:v>120</c:v>
                </c:pt>
                <c:pt idx="1583">
                  <c:v>142</c:v>
                </c:pt>
                <c:pt idx="1584">
                  <c:v>116</c:v>
                </c:pt>
                <c:pt idx="1585">
                  <c:v>111</c:v>
                </c:pt>
                <c:pt idx="1586">
                  <c:v>106</c:v>
                </c:pt>
                <c:pt idx="1587">
                  <c:v>119</c:v>
                </c:pt>
                <c:pt idx="1588">
                  <c:v>169</c:v>
                </c:pt>
                <c:pt idx="1589">
                  <c:v>134</c:v>
                </c:pt>
                <c:pt idx="1590">
                  <c:v>153</c:v>
                </c:pt>
                <c:pt idx="1591">
                  <c:v>140</c:v>
                </c:pt>
                <c:pt idx="1592">
                  <c:v>98</c:v>
                </c:pt>
                <c:pt idx="1593">
                  <c:v>120</c:v>
                </c:pt>
                <c:pt idx="1594">
                  <c:v>141</c:v>
                </c:pt>
                <c:pt idx="1595">
                  <c:v>127</c:v>
                </c:pt>
                <c:pt idx="1596">
                  <c:v>119</c:v>
                </c:pt>
                <c:pt idx="1597">
                  <c:v>148</c:v>
                </c:pt>
                <c:pt idx="1598">
                  <c:v>145</c:v>
                </c:pt>
                <c:pt idx="1599">
                  <c:v>118</c:v>
                </c:pt>
                <c:pt idx="1600">
                  <c:v>115</c:v>
                </c:pt>
                <c:pt idx="1601">
                  <c:v>131</c:v>
                </c:pt>
                <c:pt idx="1602">
                  <c:v>110</c:v>
                </c:pt>
                <c:pt idx="1603">
                  <c:v>126</c:v>
                </c:pt>
                <c:pt idx="1604">
                  <c:v>140</c:v>
                </c:pt>
                <c:pt idx="1605">
                  <c:v>143</c:v>
                </c:pt>
                <c:pt idx="1606">
                  <c:v>136</c:v>
                </c:pt>
                <c:pt idx="1607">
                  <c:v>104</c:v>
                </c:pt>
                <c:pt idx="1608">
                  <c:v>129</c:v>
                </c:pt>
                <c:pt idx="1609">
                  <c:v>121</c:v>
                </c:pt>
                <c:pt idx="1610">
                  <c:v>125</c:v>
                </c:pt>
                <c:pt idx="1611">
                  <c:v>152</c:v>
                </c:pt>
                <c:pt idx="1612">
                  <c:v>148</c:v>
                </c:pt>
                <c:pt idx="1613">
                  <c:v>126</c:v>
                </c:pt>
                <c:pt idx="1614">
                  <c:v>126</c:v>
                </c:pt>
                <c:pt idx="1615">
                  <c:v>121</c:v>
                </c:pt>
                <c:pt idx="1616">
                  <c:v>134</c:v>
                </c:pt>
                <c:pt idx="1617">
                  <c:v>130</c:v>
                </c:pt>
                <c:pt idx="1618">
                  <c:v>137</c:v>
                </c:pt>
                <c:pt idx="1619">
                  <c:v>142</c:v>
                </c:pt>
                <c:pt idx="1620">
                  <c:v>134</c:v>
                </c:pt>
                <c:pt idx="1621">
                  <c:v>120</c:v>
                </c:pt>
                <c:pt idx="1622">
                  <c:v>128</c:v>
                </c:pt>
                <c:pt idx="1623">
                  <c:v>156</c:v>
                </c:pt>
                <c:pt idx="1624">
                  <c:v>130</c:v>
                </c:pt>
                <c:pt idx="1625">
                  <c:v>176</c:v>
                </c:pt>
                <c:pt idx="1626">
                  <c:v>151</c:v>
                </c:pt>
                <c:pt idx="1627">
                  <c:v>151</c:v>
                </c:pt>
                <c:pt idx="1628">
                  <c:v>152</c:v>
                </c:pt>
                <c:pt idx="1629">
                  <c:v>163</c:v>
                </c:pt>
                <c:pt idx="1630">
                  <c:v>146</c:v>
                </c:pt>
                <c:pt idx="1631">
                  <c:v>167</c:v>
                </c:pt>
                <c:pt idx="1632">
                  <c:v>155</c:v>
                </c:pt>
                <c:pt idx="1633">
                  <c:v>158</c:v>
                </c:pt>
                <c:pt idx="1634">
                  <c:v>174</c:v>
                </c:pt>
                <c:pt idx="1635">
                  <c:v>155</c:v>
                </c:pt>
                <c:pt idx="1636">
                  <c:v>132</c:v>
                </c:pt>
                <c:pt idx="1637">
                  <c:v>146</c:v>
                </c:pt>
                <c:pt idx="1638">
                  <c:v>147</c:v>
                </c:pt>
                <c:pt idx="1639">
                  <c:v>170</c:v>
                </c:pt>
                <c:pt idx="1640">
                  <c:v>198</c:v>
                </c:pt>
                <c:pt idx="1641">
                  <c:v>157</c:v>
                </c:pt>
                <c:pt idx="1642">
                  <c:v>153</c:v>
                </c:pt>
                <c:pt idx="1643">
                  <c:v>138</c:v>
                </c:pt>
                <c:pt idx="1644">
                  <c:v>161</c:v>
                </c:pt>
                <c:pt idx="1645">
                  <c:v>159</c:v>
                </c:pt>
                <c:pt idx="1646">
                  <c:v>129</c:v>
                </c:pt>
                <c:pt idx="1647">
                  <c:v>133</c:v>
                </c:pt>
                <c:pt idx="1648">
                  <c:v>109</c:v>
                </c:pt>
                <c:pt idx="1649">
                  <c:v>122</c:v>
                </c:pt>
                <c:pt idx="1650">
                  <c:v>132</c:v>
                </c:pt>
                <c:pt idx="1651">
                  <c:v>164</c:v>
                </c:pt>
                <c:pt idx="1652">
                  <c:v>159</c:v>
                </c:pt>
                <c:pt idx="1653">
                  <c:v>164</c:v>
                </c:pt>
                <c:pt idx="1654">
                  <c:v>153</c:v>
                </c:pt>
                <c:pt idx="1655">
                  <c:v>120</c:v>
                </c:pt>
                <c:pt idx="1656">
                  <c:v>104</c:v>
                </c:pt>
                <c:pt idx="1657">
                  <c:v>122</c:v>
                </c:pt>
                <c:pt idx="1658">
                  <c:v>117</c:v>
                </c:pt>
                <c:pt idx="1659">
                  <c:v>131</c:v>
                </c:pt>
                <c:pt idx="1660">
                  <c:v>127</c:v>
                </c:pt>
                <c:pt idx="1661">
                  <c:v>129</c:v>
                </c:pt>
                <c:pt idx="1662">
                  <c:v>98</c:v>
                </c:pt>
                <c:pt idx="1663">
                  <c:v>116</c:v>
                </c:pt>
                <c:pt idx="1664">
                  <c:v>119</c:v>
                </c:pt>
                <c:pt idx="1665">
                  <c:v>138</c:v>
                </c:pt>
                <c:pt idx="1666">
                  <c:v>122</c:v>
                </c:pt>
                <c:pt idx="1667">
                  <c:v>98</c:v>
                </c:pt>
                <c:pt idx="1668">
                  <c:v>121</c:v>
                </c:pt>
                <c:pt idx="1669">
                  <c:v>97</c:v>
                </c:pt>
                <c:pt idx="1670">
                  <c:v>95</c:v>
                </c:pt>
                <c:pt idx="1671">
                  <c:v>118</c:v>
                </c:pt>
                <c:pt idx="1672">
                  <c:v>112</c:v>
                </c:pt>
                <c:pt idx="1673">
                  <c:v>123</c:v>
                </c:pt>
                <c:pt idx="1674">
                  <c:v>127</c:v>
                </c:pt>
                <c:pt idx="1675">
                  <c:v>108</c:v>
                </c:pt>
                <c:pt idx="1676">
                  <c:v>91</c:v>
                </c:pt>
                <c:pt idx="1677">
                  <c:v>103</c:v>
                </c:pt>
                <c:pt idx="1678">
                  <c:v>118</c:v>
                </c:pt>
                <c:pt idx="1679">
                  <c:v>120</c:v>
                </c:pt>
                <c:pt idx="1680">
                  <c:v>134</c:v>
                </c:pt>
                <c:pt idx="1681">
                  <c:v>124</c:v>
                </c:pt>
                <c:pt idx="1682">
                  <c:v>133</c:v>
                </c:pt>
                <c:pt idx="1683">
                  <c:v>98</c:v>
                </c:pt>
                <c:pt idx="1684">
                  <c:v>106</c:v>
                </c:pt>
                <c:pt idx="1685">
                  <c:v>132</c:v>
                </c:pt>
                <c:pt idx="1686">
                  <c:v>137</c:v>
                </c:pt>
                <c:pt idx="1687">
                  <c:v>140</c:v>
                </c:pt>
                <c:pt idx="1688">
                  <c:v>127</c:v>
                </c:pt>
                <c:pt idx="1689">
                  <c:v>146</c:v>
                </c:pt>
                <c:pt idx="1690">
                  <c:v>111</c:v>
                </c:pt>
                <c:pt idx="1691">
                  <c:v>126</c:v>
                </c:pt>
                <c:pt idx="1692">
                  <c:v>136</c:v>
                </c:pt>
                <c:pt idx="1693">
                  <c:v>127</c:v>
                </c:pt>
                <c:pt idx="1694">
                  <c:v>143</c:v>
                </c:pt>
                <c:pt idx="1695">
                  <c:v>141</c:v>
                </c:pt>
                <c:pt idx="1696">
                  <c:v>145</c:v>
                </c:pt>
                <c:pt idx="1697">
                  <c:v>146</c:v>
                </c:pt>
                <c:pt idx="1698">
                  <c:v>121</c:v>
                </c:pt>
                <c:pt idx="1699">
                  <c:v>151</c:v>
                </c:pt>
                <c:pt idx="1700">
                  <c:v>169</c:v>
                </c:pt>
                <c:pt idx="1701">
                  <c:v>120</c:v>
                </c:pt>
                <c:pt idx="1702">
                  <c:v>130</c:v>
                </c:pt>
                <c:pt idx="1703">
                  <c:v>132</c:v>
                </c:pt>
                <c:pt idx="1704">
                  <c:v>103</c:v>
                </c:pt>
                <c:pt idx="1705">
                  <c:v>103</c:v>
                </c:pt>
                <c:pt idx="1706">
                  <c:v>123</c:v>
                </c:pt>
                <c:pt idx="1707">
                  <c:v>123</c:v>
                </c:pt>
                <c:pt idx="1708">
                  <c:v>147</c:v>
                </c:pt>
                <c:pt idx="1709">
                  <c:v>127</c:v>
                </c:pt>
                <c:pt idx="1710">
                  <c:v>140</c:v>
                </c:pt>
                <c:pt idx="1711">
                  <c:v>115</c:v>
                </c:pt>
                <c:pt idx="1712">
                  <c:v>98</c:v>
                </c:pt>
                <c:pt idx="1713">
                  <c:v>137</c:v>
                </c:pt>
                <c:pt idx="1714">
                  <c:v>111</c:v>
                </c:pt>
                <c:pt idx="1715">
                  <c:v>127</c:v>
                </c:pt>
                <c:pt idx="1716">
                  <c:v>101</c:v>
                </c:pt>
                <c:pt idx="1717">
                  <c:v>138</c:v>
                </c:pt>
                <c:pt idx="1718">
                  <c:v>96</c:v>
                </c:pt>
                <c:pt idx="1719">
                  <c:v>96</c:v>
                </c:pt>
                <c:pt idx="1720">
                  <c:v>111</c:v>
                </c:pt>
                <c:pt idx="1721">
                  <c:v>116</c:v>
                </c:pt>
                <c:pt idx="1722">
                  <c:v>146</c:v>
                </c:pt>
                <c:pt idx="1723">
                  <c:v>97</c:v>
                </c:pt>
                <c:pt idx="1724">
                  <c:v>126</c:v>
                </c:pt>
                <c:pt idx="1725">
                  <c:v>94</c:v>
                </c:pt>
                <c:pt idx="1726">
                  <c:v>103</c:v>
                </c:pt>
                <c:pt idx="1727">
                  <c:v>126</c:v>
                </c:pt>
                <c:pt idx="1728">
                  <c:v>132</c:v>
                </c:pt>
                <c:pt idx="1729">
                  <c:v>136</c:v>
                </c:pt>
                <c:pt idx="1730">
                  <c:v>144</c:v>
                </c:pt>
                <c:pt idx="1731">
                  <c:v>150</c:v>
                </c:pt>
                <c:pt idx="1732">
                  <c:v>99</c:v>
                </c:pt>
                <c:pt idx="1733">
                  <c:v>106</c:v>
                </c:pt>
                <c:pt idx="1734">
                  <c:v>107</c:v>
                </c:pt>
                <c:pt idx="1735">
                  <c:v>134</c:v>
                </c:pt>
                <c:pt idx="1736">
                  <c:v>130</c:v>
                </c:pt>
                <c:pt idx="1737">
                  <c:v>141</c:v>
                </c:pt>
                <c:pt idx="1738">
                  <c:v>110</c:v>
                </c:pt>
                <c:pt idx="1739">
                  <c:v>102</c:v>
                </c:pt>
                <c:pt idx="1740">
                  <c:v>90</c:v>
                </c:pt>
                <c:pt idx="1741">
                  <c:v>87</c:v>
                </c:pt>
                <c:pt idx="1742">
                  <c:v>109</c:v>
                </c:pt>
                <c:pt idx="1743">
                  <c:v>115</c:v>
                </c:pt>
                <c:pt idx="1744">
                  <c:v>111</c:v>
                </c:pt>
                <c:pt idx="1745">
                  <c:v>96</c:v>
                </c:pt>
                <c:pt idx="1746">
                  <c:v>87</c:v>
                </c:pt>
                <c:pt idx="1747">
                  <c:v>80</c:v>
                </c:pt>
                <c:pt idx="1748">
                  <c:v>105</c:v>
                </c:pt>
                <c:pt idx="1749">
                  <c:v>114</c:v>
                </c:pt>
                <c:pt idx="1750">
                  <c:v>113</c:v>
                </c:pt>
                <c:pt idx="1751">
                  <c:v>111</c:v>
                </c:pt>
                <c:pt idx="1752">
                  <c:v>115</c:v>
                </c:pt>
                <c:pt idx="1753">
                  <c:v>82</c:v>
                </c:pt>
                <c:pt idx="1754">
                  <c:v>91</c:v>
                </c:pt>
                <c:pt idx="1755">
                  <c:v>146</c:v>
                </c:pt>
                <c:pt idx="1756">
                  <c:v>151</c:v>
                </c:pt>
                <c:pt idx="1757">
                  <c:v>127</c:v>
                </c:pt>
                <c:pt idx="1758">
                  <c:v>144</c:v>
                </c:pt>
                <c:pt idx="1759">
                  <c:v>127</c:v>
                </c:pt>
                <c:pt idx="1760">
                  <c:v>96</c:v>
                </c:pt>
                <c:pt idx="1761">
                  <c:v>88</c:v>
                </c:pt>
                <c:pt idx="1762">
                  <c:v>116</c:v>
                </c:pt>
                <c:pt idx="1763">
                  <c:v>138</c:v>
                </c:pt>
                <c:pt idx="1764">
                  <c:v>144</c:v>
                </c:pt>
                <c:pt idx="1765">
                  <c:v>108</c:v>
                </c:pt>
                <c:pt idx="1766">
                  <c:v>130</c:v>
                </c:pt>
                <c:pt idx="1767">
                  <c:v>100</c:v>
                </c:pt>
                <c:pt idx="1768">
                  <c:v>73</c:v>
                </c:pt>
                <c:pt idx="1769">
                  <c:v>71</c:v>
                </c:pt>
                <c:pt idx="1770">
                  <c:v>106</c:v>
                </c:pt>
                <c:pt idx="1771">
                  <c:v>104</c:v>
                </c:pt>
                <c:pt idx="1772">
                  <c:v>108</c:v>
                </c:pt>
                <c:pt idx="1773">
                  <c:v>78</c:v>
                </c:pt>
                <c:pt idx="1774">
                  <c:v>74</c:v>
                </c:pt>
                <c:pt idx="1775">
                  <c:v>93</c:v>
                </c:pt>
                <c:pt idx="1776">
                  <c:v>143</c:v>
                </c:pt>
                <c:pt idx="1777">
                  <c:v>102</c:v>
                </c:pt>
                <c:pt idx="1778">
                  <c:v>98</c:v>
                </c:pt>
                <c:pt idx="1779">
                  <c:v>114</c:v>
                </c:pt>
                <c:pt idx="1780">
                  <c:v>93</c:v>
                </c:pt>
                <c:pt idx="1781">
                  <c:v>76</c:v>
                </c:pt>
                <c:pt idx="1782">
                  <c:v>76</c:v>
                </c:pt>
                <c:pt idx="1783">
                  <c:v>104</c:v>
                </c:pt>
                <c:pt idx="1784">
                  <c:v>116</c:v>
                </c:pt>
                <c:pt idx="1785">
                  <c:v>126</c:v>
                </c:pt>
                <c:pt idx="1786">
                  <c:v>79</c:v>
                </c:pt>
                <c:pt idx="1787">
                  <c:v>60</c:v>
                </c:pt>
                <c:pt idx="1788">
                  <c:v>70</c:v>
                </c:pt>
                <c:pt idx="1789">
                  <c:v>60</c:v>
                </c:pt>
                <c:pt idx="1790">
                  <c:v>60</c:v>
                </c:pt>
                <c:pt idx="1791">
                  <c:v>67</c:v>
                </c:pt>
                <c:pt idx="1792">
                  <c:v>109</c:v>
                </c:pt>
                <c:pt idx="1793">
                  <c:v>110</c:v>
                </c:pt>
                <c:pt idx="1794">
                  <c:v>83</c:v>
                </c:pt>
                <c:pt idx="1795">
                  <c:v>55</c:v>
                </c:pt>
                <c:pt idx="1796">
                  <c:v>38</c:v>
                </c:pt>
                <c:pt idx="1797">
                  <c:v>78</c:v>
                </c:pt>
                <c:pt idx="1798">
                  <c:v>103</c:v>
                </c:pt>
                <c:pt idx="1799">
                  <c:v>108</c:v>
                </c:pt>
                <c:pt idx="1800">
                  <c:v>98</c:v>
                </c:pt>
                <c:pt idx="1801">
                  <c:v>118</c:v>
                </c:pt>
                <c:pt idx="1802">
                  <c:v>81</c:v>
                </c:pt>
                <c:pt idx="1803">
                  <c:v>78</c:v>
                </c:pt>
                <c:pt idx="1804">
                  <c:v>106</c:v>
                </c:pt>
                <c:pt idx="1805">
                  <c:v>129</c:v>
                </c:pt>
                <c:pt idx="1806">
                  <c:v>115</c:v>
                </c:pt>
                <c:pt idx="1807">
                  <c:v>101</c:v>
                </c:pt>
                <c:pt idx="1808">
                  <c:v>106</c:v>
                </c:pt>
                <c:pt idx="1809">
                  <c:v>79</c:v>
                </c:pt>
                <c:pt idx="1810">
                  <c:v>62</c:v>
                </c:pt>
                <c:pt idx="1811">
                  <c:v>79</c:v>
                </c:pt>
                <c:pt idx="1812">
                  <c:v>91</c:v>
                </c:pt>
                <c:pt idx="1813">
                  <c:v>86</c:v>
                </c:pt>
                <c:pt idx="1814">
                  <c:v>114</c:v>
                </c:pt>
                <c:pt idx="1815">
                  <c:v>107</c:v>
                </c:pt>
                <c:pt idx="1816">
                  <c:v>82</c:v>
                </c:pt>
                <c:pt idx="1817">
                  <c:v>97</c:v>
                </c:pt>
                <c:pt idx="1818">
                  <c:v>109</c:v>
                </c:pt>
                <c:pt idx="1819">
                  <c:v>73</c:v>
                </c:pt>
                <c:pt idx="1820">
                  <c:v>70</c:v>
                </c:pt>
                <c:pt idx="1821">
                  <c:v>68</c:v>
                </c:pt>
                <c:pt idx="1822">
                  <c:v>60</c:v>
                </c:pt>
                <c:pt idx="1823">
                  <c:v>46</c:v>
                </c:pt>
                <c:pt idx="1824">
                  <c:v>87</c:v>
                </c:pt>
                <c:pt idx="1825">
                  <c:v>95</c:v>
                </c:pt>
                <c:pt idx="1826">
                  <c:v>75</c:v>
                </c:pt>
                <c:pt idx="1827">
                  <c:v>98</c:v>
                </c:pt>
                <c:pt idx="1828">
                  <c:v>98</c:v>
                </c:pt>
                <c:pt idx="1829">
                  <c:v>107</c:v>
                </c:pt>
                <c:pt idx="1830">
                  <c:v>74</c:v>
                </c:pt>
                <c:pt idx="1831">
                  <c:v>91</c:v>
                </c:pt>
                <c:pt idx="1832">
                  <c:v>75</c:v>
                </c:pt>
                <c:pt idx="1833">
                  <c:v>90</c:v>
                </c:pt>
                <c:pt idx="1834">
                  <c:v>104</c:v>
                </c:pt>
                <c:pt idx="1835">
                  <c:v>101</c:v>
                </c:pt>
                <c:pt idx="1836">
                  <c:v>106</c:v>
                </c:pt>
                <c:pt idx="1837">
                  <c:v>78</c:v>
                </c:pt>
                <c:pt idx="1838">
                  <c:v>70</c:v>
                </c:pt>
                <c:pt idx="1839">
                  <c:v>93</c:v>
                </c:pt>
                <c:pt idx="1840">
                  <c:v>118</c:v>
                </c:pt>
                <c:pt idx="1841">
                  <c:v>113</c:v>
                </c:pt>
                <c:pt idx="1842">
                  <c:v>117</c:v>
                </c:pt>
                <c:pt idx="1843">
                  <c:v>147</c:v>
                </c:pt>
                <c:pt idx="1844">
                  <c:v>98</c:v>
                </c:pt>
                <c:pt idx="1845">
                  <c:v>81</c:v>
                </c:pt>
                <c:pt idx="1846">
                  <c:v>85</c:v>
                </c:pt>
                <c:pt idx="1847">
                  <c:v>93</c:v>
                </c:pt>
                <c:pt idx="1848">
                  <c:v>98</c:v>
                </c:pt>
                <c:pt idx="1849">
                  <c:v>65</c:v>
                </c:pt>
                <c:pt idx="1850">
                  <c:v>59</c:v>
                </c:pt>
                <c:pt idx="1851">
                  <c:v>82</c:v>
                </c:pt>
                <c:pt idx="1852">
                  <c:v>76</c:v>
                </c:pt>
                <c:pt idx="1853">
                  <c:v>113</c:v>
                </c:pt>
                <c:pt idx="1854">
                  <c:v>90</c:v>
                </c:pt>
                <c:pt idx="1855">
                  <c:v>67</c:v>
                </c:pt>
                <c:pt idx="1856">
                  <c:v>68</c:v>
                </c:pt>
                <c:pt idx="1857">
                  <c:v>58</c:v>
                </c:pt>
                <c:pt idx="1858">
                  <c:v>56</c:v>
                </c:pt>
                <c:pt idx="1859">
                  <c:v>59</c:v>
                </c:pt>
                <c:pt idx="1860">
                  <c:v>109</c:v>
                </c:pt>
                <c:pt idx="1861">
                  <c:v>116</c:v>
                </c:pt>
                <c:pt idx="1862">
                  <c:v>83</c:v>
                </c:pt>
                <c:pt idx="1863">
                  <c:v>87</c:v>
                </c:pt>
                <c:pt idx="1864">
                  <c:v>74</c:v>
                </c:pt>
                <c:pt idx="1865">
                  <c:v>88</c:v>
                </c:pt>
                <c:pt idx="1866">
                  <c:v>102</c:v>
                </c:pt>
                <c:pt idx="1867">
                  <c:v>138</c:v>
                </c:pt>
                <c:pt idx="1868">
                  <c:v>129</c:v>
                </c:pt>
                <c:pt idx="1869">
                  <c:v>112</c:v>
                </c:pt>
                <c:pt idx="1870">
                  <c:v>121</c:v>
                </c:pt>
                <c:pt idx="1871">
                  <c:v>89</c:v>
                </c:pt>
                <c:pt idx="1872">
                  <c:v>72</c:v>
                </c:pt>
                <c:pt idx="1873">
                  <c:v>80</c:v>
                </c:pt>
                <c:pt idx="1874">
                  <c:v>119</c:v>
                </c:pt>
                <c:pt idx="1875">
                  <c:v>109</c:v>
                </c:pt>
                <c:pt idx="1876">
                  <c:v>104</c:v>
                </c:pt>
                <c:pt idx="1877">
                  <c:v>119</c:v>
                </c:pt>
                <c:pt idx="1878">
                  <c:v>125</c:v>
                </c:pt>
                <c:pt idx="1879">
                  <c:v>135</c:v>
                </c:pt>
                <c:pt idx="1880">
                  <c:v>109</c:v>
                </c:pt>
                <c:pt idx="1881">
                  <c:v>108</c:v>
                </c:pt>
                <c:pt idx="1882">
                  <c:v>90</c:v>
                </c:pt>
                <c:pt idx="1883">
                  <c:v>113</c:v>
                </c:pt>
                <c:pt idx="1884">
                  <c:v>151</c:v>
                </c:pt>
                <c:pt idx="1885">
                  <c:v>128</c:v>
                </c:pt>
                <c:pt idx="1886">
                  <c:v>122</c:v>
                </c:pt>
                <c:pt idx="1887">
                  <c:v>85</c:v>
                </c:pt>
                <c:pt idx="1888">
                  <c:v>92</c:v>
                </c:pt>
                <c:pt idx="1889">
                  <c:v>109</c:v>
                </c:pt>
                <c:pt idx="1890">
                  <c:v>92</c:v>
                </c:pt>
                <c:pt idx="1891">
                  <c:v>130</c:v>
                </c:pt>
                <c:pt idx="1892">
                  <c:v>128</c:v>
                </c:pt>
                <c:pt idx="1893">
                  <c:v>104</c:v>
                </c:pt>
                <c:pt idx="1894">
                  <c:v>82</c:v>
                </c:pt>
                <c:pt idx="1895">
                  <c:v>115</c:v>
                </c:pt>
                <c:pt idx="1896">
                  <c:v>83</c:v>
                </c:pt>
                <c:pt idx="1897">
                  <c:v>99</c:v>
                </c:pt>
                <c:pt idx="1898">
                  <c:v>101</c:v>
                </c:pt>
                <c:pt idx="1899">
                  <c:v>86</c:v>
                </c:pt>
                <c:pt idx="1900">
                  <c:v>108</c:v>
                </c:pt>
                <c:pt idx="1901">
                  <c:v>64</c:v>
                </c:pt>
                <c:pt idx="1902">
                  <c:v>91</c:v>
                </c:pt>
                <c:pt idx="1903">
                  <c:v>86</c:v>
                </c:pt>
                <c:pt idx="1904">
                  <c:v>109</c:v>
                </c:pt>
                <c:pt idx="1905">
                  <c:v>122</c:v>
                </c:pt>
                <c:pt idx="1906">
                  <c:v>107</c:v>
                </c:pt>
                <c:pt idx="1907">
                  <c:v>72</c:v>
                </c:pt>
                <c:pt idx="1908">
                  <c:v>55</c:v>
                </c:pt>
                <c:pt idx="1909">
                  <c:v>107</c:v>
                </c:pt>
                <c:pt idx="1910">
                  <c:v>93</c:v>
                </c:pt>
                <c:pt idx="1911">
                  <c:v>108</c:v>
                </c:pt>
                <c:pt idx="1912">
                  <c:v>109</c:v>
                </c:pt>
                <c:pt idx="1913">
                  <c:v>101</c:v>
                </c:pt>
                <c:pt idx="1914">
                  <c:v>89</c:v>
                </c:pt>
                <c:pt idx="1915">
                  <c:v>79</c:v>
                </c:pt>
                <c:pt idx="1916">
                  <c:v>93</c:v>
                </c:pt>
                <c:pt idx="1917">
                  <c:v>143</c:v>
                </c:pt>
                <c:pt idx="1918">
                  <c:v>110</c:v>
                </c:pt>
                <c:pt idx="1919">
                  <c:v>106</c:v>
                </c:pt>
                <c:pt idx="1920">
                  <c:v>112</c:v>
                </c:pt>
                <c:pt idx="1921">
                  <c:v>87</c:v>
                </c:pt>
                <c:pt idx="1922">
                  <c:v>81</c:v>
                </c:pt>
                <c:pt idx="1923">
                  <c:v>114</c:v>
                </c:pt>
                <c:pt idx="1924">
                  <c:v>85</c:v>
                </c:pt>
                <c:pt idx="1925">
                  <c:v>80</c:v>
                </c:pt>
                <c:pt idx="1926">
                  <c:v>111</c:v>
                </c:pt>
                <c:pt idx="1927">
                  <c:v>98</c:v>
                </c:pt>
                <c:pt idx="1928">
                  <c:v>91</c:v>
                </c:pt>
                <c:pt idx="1929">
                  <c:v>75</c:v>
                </c:pt>
                <c:pt idx="1930">
                  <c:v>84</c:v>
                </c:pt>
                <c:pt idx="1931">
                  <c:v>102</c:v>
                </c:pt>
                <c:pt idx="1932">
                  <c:v>89</c:v>
                </c:pt>
                <c:pt idx="1933">
                  <c:v>90</c:v>
                </c:pt>
                <c:pt idx="1934">
                  <c:v>90</c:v>
                </c:pt>
                <c:pt idx="1935">
                  <c:v>64</c:v>
                </c:pt>
                <c:pt idx="1936">
                  <c:v>54</c:v>
                </c:pt>
                <c:pt idx="1937">
                  <c:v>98</c:v>
                </c:pt>
                <c:pt idx="1938">
                  <c:v>89</c:v>
                </c:pt>
                <c:pt idx="1939">
                  <c:v>107</c:v>
                </c:pt>
                <c:pt idx="1940">
                  <c:v>93</c:v>
                </c:pt>
                <c:pt idx="1941">
                  <c:v>78</c:v>
                </c:pt>
                <c:pt idx="1942">
                  <c:v>77</c:v>
                </c:pt>
                <c:pt idx="1943">
                  <c:v>56</c:v>
                </c:pt>
                <c:pt idx="1944">
                  <c:v>73</c:v>
                </c:pt>
                <c:pt idx="1945">
                  <c:v>94</c:v>
                </c:pt>
                <c:pt idx="1946">
                  <c:v>88</c:v>
                </c:pt>
                <c:pt idx="1947">
                  <c:v>91</c:v>
                </c:pt>
                <c:pt idx="1948">
                  <c:v>90</c:v>
                </c:pt>
                <c:pt idx="1949">
                  <c:v>57</c:v>
                </c:pt>
                <c:pt idx="1950">
                  <c:v>58</c:v>
                </c:pt>
                <c:pt idx="1951">
                  <c:v>86</c:v>
                </c:pt>
                <c:pt idx="1952">
                  <c:v>81</c:v>
                </c:pt>
                <c:pt idx="1953">
                  <c:v>101</c:v>
                </c:pt>
                <c:pt idx="1954">
                  <c:v>71</c:v>
                </c:pt>
                <c:pt idx="1955">
                  <c:v>57</c:v>
                </c:pt>
                <c:pt idx="1956">
                  <c:v>43</c:v>
                </c:pt>
                <c:pt idx="1957">
                  <c:v>50</c:v>
                </c:pt>
                <c:pt idx="1958">
                  <c:v>64</c:v>
                </c:pt>
                <c:pt idx="1959">
                  <c:v>54</c:v>
                </c:pt>
                <c:pt idx="1960">
                  <c:v>56</c:v>
                </c:pt>
                <c:pt idx="1961">
                  <c:v>63</c:v>
                </c:pt>
                <c:pt idx="1962">
                  <c:v>75</c:v>
                </c:pt>
                <c:pt idx="1963">
                  <c:v>59</c:v>
                </c:pt>
                <c:pt idx="1964">
                  <c:v>49</c:v>
                </c:pt>
                <c:pt idx="1965">
                  <c:v>75</c:v>
                </c:pt>
                <c:pt idx="1966">
                  <c:v>69</c:v>
                </c:pt>
                <c:pt idx="1967">
                  <c:v>79</c:v>
                </c:pt>
                <c:pt idx="1968">
                  <c:v>78</c:v>
                </c:pt>
                <c:pt idx="1969">
                  <c:v>73</c:v>
                </c:pt>
                <c:pt idx="1970">
                  <c:v>63</c:v>
                </c:pt>
                <c:pt idx="1971">
                  <c:v>60</c:v>
                </c:pt>
                <c:pt idx="1972">
                  <c:v>74</c:v>
                </c:pt>
                <c:pt idx="1973">
                  <c:v>78</c:v>
                </c:pt>
                <c:pt idx="1974">
                  <c:v>96</c:v>
                </c:pt>
                <c:pt idx="1975">
                  <c:v>89</c:v>
                </c:pt>
                <c:pt idx="1976">
                  <c:v>74</c:v>
                </c:pt>
                <c:pt idx="1977">
                  <c:v>67</c:v>
                </c:pt>
                <c:pt idx="1978">
                  <c:v>60</c:v>
                </c:pt>
                <c:pt idx="1979">
                  <c:v>49</c:v>
                </c:pt>
                <c:pt idx="1980">
                  <c:v>59</c:v>
                </c:pt>
                <c:pt idx="1981">
                  <c:v>75</c:v>
                </c:pt>
                <c:pt idx="1982">
                  <c:v>78</c:v>
                </c:pt>
                <c:pt idx="1983">
                  <c:v>72</c:v>
                </c:pt>
                <c:pt idx="1984">
                  <c:v>76</c:v>
                </c:pt>
                <c:pt idx="1985">
                  <c:v>65</c:v>
                </c:pt>
                <c:pt idx="1986">
                  <c:v>80</c:v>
                </c:pt>
                <c:pt idx="1987">
                  <c:v>87</c:v>
                </c:pt>
                <c:pt idx="1988">
                  <c:v>82</c:v>
                </c:pt>
                <c:pt idx="1989">
                  <c:v>87</c:v>
                </c:pt>
                <c:pt idx="1990">
                  <c:v>93</c:v>
                </c:pt>
                <c:pt idx="1991">
                  <c:v>68</c:v>
                </c:pt>
                <c:pt idx="1992">
                  <c:v>46</c:v>
                </c:pt>
                <c:pt idx="1993">
                  <c:v>80</c:v>
                </c:pt>
                <c:pt idx="1994">
                  <c:v>75</c:v>
                </c:pt>
                <c:pt idx="1995">
                  <c:v>55</c:v>
                </c:pt>
                <c:pt idx="1996">
                  <c:v>56</c:v>
                </c:pt>
                <c:pt idx="1997">
                  <c:v>63</c:v>
                </c:pt>
                <c:pt idx="1998">
                  <c:v>77</c:v>
                </c:pt>
                <c:pt idx="1999">
                  <c:v>68</c:v>
                </c:pt>
                <c:pt idx="2000">
                  <c:v>67</c:v>
                </c:pt>
                <c:pt idx="2001">
                  <c:v>93</c:v>
                </c:pt>
                <c:pt idx="2002">
                  <c:v>78</c:v>
                </c:pt>
                <c:pt idx="2003">
                  <c:v>72</c:v>
                </c:pt>
                <c:pt idx="2004">
                  <c:v>78</c:v>
                </c:pt>
                <c:pt idx="2005">
                  <c:v>59</c:v>
                </c:pt>
                <c:pt idx="2006">
                  <c:v>43</c:v>
                </c:pt>
                <c:pt idx="2007">
                  <c:v>54</c:v>
                </c:pt>
                <c:pt idx="2008">
                  <c:v>62</c:v>
                </c:pt>
                <c:pt idx="2009">
                  <c:v>57</c:v>
                </c:pt>
                <c:pt idx="2010">
                  <c:v>45</c:v>
                </c:pt>
                <c:pt idx="2011">
                  <c:v>51</c:v>
                </c:pt>
                <c:pt idx="2012">
                  <c:v>55</c:v>
                </c:pt>
                <c:pt idx="2013">
                  <c:v>47</c:v>
                </c:pt>
                <c:pt idx="2014">
                  <c:v>70</c:v>
                </c:pt>
                <c:pt idx="2015">
                  <c:v>66</c:v>
                </c:pt>
                <c:pt idx="2016">
                  <c:v>78</c:v>
                </c:pt>
                <c:pt idx="2017">
                  <c:v>72</c:v>
                </c:pt>
                <c:pt idx="2018">
                  <c:v>82</c:v>
                </c:pt>
                <c:pt idx="2019">
                  <c:v>73</c:v>
                </c:pt>
                <c:pt idx="2020">
                  <c:v>64</c:v>
                </c:pt>
                <c:pt idx="2021">
                  <c:v>80</c:v>
                </c:pt>
                <c:pt idx="2022">
                  <c:v>112</c:v>
                </c:pt>
                <c:pt idx="2023">
                  <c:v>104</c:v>
                </c:pt>
                <c:pt idx="2024">
                  <c:v>120</c:v>
                </c:pt>
                <c:pt idx="2025">
                  <c:v>113</c:v>
                </c:pt>
                <c:pt idx="2026">
                  <c:v>92</c:v>
                </c:pt>
                <c:pt idx="2027">
                  <c:v>72</c:v>
                </c:pt>
                <c:pt idx="2028">
                  <c:v>99</c:v>
                </c:pt>
                <c:pt idx="2029">
                  <c:v>113</c:v>
                </c:pt>
                <c:pt idx="2030">
                  <c:v>95</c:v>
                </c:pt>
                <c:pt idx="2031">
                  <c:v>115</c:v>
                </c:pt>
                <c:pt idx="2032">
                  <c:v>119</c:v>
                </c:pt>
                <c:pt idx="2033">
                  <c:v>80</c:v>
                </c:pt>
                <c:pt idx="2034">
                  <c:v>71</c:v>
                </c:pt>
                <c:pt idx="2035">
                  <c:v>110</c:v>
                </c:pt>
                <c:pt idx="2036">
                  <c:v>106</c:v>
                </c:pt>
                <c:pt idx="2037">
                  <c:v>101</c:v>
                </c:pt>
                <c:pt idx="2038">
                  <c:v>108</c:v>
                </c:pt>
                <c:pt idx="2039">
                  <c:v>122</c:v>
                </c:pt>
                <c:pt idx="2040">
                  <c:v>83</c:v>
                </c:pt>
                <c:pt idx="2041">
                  <c:v>86</c:v>
                </c:pt>
                <c:pt idx="2042">
                  <c:v>87</c:v>
                </c:pt>
                <c:pt idx="2043">
                  <c:v>110</c:v>
                </c:pt>
                <c:pt idx="2044">
                  <c:v>103</c:v>
                </c:pt>
                <c:pt idx="2045">
                  <c:v>111</c:v>
                </c:pt>
                <c:pt idx="2046">
                  <c:v>116</c:v>
                </c:pt>
                <c:pt idx="2047">
                  <c:v>82</c:v>
                </c:pt>
                <c:pt idx="2048">
                  <c:v>75</c:v>
                </c:pt>
                <c:pt idx="2049">
                  <c:v>101</c:v>
                </c:pt>
                <c:pt idx="2050">
                  <c:v>119</c:v>
                </c:pt>
                <c:pt idx="2051">
                  <c:v>108</c:v>
                </c:pt>
                <c:pt idx="2052">
                  <c:v>116</c:v>
                </c:pt>
                <c:pt idx="2053">
                  <c:v>125</c:v>
                </c:pt>
                <c:pt idx="2054">
                  <c:v>102</c:v>
                </c:pt>
                <c:pt idx="2055">
                  <c:v>84</c:v>
                </c:pt>
                <c:pt idx="2056">
                  <c:v>105</c:v>
                </c:pt>
                <c:pt idx="2057">
                  <c:v>116</c:v>
                </c:pt>
                <c:pt idx="2058">
                  <c:v>126</c:v>
                </c:pt>
                <c:pt idx="2059">
                  <c:v>92</c:v>
                </c:pt>
                <c:pt idx="2060">
                  <c:v>89</c:v>
                </c:pt>
                <c:pt idx="2061">
                  <c:v>91</c:v>
                </c:pt>
                <c:pt idx="2062">
                  <c:v>78</c:v>
                </c:pt>
                <c:pt idx="2063">
                  <c:v>102</c:v>
                </c:pt>
                <c:pt idx="2064">
                  <c:v>86</c:v>
                </c:pt>
                <c:pt idx="2065">
                  <c:v>110</c:v>
                </c:pt>
                <c:pt idx="2066">
                  <c:v>108</c:v>
                </c:pt>
                <c:pt idx="2067">
                  <c:v>90</c:v>
                </c:pt>
                <c:pt idx="2068">
                  <c:v>71</c:v>
                </c:pt>
                <c:pt idx="2069">
                  <c:v>75</c:v>
                </c:pt>
                <c:pt idx="2070">
                  <c:v>101</c:v>
                </c:pt>
                <c:pt idx="2071">
                  <c:v>114</c:v>
                </c:pt>
                <c:pt idx="2072">
                  <c:v>124</c:v>
                </c:pt>
                <c:pt idx="2073">
                  <c:v>121</c:v>
                </c:pt>
                <c:pt idx="2074">
                  <c:v>92</c:v>
                </c:pt>
                <c:pt idx="2075">
                  <c:v>105</c:v>
                </c:pt>
                <c:pt idx="2076">
                  <c:v>107</c:v>
                </c:pt>
                <c:pt idx="2077">
                  <c:v>110</c:v>
                </c:pt>
                <c:pt idx="2078">
                  <c:v>102</c:v>
                </c:pt>
                <c:pt idx="2079">
                  <c:v>115</c:v>
                </c:pt>
                <c:pt idx="2080">
                  <c:v>96</c:v>
                </c:pt>
                <c:pt idx="2081">
                  <c:v>108</c:v>
                </c:pt>
                <c:pt idx="2082">
                  <c:v>60</c:v>
                </c:pt>
                <c:pt idx="2083">
                  <c:v>65</c:v>
                </c:pt>
                <c:pt idx="2084">
                  <c:v>68</c:v>
                </c:pt>
                <c:pt idx="2085">
                  <c:v>78</c:v>
                </c:pt>
                <c:pt idx="2086">
                  <c:v>62</c:v>
                </c:pt>
                <c:pt idx="2087">
                  <c:v>81</c:v>
                </c:pt>
                <c:pt idx="2088">
                  <c:v>72</c:v>
                </c:pt>
                <c:pt idx="2089">
                  <c:v>46</c:v>
                </c:pt>
                <c:pt idx="2090">
                  <c:v>41</c:v>
                </c:pt>
                <c:pt idx="2091">
                  <c:v>67</c:v>
                </c:pt>
                <c:pt idx="2092">
                  <c:v>96</c:v>
                </c:pt>
                <c:pt idx="2093">
                  <c:v>81</c:v>
                </c:pt>
                <c:pt idx="2094">
                  <c:v>70</c:v>
                </c:pt>
                <c:pt idx="2095">
                  <c:v>68</c:v>
                </c:pt>
                <c:pt idx="2096">
                  <c:v>58</c:v>
                </c:pt>
                <c:pt idx="2097">
                  <c:v>54</c:v>
                </c:pt>
                <c:pt idx="2098">
                  <c:v>77</c:v>
                </c:pt>
                <c:pt idx="2099">
                  <c:v>77</c:v>
                </c:pt>
                <c:pt idx="2100">
                  <c:v>79</c:v>
                </c:pt>
                <c:pt idx="2101">
                  <c:v>91</c:v>
                </c:pt>
                <c:pt idx="2102">
                  <c:v>92</c:v>
                </c:pt>
                <c:pt idx="2103">
                  <c:v>56</c:v>
                </c:pt>
                <c:pt idx="2104">
                  <c:v>49</c:v>
                </c:pt>
                <c:pt idx="2105">
                  <c:v>50</c:v>
                </c:pt>
                <c:pt idx="2106">
                  <c:v>66</c:v>
                </c:pt>
                <c:pt idx="2107">
                  <c:v>82</c:v>
                </c:pt>
                <c:pt idx="2108">
                  <c:v>91</c:v>
                </c:pt>
                <c:pt idx="2109">
                  <c:v>85</c:v>
                </c:pt>
                <c:pt idx="2110">
                  <c:v>48</c:v>
                </c:pt>
                <c:pt idx="2111">
                  <c:v>45</c:v>
                </c:pt>
                <c:pt idx="2112">
                  <c:v>71</c:v>
                </c:pt>
                <c:pt idx="2113">
                  <c:v>98</c:v>
                </c:pt>
                <c:pt idx="2114">
                  <c:v>84</c:v>
                </c:pt>
                <c:pt idx="2115">
                  <c:v>99</c:v>
                </c:pt>
                <c:pt idx="2116">
                  <c:v>87</c:v>
                </c:pt>
                <c:pt idx="2117">
                  <c:v>57</c:v>
                </c:pt>
                <c:pt idx="2118">
                  <c:v>70</c:v>
                </c:pt>
                <c:pt idx="2119">
                  <c:v>91</c:v>
                </c:pt>
                <c:pt idx="2120">
                  <c:v>87</c:v>
                </c:pt>
                <c:pt idx="2121">
                  <c:v>82</c:v>
                </c:pt>
                <c:pt idx="2122">
                  <c:v>93</c:v>
                </c:pt>
                <c:pt idx="2123">
                  <c:v>92</c:v>
                </c:pt>
                <c:pt idx="2124">
                  <c:v>67</c:v>
                </c:pt>
                <c:pt idx="2125">
                  <c:v>68</c:v>
                </c:pt>
                <c:pt idx="2126">
                  <c:v>77</c:v>
                </c:pt>
                <c:pt idx="2127">
                  <c:v>57</c:v>
                </c:pt>
                <c:pt idx="2128">
                  <c:v>70</c:v>
                </c:pt>
                <c:pt idx="2129">
                  <c:v>65</c:v>
                </c:pt>
                <c:pt idx="2130">
                  <c:v>59</c:v>
                </c:pt>
                <c:pt idx="2131">
                  <c:v>57</c:v>
                </c:pt>
                <c:pt idx="2132">
                  <c:v>65</c:v>
                </c:pt>
                <c:pt idx="2133">
                  <c:v>80</c:v>
                </c:pt>
                <c:pt idx="2134">
                  <c:v>85</c:v>
                </c:pt>
                <c:pt idx="2135">
                  <c:v>79</c:v>
                </c:pt>
                <c:pt idx="2136">
                  <c:v>102</c:v>
                </c:pt>
                <c:pt idx="2137">
                  <c:v>83</c:v>
                </c:pt>
                <c:pt idx="2138">
                  <c:v>61</c:v>
                </c:pt>
                <c:pt idx="2139">
                  <c:v>44</c:v>
                </c:pt>
                <c:pt idx="2140">
                  <c:v>92</c:v>
                </c:pt>
                <c:pt idx="2141">
                  <c:v>107</c:v>
                </c:pt>
                <c:pt idx="2142">
                  <c:v>112</c:v>
                </c:pt>
                <c:pt idx="2143">
                  <c:v>80</c:v>
                </c:pt>
                <c:pt idx="2144">
                  <c:v>94</c:v>
                </c:pt>
                <c:pt idx="2145">
                  <c:v>90</c:v>
                </c:pt>
                <c:pt idx="2146">
                  <c:v>83</c:v>
                </c:pt>
                <c:pt idx="2147">
                  <c:v>108</c:v>
                </c:pt>
                <c:pt idx="2148">
                  <c:v>113</c:v>
                </c:pt>
                <c:pt idx="2149">
                  <c:v>92</c:v>
                </c:pt>
                <c:pt idx="2150">
                  <c:v>97</c:v>
                </c:pt>
                <c:pt idx="2151">
                  <c:v>73</c:v>
                </c:pt>
                <c:pt idx="2152">
                  <c:v>66</c:v>
                </c:pt>
                <c:pt idx="2153">
                  <c:v>82</c:v>
                </c:pt>
                <c:pt idx="2154">
                  <c:v>79</c:v>
                </c:pt>
                <c:pt idx="2155">
                  <c:v>82</c:v>
                </c:pt>
                <c:pt idx="2156">
                  <c:v>101</c:v>
                </c:pt>
                <c:pt idx="2157">
                  <c:v>100</c:v>
                </c:pt>
                <c:pt idx="2158">
                  <c:v>84</c:v>
                </c:pt>
                <c:pt idx="2159">
                  <c:v>72</c:v>
                </c:pt>
                <c:pt idx="2160">
                  <c:v>68</c:v>
                </c:pt>
                <c:pt idx="2161">
                  <c:v>92</c:v>
                </c:pt>
                <c:pt idx="2162">
                  <c:v>100</c:v>
                </c:pt>
                <c:pt idx="2163">
                  <c:v>83</c:v>
                </c:pt>
                <c:pt idx="2164">
                  <c:v>60</c:v>
                </c:pt>
                <c:pt idx="2165">
                  <c:v>42</c:v>
                </c:pt>
                <c:pt idx="2166">
                  <c:v>67</c:v>
                </c:pt>
                <c:pt idx="2167">
                  <c:v>51</c:v>
                </c:pt>
                <c:pt idx="2168">
                  <c:v>46</c:v>
                </c:pt>
                <c:pt idx="2169">
                  <c:v>79</c:v>
                </c:pt>
                <c:pt idx="2170">
                  <c:v>55</c:v>
                </c:pt>
                <c:pt idx="2171">
                  <c:v>40</c:v>
                </c:pt>
                <c:pt idx="2172">
                  <c:v>30</c:v>
                </c:pt>
                <c:pt idx="2173">
                  <c:v>39</c:v>
                </c:pt>
                <c:pt idx="2174">
                  <c:v>39</c:v>
                </c:pt>
                <c:pt idx="2175">
                  <c:v>59</c:v>
                </c:pt>
                <c:pt idx="2176">
                  <c:v>49</c:v>
                </c:pt>
                <c:pt idx="2177">
                  <c:v>80</c:v>
                </c:pt>
                <c:pt idx="2178">
                  <c:v>83</c:v>
                </c:pt>
                <c:pt idx="2179">
                  <c:v>68</c:v>
                </c:pt>
                <c:pt idx="2180">
                  <c:v>53</c:v>
                </c:pt>
                <c:pt idx="2181">
                  <c:v>49</c:v>
                </c:pt>
                <c:pt idx="2182">
                  <c:v>56</c:v>
                </c:pt>
                <c:pt idx="2183">
                  <c:v>57</c:v>
                </c:pt>
                <c:pt idx="2184">
                  <c:v>49</c:v>
                </c:pt>
                <c:pt idx="2185">
                  <c:v>42</c:v>
                </c:pt>
                <c:pt idx="2186">
                  <c:v>32</c:v>
                </c:pt>
                <c:pt idx="2187">
                  <c:v>35</c:v>
                </c:pt>
                <c:pt idx="2188">
                  <c:v>58</c:v>
                </c:pt>
                <c:pt idx="2189">
                  <c:v>81</c:v>
                </c:pt>
                <c:pt idx="2190">
                  <c:v>64</c:v>
                </c:pt>
                <c:pt idx="2191">
                  <c:v>67</c:v>
                </c:pt>
                <c:pt idx="2192">
                  <c:v>65</c:v>
                </c:pt>
                <c:pt idx="2193">
                  <c:v>60</c:v>
                </c:pt>
                <c:pt idx="2194">
                  <c:v>56</c:v>
                </c:pt>
                <c:pt idx="2195">
                  <c:v>46</c:v>
                </c:pt>
                <c:pt idx="2196">
                  <c:v>67</c:v>
                </c:pt>
                <c:pt idx="2197">
                  <c:v>80</c:v>
                </c:pt>
                <c:pt idx="2198">
                  <c:v>44</c:v>
                </c:pt>
                <c:pt idx="2199">
                  <c:v>86</c:v>
                </c:pt>
                <c:pt idx="2200">
                  <c:v>91</c:v>
                </c:pt>
                <c:pt idx="2201">
                  <c:v>61</c:v>
                </c:pt>
                <c:pt idx="2202">
                  <c:v>44</c:v>
                </c:pt>
                <c:pt idx="2203">
                  <c:v>54</c:v>
                </c:pt>
                <c:pt idx="2204">
                  <c:v>56</c:v>
                </c:pt>
                <c:pt idx="2205">
                  <c:v>49</c:v>
                </c:pt>
                <c:pt idx="2206">
                  <c:v>56</c:v>
                </c:pt>
                <c:pt idx="2207">
                  <c:v>68</c:v>
                </c:pt>
                <c:pt idx="2208">
                  <c:v>54</c:v>
                </c:pt>
                <c:pt idx="2209">
                  <c:v>38</c:v>
                </c:pt>
                <c:pt idx="2210">
                  <c:v>57</c:v>
                </c:pt>
                <c:pt idx="2211">
                  <c:v>48</c:v>
                </c:pt>
                <c:pt idx="2212">
                  <c:v>53</c:v>
                </c:pt>
                <c:pt idx="2213">
                  <c:v>40</c:v>
                </c:pt>
                <c:pt idx="2214">
                  <c:v>45</c:v>
                </c:pt>
                <c:pt idx="2215">
                  <c:v>40</c:v>
                </c:pt>
                <c:pt idx="2216">
                  <c:v>49</c:v>
                </c:pt>
                <c:pt idx="2217">
                  <c:v>29</c:v>
                </c:pt>
                <c:pt idx="2218">
                  <c:v>42</c:v>
                </c:pt>
                <c:pt idx="2219">
                  <c:v>45</c:v>
                </c:pt>
                <c:pt idx="2220">
                  <c:v>46</c:v>
                </c:pt>
                <c:pt idx="2221">
                  <c:v>46</c:v>
                </c:pt>
                <c:pt idx="2222">
                  <c:v>39</c:v>
                </c:pt>
                <c:pt idx="2223">
                  <c:v>26</c:v>
                </c:pt>
                <c:pt idx="2224">
                  <c:v>53</c:v>
                </c:pt>
                <c:pt idx="2225">
                  <c:v>53</c:v>
                </c:pt>
                <c:pt idx="2226">
                  <c:v>78</c:v>
                </c:pt>
                <c:pt idx="2227">
                  <c:v>57</c:v>
                </c:pt>
                <c:pt idx="2228">
                  <c:v>76</c:v>
                </c:pt>
                <c:pt idx="2229">
                  <c:v>89</c:v>
                </c:pt>
                <c:pt idx="2230">
                  <c:v>63</c:v>
                </c:pt>
                <c:pt idx="2231">
                  <c:v>71</c:v>
                </c:pt>
                <c:pt idx="2232">
                  <c:v>83</c:v>
                </c:pt>
                <c:pt idx="2233">
                  <c:v>82</c:v>
                </c:pt>
                <c:pt idx="2234">
                  <c:v>81</c:v>
                </c:pt>
                <c:pt idx="2235">
                  <c:v>68</c:v>
                </c:pt>
                <c:pt idx="2236">
                  <c:v>47</c:v>
                </c:pt>
                <c:pt idx="2237">
                  <c:v>54</c:v>
                </c:pt>
                <c:pt idx="2238">
                  <c:v>73</c:v>
                </c:pt>
                <c:pt idx="2239">
                  <c:v>65</c:v>
                </c:pt>
                <c:pt idx="2240">
                  <c:v>48</c:v>
                </c:pt>
                <c:pt idx="2241">
                  <c:v>54</c:v>
                </c:pt>
                <c:pt idx="2242">
                  <c:v>57</c:v>
                </c:pt>
                <c:pt idx="2243">
                  <c:v>57</c:v>
                </c:pt>
                <c:pt idx="2244">
                  <c:v>56</c:v>
                </c:pt>
                <c:pt idx="2245">
                  <c:v>63</c:v>
                </c:pt>
                <c:pt idx="2246">
                  <c:v>82</c:v>
                </c:pt>
                <c:pt idx="2247">
                  <c:v>84</c:v>
                </c:pt>
                <c:pt idx="2248">
                  <c:v>67</c:v>
                </c:pt>
                <c:pt idx="2249">
                  <c:v>61</c:v>
                </c:pt>
                <c:pt idx="2250">
                  <c:v>51</c:v>
                </c:pt>
                <c:pt idx="2251">
                  <c:v>46</c:v>
                </c:pt>
                <c:pt idx="2252">
                  <c:v>52</c:v>
                </c:pt>
                <c:pt idx="2253">
                  <c:v>67</c:v>
                </c:pt>
                <c:pt idx="2254">
                  <c:v>69</c:v>
                </c:pt>
                <c:pt idx="2255">
                  <c:v>63</c:v>
                </c:pt>
                <c:pt idx="2256">
                  <c:v>62</c:v>
                </c:pt>
                <c:pt idx="2257">
                  <c:v>51</c:v>
                </c:pt>
                <c:pt idx="2258">
                  <c:v>72</c:v>
                </c:pt>
                <c:pt idx="2259">
                  <c:v>82</c:v>
                </c:pt>
                <c:pt idx="2260">
                  <c:v>78</c:v>
                </c:pt>
                <c:pt idx="2261">
                  <c:v>78</c:v>
                </c:pt>
                <c:pt idx="2262">
                  <c:v>75</c:v>
                </c:pt>
                <c:pt idx="2263">
                  <c:v>54</c:v>
                </c:pt>
                <c:pt idx="2264">
                  <c:v>67</c:v>
                </c:pt>
                <c:pt idx="2265">
                  <c:v>47</c:v>
                </c:pt>
                <c:pt idx="2266">
                  <c:v>67</c:v>
                </c:pt>
                <c:pt idx="2267">
                  <c:v>61</c:v>
                </c:pt>
                <c:pt idx="2268">
                  <c:v>71</c:v>
                </c:pt>
                <c:pt idx="2269">
                  <c:v>65</c:v>
                </c:pt>
                <c:pt idx="2270">
                  <c:v>66</c:v>
                </c:pt>
                <c:pt idx="2271">
                  <c:v>80</c:v>
                </c:pt>
                <c:pt idx="2272">
                  <c:v>70</c:v>
                </c:pt>
                <c:pt idx="2273">
                  <c:v>58</c:v>
                </c:pt>
                <c:pt idx="2274">
                  <c:v>86</c:v>
                </c:pt>
                <c:pt idx="2275">
                  <c:v>92</c:v>
                </c:pt>
                <c:pt idx="2276">
                  <c:v>94</c:v>
                </c:pt>
                <c:pt idx="2277">
                  <c:v>84</c:v>
                </c:pt>
                <c:pt idx="2278">
                  <c:v>84</c:v>
                </c:pt>
                <c:pt idx="2279">
                  <c:v>69</c:v>
                </c:pt>
                <c:pt idx="2280">
                  <c:v>81</c:v>
                </c:pt>
                <c:pt idx="2281">
                  <c:v>72</c:v>
                </c:pt>
                <c:pt idx="2282">
                  <c:v>67</c:v>
                </c:pt>
                <c:pt idx="2283">
                  <c:v>61</c:v>
                </c:pt>
                <c:pt idx="2284">
                  <c:v>59</c:v>
                </c:pt>
                <c:pt idx="2285">
                  <c:v>51</c:v>
                </c:pt>
                <c:pt idx="2286">
                  <c:v>59</c:v>
                </c:pt>
                <c:pt idx="2287">
                  <c:v>89</c:v>
                </c:pt>
                <c:pt idx="2288">
                  <c:v>79</c:v>
                </c:pt>
                <c:pt idx="2289">
                  <c:v>63</c:v>
                </c:pt>
                <c:pt idx="2290">
                  <c:v>66</c:v>
                </c:pt>
                <c:pt idx="2291">
                  <c:v>53</c:v>
                </c:pt>
                <c:pt idx="2292">
                  <c:v>63</c:v>
                </c:pt>
                <c:pt idx="2293">
                  <c:v>59</c:v>
                </c:pt>
                <c:pt idx="2294">
                  <c:v>73</c:v>
                </c:pt>
                <c:pt idx="2295">
                  <c:v>71</c:v>
                </c:pt>
                <c:pt idx="2296">
                  <c:v>73</c:v>
                </c:pt>
                <c:pt idx="2297">
                  <c:v>87</c:v>
                </c:pt>
                <c:pt idx="2298">
                  <c:v>99</c:v>
                </c:pt>
                <c:pt idx="2299">
                  <c:v>84</c:v>
                </c:pt>
                <c:pt idx="2300">
                  <c:v>71</c:v>
                </c:pt>
                <c:pt idx="2301">
                  <c:v>88</c:v>
                </c:pt>
                <c:pt idx="2302">
                  <c:v>102</c:v>
                </c:pt>
                <c:pt idx="2303">
                  <c:v>125</c:v>
                </c:pt>
                <c:pt idx="2304">
                  <c:v>118</c:v>
                </c:pt>
                <c:pt idx="2305">
                  <c:v>76</c:v>
                </c:pt>
                <c:pt idx="2306">
                  <c:v>93</c:v>
                </c:pt>
                <c:pt idx="2307">
                  <c:v>58</c:v>
                </c:pt>
                <c:pt idx="2308">
                  <c:v>96</c:v>
                </c:pt>
                <c:pt idx="2309">
                  <c:v>93</c:v>
                </c:pt>
                <c:pt idx="2310">
                  <c:v>74</c:v>
                </c:pt>
                <c:pt idx="2311">
                  <c:v>85</c:v>
                </c:pt>
                <c:pt idx="2312">
                  <c:v>98</c:v>
                </c:pt>
                <c:pt idx="2313">
                  <c:v>68</c:v>
                </c:pt>
                <c:pt idx="2314">
                  <c:v>55</c:v>
                </c:pt>
                <c:pt idx="2315">
                  <c:v>86</c:v>
                </c:pt>
                <c:pt idx="2316">
                  <c:v>86</c:v>
                </c:pt>
                <c:pt idx="2317">
                  <c:v>95</c:v>
                </c:pt>
                <c:pt idx="2318">
                  <c:v>78</c:v>
                </c:pt>
                <c:pt idx="2319">
                  <c:v>79</c:v>
                </c:pt>
                <c:pt idx="2320">
                  <c:v>66</c:v>
                </c:pt>
                <c:pt idx="2321">
                  <c:v>72</c:v>
                </c:pt>
                <c:pt idx="2322">
                  <c:v>61</c:v>
                </c:pt>
                <c:pt idx="2323">
                  <c:v>74</c:v>
                </c:pt>
                <c:pt idx="2324">
                  <c:v>103</c:v>
                </c:pt>
                <c:pt idx="2325">
                  <c:v>91</c:v>
                </c:pt>
                <c:pt idx="2326">
                  <c:v>90</c:v>
                </c:pt>
                <c:pt idx="2327">
                  <c:v>76</c:v>
                </c:pt>
                <c:pt idx="2328">
                  <c:v>74</c:v>
                </c:pt>
                <c:pt idx="2329">
                  <c:v>69</c:v>
                </c:pt>
                <c:pt idx="2330">
                  <c:v>90</c:v>
                </c:pt>
                <c:pt idx="2331">
                  <c:v>94</c:v>
                </c:pt>
                <c:pt idx="2332">
                  <c:v>89</c:v>
                </c:pt>
                <c:pt idx="2333">
                  <c:v>88</c:v>
                </c:pt>
                <c:pt idx="2334">
                  <c:v>71</c:v>
                </c:pt>
                <c:pt idx="2335">
                  <c:v>48</c:v>
                </c:pt>
                <c:pt idx="2336">
                  <c:v>88</c:v>
                </c:pt>
                <c:pt idx="2337">
                  <c:v>94</c:v>
                </c:pt>
                <c:pt idx="2338">
                  <c:v>100</c:v>
                </c:pt>
                <c:pt idx="2339">
                  <c:v>91</c:v>
                </c:pt>
                <c:pt idx="2340">
                  <c:v>89</c:v>
                </c:pt>
                <c:pt idx="2341">
                  <c:v>63</c:v>
                </c:pt>
                <c:pt idx="2342">
                  <c:v>68</c:v>
                </c:pt>
                <c:pt idx="2343">
                  <c:v>78</c:v>
                </c:pt>
                <c:pt idx="2344">
                  <c:v>90</c:v>
                </c:pt>
                <c:pt idx="2345">
                  <c:v>79</c:v>
                </c:pt>
                <c:pt idx="2346">
                  <c:v>79</c:v>
                </c:pt>
                <c:pt idx="2347">
                  <c:v>79</c:v>
                </c:pt>
                <c:pt idx="2348">
                  <c:v>68</c:v>
                </c:pt>
                <c:pt idx="2349">
                  <c:v>59</c:v>
                </c:pt>
                <c:pt idx="2350">
                  <c:v>83</c:v>
                </c:pt>
                <c:pt idx="2351">
                  <c:v>79</c:v>
                </c:pt>
                <c:pt idx="2352">
                  <c:v>87</c:v>
                </c:pt>
                <c:pt idx="2353">
                  <c:v>86</c:v>
                </c:pt>
                <c:pt idx="2354">
                  <c:v>88</c:v>
                </c:pt>
                <c:pt idx="2355">
                  <c:v>69</c:v>
                </c:pt>
                <c:pt idx="2356">
                  <c:v>70</c:v>
                </c:pt>
                <c:pt idx="2357">
                  <c:v>79</c:v>
                </c:pt>
                <c:pt idx="2358">
                  <c:v>83</c:v>
                </c:pt>
                <c:pt idx="2359">
                  <c:v>85</c:v>
                </c:pt>
                <c:pt idx="2360">
                  <c:v>92</c:v>
                </c:pt>
                <c:pt idx="2361">
                  <c:v>89</c:v>
                </c:pt>
                <c:pt idx="2362">
                  <c:v>79</c:v>
                </c:pt>
                <c:pt idx="2363">
                  <c:v>72</c:v>
                </c:pt>
                <c:pt idx="2364">
                  <c:v>81</c:v>
                </c:pt>
                <c:pt idx="2365">
                  <c:v>105</c:v>
                </c:pt>
                <c:pt idx="2366">
                  <c:v>95</c:v>
                </c:pt>
                <c:pt idx="2367">
                  <c:v>122</c:v>
                </c:pt>
                <c:pt idx="2368">
                  <c:v>130</c:v>
                </c:pt>
                <c:pt idx="2369">
                  <c:v>118</c:v>
                </c:pt>
                <c:pt idx="2370">
                  <c:v>81</c:v>
                </c:pt>
                <c:pt idx="2371">
                  <c:v>66</c:v>
                </c:pt>
                <c:pt idx="2372">
                  <c:v>85</c:v>
                </c:pt>
                <c:pt idx="2373">
                  <c:v>90</c:v>
                </c:pt>
                <c:pt idx="2374">
                  <c:v>91</c:v>
                </c:pt>
                <c:pt idx="2375">
                  <c:v>90</c:v>
                </c:pt>
                <c:pt idx="2376">
                  <c:v>83</c:v>
                </c:pt>
                <c:pt idx="2377">
                  <c:v>73</c:v>
                </c:pt>
                <c:pt idx="2378">
                  <c:v>92</c:v>
                </c:pt>
                <c:pt idx="2379">
                  <c:v>108</c:v>
                </c:pt>
                <c:pt idx="2380">
                  <c:v>97</c:v>
                </c:pt>
                <c:pt idx="2381">
                  <c:v>100</c:v>
                </c:pt>
                <c:pt idx="2382">
                  <c:v>91</c:v>
                </c:pt>
                <c:pt idx="2383">
                  <c:v>83</c:v>
                </c:pt>
                <c:pt idx="2384">
                  <c:v>84</c:v>
                </c:pt>
                <c:pt idx="2385">
                  <c:v>105</c:v>
                </c:pt>
                <c:pt idx="2386">
                  <c:v>126</c:v>
                </c:pt>
                <c:pt idx="2387">
                  <c:v>107</c:v>
                </c:pt>
                <c:pt idx="2388">
                  <c:v>123</c:v>
                </c:pt>
                <c:pt idx="2389">
                  <c:v>108</c:v>
                </c:pt>
                <c:pt idx="2390">
                  <c:v>92</c:v>
                </c:pt>
                <c:pt idx="2391">
                  <c:v>73</c:v>
                </c:pt>
                <c:pt idx="2392">
                  <c:v>96</c:v>
                </c:pt>
                <c:pt idx="2393">
                  <c:v>98</c:v>
                </c:pt>
                <c:pt idx="2394">
                  <c:v>110</c:v>
                </c:pt>
                <c:pt idx="2395">
                  <c:v>93</c:v>
                </c:pt>
                <c:pt idx="2396">
                  <c:v>134</c:v>
                </c:pt>
                <c:pt idx="2397">
                  <c:v>76</c:v>
                </c:pt>
                <c:pt idx="2398">
                  <c:v>62</c:v>
                </c:pt>
                <c:pt idx="2399">
                  <c:v>91</c:v>
                </c:pt>
                <c:pt idx="2400">
                  <c:v>102</c:v>
                </c:pt>
                <c:pt idx="2401">
                  <c:v>130</c:v>
                </c:pt>
                <c:pt idx="2402">
                  <c:v>120</c:v>
                </c:pt>
                <c:pt idx="2403">
                  <c:v>150</c:v>
                </c:pt>
                <c:pt idx="2404">
                  <c:v>106</c:v>
                </c:pt>
                <c:pt idx="2405">
                  <c:v>93</c:v>
                </c:pt>
                <c:pt idx="2406">
                  <c:v>96</c:v>
                </c:pt>
                <c:pt idx="2407">
                  <c:v>103</c:v>
                </c:pt>
                <c:pt idx="2408">
                  <c:v>126</c:v>
                </c:pt>
                <c:pt idx="2409">
                  <c:v>110</c:v>
                </c:pt>
                <c:pt idx="2410">
                  <c:v>101</c:v>
                </c:pt>
                <c:pt idx="2411">
                  <c:v>83</c:v>
                </c:pt>
                <c:pt idx="2412">
                  <c:v>92</c:v>
                </c:pt>
                <c:pt idx="2413">
                  <c:v>122</c:v>
                </c:pt>
                <c:pt idx="2414">
                  <c:v>116</c:v>
                </c:pt>
                <c:pt idx="2415">
                  <c:v>113</c:v>
                </c:pt>
                <c:pt idx="2416">
                  <c:v>106</c:v>
                </c:pt>
                <c:pt idx="2417">
                  <c:v>119</c:v>
                </c:pt>
                <c:pt idx="2418">
                  <c:v>77</c:v>
                </c:pt>
                <c:pt idx="2419">
                  <c:v>69</c:v>
                </c:pt>
                <c:pt idx="2420">
                  <c:v>88</c:v>
                </c:pt>
                <c:pt idx="2421">
                  <c:v>100</c:v>
                </c:pt>
                <c:pt idx="2422">
                  <c:v>104</c:v>
                </c:pt>
                <c:pt idx="2423">
                  <c:v>133</c:v>
                </c:pt>
                <c:pt idx="2424">
                  <c:v>119</c:v>
                </c:pt>
                <c:pt idx="2425">
                  <c:v>96</c:v>
                </c:pt>
                <c:pt idx="2426">
                  <c:v>86</c:v>
                </c:pt>
                <c:pt idx="2427">
                  <c:v>116</c:v>
                </c:pt>
                <c:pt idx="2428">
                  <c:v>104</c:v>
                </c:pt>
                <c:pt idx="2429">
                  <c:v>105</c:v>
                </c:pt>
                <c:pt idx="2430">
                  <c:v>97</c:v>
                </c:pt>
                <c:pt idx="2431">
                  <c:v>116</c:v>
                </c:pt>
                <c:pt idx="2432">
                  <c:v>107</c:v>
                </c:pt>
                <c:pt idx="2433">
                  <c:v>73</c:v>
                </c:pt>
                <c:pt idx="2434">
                  <c:v>76</c:v>
                </c:pt>
                <c:pt idx="2435">
                  <c:v>101</c:v>
                </c:pt>
                <c:pt idx="2436">
                  <c:v>91</c:v>
                </c:pt>
                <c:pt idx="2437">
                  <c:v>82</c:v>
                </c:pt>
                <c:pt idx="2438">
                  <c:v>117</c:v>
                </c:pt>
                <c:pt idx="2439">
                  <c:v>90</c:v>
                </c:pt>
                <c:pt idx="2440">
                  <c:v>75</c:v>
                </c:pt>
                <c:pt idx="2441">
                  <c:v>78</c:v>
                </c:pt>
                <c:pt idx="2442">
                  <c:v>77</c:v>
                </c:pt>
                <c:pt idx="2443">
                  <c:v>89</c:v>
                </c:pt>
                <c:pt idx="2444">
                  <c:v>97</c:v>
                </c:pt>
                <c:pt idx="2445">
                  <c:v>107</c:v>
                </c:pt>
                <c:pt idx="2446">
                  <c:v>89</c:v>
                </c:pt>
                <c:pt idx="2447">
                  <c:v>71</c:v>
                </c:pt>
                <c:pt idx="2448">
                  <c:v>85</c:v>
                </c:pt>
                <c:pt idx="2449">
                  <c:v>111</c:v>
                </c:pt>
                <c:pt idx="2450">
                  <c:v>97</c:v>
                </c:pt>
                <c:pt idx="2451">
                  <c:v>98</c:v>
                </c:pt>
                <c:pt idx="2452">
                  <c:v>114</c:v>
                </c:pt>
                <c:pt idx="2453">
                  <c:v>98</c:v>
                </c:pt>
                <c:pt idx="2454">
                  <c:v>83</c:v>
                </c:pt>
                <c:pt idx="2455">
                  <c:v>100</c:v>
                </c:pt>
                <c:pt idx="2456">
                  <c:v>115</c:v>
                </c:pt>
                <c:pt idx="2457">
                  <c:v>88</c:v>
                </c:pt>
                <c:pt idx="2458">
                  <c:v>95</c:v>
                </c:pt>
                <c:pt idx="2459">
                  <c:v>89</c:v>
                </c:pt>
                <c:pt idx="2460">
                  <c:v>63</c:v>
                </c:pt>
                <c:pt idx="2461">
                  <c:v>38</c:v>
                </c:pt>
                <c:pt idx="2462">
                  <c:v>52</c:v>
                </c:pt>
                <c:pt idx="2463">
                  <c:v>81</c:v>
                </c:pt>
                <c:pt idx="2464">
                  <c:v>81</c:v>
                </c:pt>
                <c:pt idx="2465">
                  <c:v>96</c:v>
                </c:pt>
                <c:pt idx="2466">
                  <c:v>96</c:v>
                </c:pt>
                <c:pt idx="2467">
                  <c:v>84</c:v>
                </c:pt>
                <c:pt idx="2468">
                  <c:v>78</c:v>
                </c:pt>
                <c:pt idx="2469">
                  <c:v>87</c:v>
                </c:pt>
                <c:pt idx="2470">
                  <c:v>104</c:v>
                </c:pt>
                <c:pt idx="2471">
                  <c:v>91</c:v>
                </c:pt>
                <c:pt idx="2472">
                  <c:v>82</c:v>
                </c:pt>
                <c:pt idx="2473">
                  <c:v>72</c:v>
                </c:pt>
                <c:pt idx="2474">
                  <c:v>56</c:v>
                </c:pt>
                <c:pt idx="2475">
                  <c:v>59</c:v>
                </c:pt>
                <c:pt idx="2476">
                  <c:v>86</c:v>
                </c:pt>
                <c:pt idx="2477">
                  <c:v>92</c:v>
                </c:pt>
                <c:pt idx="2478">
                  <c:v>111</c:v>
                </c:pt>
                <c:pt idx="2479">
                  <c:v>123</c:v>
                </c:pt>
                <c:pt idx="2480">
                  <c:v>100</c:v>
                </c:pt>
                <c:pt idx="2481">
                  <c:v>85</c:v>
                </c:pt>
                <c:pt idx="2482">
                  <c:v>74</c:v>
                </c:pt>
                <c:pt idx="2483">
                  <c:v>92</c:v>
                </c:pt>
                <c:pt idx="2484">
                  <c:v>92</c:v>
                </c:pt>
                <c:pt idx="2485">
                  <c:v>94</c:v>
                </c:pt>
                <c:pt idx="2486">
                  <c:v>71</c:v>
                </c:pt>
                <c:pt idx="2487">
                  <c:v>74</c:v>
                </c:pt>
                <c:pt idx="2488">
                  <c:v>70</c:v>
                </c:pt>
                <c:pt idx="2489">
                  <c:v>71</c:v>
                </c:pt>
                <c:pt idx="2490">
                  <c:v>85</c:v>
                </c:pt>
                <c:pt idx="2491">
                  <c:v>83</c:v>
                </c:pt>
                <c:pt idx="2492">
                  <c:v>69</c:v>
                </c:pt>
                <c:pt idx="2493">
                  <c:v>71</c:v>
                </c:pt>
                <c:pt idx="2494">
                  <c:v>69</c:v>
                </c:pt>
                <c:pt idx="2495">
                  <c:v>64</c:v>
                </c:pt>
                <c:pt idx="2496">
                  <c:v>69</c:v>
                </c:pt>
                <c:pt idx="2497">
                  <c:v>88</c:v>
                </c:pt>
                <c:pt idx="2498">
                  <c:v>95</c:v>
                </c:pt>
                <c:pt idx="2499">
                  <c:v>100</c:v>
                </c:pt>
                <c:pt idx="2500">
                  <c:v>93</c:v>
                </c:pt>
                <c:pt idx="2501">
                  <c:v>96</c:v>
                </c:pt>
                <c:pt idx="2502">
                  <c:v>76</c:v>
                </c:pt>
                <c:pt idx="2503">
                  <c:v>76</c:v>
                </c:pt>
                <c:pt idx="2504">
                  <c:v>103</c:v>
                </c:pt>
                <c:pt idx="2505">
                  <c:v>86</c:v>
                </c:pt>
                <c:pt idx="2506">
                  <c:v>77</c:v>
                </c:pt>
                <c:pt idx="2507">
                  <c:v>95</c:v>
                </c:pt>
                <c:pt idx="2508">
                  <c:v>113</c:v>
                </c:pt>
                <c:pt idx="2509">
                  <c:v>106</c:v>
                </c:pt>
                <c:pt idx="2510">
                  <c:v>83</c:v>
                </c:pt>
                <c:pt idx="2511">
                  <c:v>87</c:v>
                </c:pt>
                <c:pt idx="2512">
                  <c:v>87</c:v>
                </c:pt>
                <c:pt idx="2513">
                  <c:v>114</c:v>
                </c:pt>
                <c:pt idx="2514">
                  <c:v>99</c:v>
                </c:pt>
                <c:pt idx="2515">
                  <c:v>94</c:v>
                </c:pt>
                <c:pt idx="2516">
                  <c:v>103</c:v>
                </c:pt>
                <c:pt idx="2517">
                  <c:v>55</c:v>
                </c:pt>
                <c:pt idx="2518">
                  <c:v>78</c:v>
                </c:pt>
                <c:pt idx="2519">
                  <c:v>96</c:v>
                </c:pt>
                <c:pt idx="2520">
                  <c:v>93</c:v>
                </c:pt>
                <c:pt idx="2521">
                  <c:v>107</c:v>
                </c:pt>
                <c:pt idx="2522">
                  <c:v>93</c:v>
                </c:pt>
                <c:pt idx="2523">
                  <c:v>72</c:v>
                </c:pt>
                <c:pt idx="2524">
                  <c:v>62</c:v>
                </c:pt>
                <c:pt idx="2525">
                  <c:v>74</c:v>
                </c:pt>
                <c:pt idx="2526">
                  <c:v>74</c:v>
                </c:pt>
                <c:pt idx="2527">
                  <c:v>88</c:v>
                </c:pt>
                <c:pt idx="2528">
                  <c:v>115</c:v>
                </c:pt>
                <c:pt idx="2529">
                  <c:v>93</c:v>
                </c:pt>
                <c:pt idx="2530">
                  <c:v>74</c:v>
                </c:pt>
                <c:pt idx="2531">
                  <c:v>67</c:v>
                </c:pt>
                <c:pt idx="2532">
                  <c:v>80</c:v>
                </c:pt>
                <c:pt idx="2533">
                  <c:v>70</c:v>
                </c:pt>
                <c:pt idx="2534">
                  <c:v>88</c:v>
                </c:pt>
                <c:pt idx="2535">
                  <c:v>92</c:v>
                </c:pt>
                <c:pt idx="2536">
                  <c:v>83</c:v>
                </c:pt>
                <c:pt idx="2537">
                  <c:v>49</c:v>
                </c:pt>
                <c:pt idx="2538">
                  <c:v>43</c:v>
                </c:pt>
                <c:pt idx="2539">
                  <c:v>83</c:v>
                </c:pt>
                <c:pt idx="2540">
                  <c:v>80</c:v>
                </c:pt>
                <c:pt idx="2541">
                  <c:v>76</c:v>
                </c:pt>
                <c:pt idx="2542">
                  <c:v>77</c:v>
                </c:pt>
                <c:pt idx="2543">
                  <c:v>93</c:v>
                </c:pt>
                <c:pt idx="2544">
                  <c:v>72</c:v>
                </c:pt>
                <c:pt idx="2545">
                  <c:v>58</c:v>
                </c:pt>
                <c:pt idx="2546">
                  <c:v>81</c:v>
                </c:pt>
                <c:pt idx="2547">
                  <c:v>95</c:v>
                </c:pt>
                <c:pt idx="2548">
                  <c:v>91</c:v>
                </c:pt>
                <c:pt idx="2549">
                  <c:v>52</c:v>
                </c:pt>
                <c:pt idx="2550">
                  <c:v>73</c:v>
                </c:pt>
                <c:pt idx="2551">
                  <c:v>60</c:v>
                </c:pt>
                <c:pt idx="2552">
                  <c:v>56</c:v>
                </c:pt>
                <c:pt idx="2553">
                  <c:v>96</c:v>
                </c:pt>
                <c:pt idx="2554">
                  <c:v>100</c:v>
                </c:pt>
                <c:pt idx="2555">
                  <c:v>76</c:v>
                </c:pt>
                <c:pt idx="2556">
                  <c:v>93</c:v>
                </c:pt>
                <c:pt idx="2557">
                  <c:v>102</c:v>
                </c:pt>
                <c:pt idx="2558">
                  <c:v>82</c:v>
                </c:pt>
                <c:pt idx="2559">
                  <c:v>86</c:v>
                </c:pt>
                <c:pt idx="2560">
                  <c:v>107</c:v>
                </c:pt>
                <c:pt idx="2561">
                  <c:v>124</c:v>
                </c:pt>
                <c:pt idx="2562">
                  <c:v>107</c:v>
                </c:pt>
                <c:pt idx="2563">
                  <c:v>123</c:v>
                </c:pt>
                <c:pt idx="2564">
                  <c:v>107</c:v>
                </c:pt>
                <c:pt idx="2565">
                  <c:v>71</c:v>
                </c:pt>
                <c:pt idx="2566">
                  <c:v>60</c:v>
                </c:pt>
                <c:pt idx="2567">
                  <c:v>89</c:v>
                </c:pt>
                <c:pt idx="2568">
                  <c:v>107</c:v>
                </c:pt>
                <c:pt idx="2569">
                  <c:v>109</c:v>
                </c:pt>
                <c:pt idx="2570">
                  <c:v>83</c:v>
                </c:pt>
                <c:pt idx="2571">
                  <c:v>102</c:v>
                </c:pt>
                <c:pt idx="2572">
                  <c:v>88</c:v>
                </c:pt>
                <c:pt idx="2573">
                  <c:v>57</c:v>
                </c:pt>
                <c:pt idx="2574">
                  <c:v>74</c:v>
                </c:pt>
                <c:pt idx="2575">
                  <c:v>78</c:v>
                </c:pt>
                <c:pt idx="2576">
                  <c:v>88</c:v>
                </c:pt>
                <c:pt idx="2577">
                  <c:v>96</c:v>
                </c:pt>
                <c:pt idx="2578">
                  <c:v>87</c:v>
                </c:pt>
                <c:pt idx="2579">
                  <c:v>78</c:v>
                </c:pt>
                <c:pt idx="2580">
                  <c:v>74</c:v>
                </c:pt>
                <c:pt idx="2581">
                  <c:v>61</c:v>
                </c:pt>
                <c:pt idx="2582">
                  <c:v>42</c:v>
                </c:pt>
                <c:pt idx="2583">
                  <c:v>66</c:v>
                </c:pt>
                <c:pt idx="2584">
                  <c:v>65</c:v>
                </c:pt>
                <c:pt idx="2585">
                  <c:v>62</c:v>
                </c:pt>
                <c:pt idx="2586">
                  <c:v>37</c:v>
                </c:pt>
                <c:pt idx="2587">
                  <c:v>75</c:v>
                </c:pt>
                <c:pt idx="2588">
                  <c:v>63</c:v>
                </c:pt>
                <c:pt idx="2589">
                  <c:v>99</c:v>
                </c:pt>
                <c:pt idx="2590">
                  <c:v>123</c:v>
                </c:pt>
                <c:pt idx="2591">
                  <c:v>99</c:v>
                </c:pt>
                <c:pt idx="2592">
                  <c:v>104</c:v>
                </c:pt>
                <c:pt idx="2593">
                  <c:v>77</c:v>
                </c:pt>
                <c:pt idx="2594">
                  <c:v>84</c:v>
                </c:pt>
                <c:pt idx="2595">
                  <c:v>84</c:v>
                </c:pt>
                <c:pt idx="2596">
                  <c:v>94</c:v>
                </c:pt>
                <c:pt idx="2597">
                  <c:v>87</c:v>
                </c:pt>
                <c:pt idx="2598">
                  <c:v>98</c:v>
                </c:pt>
                <c:pt idx="2599">
                  <c:v>121</c:v>
                </c:pt>
                <c:pt idx="2600">
                  <c:v>92</c:v>
                </c:pt>
                <c:pt idx="2601">
                  <c:v>79</c:v>
                </c:pt>
                <c:pt idx="2602">
                  <c:v>88</c:v>
                </c:pt>
                <c:pt idx="2603">
                  <c:v>115</c:v>
                </c:pt>
                <c:pt idx="2604">
                  <c:v>130</c:v>
                </c:pt>
                <c:pt idx="2605">
                  <c:v>113</c:v>
                </c:pt>
                <c:pt idx="2606">
                  <c:v>104</c:v>
                </c:pt>
                <c:pt idx="2607">
                  <c:v>85</c:v>
                </c:pt>
                <c:pt idx="2608">
                  <c:v>73</c:v>
                </c:pt>
                <c:pt idx="2609">
                  <c:v>109</c:v>
                </c:pt>
                <c:pt idx="2610">
                  <c:v>95</c:v>
                </c:pt>
                <c:pt idx="2611">
                  <c:v>112</c:v>
                </c:pt>
                <c:pt idx="2612">
                  <c:v>114</c:v>
                </c:pt>
                <c:pt idx="2613">
                  <c:v>108</c:v>
                </c:pt>
                <c:pt idx="2614">
                  <c:v>64</c:v>
                </c:pt>
                <c:pt idx="2615">
                  <c:v>52</c:v>
                </c:pt>
                <c:pt idx="2616">
                  <c:v>110</c:v>
                </c:pt>
                <c:pt idx="2617">
                  <c:v>128</c:v>
                </c:pt>
                <c:pt idx="2618">
                  <c:v>127</c:v>
                </c:pt>
                <c:pt idx="2619">
                  <c:v>98</c:v>
                </c:pt>
                <c:pt idx="2620">
                  <c:v>110</c:v>
                </c:pt>
                <c:pt idx="2621">
                  <c:v>72</c:v>
                </c:pt>
                <c:pt idx="2622">
                  <c:v>76</c:v>
                </c:pt>
                <c:pt idx="2623">
                  <c:v>101</c:v>
                </c:pt>
                <c:pt idx="2624">
                  <c:v>101</c:v>
                </c:pt>
                <c:pt idx="2625">
                  <c:v>119</c:v>
                </c:pt>
                <c:pt idx="2626">
                  <c:v>147</c:v>
                </c:pt>
                <c:pt idx="2627">
                  <c:v>124</c:v>
                </c:pt>
                <c:pt idx="2628">
                  <c:v>79</c:v>
                </c:pt>
                <c:pt idx="2629">
                  <c:v>85</c:v>
                </c:pt>
                <c:pt idx="2630">
                  <c:v>125</c:v>
                </c:pt>
                <c:pt idx="2631">
                  <c:v>111</c:v>
                </c:pt>
                <c:pt idx="2632">
                  <c:v>107</c:v>
                </c:pt>
                <c:pt idx="2633">
                  <c:v>135</c:v>
                </c:pt>
                <c:pt idx="2634">
                  <c:v>117</c:v>
                </c:pt>
                <c:pt idx="2635">
                  <c:v>58</c:v>
                </c:pt>
                <c:pt idx="2636">
                  <c:v>85</c:v>
                </c:pt>
                <c:pt idx="2637">
                  <c:v>103</c:v>
                </c:pt>
                <c:pt idx="2638">
                  <c:v>118</c:v>
                </c:pt>
                <c:pt idx="2639">
                  <c:v>128</c:v>
                </c:pt>
                <c:pt idx="2640">
                  <c:v>118</c:v>
                </c:pt>
                <c:pt idx="2641">
                  <c:v>106</c:v>
                </c:pt>
                <c:pt idx="2642">
                  <c:v>89</c:v>
                </c:pt>
                <c:pt idx="2643">
                  <c:v>72</c:v>
                </c:pt>
                <c:pt idx="2644">
                  <c:v>99</c:v>
                </c:pt>
                <c:pt idx="2645">
                  <c:v>116</c:v>
                </c:pt>
                <c:pt idx="2646">
                  <c:v>99</c:v>
                </c:pt>
                <c:pt idx="2647">
                  <c:v>119</c:v>
                </c:pt>
                <c:pt idx="2648">
                  <c:v>105</c:v>
                </c:pt>
                <c:pt idx="2649">
                  <c:v>104</c:v>
                </c:pt>
                <c:pt idx="2650">
                  <c:v>87</c:v>
                </c:pt>
                <c:pt idx="2651">
                  <c:v>112</c:v>
                </c:pt>
                <c:pt idx="2652">
                  <c:v>99</c:v>
                </c:pt>
                <c:pt idx="2653">
                  <c:v>109</c:v>
                </c:pt>
                <c:pt idx="2654">
                  <c:v>129</c:v>
                </c:pt>
                <c:pt idx="2655">
                  <c:v>154</c:v>
                </c:pt>
                <c:pt idx="2656">
                  <c:v>142</c:v>
                </c:pt>
                <c:pt idx="2657">
                  <c:v>95</c:v>
                </c:pt>
                <c:pt idx="2658">
                  <c:v>116</c:v>
                </c:pt>
                <c:pt idx="2659">
                  <c:v>113</c:v>
                </c:pt>
                <c:pt idx="2660">
                  <c:v>132</c:v>
                </c:pt>
                <c:pt idx="2661">
                  <c:v>96</c:v>
                </c:pt>
                <c:pt idx="2662">
                  <c:v>130</c:v>
                </c:pt>
                <c:pt idx="2663">
                  <c:v>116</c:v>
                </c:pt>
                <c:pt idx="2664">
                  <c:v>115</c:v>
                </c:pt>
                <c:pt idx="2665">
                  <c:v>157</c:v>
                </c:pt>
                <c:pt idx="2666">
                  <c:v>155</c:v>
                </c:pt>
                <c:pt idx="2667">
                  <c:v>162</c:v>
                </c:pt>
                <c:pt idx="2668">
                  <c:v>152</c:v>
                </c:pt>
                <c:pt idx="2669">
                  <c:v>138</c:v>
                </c:pt>
                <c:pt idx="2670">
                  <c:v>130</c:v>
                </c:pt>
                <c:pt idx="2671">
                  <c:v>109</c:v>
                </c:pt>
                <c:pt idx="2672">
                  <c:v>128</c:v>
                </c:pt>
                <c:pt idx="2673">
                  <c:v>119</c:v>
                </c:pt>
                <c:pt idx="2674">
                  <c:v>130</c:v>
                </c:pt>
                <c:pt idx="2675">
                  <c:v>99</c:v>
                </c:pt>
                <c:pt idx="2676">
                  <c:v>112</c:v>
                </c:pt>
                <c:pt idx="2677">
                  <c:v>96</c:v>
                </c:pt>
                <c:pt idx="2678">
                  <c:v>96</c:v>
                </c:pt>
                <c:pt idx="2679">
                  <c:v>132</c:v>
                </c:pt>
                <c:pt idx="2680">
                  <c:v>132</c:v>
                </c:pt>
                <c:pt idx="2681">
                  <c:v>131</c:v>
                </c:pt>
                <c:pt idx="2682">
                  <c:v>125</c:v>
                </c:pt>
                <c:pt idx="2683">
                  <c:v>137</c:v>
                </c:pt>
                <c:pt idx="2684">
                  <c:v>109</c:v>
                </c:pt>
                <c:pt idx="2685">
                  <c:v>88</c:v>
                </c:pt>
                <c:pt idx="2686">
                  <c:v>77</c:v>
                </c:pt>
                <c:pt idx="2687">
                  <c:v>118</c:v>
                </c:pt>
                <c:pt idx="2688">
                  <c:v>94</c:v>
                </c:pt>
                <c:pt idx="2689">
                  <c:v>119</c:v>
                </c:pt>
                <c:pt idx="2690">
                  <c:v>98</c:v>
                </c:pt>
                <c:pt idx="2691">
                  <c:v>72</c:v>
                </c:pt>
                <c:pt idx="2692">
                  <c:v>70</c:v>
                </c:pt>
                <c:pt idx="2693">
                  <c:v>88</c:v>
                </c:pt>
                <c:pt idx="2694">
                  <c:v>93</c:v>
                </c:pt>
                <c:pt idx="2695">
                  <c:v>100</c:v>
                </c:pt>
                <c:pt idx="2696">
                  <c:v>101</c:v>
                </c:pt>
                <c:pt idx="2697">
                  <c:v>90</c:v>
                </c:pt>
                <c:pt idx="2698">
                  <c:v>74</c:v>
                </c:pt>
                <c:pt idx="2699">
                  <c:v>65</c:v>
                </c:pt>
                <c:pt idx="2700">
                  <c:v>96</c:v>
                </c:pt>
                <c:pt idx="2701">
                  <c:v>126</c:v>
                </c:pt>
                <c:pt idx="2702">
                  <c:v>117</c:v>
                </c:pt>
                <c:pt idx="2703">
                  <c:v>123</c:v>
                </c:pt>
                <c:pt idx="2704">
                  <c:v>122</c:v>
                </c:pt>
                <c:pt idx="2705">
                  <c:v>97</c:v>
                </c:pt>
                <c:pt idx="2706">
                  <c:v>75</c:v>
                </c:pt>
                <c:pt idx="2707">
                  <c:v>109</c:v>
                </c:pt>
                <c:pt idx="2708">
                  <c:v>143</c:v>
                </c:pt>
                <c:pt idx="2709">
                  <c:v>140</c:v>
                </c:pt>
                <c:pt idx="2710">
                  <c:v>135</c:v>
                </c:pt>
                <c:pt idx="2711">
                  <c:v>129</c:v>
                </c:pt>
                <c:pt idx="2712">
                  <c:v>98</c:v>
                </c:pt>
                <c:pt idx="2713">
                  <c:v>107</c:v>
                </c:pt>
                <c:pt idx="2714">
                  <c:v>125</c:v>
                </c:pt>
                <c:pt idx="2715">
                  <c:v>140</c:v>
                </c:pt>
                <c:pt idx="2716">
                  <c:v>150</c:v>
                </c:pt>
                <c:pt idx="2717">
                  <c:v>108</c:v>
                </c:pt>
                <c:pt idx="2718">
                  <c:v>131</c:v>
                </c:pt>
                <c:pt idx="2719">
                  <c:v>133</c:v>
                </c:pt>
                <c:pt idx="2720">
                  <c:v>106</c:v>
                </c:pt>
                <c:pt idx="2721">
                  <c:v>111</c:v>
                </c:pt>
                <c:pt idx="2722">
                  <c:v>167</c:v>
                </c:pt>
                <c:pt idx="2723">
                  <c:v>152</c:v>
                </c:pt>
                <c:pt idx="2724">
                  <c:v>171</c:v>
                </c:pt>
                <c:pt idx="2725">
                  <c:v>156</c:v>
                </c:pt>
                <c:pt idx="2726">
                  <c:v>128</c:v>
                </c:pt>
                <c:pt idx="2727">
                  <c:v>95</c:v>
                </c:pt>
                <c:pt idx="2728">
                  <c:v>130</c:v>
                </c:pt>
                <c:pt idx="2729">
                  <c:v>137</c:v>
                </c:pt>
                <c:pt idx="2730">
                  <c:v>131</c:v>
                </c:pt>
                <c:pt idx="2731">
                  <c:v>139</c:v>
                </c:pt>
                <c:pt idx="2732">
                  <c:v>146</c:v>
                </c:pt>
                <c:pt idx="2733">
                  <c:v>130</c:v>
                </c:pt>
                <c:pt idx="2734">
                  <c:v>114</c:v>
                </c:pt>
                <c:pt idx="2735">
                  <c:v>114</c:v>
                </c:pt>
                <c:pt idx="2736">
                  <c:v>131</c:v>
                </c:pt>
                <c:pt idx="2737">
                  <c:v>140</c:v>
                </c:pt>
                <c:pt idx="2738">
                  <c:v>161</c:v>
                </c:pt>
                <c:pt idx="2739">
                  <c:v>139</c:v>
                </c:pt>
                <c:pt idx="2740">
                  <c:v>143</c:v>
                </c:pt>
                <c:pt idx="2741">
                  <c:v>94</c:v>
                </c:pt>
                <c:pt idx="2742">
                  <c:v>121</c:v>
                </c:pt>
                <c:pt idx="2743">
                  <c:v>148</c:v>
                </c:pt>
                <c:pt idx="2744">
                  <c:v>130</c:v>
                </c:pt>
                <c:pt idx="2745">
                  <c:v>134</c:v>
                </c:pt>
                <c:pt idx="2746">
                  <c:v>127</c:v>
                </c:pt>
                <c:pt idx="2747">
                  <c:v>122</c:v>
                </c:pt>
                <c:pt idx="2748">
                  <c:v>98</c:v>
                </c:pt>
                <c:pt idx="2749">
                  <c:v>129</c:v>
                </c:pt>
                <c:pt idx="2750">
                  <c:v>120</c:v>
                </c:pt>
                <c:pt idx="2751">
                  <c:v>118</c:v>
                </c:pt>
                <c:pt idx="2752">
                  <c:v>120</c:v>
                </c:pt>
                <c:pt idx="2753">
                  <c:v>118</c:v>
                </c:pt>
                <c:pt idx="2754">
                  <c:v>120</c:v>
                </c:pt>
                <c:pt idx="2755">
                  <c:v>108</c:v>
                </c:pt>
                <c:pt idx="2756">
                  <c:v>125</c:v>
                </c:pt>
                <c:pt idx="2757">
                  <c:v>126</c:v>
                </c:pt>
                <c:pt idx="2758">
                  <c:v>120</c:v>
                </c:pt>
                <c:pt idx="2759">
                  <c:v>133</c:v>
                </c:pt>
                <c:pt idx="2760">
                  <c:v>150</c:v>
                </c:pt>
                <c:pt idx="2761">
                  <c:v>140</c:v>
                </c:pt>
                <c:pt idx="2762">
                  <c:v>130</c:v>
                </c:pt>
                <c:pt idx="2763">
                  <c:v>155</c:v>
                </c:pt>
                <c:pt idx="2764">
                  <c:v>165</c:v>
                </c:pt>
                <c:pt idx="2765">
                  <c:v>154</c:v>
                </c:pt>
                <c:pt idx="2766">
                  <c:v>151</c:v>
                </c:pt>
                <c:pt idx="2767">
                  <c:v>171</c:v>
                </c:pt>
                <c:pt idx="2768">
                  <c:v>126</c:v>
                </c:pt>
                <c:pt idx="2769">
                  <c:v>118</c:v>
                </c:pt>
                <c:pt idx="2770">
                  <c:v>151</c:v>
                </c:pt>
                <c:pt idx="2771">
                  <c:v>143</c:v>
                </c:pt>
                <c:pt idx="2772">
                  <c:v>97</c:v>
                </c:pt>
                <c:pt idx="2773">
                  <c:v>130</c:v>
                </c:pt>
                <c:pt idx="2774">
                  <c:v>107</c:v>
                </c:pt>
                <c:pt idx="2775">
                  <c:v>102</c:v>
                </c:pt>
                <c:pt idx="2776">
                  <c:v>99</c:v>
                </c:pt>
                <c:pt idx="2777">
                  <c:v>122</c:v>
                </c:pt>
                <c:pt idx="2778">
                  <c:v>143</c:v>
                </c:pt>
                <c:pt idx="2779">
                  <c:v>132</c:v>
                </c:pt>
                <c:pt idx="2780">
                  <c:v>129</c:v>
                </c:pt>
                <c:pt idx="2781">
                  <c:v>125</c:v>
                </c:pt>
                <c:pt idx="2782">
                  <c:v>139</c:v>
                </c:pt>
                <c:pt idx="2783">
                  <c:v>116</c:v>
                </c:pt>
                <c:pt idx="2784">
                  <c:v>120</c:v>
                </c:pt>
                <c:pt idx="2785">
                  <c:v>132</c:v>
                </c:pt>
                <c:pt idx="2786">
                  <c:v>143</c:v>
                </c:pt>
                <c:pt idx="2787">
                  <c:v>121</c:v>
                </c:pt>
                <c:pt idx="2788">
                  <c:v>137</c:v>
                </c:pt>
                <c:pt idx="2789">
                  <c:v>129</c:v>
                </c:pt>
                <c:pt idx="2790">
                  <c:v>136</c:v>
                </c:pt>
                <c:pt idx="2791">
                  <c:v>160</c:v>
                </c:pt>
                <c:pt idx="2792">
                  <c:v>153</c:v>
                </c:pt>
                <c:pt idx="2793">
                  <c:v>159</c:v>
                </c:pt>
                <c:pt idx="2794">
                  <c:v>147</c:v>
                </c:pt>
                <c:pt idx="2795">
                  <c:v>159</c:v>
                </c:pt>
                <c:pt idx="2796">
                  <c:v>157</c:v>
                </c:pt>
                <c:pt idx="2797">
                  <c:v>139</c:v>
                </c:pt>
                <c:pt idx="2798">
                  <c:v>137</c:v>
                </c:pt>
                <c:pt idx="2799">
                  <c:v>161</c:v>
                </c:pt>
                <c:pt idx="2800">
                  <c:v>150</c:v>
                </c:pt>
                <c:pt idx="2801">
                  <c:v>137</c:v>
                </c:pt>
                <c:pt idx="2802">
                  <c:v>138</c:v>
                </c:pt>
                <c:pt idx="2803">
                  <c:v>145</c:v>
                </c:pt>
                <c:pt idx="2804">
                  <c:v>131</c:v>
                </c:pt>
                <c:pt idx="2805">
                  <c:v>146</c:v>
                </c:pt>
                <c:pt idx="2806">
                  <c:v>143</c:v>
                </c:pt>
                <c:pt idx="2807">
                  <c:v>154</c:v>
                </c:pt>
                <c:pt idx="2808">
                  <c:v>151</c:v>
                </c:pt>
                <c:pt idx="2809">
                  <c:v>134</c:v>
                </c:pt>
                <c:pt idx="2810">
                  <c:v>105</c:v>
                </c:pt>
                <c:pt idx="2811">
                  <c:v>97</c:v>
                </c:pt>
                <c:pt idx="2812">
                  <c:v>131</c:v>
                </c:pt>
                <c:pt idx="2813">
                  <c:v>135</c:v>
                </c:pt>
                <c:pt idx="2814">
                  <c:v>163</c:v>
                </c:pt>
                <c:pt idx="2815">
                  <c:v>169</c:v>
                </c:pt>
                <c:pt idx="2816">
                  <c:v>154</c:v>
                </c:pt>
                <c:pt idx="2817">
                  <c:v>127</c:v>
                </c:pt>
                <c:pt idx="2818">
                  <c:v>129</c:v>
                </c:pt>
                <c:pt idx="2819">
                  <c:v>145</c:v>
                </c:pt>
                <c:pt idx="2820">
                  <c:v>134</c:v>
                </c:pt>
                <c:pt idx="2821">
                  <c:v>147</c:v>
                </c:pt>
                <c:pt idx="2822">
                  <c:v>167</c:v>
                </c:pt>
                <c:pt idx="2823">
                  <c:v>171</c:v>
                </c:pt>
                <c:pt idx="2824">
                  <c:v>154</c:v>
                </c:pt>
                <c:pt idx="2825">
                  <c:v>150</c:v>
                </c:pt>
                <c:pt idx="2826">
                  <c:v>161</c:v>
                </c:pt>
                <c:pt idx="2827">
                  <c:v>184</c:v>
                </c:pt>
                <c:pt idx="2828">
                  <c:v>160</c:v>
                </c:pt>
                <c:pt idx="2829">
                  <c:v>171</c:v>
                </c:pt>
                <c:pt idx="2830">
                  <c:v>163</c:v>
                </c:pt>
                <c:pt idx="2831">
                  <c:v>170</c:v>
                </c:pt>
                <c:pt idx="2832">
                  <c:v>112</c:v>
                </c:pt>
                <c:pt idx="2833">
                  <c:v>107</c:v>
                </c:pt>
                <c:pt idx="2834">
                  <c:v>135</c:v>
                </c:pt>
                <c:pt idx="2835">
                  <c:v>143</c:v>
                </c:pt>
                <c:pt idx="2836">
                  <c:v>143</c:v>
                </c:pt>
                <c:pt idx="2837">
                  <c:v>137</c:v>
                </c:pt>
                <c:pt idx="2838">
                  <c:v>111</c:v>
                </c:pt>
                <c:pt idx="2839">
                  <c:v>91</c:v>
                </c:pt>
                <c:pt idx="2840">
                  <c:v>113</c:v>
                </c:pt>
                <c:pt idx="2841">
                  <c:v>145</c:v>
                </c:pt>
                <c:pt idx="2842">
                  <c:v>135</c:v>
                </c:pt>
                <c:pt idx="2843">
                  <c:v>149</c:v>
                </c:pt>
                <c:pt idx="2844">
                  <c:v>157</c:v>
                </c:pt>
                <c:pt idx="2845">
                  <c:v>128</c:v>
                </c:pt>
                <c:pt idx="2846">
                  <c:v>122</c:v>
                </c:pt>
                <c:pt idx="2847">
                  <c:v>187</c:v>
                </c:pt>
                <c:pt idx="2848">
                  <c:v>179</c:v>
                </c:pt>
                <c:pt idx="2849">
                  <c:v>163</c:v>
                </c:pt>
                <c:pt idx="2850">
                  <c:v>148</c:v>
                </c:pt>
                <c:pt idx="2851">
                  <c:v>151</c:v>
                </c:pt>
                <c:pt idx="2852">
                  <c:v>117</c:v>
                </c:pt>
                <c:pt idx="2853">
                  <c:v>87</c:v>
                </c:pt>
                <c:pt idx="2854">
                  <c:v>168</c:v>
                </c:pt>
                <c:pt idx="2855">
                  <c:v>161</c:v>
                </c:pt>
                <c:pt idx="2856">
                  <c:v>137</c:v>
                </c:pt>
                <c:pt idx="2857">
                  <c:v>148</c:v>
                </c:pt>
                <c:pt idx="2858">
                  <c:v>158</c:v>
                </c:pt>
                <c:pt idx="2859">
                  <c:v>133</c:v>
                </c:pt>
                <c:pt idx="2860">
                  <c:v>133</c:v>
                </c:pt>
                <c:pt idx="2861">
                  <c:v>166</c:v>
                </c:pt>
                <c:pt idx="2862">
                  <c:v>187</c:v>
                </c:pt>
                <c:pt idx="2863">
                  <c:v>193</c:v>
                </c:pt>
                <c:pt idx="2864">
                  <c:v>171</c:v>
                </c:pt>
                <c:pt idx="2865">
                  <c:v>131</c:v>
                </c:pt>
                <c:pt idx="2866">
                  <c:v>149</c:v>
                </c:pt>
                <c:pt idx="2867">
                  <c:v>145</c:v>
                </c:pt>
                <c:pt idx="2868">
                  <c:v>176</c:v>
                </c:pt>
                <c:pt idx="2869">
                  <c:v>148</c:v>
                </c:pt>
                <c:pt idx="2870">
                  <c:v>151</c:v>
                </c:pt>
                <c:pt idx="2871">
                  <c:v>149</c:v>
                </c:pt>
                <c:pt idx="2872">
                  <c:v>137</c:v>
                </c:pt>
                <c:pt idx="2873">
                  <c:v>105</c:v>
                </c:pt>
                <c:pt idx="2874">
                  <c:v>116</c:v>
                </c:pt>
                <c:pt idx="2875">
                  <c:v>152</c:v>
                </c:pt>
                <c:pt idx="2876">
                  <c:v>118</c:v>
                </c:pt>
                <c:pt idx="2877">
                  <c:v>139</c:v>
                </c:pt>
                <c:pt idx="2878">
                  <c:v>112</c:v>
                </c:pt>
                <c:pt idx="2879">
                  <c:v>120</c:v>
                </c:pt>
                <c:pt idx="2880">
                  <c:v>99</c:v>
                </c:pt>
                <c:pt idx="2881">
                  <c:v>121</c:v>
                </c:pt>
                <c:pt idx="2882">
                  <c:v>113</c:v>
                </c:pt>
                <c:pt idx="2883">
                  <c:v>140</c:v>
                </c:pt>
                <c:pt idx="2884">
                  <c:v>146</c:v>
                </c:pt>
                <c:pt idx="2885">
                  <c:v>159</c:v>
                </c:pt>
                <c:pt idx="2886">
                  <c:v>132</c:v>
                </c:pt>
                <c:pt idx="2887">
                  <c:v>138</c:v>
                </c:pt>
                <c:pt idx="2888">
                  <c:v>152</c:v>
                </c:pt>
                <c:pt idx="2889">
                  <c:v>171</c:v>
                </c:pt>
                <c:pt idx="2890">
                  <c:v>189</c:v>
                </c:pt>
                <c:pt idx="2891">
                  <c:v>149</c:v>
                </c:pt>
                <c:pt idx="2892">
                  <c:v>101</c:v>
                </c:pt>
                <c:pt idx="2893">
                  <c:v>115</c:v>
                </c:pt>
                <c:pt idx="2894">
                  <c:v>132</c:v>
                </c:pt>
                <c:pt idx="2895">
                  <c:v>129</c:v>
                </c:pt>
                <c:pt idx="2896">
                  <c:v>132</c:v>
                </c:pt>
                <c:pt idx="2897">
                  <c:v>112</c:v>
                </c:pt>
                <c:pt idx="2898">
                  <c:v>108</c:v>
                </c:pt>
                <c:pt idx="2899">
                  <c:v>107</c:v>
                </c:pt>
                <c:pt idx="2900">
                  <c:v>121</c:v>
                </c:pt>
                <c:pt idx="2901">
                  <c:v>115</c:v>
                </c:pt>
                <c:pt idx="2902">
                  <c:v>118</c:v>
                </c:pt>
                <c:pt idx="2903">
                  <c:v>133</c:v>
                </c:pt>
                <c:pt idx="2904">
                  <c:v>122</c:v>
                </c:pt>
                <c:pt idx="2905">
                  <c:v>120</c:v>
                </c:pt>
                <c:pt idx="2906">
                  <c:v>97</c:v>
                </c:pt>
                <c:pt idx="2907">
                  <c:v>134</c:v>
                </c:pt>
                <c:pt idx="2908">
                  <c:v>101</c:v>
                </c:pt>
                <c:pt idx="2909">
                  <c:v>82</c:v>
                </c:pt>
                <c:pt idx="2910">
                  <c:v>103</c:v>
                </c:pt>
                <c:pt idx="2911">
                  <c:v>107</c:v>
                </c:pt>
                <c:pt idx="2912">
                  <c:v>83</c:v>
                </c:pt>
                <c:pt idx="2913">
                  <c:v>94</c:v>
                </c:pt>
                <c:pt idx="2914">
                  <c:v>86</c:v>
                </c:pt>
                <c:pt idx="2915">
                  <c:v>73</c:v>
                </c:pt>
                <c:pt idx="2916">
                  <c:v>83</c:v>
                </c:pt>
                <c:pt idx="2917">
                  <c:v>105</c:v>
                </c:pt>
                <c:pt idx="2918">
                  <c:v>115</c:v>
                </c:pt>
                <c:pt idx="2919">
                  <c:v>110</c:v>
                </c:pt>
                <c:pt idx="2920">
                  <c:v>88</c:v>
                </c:pt>
                <c:pt idx="2921">
                  <c:v>89</c:v>
                </c:pt>
                <c:pt idx="2922">
                  <c:v>75</c:v>
                </c:pt>
                <c:pt idx="2923">
                  <c:v>59</c:v>
                </c:pt>
                <c:pt idx="2924">
                  <c:v>73</c:v>
                </c:pt>
                <c:pt idx="2925">
                  <c:v>89</c:v>
                </c:pt>
                <c:pt idx="2926">
                  <c:v>102</c:v>
                </c:pt>
                <c:pt idx="2927">
                  <c:v>100</c:v>
                </c:pt>
                <c:pt idx="2928">
                  <c:v>90</c:v>
                </c:pt>
                <c:pt idx="2929">
                  <c:v>114</c:v>
                </c:pt>
                <c:pt idx="2930">
                  <c:v>78</c:v>
                </c:pt>
                <c:pt idx="2931">
                  <c:v>102</c:v>
                </c:pt>
                <c:pt idx="2932">
                  <c:v>143</c:v>
                </c:pt>
                <c:pt idx="2933">
                  <c:v>136</c:v>
                </c:pt>
                <c:pt idx="2934">
                  <c:v>95</c:v>
                </c:pt>
                <c:pt idx="2935">
                  <c:v>137</c:v>
                </c:pt>
                <c:pt idx="2936">
                  <c:v>97</c:v>
                </c:pt>
                <c:pt idx="2937">
                  <c:v>77</c:v>
                </c:pt>
                <c:pt idx="2938">
                  <c:v>97</c:v>
                </c:pt>
                <c:pt idx="2939">
                  <c:v>89</c:v>
                </c:pt>
                <c:pt idx="2940">
                  <c:v>87</c:v>
                </c:pt>
                <c:pt idx="2941">
                  <c:v>113</c:v>
                </c:pt>
                <c:pt idx="2942">
                  <c:v>122</c:v>
                </c:pt>
                <c:pt idx="2943">
                  <c:v>84</c:v>
                </c:pt>
                <c:pt idx="2944">
                  <c:v>73</c:v>
                </c:pt>
                <c:pt idx="2945">
                  <c:v>69</c:v>
                </c:pt>
                <c:pt idx="2946">
                  <c:v>96</c:v>
                </c:pt>
                <c:pt idx="2947">
                  <c:v>115</c:v>
                </c:pt>
                <c:pt idx="2948">
                  <c:v>135</c:v>
                </c:pt>
                <c:pt idx="2949">
                  <c:v>70</c:v>
                </c:pt>
                <c:pt idx="2950">
                  <c:v>84</c:v>
                </c:pt>
                <c:pt idx="2951">
                  <c:v>66</c:v>
                </c:pt>
                <c:pt idx="2952">
                  <c:v>89</c:v>
                </c:pt>
                <c:pt idx="2953">
                  <c:v>94</c:v>
                </c:pt>
                <c:pt idx="2954">
                  <c:v>90</c:v>
                </c:pt>
                <c:pt idx="2955">
                  <c:v>120</c:v>
                </c:pt>
                <c:pt idx="2956">
                  <c:v>132</c:v>
                </c:pt>
                <c:pt idx="2957">
                  <c:v>96</c:v>
                </c:pt>
                <c:pt idx="2958">
                  <c:v>95</c:v>
                </c:pt>
                <c:pt idx="2959">
                  <c:v>102</c:v>
                </c:pt>
                <c:pt idx="2960">
                  <c:v>93</c:v>
                </c:pt>
                <c:pt idx="2961">
                  <c:v>103</c:v>
                </c:pt>
                <c:pt idx="2962">
                  <c:v>94</c:v>
                </c:pt>
                <c:pt idx="2963">
                  <c:v>103</c:v>
                </c:pt>
                <c:pt idx="2964">
                  <c:v>81</c:v>
                </c:pt>
                <c:pt idx="2965">
                  <c:v>66</c:v>
                </c:pt>
                <c:pt idx="2966">
                  <c:v>114</c:v>
                </c:pt>
                <c:pt idx="2967">
                  <c:v>106</c:v>
                </c:pt>
                <c:pt idx="2968">
                  <c:v>112</c:v>
                </c:pt>
                <c:pt idx="2969">
                  <c:v>106</c:v>
                </c:pt>
                <c:pt idx="2970">
                  <c:v>95</c:v>
                </c:pt>
                <c:pt idx="2971">
                  <c:v>118</c:v>
                </c:pt>
                <c:pt idx="2972">
                  <c:v>125</c:v>
                </c:pt>
                <c:pt idx="2973">
                  <c:v>106</c:v>
                </c:pt>
                <c:pt idx="2974">
                  <c:v>107</c:v>
                </c:pt>
                <c:pt idx="2975">
                  <c:v>140</c:v>
                </c:pt>
                <c:pt idx="2976">
                  <c:v>139</c:v>
                </c:pt>
                <c:pt idx="2977">
                  <c:v>116</c:v>
                </c:pt>
                <c:pt idx="2978">
                  <c:v>91</c:v>
                </c:pt>
                <c:pt idx="2979">
                  <c:v>83</c:v>
                </c:pt>
                <c:pt idx="2980">
                  <c:v>129</c:v>
                </c:pt>
                <c:pt idx="2981">
                  <c:v>172</c:v>
                </c:pt>
                <c:pt idx="2982">
                  <c:v>113</c:v>
                </c:pt>
                <c:pt idx="2983">
                  <c:v>123</c:v>
                </c:pt>
                <c:pt idx="2984">
                  <c:v>105</c:v>
                </c:pt>
                <c:pt idx="2985">
                  <c:v>131</c:v>
                </c:pt>
                <c:pt idx="2986">
                  <c:v>83</c:v>
                </c:pt>
                <c:pt idx="2987">
                  <c:v>124</c:v>
                </c:pt>
                <c:pt idx="2988">
                  <c:v>122</c:v>
                </c:pt>
                <c:pt idx="2989">
                  <c:v>134</c:v>
                </c:pt>
                <c:pt idx="2990">
                  <c:v>157</c:v>
                </c:pt>
                <c:pt idx="2991">
                  <c:v>144</c:v>
                </c:pt>
                <c:pt idx="2992">
                  <c:v>108</c:v>
                </c:pt>
                <c:pt idx="2993">
                  <c:v>62</c:v>
                </c:pt>
                <c:pt idx="2994">
                  <c:v>112</c:v>
                </c:pt>
                <c:pt idx="2995">
                  <c:v>153</c:v>
                </c:pt>
                <c:pt idx="2996">
                  <c:v>89</c:v>
                </c:pt>
                <c:pt idx="2997">
                  <c:v>110</c:v>
                </c:pt>
                <c:pt idx="2998">
                  <c:v>94</c:v>
                </c:pt>
                <c:pt idx="2999">
                  <c:v>95</c:v>
                </c:pt>
                <c:pt idx="3000">
                  <c:v>76</c:v>
                </c:pt>
                <c:pt idx="3001">
                  <c:v>99</c:v>
                </c:pt>
                <c:pt idx="3002">
                  <c:v>108</c:v>
                </c:pt>
                <c:pt idx="3003">
                  <c:v>93</c:v>
                </c:pt>
                <c:pt idx="3004">
                  <c:v>86</c:v>
                </c:pt>
                <c:pt idx="3005">
                  <c:v>107</c:v>
                </c:pt>
                <c:pt idx="3006">
                  <c:v>81</c:v>
                </c:pt>
                <c:pt idx="3007">
                  <c:v>78</c:v>
                </c:pt>
                <c:pt idx="3008">
                  <c:v>70</c:v>
                </c:pt>
                <c:pt idx="3009">
                  <c:v>77</c:v>
                </c:pt>
                <c:pt idx="3010">
                  <c:v>91</c:v>
                </c:pt>
                <c:pt idx="3011">
                  <c:v>115</c:v>
                </c:pt>
                <c:pt idx="3012">
                  <c:v>106</c:v>
                </c:pt>
                <c:pt idx="3013">
                  <c:v>84</c:v>
                </c:pt>
                <c:pt idx="3014">
                  <c:v>115</c:v>
                </c:pt>
                <c:pt idx="3015">
                  <c:v>100</c:v>
                </c:pt>
                <c:pt idx="3016">
                  <c:v>104</c:v>
                </c:pt>
                <c:pt idx="3017">
                  <c:v>121</c:v>
                </c:pt>
                <c:pt idx="3018">
                  <c:v>91</c:v>
                </c:pt>
                <c:pt idx="3019">
                  <c:v>108</c:v>
                </c:pt>
                <c:pt idx="3020">
                  <c:v>123</c:v>
                </c:pt>
                <c:pt idx="3021">
                  <c:v>65</c:v>
                </c:pt>
                <c:pt idx="3022">
                  <c:v>103</c:v>
                </c:pt>
                <c:pt idx="3023">
                  <c:v>123</c:v>
                </c:pt>
                <c:pt idx="3024">
                  <c:v>122</c:v>
                </c:pt>
                <c:pt idx="3025">
                  <c:v>99</c:v>
                </c:pt>
                <c:pt idx="3026">
                  <c:v>149</c:v>
                </c:pt>
                <c:pt idx="3027">
                  <c:v>97</c:v>
                </c:pt>
                <c:pt idx="3028">
                  <c:v>80</c:v>
                </c:pt>
                <c:pt idx="3029">
                  <c:v>101</c:v>
                </c:pt>
                <c:pt idx="3030">
                  <c:v>127</c:v>
                </c:pt>
                <c:pt idx="3031">
                  <c:v>100</c:v>
                </c:pt>
                <c:pt idx="3032">
                  <c:v>121</c:v>
                </c:pt>
                <c:pt idx="3033">
                  <c:v>109</c:v>
                </c:pt>
                <c:pt idx="3034">
                  <c:v>105</c:v>
                </c:pt>
                <c:pt idx="3035">
                  <c:v>115</c:v>
                </c:pt>
                <c:pt idx="3036">
                  <c:v>105</c:v>
                </c:pt>
                <c:pt idx="3037">
                  <c:v>105</c:v>
                </c:pt>
                <c:pt idx="3038">
                  <c:v>113</c:v>
                </c:pt>
                <c:pt idx="3039">
                  <c:v>111</c:v>
                </c:pt>
                <c:pt idx="3040">
                  <c:v>137</c:v>
                </c:pt>
                <c:pt idx="3041">
                  <c:v>83</c:v>
                </c:pt>
                <c:pt idx="3042">
                  <c:v>89</c:v>
                </c:pt>
                <c:pt idx="3043">
                  <c:v>104</c:v>
                </c:pt>
                <c:pt idx="3044">
                  <c:v>117</c:v>
                </c:pt>
                <c:pt idx="3045">
                  <c:v>112</c:v>
                </c:pt>
                <c:pt idx="3046">
                  <c:v>151</c:v>
                </c:pt>
                <c:pt idx="3047">
                  <c:v>104</c:v>
                </c:pt>
                <c:pt idx="3048">
                  <c:v>102</c:v>
                </c:pt>
                <c:pt idx="3049">
                  <c:v>81</c:v>
                </c:pt>
                <c:pt idx="3050">
                  <c:v>94</c:v>
                </c:pt>
                <c:pt idx="3051">
                  <c:v>125</c:v>
                </c:pt>
                <c:pt idx="3052">
                  <c:v>105</c:v>
                </c:pt>
                <c:pt idx="3053">
                  <c:v>115</c:v>
                </c:pt>
                <c:pt idx="3054">
                  <c:v>100</c:v>
                </c:pt>
                <c:pt idx="3055">
                  <c:v>72</c:v>
                </c:pt>
                <c:pt idx="3056">
                  <c:v>88</c:v>
                </c:pt>
                <c:pt idx="3057">
                  <c:v>78</c:v>
                </c:pt>
                <c:pt idx="3058">
                  <c:v>96</c:v>
                </c:pt>
                <c:pt idx="3059">
                  <c:v>90</c:v>
                </c:pt>
                <c:pt idx="3060">
                  <c:v>79</c:v>
                </c:pt>
                <c:pt idx="3061">
                  <c:v>79</c:v>
                </c:pt>
                <c:pt idx="3062">
                  <c:v>75</c:v>
                </c:pt>
                <c:pt idx="3063">
                  <c:v>87</c:v>
                </c:pt>
                <c:pt idx="3064">
                  <c:v>111</c:v>
                </c:pt>
                <c:pt idx="3065">
                  <c:v>95</c:v>
                </c:pt>
                <c:pt idx="3066">
                  <c:v>79</c:v>
                </c:pt>
                <c:pt idx="3067">
                  <c:v>123</c:v>
                </c:pt>
                <c:pt idx="3068">
                  <c:v>134</c:v>
                </c:pt>
                <c:pt idx="3069">
                  <c:v>123</c:v>
                </c:pt>
                <c:pt idx="3070">
                  <c:v>90</c:v>
                </c:pt>
                <c:pt idx="3071">
                  <c:v>111</c:v>
                </c:pt>
                <c:pt idx="3072">
                  <c:v>116</c:v>
                </c:pt>
                <c:pt idx="3073">
                  <c:v>116</c:v>
                </c:pt>
                <c:pt idx="3074">
                  <c:v>105</c:v>
                </c:pt>
                <c:pt idx="3075">
                  <c:v>110</c:v>
                </c:pt>
                <c:pt idx="3076">
                  <c:v>95</c:v>
                </c:pt>
                <c:pt idx="3077">
                  <c:v>75</c:v>
                </c:pt>
                <c:pt idx="3078">
                  <c:v>87</c:v>
                </c:pt>
                <c:pt idx="3079">
                  <c:v>102</c:v>
                </c:pt>
                <c:pt idx="3080">
                  <c:v>111</c:v>
                </c:pt>
                <c:pt idx="3081">
                  <c:v>112</c:v>
                </c:pt>
                <c:pt idx="3082">
                  <c:v>103</c:v>
                </c:pt>
                <c:pt idx="3083">
                  <c:v>71</c:v>
                </c:pt>
                <c:pt idx="3084">
                  <c:v>65</c:v>
                </c:pt>
                <c:pt idx="3085">
                  <c:v>97</c:v>
                </c:pt>
                <c:pt idx="3086">
                  <c:v>117</c:v>
                </c:pt>
                <c:pt idx="3087">
                  <c:v>113</c:v>
                </c:pt>
                <c:pt idx="3088">
                  <c:v>102</c:v>
                </c:pt>
                <c:pt idx="3089">
                  <c:v>88</c:v>
                </c:pt>
                <c:pt idx="3090">
                  <c:v>94</c:v>
                </c:pt>
                <c:pt idx="3091">
                  <c:v>99</c:v>
                </c:pt>
                <c:pt idx="3092">
                  <c:v>90</c:v>
                </c:pt>
                <c:pt idx="3093">
                  <c:v>123</c:v>
                </c:pt>
                <c:pt idx="3094">
                  <c:v>119</c:v>
                </c:pt>
                <c:pt idx="3095">
                  <c:v>97</c:v>
                </c:pt>
                <c:pt idx="3096">
                  <c:v>100</c:v>
                </c:pt>
                <c:pt idx="3097">
                  <c:v>77</c:v>
                </c:pt>
                <c:pt idx="3098">
                  <c:v>82</c:v>
                </c:pt>
                <c:pt idx="3099">
                  <c:v>90</c:v>
                </c:pt>
                <c:pt idx="3100">
                  <c:v>118</c:v>
                </c:pt>
                <c:pt idx="3101">
                  <c:v>98</c:v>
                </c:pt>
                <c:pt idx="3102">
                  <c:v>90</c:v>
                </c:pt>
                <c:pt idx="3103">
                  <c:v>81</c:v>
                </c:pt>
                <c:pt idx="3104">
                  <c:v>70</c:v>
                </c:pt>
                <c:pt idx="3105">
                  <c:v>84</c:v>
                </c:pt>
                <c:pt idx="3106">
                  <c:v>111</c:v>
                </c:pt>
                <c:pt idx="3107">
                  <c:v>95</c:v>
                </c:pt>
                <c:pt idx="3108">
                  <c:v>81</c:v>
                </c:pt>
                <c:pt idx="3109">
                  <c:v>115</c:v>
                </c:pt>
                <c:pt idx="3110">
                  <c:v>118</c:v>
                </c:pt>
                <c:pt idx="3111">
                  <c:v>115</c:v>
                </c:pt>
                <c:pt idx="3112">
                  <c:v>116</c:v>
                </c:pt>
                <c:pt idx="3113">
                  <c:v>103</c:v>
                </c:pt>
                <c:pt idx="3114">
                  <c:v>111</c:v>
                </c:pt>
                <c:pt idx="3115">
                  <c:v>117</c:v>
                </c:pt>
                <c:pt idx="3116">
                  <c:v>134</c:v>
                </c:pt>
                <c:pt idx="3117">
                  <c:v>104</c:v>
                </c:pt>
                <c:pt idx="3118">
                  <c:v>112</c:v>
                </c:pt>
                <c:pt idx="3119">
                  <c:v>89</c:v>
                </c:pt>
                <c:pt idx="3120">
                  <c:v>99</c:v>
                </c:pt>
                <c:pt idx="3121">
                  <c:v>131</c:v>
                </c:pt>
                <c:pt idx="3122">
                  <c:v>151</c:v>
                </c:pt>
                <c:pt idx="3123">
                  <c:v>143</c:v>
                </c:pt>
                <c:pt idx="3124">
                  <c:v>116</c:v>
                </c:pt>
                <c:pt idx="3125">
                  <c:v>106</c:v>
                </c:pt>
                <c:pt idx="3126">
                  <c:v>96</c:v>
                </c:pt>
                <c:pt idx="3127">
                  <c:v>97</c:v>
                </c:pt>
                <c:pt idx="3128">
                  <c:v>106</c:v>
                </c:pt>
                <c:pt idx="3129">
                  <c:v>95</c:v>
                </c:pt>
                <c:pt idx="3130">
                  <c:v>103</c:v>
                </c:pt>
                <c:pt idx="3131">
                  <c:v>117</c:v>
                </c:pt>
                <c:pt idx="3132">
                  <c:v>85</c:v>
                </c:pt>
                <c:pt idx="3133">
                  <c:v>81</c:v>
                </c:pt>
                <c:pt idx="3134">
                  <c:v>99</c:v>
                </c:pt>
                <c:pt idx="3135">
                  <c:v>93</c:v>
                </c:pt>
                <c:pt idx="3136">
                  <c:v>106</c:v>
                </c:pt>
                <c:pt idx="3137">
                  <c:v>94</c:v>
                </c:pt>
                <c:pt idx="3138">
                  <c:v>121</c:v>
                </c:pt>
                <c:pt idx="3139">
                  <c:v>93</c:v>
                </c:pt>
                <c:pt idx="3140">
                  <c:v>92</c:v>
                </c:pt>
                <c:pt idx="3141">
                  <c:v>107</c:v>
                </c:pt>
                <c:pt idx="3142">
                  <c:v>133</c:v>
                </c:pt>
                <c:pt idx="3143">
                  <c:v>128</c:v>
                </c:pt>
                <c:pt idx="3144">
                  <c:v>122</c:v>
                </c:pt>
                <c:pt idx="3145">
                  <c:v>121</c:v>
                </c:pt>
                <c:pt idx="3146">
                  <c:v>102</c:v>
                </c:pt>
                <c:pt idx="3147">
                  <c:v>83</c:v>
                </c:pt>
                <c:pt idx="3148">
                  <c:v>104</c:v>
                </c:pt>
                <c:pt idx="3149">
                  <c:v>134</c:v>
                </c:pt>
                <c:pt idx="3150">
                  <c:v>136</c:v>
                </c:pt>
                <c:pt idx="3151">
                  <c:v>119</c:v>
                </c:pt>
                <c:pt idx="3152">
                  <c:v>130</c:v>
                </c:pt>
                <c:pt idx="3153">
                  <c:v>115</c:v>
                </c:pt>
                <c:pt idx="3154">
                  <c:v>128</c:v>
                </c:pt>
                <c:pt idx="3155">
                  <c:v>131</c:v>
                </c:pt>
                <c:pt idx="3156">
                  <c:v>114</c:v>
                </c:pt>
                <c:pt idx="3157">
                  <c:v>127</c:v>
                </c:pt>
                <c:pt idx="3158">
                  <c:v>118</c:v>
                </c:pt>
                <c:pt idx="3159">
                  <c:v>125</c:v>
                </c:pt>
                <c:pt idx="3160">
                  <c:v>109</c:v>
                </c:pt>
                <c:pt idx="3161">
                  <c:v>107</c:v>
                </c:pt>
                <c:pt idx="3162">
                  <c:v>147</c:v>
                </c:pt>
                <c:pt idx="3163">
                  <c:v>146</c:v>
                </c:pt>
                <c:pt idx="3164">
                  <c:v>131</c:v>
                </c:pt>
                <c:pt idx="3165">
                  <c:v>149</c:v>
                </c:pt>
                <c:pt idx="3166">
                  <c:v>163</c:v>
                </c:pt>
                <c:pt idx="3167">
                  <c:v>125</c:v>
                </c:pt>
                <c:pt idx="3168">
                  <c:v>100</c:v>
                </c:pt>
                <c:pt idx="3169">
                  <c:v>125</c:v>
                </c:pt>
                <c:pt idx="3170">
                  <c:v>145</c:v>
                </c:pt>
                <c:pt idx="3171">
                  <c:v>163</c:v>
                </c:pt>
                <c:pt idx="3172">
                  <c:v>126</c:v>
                </c:pt>
                <c:pt idx="3173">
                  <c:v>148</c:v>
                </c:pt>
                <c:pt idx="3174">
                  <c:v>150</c:v>
                </c:pt>
                <c:pt idx="3175">
                  <c:v>148</c:v>
                </c:pt>
                <c:pt idx="3176">
                  <c:v>157</c:v>
                </c:pt>
                <c:pt idx="3177">
                  <c:v>171</c:v>
                </c:pt>
                <c:pt idx="3178">
                  <c:v>168</c:v>
                </c:pt>
                <c:pt idx="3179">
                  <c:v>165</c:v>
                </c:pt>
                <c:pt idx="3180">
                  <c:v>154</c:v>
                </c:pt>
                <c:pt idx="3181">
                  <c:v>164</c:v>
                </c:pt>
                <c:pt idx="3182">
                  <c:v>167</c:v>
                </c:pt>
                <c:pt idx="3183">
                  <c:v>180</c:v>
                </c:pt>
                <c:pt idx="3184">
                  <c:v>176</c:v>
                </c:pt>
                <c:pt idx="3185">
                  <c:v>166</c:v>
                </c:pt>
                <c:pt idx="3186">
                  <c:v>166</c:v>
                </c:pt>
                <c:pt idx="3187">
                  <c:v>160</c:v>
                </c:pt>
                <c:pt idx="3188">
                  <c:v>145</c:v>
                </c:pt>
                <c:pt idx="3189">
                  <c:v>164</c:v>
                </c:pt>
                <c:pt idx="3190">
                  <c:v>180</c:v>
                </c:pt>
                <c:pt idx="3191">
                  <c:v>159</c:v>
                </c:pt>
                <c:pt idx="3192">
                  <c:v>157</c:v>
                </c:pt>
                <c:pt idx="3193">
                  <c:v>154</c:v>
                </c:pt>
                <c:pt idx="3194">
                  <c:v>155</c:v>
                </c:pt>
                <c:pt idx="3195">
                  <c:v>124</c:v>
                </c:pt>
                <c:pt idx="3196">
                  <c:v>109</c:v>
                </c:pt>
                <c:pt idx="3197">
                  <c:v>115</c:v>
                </c:pt>
                <c:pt idx="3198">
                  <c:v>134</c:v>
                </c:pt>
                <c:pt idx="3199">
                  <c:v>139</c:v>
                </c:pt>
                <c:pt idx="3200">
                  <c:v>134</c:v>
                </c:pt>
                <c:pt idx="3201">
                  <c:v>130</c:v>
                </c:pt>
                <c:pt idx="3202">
                  <c:v>151</c:v>
                </c:pt>
                <c:pt idx="3203">
                  <c:v>129</c:v>
                </c:pt>
                <c:pt idx="3204">
                  <c:v>119</c:v>
                </c:pt>
                <c:pt idx="3205">
                  <c:v>126</c:v>
                </c:pt>
                <c:pt idx="3206">
                  <c:v>131</c:v>
                </c:pt>
                <c:pt idx="3207">
                  <c:v>130</c:v>
                </c:pt>
                <c:pt idx="3208">
                  <c:v>161</c:v>
                </c:pt>
                <c:pt idx="3209">
                  <c:v>139</c:v>
                </c:pt>
                <c:pt idx="3210">
                  <c:v>135</c:v>
                </c:pt>
                <c:pt idx="3211">
                  <c:v>165</c:v>
                </c:pt>
                <c:pt idx="3212">
                  <c:v>142</c:v>
                </c:pt>
                <c:pt idx="3213">
                  <c:v>177</c:v>
                </c:pt>
                <c:pt idx="3214">
                  <c:v>155</c:v>
                </c:pt>
                <c:pt idx="3215">
                  <c:v>157</c:v>
                </c:pt>
                <c:pt idx="3216">
                  <c:v>134</c:v>
                </c:pt>
                <c:pt idx="3217">
                  <c:v>152</c:v>
                </c:pt>
                <c:pt idx="3218">
                  <c:v>147</c:v>
                </c:pt>
                <c:pt idx="3219">
                  <c:v>154</c:v>
                </c:pt>
                <c:pt idx="3220">
                  <c:v>158</c:v>
                </c:pt>
                <c:pt idx="3221">
                  <c:v>165</c:v>
                </c:pt>
                <c:pt idx="3222">
                  <c:v>145</c:v>
                </c:pt>
                <c:pt idx="3223">
                  <c:v>121</c:v>
                </c:pt>
                <c:pt idx="3224">
                  <c:v>105</c:v>
                </c:pt>
                <c:pt idx="3225">
                  <c:v>125</c:v>
                </c:pt>
                <c:pt idx="3226">
                  <c:v>146</c:v>
                </c:pt>
                <c:pt idx="3227">
                  <c:v>146</c:v>
                </c:pt>
                <c:pt idx="3228">
                  <c:v>131</c:v>
                </c:pt>
                <c:pt idx="3229">
                  <c:v>125</c:v>
                </c:pt>
                <c:pt idx="3230">
                  <c:v>130</c:v>
                </c:pt>
                <c:pt idx="3231">
                  <c:v>137</c:v>
                </c:pt>
                <c:pt idx="3232">
                  <c:v>115</c:v>
                </c:pt>
                <c:pt idx="3233">
                  <c:v>106</c:v>
                </c:pt>
                <c:pt idx="3234">
                  <c:v>133</c:v>
                </c:pt>
                <c:pt idx="3235">
                  <c:v>139</c:v>
                </c:pt>
                <c:pt idx="3236">
                  <c:v>117</c:v>
                </c:pt>
                <c:pt idx="3237">
                  <c:v>85</c:v>
                </c:pt>
                <c:pt idx="3238">
                  <c:v>81</c:v>
                </c:pt>
                <c:pt idx="3239">
                  <c:v>116</c:v>
                </c:pt>
                <c:pt idx="3240">
                  <c:v>118</c:v>
                </c:pt>
                <c:pt idx="3241">
                  <c:v>119</c:v>
                </c:pt>
                <c:pt idx="3242">
                  <c:v>111</c:v>
                </c:pt>
                <c:pt idx="3243">
                  <c:v>133</c:v>
                </c:pt>
                <c:pt idx="3244">
                  <c:v>132</c:v>
                </c:pt>
                <c:pt idx="3245">
                  <c:v>126</c:v>
                </c:pt>
                <c:pt idx="3246">
                  <c:v>143</c:v>
                </c:pt>
                <c:pt idx="3247">
                  <c:v>142</c:v>
                </c:pt>
                <c:pt idx="3248">
                  <c:v>153</c:v>
                </c:pt>
                <c:pt idx="3249">
                  <c:v>116</c:v>
                </c:pt>
                <c:pt idx="3250">
                  <c:v>124</c:v>
                </c:pt>
                <c:pt idx="3251">
                  <c:v>118</c:v>
                </c:pt>
                <c:pt idx="3252">
                  <c:v>111</c:v>
                </c:pt>
                <c:pt idx="3253">
                  <c:v>121</c:v>
                </c:pt>
                <c:pt idx="3254">
                  <c:v>115</c:v>
                </c:pt>
                <c:pt idx="3255">
                  <c:v>131</c:v>
                </c:pt>
                <c:pt idx="3256">
                  <c:v>141</c:v>
                </c:pt>
                <c:pt idx="3257">
                  <c:v>122</c:v>
                </c:pt>
                <c:pt idx="3258">
                  <c:v>112</c:v>
                </c:pt>
                <c:pt idx="3259">
                  <c:v>93</c:v>
                </c:pt>
                <c:pt idx="3260">
                  <c:v>121</c:v>
                </c:pt>
                <c:pt idx="3261">
                  <c:v>127</c:v>
                </c:pt>
                <c:pt idx="3262">
                  <c:v>121</c:v>
                </c:pt>
                <c:pt idx="3263">
                  <c:v>161</c:v>
                </c:pt>
                <c:pt idx="3264">
                  <c:v>126</c:v>
                </c:pt>
                <c:pt idx="3265">
                  <c:v>116</c:v>
                </c:pt>
                <c:pt idx="3266">
                  <c:v>83</c:v>
                </c:pt>
                <c:pt idx="3267">
                  <c:v>134</c:v>
                </c:pt>
                <c:pt idx="3268">
                  <c:v>138</c:v>
                </c:pt>
                <c:pt idx="3269">
                  <c:v>137</c:v>
                </c:pt>
                <c:pt idx="3270">
                  <c:v>137</c:v>
                </c:pt>
                <c:pt idx="3271">
                  <c:v>149</c:v>
                </c:pt>
                <c:pt idx="3272">
                  <c:v>106</c:v>
                </c:pt>
                <c:pt idx="3273">
                  <c:v>116</c:v>
                </c:pt>
                <c:pt idx="3274">
                  <c:v>106</c:v>
                </c:pt>
                <c:pt idx="3275">
                  <c:v>147</c:v>
                </c:pt>
                <c:pt idx="3276">
                  <c:v>128</c:v>
                </c:pt>
                <c:pt idx="3277">
                  <c:v>100</c:v>
                </c:pt>
                <c:pt idx="3278">
                  <c:v>104</c:v>
                </c:pt>
                <c:pt idx="3279">
                  <c:v>80</c:v>
                </c:pt>
                <c:pt idx="3280">
                  <c:v>93</c:v>
                </c:pt>
                <c:pt idx="3281">
                  <c:v>93</c:v>
                </c:pt>
                <c:pt idx="3282">
                  <c:v>100</c:v>
                </c:pt>
                <c:pt idx="3283">
                  <c:v>107</c:v>
                </c:pt>
                <c:pt idx="3284">
                  <c:v>69</c:v>
                </c:pt>
                <c:pt idx="3285">
                  <c:v>95</c:v>
                </c:pt>
                <c:pt idx="3286">
                  <c:v>95</c:v>
                </c:pt>
                <c:pt idx="3287">
                  <c:v>93</c:v>
                </c:pt>
                <c:pt idx="3288">
                  <c:v>119</c:v>
                </c:pt>
                <c:pt idx="3289">
                  <c:v>124</c:v>
                </c:pt>
                <c:pt idx="3290">
                  <c:v>132</c:v>
                </c:pt>
                <c:pt idx="3291">
                  <c:v>97</c:v>
                </c:pt>
                <c:pt idx="3292">
                  <c:v>107</c:v>
                </c:pt>
                <c:pt idx="3293">
                  <c:v>111</c:v>
                </c:pt>
                <c:pt idx="3294">
                  <c:v>107</c:v>
                </c:pt>
                <c:pt idx="3295">
                  <c:v>133</c:v>
                </c:pt>
                <c:pt idx="3296">
                  <c:v>130</c:v>
                </c:pt>
                <c:pt idx="3297">
                  <c:v>138</c:v>
                </c:pt>
                <c:pt idx="3298">
                  <c:v>119</c:v>
                </c:pt>
                <c:pt idx="3299">
                  <c:v>121</c:v>
                </c:pt>
                <c:pt idx="3300">
                  <c:v>112</c:v>
                </c:pt>
                <c:pt idx="3301">
                  <c:v>96</c:v>
                </c:pt>
                <c:pt idx="3302">
                  <c:v>122</c:v>
                </c:pt>
                <c:pt idx="3303">
                  <c:v>152</c:v>
                </c:pt>
                <c:pt idx="3304">
                  <c:v>129</c:v>
                </c:pt>
                <c:pt idx="3305">
                  <c:v>133</c:v>
                </c:pt>
                <c:pt idx="3306">
                  <c:v>102</c:v>
                </c:pt>
                <c:pt idx="3307">
                  <c:v>71</c:v>
                </c:pt>
                <c:pt idx="3308">
                  <c:v>80</c:v>
                </c:pt>
                <c:pt idx="3309">
                  <c:v>111</c:v>
                </c:pt>
                <c:pt idx="3310">
                  <c:v>85</c:v>
                </c:pt>
                <c:pt idx="3311">
                  <c:v>68</c:v>
                </c:pt>
                <c:pt idx="3312">
                  <c:v>71</c:v>
                </c:pt>
                <c:pt idx="3313">
                  <c:v>88</c:v>
                </c:pt>
                <c:pt idx="3314">
                  <c:v>105</c:v>
                </c:pt>
                <c:pt idx="3315">
                  <c:v>93</c:v>
                </c:pt>
                <c:pt idx="3316">
                  <c:v>91</c:v>
                </c:pt>
                <c:pt idx="3317">
                  <c:v>92</c:v>
                </c:pt>
                <c:pt idx="3318">
                  <c:v>81</c:v>
                </c:pt>
                <c:pt idx="3319">
                  <c:v>80</c:v>
                </c:pt>
                <c:pt idx="3320">
                  <c:v>99</c:v>
                </c:pt>
                <c:pt idx="3321">
                  <c:v>97</c:v>
                </c:pt>
                <c:pt idx="3322">
                  <c:v>105</c:v>
                </c:pt>
                <c:pt idx="3323">
                  <c:v>132</c:v>
                </c:pt>
                <c:pt idx="3324">
                  <c:v>138</c:v>
                </c:pt>
                <c:pt idx="3325">
                  <c:v>123</c:v>
                </c:pt>
                <c:pt idx="3326">
                  <c:v>106</c:v>
                </c:pt>
                <c:pt idx="3327">
                  <c:v>122</c:v>
                </c:pt>
                <c:pt idx="3328">
                  <c:v>156</c:v>
                </c:pt>
                <c:pt idx="3329">
                  <c:v>127</c:v>
                </c:pt>
                <c:pt idx="3330">
                  <c:v>101</c:v>
                </c:pt>
                <c:pt idx="3331">
                  <c:v>110</c:v>
                </c:pt>
                <c:pt idx="3332">
                  <c:v>120</c:v>
                </c:pt>
                <c:pt idx="3333">
                  <c:v>115</c:v>
                </c:pt>
                <c:pt idx="3334">
                  <c:v>103</c:v>
                </c:pt>
                <c:pt idx="3335">
                  <c:v>135</c:v>
                </c:pt>
                <c:pt idx="3336">
                  <c:v>73</c:v>
                </c:pt>
                <c:pt idx="3337">
                  <c:v>116</c:v>
                </c:pt>
                <c:pt idx="3338">
                  <c:v>155</c:v>
                </c:pt>
                <c:pt idx="3339">
                  <c:v>133</c:v>
                </c:pt>
                <c:pt idx="3340">
                  <c:v>123</c:v>
                </c:pt>
                <c:pt idx="3341">
                  <c:v>131</c:v>
                </c:pt>
                <c:pt idx="3342">
                  <c:v>119</c:v>
                </c:pt>
                <c:pt idx="3343">
                  <c:v>81</c:v>
                </c:pt>
                <c:pt idx="3344">
                  <c:v>126</c:v>
                </c:pt>
                <c:pt idx="3345">
                  <c:v>161</c:v>
                </c:pt>
                <c:pt idx="3346">
                  <c:v>122</c:v>
                </c:pt>
                <c:pt idx="3347">
                  <c:v>99</c:v>
                </c:pt>
                <c:pt idx="3348">
                  <c:v>121</c:v>
                </c:pt>
                <c:pt idx="3349">
                  <c:v>121</c:v>
                </c:pt>
                <c:pt idx="3350">
                  <c:v>111</c:v>
                </c:pt>
                <c:pt idx="3351">
                  <c:v>126</c:v>
                </c:pt>
                <c:pt idx="3352">
                  <c:v>161</c:v>
                </c:pt>
                <c:pt idx="3353">
                  <c:v>163</c:v>
                </c:pt>
                <c:pt idx="3354">
                  <c:v>181</c:v>
                </c:pt>
                <c:pt idx="3355">
                  <c:v>158</c:v>
                </c:pt>
                <c:pt idx="3356">
                  <c:v>150</c:v>
                </c:pt>
                <c:pt idx="3357">
                  <c:v>125</c:v>
                </c:pt>
                <c:pt idx="3358">
                  <c:v>152</c:v>
                </c:pt>
                <c:pt idx="3359">
                  <c:v>146</c:v>
                </c:pt>
                <c:pt idx="3360">
                  <c:v>181</c:v>
                </c:pt>
                <c:pt idx="3361">
                  <c:v>151</c:v>
                </c:pt>
                <c:pt idx="3362">
                  <c:v>177</c:v>
                </c:pt>
                <c:pt idx="3363">
                  <c:v>134</c:v>
                </c:pt>
                <c:pt idx="3364">
                  <c:v>140</c:v>
                </c:pt>
                <c:pt idx="3365">
                  <c:v>127</c:v>
                </c:pt>
                <c:pt idx="3366">
                  <c:v>143</c:v>
                </c:pt>
                <c:pt idx="3367">
                  <c:v>131</c:v>
                </c:pt>
                <c:pt idx="3368">
                  <c:v>161</c:v>
                </c:pt>
                <c:pt idx="3369">
                  <c:v>159</c:v>
                </c:pt>
                <c:pt idx="3370">
                  <c:v>127</c:v>
                </c:pt>
                <c:pt idx="3371">
                  <c:v>119</c:v>
                </c:pt>
                <c:pt idx="3372">
                  <c:v>140</c:v>
                </c:pt>
                <c:pt idx="3373">
                  <c:v>166</c:v>
                </c:pt>
                <c:pt idx="3374">
                  <c:v>193</c:v>
                </c:pt>
                <c:pt idx="3375">
                  <c:v>186</c:v>
                </c:pt>
                <c:pt idx="3376">
                  <c:v>153</c:v>
                </c:pt>
                <c:pt idx="3377">
                  <c:v>123</c:v>
                </c:pt>
                <c:pt idx="3378">
                  <c:v>104</c:v>
                </c:pt>
                <c:pt idx="3379">
                  <c:v>135</c:v>
                </c:pt>
                <c:pt idx="3380">
                  <c:v>119</c:v>
                </c:pt>
                <c:pt idx="3381">
                  <c:v>141</c:v>
                </c:pt>
                <c:pt idx="3382">
                  <c:v>146</c:v>
                </c:pt>
                <c:pt idx="3383">
                  <c:v>144</c:v>
                </c:pt>
                <c:pt idx="3384">
                  <c:v>107</c:v>
                </c:pt>
                <c:pt idx="3385">
                  <c:v>111</c:v>
                </c:pt>
                <c:pt idx="3386">
                  <c:v>137</c:v>
                </c:pt>
                <c:pt idx="3387">
                  <c:v>126</c:v>
                </c:pt>
                <c:pt idx="3388">
                  <c:v>159</c:v>
                </c:pt>
                <c:pt idx="3389">
                  <c:v>150</c:v>
                </c:pt>
                <c:pt idx="3390">
                  <c:v>115</c:v>
                </c:pt>
                <c:pt idx="3391">
                  <c:v>101</c:v>
                </c:pt>
                <c:pt idx="3392">
                  <c:v>93</c:v>
                </c:pt>
                <c:pt idx="3393">
                  <c:v>102</c:v>
                </c:pt>
                <c:pt idx="3394">
                  <c:v>113</c:v>
                </c:pt>
                <c:pt idx="3395">
                  <c:v>99</c:v>
                </c:pt>
                <c:pt idx="3396">
                  <c:v>130</c:v>
                </c:pt>
                <c:pt idx="3397">
                  <c:v>162</c:v>
                </c:pt>
                <c:pt idx="3398">
                  <c:v>98</c:v>
                </c:pt>
                <c:pt idx="3399">
                  <c:v>102</c:v>
                </c:pt>
                <c:pt idx="3400">
                  <c:v>159</c:v>
                </c:pt>
                <c:pt idx="3401">
                  <c:v>154</c:v>
                </c:pt>
                <c:pt idx="3402">
                  <c:v>146</c:v>
                </c:pt>
                <c:pt idx="3403">
                  <c:v>166</c:v>
                </c:pt>
                <c:pt idx="3404">
                  <c:v>175</c:v>
                </c:pt>
                <c:pt idx="3405">
                  <c:v>152</c:v>
                </c:pt>
                <c:pt idx="3406">
                  <c:v>131</c:v>
                </c:pt>
                <c:pt idx="3407">
                  <c:v>144</c:v>
                </c:pt>
                <c:pt idx="3408">
                  <c:v>150</c:v>
                </c:pt>
                <c:pt idx="3409">
                  <c:v>130</c:v>
                </c:pt>
                <c:pt idx="3410">
                  <c:v>136</c:v>
                </c:pt>
                <c:pt idx="3411">
                  <c:v>132</c:v>
                </c:pt>
                <c:pt idx="3412">
                  <c:v>93</c:v>
                </c:pt>
                <c:pt idx="3413">
                  <c:v>106</c:v>
                </c:pt>
                <c:pt idx="3414">
                  <c:v>137</c:v>
                </c:pt>
                <c:pt idx="3415">
                  <c:v>146</c:v>
                </c:pt>
                <c:pt idx="3416">
                  <c:v>149</c:v>
                </c:pt>
                <c:pt idx="3417">
                  <c:v>143</c:v>
                </c:pt>
                <c:pt idx="3418">
                  <c:v>130</c:v>
                </c:pt>
                <c:pt idx="3419">
                  <c:v>112</c:v>
                </c:pt>
                <c:pt idx="3420">
                  <c:v>152</c:v>
                </c:pt>
                <c:pt idx="3421">
                  <c:v>155</c:v>
                </c:pt>
                <c:pt idx="3422">
                  <c:v>153</c:v>
                </c:pt>
                <c:pt idx="3423">
                  <c:v>157</c:v>
                </c:pt>
                <c:pt idx="3424">
                  <c:v>148</c:v>
                </c:pt>
                <c:pt idx="3425">
                  <c:v>171</c:v>
                </c:pt>
                <c:pt idx="3426">
                  <c:v>129</c:v>
                </c:pt>
                <c:pt idx="3427">
                  <c:v>154</c:v>
                </c:pt>
                <c:pt idx="3428">
                  <c:v>168</c:v>
                </c:pt>
                <c:pt idx="3429">
                  <c:v>165</c:v>
                </c:pt>
                <c:pt idx="3430">
                  <c:v>161</c:v>
                </c:pt>
                <c:pt idx="3431">
                  <c:v>184</c:v>
                </c:pt>
                <c:pt idx="3432">
                  <c:v>212</c:v>
                </c:pt>
                <c:pt idx="3433">
                  <c:v>134</c:v>
                </c:pt>
                <c:pt idx="3434">
                  <c:v>126</c:v>
                </c:pt>
                <c:pt idx="3435">
                  <c:v>171</c:v>
                </c:pt>
                <c:pt idx="3436">
                  <c:v>178</c:v>
                </c:pt>
                <c:pt idx="3437">
                  <c:v>178</c:v>
                </c:pt>
                <c:pt idx="3438">
                  <c:v>192</c:v>
                </c:pt>
                <c:pt idx="3439">
                  <c:v>196</c:v>
                </c:pt>
                <c:pt idx="3440">
                  <c:v>166</c:v>
                </c:pt>
                <c:pt idx="3441">
                  <c:v>191</c:v>
                </c:pt>
                <c:pt idx="3442">
                  <c:v>177</c:v>
                </c:pt>
                <c:pt idx="3443">
                  <c:v>197</c:v>
                </c:pt>
                <c:pt idx="3444">
                  <c:v>173</c:v>
                </c:pt>
                <c:pt idx="3445">
                  <c:v>160</c:v>
                </c:pt>
                <c:pt idx="3446">
                  <c:v>155</c:v>
                </c:pt>
                <c:pt idx="3447">
                  <c:v>130</c:v>
                </c:pt>
                <c:pt idx="3448">
                  <c:v>121</c:v>
                </c:pt>
                <c:pt idx="3449">
                  <c:v>125</c:v>
                </c:pt>
                <c:pt idx="3450">
                  <c:v>166</c:v>
                </c:pt>
                <c:pt idx="3451">
                  <c:v>158</c:v>
                </c:pt>
                <c:pt idx="3452">
                  <c:v>184</c:v>
                </c:pt>
                <c:pt idx="3453">
                  <c:v>154</c:v>
                </c:pt>
                <c:pt idx="3454">
                  <c:v>100</c:v>
                </c:pt>
                <c:pt idx="3455">
                  <c:v>102</c:v>
                </c:pt>
                <c:pt idx="3456">
                  <c:v>150</c:v>
                </c:pt>
                <c:pt idx="3457">
                  <c:v>203</c:v>
                </c:pt>
                <c:pt idx="3458">
                  <c:v>145</c:v>
                </c:pt>
                <c:pt idx="3459">
                  <c:v>140</c:v>
                </c:pt>
                <c:pt idx="3460">
                  <c:v>147</c:v>
                </c:pt>
                <c:pt idx="3461">
                  <c:v>129</c:v>
                </c:pt>
                <c:pt idx="3462">
                  <c:v>127</c:v>
                </c:pt>
                <c:pt idx="3463">
                  <c:v>99</c:v>
                </c:pt>
                <c:pt idx="3464">
                  <c:v>113</c:v>
                </c:pt>
                <c:pt idx="3465">
                  <c:v>145</c:v>
                </c:pt>
                <c:pt idx="3466">
                  <c:v>127</c:v>
                </c:pt>
                <c:pt idx="3467">
                  <c:v>121</c:v>
                </c:pt>
                <c:pt idx="3468">
                  <c:v>103</c:v>
                </c:pt>
                <c:pt idx="3469">
                  <c:v>113</c:v>
                </c:pt>
                <c:pt idx="3470">
                  <c:v>97</c:v>
                </c:pt>
                <c:pt idx="3471">
                  <c:v>127</c:v>
                </c:pt>
                <c:pt idx="3472">
                  <c:v>133</c:v>
                </c:pt>
                <c:pt idx="3473">
                  <c:v>165</c:v>
                </c:pt>
                <c:pt idx="3474">
                  <c:v>151</c:v>
                </c:pt>
                <c:pt idx="3475">
                  <c:v>126</c:v>
                </c:pt>
                <c:pt idx="3476">
                  <c:v>128</c:v>
                </c:pt>
                <c:pt idx="3477">
                  <c:v>169</c:v>
                </c:pt>
                <c:pt idx="3478">
                  <c:v>182</c:v>
                </c:pt>
                <c:pt idx="3479">
                  <c:v>136</c:v>
                </c:pt>
                <c:pt idx="3480">
                  <c:v>148</c:v>
                </c:pt>
                <c:pt idx="3481">
                  <c:v>149</c:v>
                </c:pt>
                <c:pt idx="3482">
                  <c:v>129</c:v>
                </c:pt>
                <c:pt idx="3483">
                  <c:v>134</c:v>
                </c:pt>
                <c:pt idx="3484">
                  <c:v>140</c:v>
                </c:pt>
                <c:pt idx="3485">
                  <c:v>172</c:v>
                </c:pt>
                <c:pt idx="3486">
                  <c:v>158</c:v>
                </c:pt>
                <c:pt idx="3487">
                  <c:v>162</c:v>
                </c:pt>
                <c:pt idx="3488">
                  <c:v>171</c:v>
                </c:pt>
                <c:pt idx="3489">
                  <c:v>146</c:v>
                </c:pt>
                <c:pt idx="3490">
                  <c:v>133</c:v>
                </c:pt>
                <c:pt idx="3491">
                  <c:v>165</c:v>
                </c:pt>
                <c:pt idx="3492">
                  <c:v>140</c:v>
                </c:pt>
                <c:pt idx="3493">
                  <c:v>117</c:v>
                </c:pt>
                <c:pt idx="3494">
                  <c:v>136</c:v>
                </c:pt>
                <c:pt idx="3495">
                  <c:v>154</c:v>
                </c:pt>
                <c:pt idx="3496">
                  <c:v>141</c:v>
                </c:pt>
                <c:pt idx="3497">
                  <c:v>142</c:v>
                </c:pt>
                <c:pt idx="3498">
                  <c:v>143</c:v>
                </c:pt>
                <c:pt idx="3499">
                  <c:v>163</c:v>
                </c:pt>
                <c:pt idx="3500">
                  <c:v>181</c:v>
                </c:pt>
                <c:pt idx="3501">
                  <c:v>163</c:v>
                </c:pt>
                <c:pt idx="3502">
                  <c:v>157</c:v>
                </c:pt>
                <c:pt idx="3503">
                  <c:v>141</c:v>
                </c:pt>
                <c:pt idx="3504">
                  <c:v>135</c:v>
                </c:pt>
                <c:pt idx="3505">
                  <c:v>150</c:v>
                </c:pt>
                <c:pt idx="3506">
                  <c:v>163</c:v>
                </c:pt>
                <c:pt idx="3507">
                  <c:v>174</c:v>
                </c:pt>
                <c:pt idx="3508">
                  <c:v>189</c:v>
                </c:pt>
                <c:pt idx="3509">
                  <c:v>185</c:v>
                </c:pt>
                <c:pt idx="3510">
                  <c:v>201</c:v>
                </c:pt>
                <c:pt idx="3511">
                  <c:v>190</c:v>
                </c:pt>
                <c:pt idx="3512">
                  <c:v>195</c:v>
                </c:pt>
                <c:pt idx="3513">
                  <c:v>185</c:v>
                </c:pt>
                <c:pt idx="3514">
                  <c:v>178</c:v>
                </c:pt>
                <c:pt idx="3515">
                  <c:v>176</c:v>
                </c:pt>
                <c:pt idx="3516">
                  <c:v>160</c:v>
                </c:pt>
                <c:pt idx="3517">
                  <c:v>169</c:v>
                </c:pt>
                <c:pt idx="3518">
                  <c:v>148</c:v>
                </c:pt>
                <c:pt idx="3519">
                  <c:v>149</c:v>
                </c:pt>
                <c:pt idx="3520">
                  <c:v>184</c:v>
                </c:pt>
                <c:pt idx="3521">
                  <c:v>150</c:v>
                </c:pt>
                <c:pt idx="3522">
                  <c:v>140</c:v>
                </c:pt>
                <c:pt idx="3523">
                  <c:v>151</c:v>
                </c:pt>
                <c:pt idx="3524">
                  <c:v>164</c:v>
                </c:pt>
                <c:pt idx="3525">
                  <c:v>137</c:v>
                </c:pt>
                <c:pt idx="3526">
                  <c:v>153</c:v>
                </c:pt>
                <c:pt idx="3527">
                  <c:v>150</c:v>
                </c:pt>
                <c:pt idx="3528">
                  <c:v>164</c:v>
                </c:pt>
                <c:pt idx="3529">
                  <c:v>191</c:v>
                </c:pt>
                <c:pt idx="3530">
                  <c:v>162</c:v>
                </c:pt>
                <c:pt idx="3531">
                  <c:v>149</c:v>
                </c:pt>
                <c:pt idx="3532">
                  <c:v>140</c:v>
                </c:pt>
                <c:pt idx="3533">
                  <c:v>146</c:v>
                </c:pt>
                <c:pt idx="3534">
                  <c:v>180</c:v>
                </c:pt>
                <c:pt idx="3535">
                  <c:v>159</c:v>
                </c:pt>
                <c:pt idx="3536">
                  <c:v>151</c:v>
                </c:pt>
                <c:pt idx="3537">
                  <c:v>149</c:v>
                </c:pt>
                <c:pt idx="3538">
                  <c:v>150</c:v>
                </c:pt>
                <c:pt idx="3539">
                  <c:v>125</c:v>
                </c:pt>
                <c:pt idx="3540">
                  <c:v>163</c:v>
                </c:pt>
                <c:pt idx="3541">
                  <c:v>152</c:v>
                </c:pt>
                <c:pt idx="3542">
                  <c:v>158</c:v>
                </c:pt>
                <c:pt idx="3543">
                  <c:v>179</c:v>
                </c:pt>
                <c:pt idx="3544">
                  <c:v>174</c:v>
                </c:pt>
                <c:pt idx="3545">
                  <c:v>189</c:v>
                </c:pt>
                <c:pt idx="3546">
                  <c:v>144</c:v>
                </c:pt>
                <c:pt idx="3547">
                  <c:v>149</c:v>
                </c:pt>
                <c:pt idx="3548">
                  <c:v>172</c:v>
                </c:pt>
                <c:pt idx="3549">
                  <c:v>129</c:v>
                </c:pt>
                <c:pt idx="3550">
                  <c:v>161</c:v>
                </c:pt>
                <c:pt idx="3551">
                  <c:v>166</c:v>
                </c:pt>
                <c:pt idx="3552">
                  <c:v>159</c:v>
                </c:pt>
                <c:pt idx="3553">
                  <c:v>132</c:v>
                </c:pt>
                <c:pt idx="3554">
                  <c:v>148</c:v>
                </c:pt>
                <c:pt idx="3555">
                  <c:v>138</c:v>
                </c:pt>
                <c:pt idx="3556">
                  <c:v>124</c:v>
                </c:pt>
                <c:pt idx="3557">
                  <c:v>168</c:v>
                </c:pt>
                <c:pt idx="3558">
                  <c:v>174</c:v>
                </c:pt>
                <c:pt idx="3559">
                  <c:v>174</c:v>
                </c:pt>
                <c:pt idx="3560">
                  <c:v>173</c:v>
                </c:pt>
                <c:pt idx="3561">
                  <c:v>190</c:v>
                </c:pt>
                <c:pt idx="3562">
                  <c:v>164</c:v>
                </c:pt>
                <c:pt idx="3563">
                  <c:v>139</c:v>
                </c:pt>
                <c:pt idx="3564">
                  <c:v>146</c:v>
                </c:pt>
                <c:pt idx="3565">
                  <c:v>155</c:v>
                </c:pt>
                <c:pt idx="3566">
                  <c:v>108</c:v>
                </c:pt>
                <c:pt idx="3567">
                  <c:v>114</c:v>
                </c:pt>
                <c:pt idx="3568">
                  <c:v>143</c:v>
                </c:pt>
                <c:pt idx="3569">
                  <c:v>144</c:v>
                </c:pt>
                <c:pt idx="3570">
                  <c:v>153</c:v>
                </c:pt>
                <c:pt idx="3571">
                  <c:v>132</c:v>
                </c:pt>
                <c:pt idx="3572">
                  <c:v>102</c:v>
                </c:pt>
                <c:pt idx="3573">
                  <c:v>109</c:v>
                </c:pt>
                <c:pt idx="3574">
                  <c:v>123</c:v>
                </c:pt>
                <c:pt idx="3575">
                  <c:v>116</c:v>
                </c:pt>
                <c:pt idx="3576">
                  <c:v>136</c:v>
                </c:pt>
                <c:pt idx="3577">
                  <c:v>145</c:v>
                </c:pt>
                <c:pt idx="3578">
                  <c:v>142</c:v>
                </c:pt>
                <c:pt idx="3579">
                  <c:v>151</c:v>
                </c:pt>
                <c:pt idx="3580">
                  <c:v>135</c:v>
                </c:pt>
                <c:pt idx="3581">
                  <c:v>116</c:v>
                </c:pt>
                <c:pt idx="3582">
                  <c:v>146</c:v>
                </c:pt>
                <c:pt idx="3583">
                  <c:v>123</c:v>
                </c:pt>
                <c:pt idx="3584">
                  <c:v>127</c:v>
                </c:pt>
                <c:pt idx="3585">
                  <c:v>133</c:v>
                </c:pt>
                <c:pt idx="3586">
                  <c:v>137</c:v>
                </c:pt>
                <c:pt idx="3587">
                  <c:v>147</c:v>
                </c:pt>
                <c:pt idx="3588">
                  <c:v>144</c:v>
                </c:pt>
                <c:pt idx="3589">
                  <c:v>146</c:v>
                </c:pt>
                <c:pt idx="3590">
                  <c:v>123</c:v>
                </c:pt>
                <c:pt idx="3591">
                  <c:v>122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2055512"/>
        <c:axId val="432056296"/>
      </c:lineChart>
      <c:dateAx>
        <c:axId val="43205551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056296"/>
        <c:crosses val="autoZero"/>
        <c:auto val="1"/>
        <c:lblOffset val="100"/>
        <c:baseTimeUnit val="days"/>
        <c:majorUnit val="1"/>
        <c:majorTimeUnit val="years"/>
      </c:dateAx>
      <c:valAx>
        <c:axId val="432056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binding constraints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055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10/27/2020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820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9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63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750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324600"/>
            <a:ext cx="1181868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Day-Ahead Market (DAM) Performance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Kenan Ögelman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Vice President, Commercial Operations</a:t>
            </a:r>
          </a:p>
          <a:p>
            <a:endParaRPr lang="en-US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Advisory Committee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October 28, 2020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DAM Delay Mean?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4747421"/>
          </a:xfrm>
        </p:spPr>
        <p:txBody>
          <a:bodyPr/>
          <a:lstStyle/>
          <a:p>
            <a:r>
              <a:rPr lang="en-US" sz="1800" dirty="0" smtClean="0"/>
              <a:t>DAM </a:t>
            </a:r>
            <a:r>
              <a:rPr lang="en-US" sz="1800" dirty="0"/>
              <a:t>delays</a:t>
            </a:r>
            <a:r>
              <a:rPr lang="en-US" sz="1800" dirty="0" smtClean="0"/>
              <a:t> </a:t>
            </a:r>
            <a:r>
              <a:rPr lang="en-US" sz="1800" dirty="0"/>
              <a:t>are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/>
              <a:t>disruptive to the market and create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/>
              <a:t>additional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/>
              <a:t>steps for DAM operators and downstream ERCOT operations to manage the timeline deviation</a:t>
            </a:r>
          </a:p>
          <a:p>
            <a:r>
              <a:rPr lang="en-US" sz="1800" dirty="0"/>
              <a:t>Upon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/>
              <a:t>DAM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/>
              <a:t>delay: </a:t>
            </a:r>
          </a:p>
          <a:p>
            <a:pPr lvl="1"/>
            <a:r>
              <a:rPr lang="en-US" sz="1600" dirty="0" smtClean="0"/>
              <a:t>ERCOT </a:t>
            </a:r>
            <a:r>
              <a:rPr lang="en-US" sz="1600" dirty="0"/>
              <a:t>control room will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issue </a:t>
            </a:r>
            <a:r>
              <a:rPr lang="en-US" sz="1600" dirty="0"/>
              <a:t>an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Advisory </a:t>
            </a:r>
            <a:r>
              <a:rPr lang="en-US" sz="1600" dirty="0"/>
              <a:t>and </a:t>
            </a:r>
            <a:r>
              <a:rPr lang="en-US" sz="1600" dirty="0" smtClean="0"/>
              <a:t>make </a:t>
            </a:r>
            <a:r>
              <a:rPr lang="en-US" sz="1600" dirty="0"/>
              <a:t>hotline </a:t>
            </a:r>
            <a:r>
              <a:rPr lang="en-US" sz="1600" dirty="0" smtClean="0"/>
              <a:t>calls. They will also have to cancel Advisory and make hotline calls following the completion of DAM</a:t>
            </a:r>
          </a:p>
          <a:p>
            <a:pPr lvl="1"/>
            <a:r>
              <a:rPr lang="en-US" sz="1600" dirty="0"/>
              <a:t>Market Participants must manage timeline deviation and respond to ERCOT hotline call</a:t>
            </a:r>
          </a:p>
          <a:p>
            <a:r>
              <a:rPr lang="en-US" sz="1600" dirty="0" smtClean="0"/>
              <a:t>If DAM delays continue to worsen, ERCOT may have to abort DAM. This may create risk for stakeholders. </a:t>
            </a:r>
          </a:p>
          <a:p>
            <a:pPr lvl="2"/>
            <a:r>
              <a:rPr lang="en-US" sz="1600" dirty="0" smtClean="0"/>
              <a:t>Impact on </a:t>
            </a:r>
            <a:r>
              <a:rPr lang="en-US" sz="1600" dirty="0"/>
              <a:t>Real-Time</a:t>
            </a:r>
            <a:r>
              <a:rPr lang="en-US" sz="1600" dirty="0" smtClean="0"/>
              <a:t> energy market </a:t>
            </a:r>
          </a:p>
          <a:p>
            <a:pPr lvl="2"/>
            <a:r>
              <a:rPr lang="en-US" sz="1600" dirty="0" smtClean="0"/>
              <a:t>ERCOT procures AS in the DAM</a:t>
            </a:r>
          </a:p>
          <a:p>
            <a:pPr lvl="1"/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68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487" y="1219200"/>
            <a:ext cx="8534400" cy="4910961"/>
          </a:xfrm>
        </p:spPr>
        <p:txBody>
          <a:bodyPr/>
          <a:lstStyle/>
          <a:p>
            <a:r>
              <a:rPr lang="en-US" sz="1600" dirty="0" smtClean="0"/>
              <a:t>The allotted 3 ½ hours is not purely optimization time. The allotted time also includes, but is not limited to:</a:t>
            </a:r>
          </a:p>
          <a:p>
            <a:pPr lvl="1"/>
            <a:r>
              <a:rPr lang="en-US" sz="1600" dirty="0"/>
              <a:t>Process time needed for PVT data prep, transfer, and execution</a:t>
            </a:r>
          </a:p>
          <a:p>
            <a:pPr lvl="1"/>
            <a:r>
              <a:rPr lang="en-US" sz="1600" dirty="0" smtClean="0"/>
              <a:t>Input/output verifications</a:t>
            </a:r>
          </a:p>
          <a:p>
            <a:pPr lvl="1"/>
            <a:r>
              <a:rPr lang="en-US" sz="1600" dirty="0"/>
              <a:t>Error handling </a:t>
            </a:r>
            <a:endParaRPr lang="en-US" sz="1600" dirty="0" smtClean="0"/>
          </a:p>
          <a:p>
            <a:pPr lvl="1"/>
            <a:r>
              <a:rPr lang="en-US" sz="1600" dirty="0" smtClean="0"/>
              <a:t>DAM close delays</a:t>
            </a:r>
          </a:p>
          <a:p>
            <a:r>
              <a:rPr lang="en-US" sz="1600" dirty="0" smtClean="0"/>
              <a:t>Over the </a:t>
            </a:r>
            <a:r>
              <a:rPr lang="en-US" sz="1600" dirty="0"/>
              <a:t>years ERCOT has </a:t>
            </a:r>
            <a:r>
              <a:rPr lang="en-US" sz="1600" dirty="0" smtClean="0"/>
              <a:t>seen increase in large volumes of continuous and integer variables </a:t>
            </a:r>
          </a:p>
          <a:p>
            <a:pPr lvl="1"/>
            <a:r>
              <a:rPr lang="en-US" sz="1600" dirty="0" smtClean="0"/>
              <a:t>DAM participation has trended upward, with PTP bids largely contributing to the increased variables </a:t>
            </a:r>
          </a:p>
          <a:p>
            <a:pPr lvl="1"/>
            <a:r>
              <a:rPr lang="en-US" sz="1600" dirty="0" smtClean="0"/>
              <a:t>DAM Energy </a:t>
            </a:r>
            <a:r>
              <a:rPr lang="en-US" sz="1600" dirty="0"/>
              <a:t>Bids (EB) and Energy-Only Offers (EOO) have increased </a:t>
            </a:r>
            <a:endParaRPr lang="en-US" sz="1600" dirty="0" smtClean="0"/>
          </a:p>
          <a:p>
            <a:pPr lvl="1"/>
            <a:r>
              <a:rPr lang="en-US" sz="1600" dirty="0" smtClean="0"/>
              <a:t>DAM binding constraints have trended upward</a:t>
            </a:r>
          </a:p>
          <a:p>
            <a:r>
              <a:rPr lang="en-US" sz="1600" dirty="0" smtClean="0"/>
              <a:t>ERCOT wants to engage </a:t>
            </a:r>
            <a:r>
              <a:rPr lang="en-US" sz="1600" dirty="0"/>
              <a:t>with stakeholders to manage the </a:t>
            </a:r>
            <a:r>
              <a:rPr lang="en-US" sz="1600" dirty="0" smtClean="0"/>
              <a:t>increased complexities </a:t>
            </a:r>
            <a:r>
              <a:rPr lang="en-US" sz="1600" dirty="0"/>
              <a:t>in a way that provides the greatest value to the market.</a:t>
            </a:r>
          </a:p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21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971800"/>
            <a:ext cx="8458200" cy="518318"/>
          </a:xfrm>
        </p:spPr>
        <p:txBody>
          <a:bodyPr/>
          <a:lstStyle/>
          <a:p>
            <a:pPr algn="ctr"/>
            <a:r>
              <a:rPr lang="en-US" dirty="0" smtClean="0"/>
              <a:t>Questions???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53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DAM Agenda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600" dirty="0" smtClean="0"/>
              <a:t>Delays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Overview</a:t>
            </a:r>
            <a:endParaRPr lang="en-US" sz="16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600" dirty="0" smtClean="0"/>
              <a:t>Submissions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Efforts </a:t>
            </a:r>
            <a:r>
              <a:rPr lang="en-US" sz="1600" dirty="0"/>
              <a:t>Undertaken to Reduce PTP </a:t>
            </a:r>
            <a:r>
              <a:rPr lang="en-US" sz="1600" dirty="0" smtClean="0"/>
              <a:t>Bids</a:t>
            </a:r>
          </a:p>
          <a:p>
            <a:pPr>
              <a:lnSpc>
                <a:spcPct val="150000"/>
              </a:lnSpc>
            </a:pPr>
            <a:r>
              <a:rPr lang="en-US" sz="1600" dirty="0"/>
              <a:t>Binding </a:t>
            </a:r>
            <a:r>
              <a:rPr lang="en-US" sz="1600" dirty="0" smtClean="0"/>
              <a:t>Constraints</a:t>
            </a:r>
          </a:p>
          <a:p>
            <a:pPr>
              <a:lnSpc>
                <a:spcPct val="150000"/>
              </a:lnSpc>
            </a:pPr>
            <a:r>
              <a:rPr lang="en-US" sz="1600" dirty="0"/>
              <a:t>What Does DAM Delay Mean? </a:t>
            </a: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en-US" sz="1600" dirty="0" smtClean="0"/>
              <a:t>Summary</a:t>
            </a:r>
            <a:endParaRPr lang="en-US" sz="1600" dirty="0"/>
          </a:p>
          <a:p>
            <a:pPr>
              <a:lnSpc>
                <a:spcPct val="150000"/>
              </a:lnSpc>
            </a:pP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 Delays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2439645"/>
              </p:ext>
            </p:extLst>
          </p:nvPr>
        </p:nvGraphicFramePr>
        <p:xfrm>
          <a:off x="228600" y="914400"/>
          <a:ext cx="86106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060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 Overview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257800"/>
          </a:xfrm>
        </p:spPr>
        <p:txBody>
          <a:bodyPr/>
          <a:lstStyle/>
          <a:p>
            <a:r>
              <a:rPr lang="en-US" sz="1600" dirty="0"/>
              <a:t>Allotted </a:t>
            </a:r>
            <a:r>
              <a:rPr lang="en-US" sz="1600" dirty="0" smtClean="0"/>
              <a:t>Time </a:t>
            </a:r>
            <a:r>
              <a:rPr lang="en-US" sz="1600" dirty="0"/>
              <a:t>for DAM Execution</a:t>
            </a:r>
          </a:p>
          <a:p>
            <a:pPr lvl="1"/>
            <a:r>
              <a:rPr lang="en-US" sz="1600" dirty="0"/>
              <a:t>3 ½ Hours (10:00am</a:t>
            </a:r>
            <a:r>
              <a:rPr lang="en-US" sz="1600" dirty="0" smtClean="0"/>
              <a:t> - 1:30pm) </a:t>
            </a:r>
            <a:endParaRPr lang="en-US" sz="1600" strike="sngStrike" dirty="0" smtClean="0">
              <a:solidFill>
                <a:srgbClr val="FF0000"/>
              </a:solidFill>
            </a:endParaRPr>
          </a:p>
          <a:p>
            <a:pPr lvl="1"/>
            <a:r>
              <a:rPr lang="en-US" sz="1600" dirty="0" smtClean="0"/>
              <a:t>Allotted time includes optimization time, data input validation, PVT execution/validation, DAM output posting process, etc.  </a:t>
            </a:r>
            <a:endParaRPr lang="en-US" sz="1600" dirty="0"/>
          </a:p>
          <a:p>
            <a:r>
              <a:rPr lang="en-US" sz="1600" dirty="0"/>
              <a:t>Security Constrained Unit Commitment &amp; Dispatch</a:t>
            </a:r>
          </a:p>
          <a:p>
            <a:pPr lvl="1"/>
            <a:r>
              <a:rPr lang="en-US" sz="1600" dirty="0" smtClean="0"/>
              <a:t>Iterations between the </a:t>
            </a:r>
            <a:r>
              <a:rPr lang="en-US" sz="1600" u="sng" dirty="0"/>
              <a:t>optimization engine (MIP &amp; QP)</a:t>
            </a:r>
            <a:r>
              <a:rPr lang="en-US" sz="1600" dirty="0"/>
              <a:t> that commits/dispatches </a:t>
            </a:r>
            <a:r>
              <a:rPr lang="en-US" sz="1600" dirty="0" smtClean="0"/>
              <a:t>Resources, </a:t>
            </a:r>
            <a:r>
              <a:rPr lang="en-US" sz="1600" dirty="0"/>
              <a:t>and </a:t>
            </a:r>
            <a:r>
              <a:rPr lang="en-US" sz="1600" dirty="0" smtClean="0"/>
              <a:t>the </a:t>
            </a:r>
            <a:r>
              <a:rPr lang="en-US" sz="1600" u="sng" dirty="0" smtClean="0"/>
              <a:t>network </a:t>
            </a:r>
            <a:r>
              <a:rPr lang="en-US" sz="1600" u="sng" dirty="0"/>
              <a:t>analysis</a:t>
            </a:r>
            <a:r>
              <a:rPr lang="en-US" sz="1600" dirty="0"/>
              <a:t> that determines transmission feasibility of commitment/dispatch and supplies transmission </a:t>
            </a:r>
            <a:r>
              <a:rPr lang="en-US" sz="1600" dirty="0" smtClean="0"/>
              <a:t>constraints </a:t>
            </a:r>
            <a:r>
              <a:rPr lang="en-US" sz="1600" dirty="0"/>
              <a:t>to the optimization engine</a:t>
            </a:r>
          </a:p>
          <a:p>
            <a:r>
              <a:rPr lang="en-US" sz="1600" dirty="0"/>
              <a:t>Factors that can lead to long run times</a:t>
            </a:r>
          </a:p>
          <a:p>
            <a:pPr lvl="1"/>
            <a:r>
              <a:rPr lang="en-US" sz="1600" dirty="0"/>
              <a:t>Large volume of variables – both continuous and integer variables</a:t>
            </a:r>
          </a:p>
          <a:p>
            <a:pPr lvl="2"/>
            <a:r>
              <a:rPr lang="en-US" sz="1600" dirty="0"/>
              <a:t>More Integer variables can exponentially increase run-time</a:t>
            </a:r>
          </a:p>
          <a:p>
            <a:pPr lvl="2"/>
            <a:r>
              <a:rPr lang="en-US" sz="1600" dirty="0"/>
              <a:t>Currently experiencing performance issues when volume of PTP </a:t>
            </a:r>
            <a:r>
              <a:rPr lang="en-US" sz="1600" dirty="0" smtClean="0"/>
              <a:t>interval submissions </a:t>
            </a:r>
            <a:r>
              <a:rPr lang="en-US" sz="1600" dirty="0"/>
              <a:t>exceed </a:t>
            </a:r>
            <a:r>
              <a:rPr lang="en-US" sz="1600" dirty="0" smtClean="0"/>
              <a:t>170K</a:t>
            </a:r>
            <a:endParaRPr lang="en-US" sz="1600" dirty="0"/>
          </a:p>
          <a:p>
            <a:pPr lvl="1"/>
            <a:r>
              <a:rPr lang="en-US" sz="1600" dirty="0"/>
              <a:t>Large number of modeled transmission constraints, temporal constraints </a:t>
            </a:r>
            <a:r>
              <a:rPr lang="en-US" sz="1600" dirty="0" smtClean="0"/>
              <a:t>and </a:t>
            </a:r>
            <a:r>
              <a:rPr lang="en-US" sz="1600" dirty="0"/>
              <a:t>transmission outages, typically in shoulder months that can lead to more transmission constraints</a:t>
            </a:r>
          </a:p>
          <a:p>
            <a:pPr lvl="1"/>
            <a:r>
              <a:rPr lang="en-US" sz="1600" dirty="0" smtClean="0"/>
              <a:t>Increase </a:t>
            </a:r>
            <a:r>
              <a:rPr lang="en-US" sz="1600" dirty="0"/>
              <a:t>in number of Settlement Points (Resource Node, Hub, or Load Zone) can lead to long run times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5424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 </a:t>
            </a:r>
            <a:r>
              <a:rPr lang="en-US" dirty="0"/>
              <a:t>S</a:t>
            </a:r>
            <a:r>
              <a:rPr lang="en-US" dirty="0" smtClean="0"/>
              <a:t>ubmissions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6700" y="5562600"/>
            <a:ext cx="8686800" cy="64923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600">
                <a:solidFill>
                  <a:schemeClr val="tx2"/>
                </a:solidFill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2"/>
                </a:solidFill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</a:defRPr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r>
              <a:rPr lang="en-US" sz="1600" dirty="0"/>
              <a:t>Both Energy Bids and Energy-Only Offers trend up, while TPO trends down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6871647"/>
              </p:ext>
            </p:extLst>
          </p:nvPr>
        </p:nvGraphicFramePr>
        <p:xfrm>
          <a:off x="38100" y="931371"/>
          <a:ext cx="9029700" cy="4495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4842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 smtClean="0"/>
              <a:t>DAM Submissions – Average PTP Quantities (MWH)  Becoming More Granular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0065446"/>
              </p:ext>
            </p:extLst>
          </p:nvPr>
        </p:nvGraphicFramePr>
        <p:xfrm>
          <a:off x="23004" y="1299369"/>
          <a:ext cx="8763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2853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DAM Submissions – Total PTP quantities (MW) and intervals trend upward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5437037"/>
              </p:ext>
            </p:extLst>
          </p:nvPr>
        </p:nvGraphicFramePr>
        <p:xfrm>
          <a:off x="228600" y="1412116"/>
          <a:ext cx="8667750" cy="4607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0566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Efforts Undertaken to Reduce PTP Bids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094" y="990600"/>
            <a:ext cx="7924800" cy="5052221"/>
          </a:xfrm>
        </p:spPr>
        <p:txBody>
          <a:bodyPr/>
          <a:lstStyle/>
          <a:p>
            <a:pPr marL="171450" indent="-171450">
              <a:lnSpc>
                <a:spcPct val="150000"/>
              </a:lnSpc>
            </a:pPr>
            <a:r>
              <a:rPr lang="en-US" sz="1800" dirty="0" smtClean="0"/>
              <a:t>NPRR925</a:t>
            </a:r>
            <a:r>
              <a:rPr lang="en-US" sz="1800" dirty="0"/>
              <a:t>, Increasing Minimum Quantity for PTP Obligation Bids, and SCR798, </a:t>
            </a:r>
            <a:r>
              <a:rPr lang="en-US" sz="1800" dirty="0" smtClean="0"/>
              <a:t>Limit </a:t>
            </a:r>
            <a:r>
              <a:rPr lang="en-US" sz="1800" dirty="0"/>
              <a:t>on the total number of PTP Obligation bids that can be submitted into the Day-Ahead Market (DAM) per Qualified Scheduling Entity (QSE) and per </a:t>
            </a:r>
            <a:r>
              <a:rPr lang="en-US" sz="1800" dirty="0" smtClean="0"/>
              <a:t>Counter-Party (CP), </a:t>
            </a:r>
            <a:r>
              <a:rPr lang="en-US" sz="1800" dirty="0"/>
              <a:t>was implemented on August 8, </a:t>
            </a:r>
            <a:r>
              <a:rPr lang="en-US" sz="1800" dirty="0" smtClean="0"/>
              <a:t>2019</a:t>
            </a:r>
            <a:endParaRPr lang="en-US" sz="1800" dirty="0"/>
          </a:p>
          <a:p>
            <a:pPr marL="171450" indent="-171450">
              <a:lnSpc>
                <a:spcPct val="150000"/>
              </a:lnSpc>
            </a:pPr>
            <a:r>
              <a:rPr lang="en-US" sz="1800" dirty="0"/>
              <a:t>On March 25, </a:t>
            </a:r>
            <a:r>
              <a:rPr lang="en-US" sz="1800" dirty="0" smtClean="0"/>
              <a:t>2020, a market notice was </a:t>
            </a:r>
            <a:r>
              <a:rPr lang="en-US" sz="1800" dirty="0"/>
              <a:t>sent to change the Counter-Party limit of SCR798 (99,999 to 2,000) for DAM PTP </a:t>
            </a:r>
            <a:r>
              <a:rPr lang="en-US" sz="1800" dirty="0" smtClean="0"/>
              <a:t>bids </a:t>
            </a:r>
          </a:p>
          <a:p>
            <a:pPr marL="171450" indent="-171450">
              <a:lnSpc>
                <a:spcPct val="150000"/>
              </a:lnSpc>
            </a:pPr>
            <a:r>
              <a:rPr lang="en-US" sz="1800" dirty="0"/>
              <a:t>On July 13, 2020, a market notice was sent to change the Counter-Party limit from 2,000 to 1,500 for DAM PTP </a:t>
            </a:r>
            <a:r>
              <a:rPr lang="en-US" sz="1800" dirty="0" smtClean="0"/>
              <a:t>bids</a:t>
            </a:r>
            <a:endParaRPr lang="en-US" sz="1800" dirty="0"/>
          </a:p>
          <a:p>
            <a:pPr marL="171450" indent="-171450">
              <a:lnSpc>
                <a:spcPct val="150000"/>
              </a:lnSpc>
            </a:pPr>
            <a:endParaRPr lang="en-US" sz="1800" dirty="0"/>
          </a:p>
          <a:p>
            <a:pPr marL="0" indent="0">
              <a:lnSpc>
                <a:spcPct val="150000"/>
              </a:lnSpc>
              <a:buNone/>
            </a:pPr>
            <a:endParaRPr lang="en-US" sz="1800" dirty="0"/>
          </a:p>
          <a:p>
            <a:pPr>
              <a:lnSpc>
                <a:spcPct val="150000"/>
              </a:lnSpc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92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 Binding Constraints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938501" y="5484141"/>
            <a:ext cx="53431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* </a:t>
            </a:r>
            <a:r>
              <a:rPr lang="en-US" sz="1600" dirty="0" smtClean="0"/>
              <a:t># of constraints considered by DAM is much larger</a:t>
            </a:r>
            <a:endParaRPr lang="en-US" sz="16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4918617"/>
              </p:ext>
            </p:extLst>
          </p:nvPr>
        </p:nvGraphicFramePr>
        <p:xfrm>
          <a:off x="38099" y="812686"/>
          <a:ext cx="9144000" cy="4671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7747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22771</TotalTime>
  <Words>674</Words>
  <Application>Microsoft Office PowerPoint</Application>
  <PresentationFormat>On-screen Show (4:3)</PresentationFormat>
  <Paragraphs>91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1_Custom Design</vt:lpstr>
      <vt:lpstr>Office Theme</vt:lpstr>
      <vt:lpstr>PowerPoint Presentation</vt:lpstr>
      <vt:lpstr>DAM Agenda</vt:lpstr>
      <vt:lpstr>DAM Delays</vt:lpstr>
      <vt:lpstr>DAM Overview </vt:lpstr>
      <vt:lpstr>DAM Submissions</vt:lpstr>
      <vt:lpstr>DAM Submissions – Average PTP Quantities (MWH)  Becoming More Granular</vt:lpstr>
      <vt:lpstr>DAM Submissions – Total PTP quantities (MW) and intervals trend upward </vt:lpstr>
      <vt:lpstr>Efforts Undertaken to Reduce PTP Bids</vt:lpstr>
      <vt:lpstr>DAM Binding Constraints</vt:lpstr>
      <vt:lpstr>What Does DAM Delay Mean? </vt:lpstr>
      <vt:lpstr>Summary </vt:lpstr>
      <vt:lpstr>Questions???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Sandip Sharma</cp:lastModifiedBy>
  <cp:revision>122</cp:revision>
  <cp:lastPrinted>2016-01-21T20:53:15Z</cp:lastPrinted>
  <dcterms:created xsi:type="dcterms:W3CDTF">2016-01-21T15:20:31Z</dcterms:created>
  <dcterms:modified xsi:type="dcterms:W3CDTF">2020-10-27T18:09:11Z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