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257" r:id="rId8"/>
    <p:sldId id="286" r:id="rId9"/>
    <p:sldId id="372" r:id="rId10"/>
    <p:sldId id="373" r:id="rId11"/>
    <p:sldId id="371" r:id="rId12"/>
    <p:sldId id="374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257"/>
            <p14:sldId id="286"/>
            <p14:sldId id="372"/>
            <p14:sldId id="373"/>
            <p14:sldId id="371"/>
            <p14:sldId id="3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6" autoAdjust="0"/>
    <p:restoredTop sz="94660"/>
  </p:normalViewPr>
  <p:slideViewPr>
    <p:cSldViewPr showGuides="1">
      <p:cViewPr varScale="1">
        <p:scale>
          <a:sx n="111" d="100"/>
          <a:sy n="111" d="100"/>
        </p:scale>
        <p:origin x="1680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008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765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171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491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 smtClean="0">
                <a:solidFill>
                  <a:schemeClr val="tx1"/>
                </a:solidFill>
              </a:rPr>
              <a:t>Generation </a:t>
            </a:r>
            <a:r>
              <a:rPr lang="en-US" sz="1800" b="1" dirty="0">
                <a:solidFill>
                  <a:schemeClr val="tx1"/>
                </a:solidFill>
              </a:rPr>
              <a:t>Resource Energy and Regulation Deployment </a:t>
            </a:r>
            <a:r>
              <a:rPr lang="en-US" sz="1800" b="1" dirty="0" smtClean="0">
                <a:solidFill>
                  <a:schemeClr val="tx1"/>
                </a:solidFill>
              </a:rPr>
              <a:t>Performance Report for </a:t>
            </a:r>
            <a:r>
              <a:rPr lang="en-US" sz="1800" b="1" dirty="0" smtClean="0">
                <a:solidFill>
                  <a:schemeClr val="tx1"/>
                </a:solidFill>
              </a:rPr>
              <a:t>September 2020</a:t>
            </a:r>
            <a:endParaRPr lang="en-US" sz="1800" b="1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 smtClean="0"/>
              <a:t>Non-IRR </a:t>
            </a:r>
            <a:r>
              <a:rPr lang="en-US" altLang="en-US" dirty="0"/>
              <a:t>GREDP &lt; 85</a:t>
            </a:r>
            <a:r>
              <a:rPr lang="en-US" altLang="en-US" dirty="0" smtClean="0"/>
              <a:t>%</a:t>
            </a:r>
            <a:r>
              <a:rPr lang="en-US" dirty="0"/>
              <a:t> – </a:t>
            </a:r>
            <a:r>
              <a:rPr lang="en-US" dirty="0" smtClean="0"/>
              <a:t>September 2020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6214567"/>
              </p:ext>
            </p:extLst>
          </p:nvPr>
        </p:nvGraphicFramePr>
        <p:xfrm>
          <a:off x="533400" y="1066800"/>
          <a:ext cx="8153399" cy="217434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5,573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6,739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</a:t>
            </a:r>
            <a:r>
              <a:rPr lang="en-US" altLang="en-US" dirty="0" smtClean="0"/>
              <a:t>Summary</a:t>
            </a:r>
            <a:r>
              <a:rPr lang="en-US" dirty="0"/>
              <a:t> </a:t>
            </a:r>
            <a:r>
              <a:rPr lang="en-US" dirty="0" smtClean="0"/>
              <a:t>–</a:t>
            </a:r>
            <a:r>
              <a:rPr lang="en-US" altLang="en-US" dirty="0" smtClean="0"/>
              <a:t> </a:t>
            </a:r>
            <a:r>
              <a:rPr lang="en-US" altLang="en-US" dirty="0" smtClean="0"/>
              <a:t>September 2020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8288077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1905000"/>
                <a:gridCol w="2133600"/>
                <a:gridCol w="2133600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</a:t>
                      </a:r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69.25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80.01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78.15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85.93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3.84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3.59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31,140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11,998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10,474</a:t>
                      </a:r>
                    </a:p>
                  </a:txBody>
                  <a:tcPr marL="9525" marR="9525" marT="9525" marB="0" anchor="ctr"/>
                </a:tc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129.21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176.44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418.96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</a:t>
            </a:r>
            <a:r>
              <a:rPr lang="en-US" dirty="0" smtClean="0"/>
              <a:t>– </a:t>
            </a:r>
            <a:r>
              <a:rPr lang="en-US" dirty="0" smtClean="0"/>
              <a:t>Sept. 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913271"/>
              </p:ext>
            </p:extLst>
          </p:nvPr>
        </p:nvGraphicFramePr>
        <p:xfrm>
          <a:off x="511212" y="833251"/>
          <a:ext cx="7794588" cy="541669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504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</a:t>
            </a:r>
            <a:r>
              <a:rPr lang="en-US" dirty="0" smtClean="0"/>
              <a:t>– </a:t>
            </a:r>
            <a:r>
              <a:rPr lang="en-US" dirty="0" smtClean="0"/>
              <a:t>Sept. 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8814250"/>
              </p:ext>
            </p:extLst>
          </p:nvPr>
        </p:nvGraphicFramePr>
        <p:xfrm>
          <a:off x="511212" y="833251"/>
          <a:ext cx="7794588" cy="371362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41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</a:t>
            </a:r>
            <a:r>
              <a:rPr lang="en-US" dirty="0" smtClean="0"/>
              <a:t> </a:t>
            </a:r>
            <a:r>
              <a:rPr lang="en-US" dirty="0"/>
              <a:t>95%, ≥ 100 Scored Intervals – </a:t>
            </a:r>
            <a:r>
              <a:rPr lang="en-US" dirty="0" smtClean="0"/>
              <a:t>Sept. 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456652"/>
              </p:ext>
            </p:extLst>
          </p:nvPr>
        </p:nvGraphicFramePr>
        <p:xfrm>
          <a:off x="511212" y="833251"/>
          <a:ext cx="7794588" cy="541669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099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</a:t>
            </a:r>
            <a:r>
              <a:rPr lang="en-US" dirty="0" smtClean="0"/>
              <a:t> </a:t>
            </a:r>
            <a:r>
              <a:rPr lang="en-US" dirty="0"/>
              <a:t>95%, ≥ 100 Scored Intervals – </a:t>
            </a:r>
            <a:r>
              <a:rPr lang="en-US" dirty="0" smtClean="0"/>
              <a:t>Sept. 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380108"/>
              </p:ext>
            </p:extLst>
          </p:nvPr>
        </p:nvGraphicFramePr>
        <p:xfrm>
          <a:off x="511212" y="833251"/>
          <a:ext cx="7794588" cy="2862090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985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22C17BBED2EF4E802F4F21A1D28B33" ma:contentTypeVersion="2" ma:contentTypeDescription="Create a new document." ma:contentTypeScope="" ma:versionID="9af9a6a7f20f8b3a59fa1b39039166a0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BEE5DD9-1EAF-4C2C-8CF9-2B2A4802721C}"/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4554</TotalTime>
  <Words>582</Words>
  <Application>Microsoft Office PowerPoint</Application>
  <PresentationFormat>On-screen Show (4:3)</PresentationFormat>
  <Paragraphs>374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Andale WT</vt:lpstr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September 2020 </vt:lpstr>
      <vt:lpstr>IRR Summary – September 2020</vt:lpstr>
      <vt:lpstr>IRR ≥ 95%, ≥ 100 Scored Intervals – Sept. 2020</vt:lpstr>
      <vt:lpstr>IRR ≥ 95%, ≥ 100 Scored Intervals – Sept. 2020</vt:lpstr>
      <vt:lpstr>IRR &lt; 95%, ≥ 100 Scored Intervals – Sept. 2020</vt:lpstr>
      <vt:lpstr>IRR &lt; 95%, ≥ 100 Scored Intervals – Sept. 2020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Sanchez, Daniel</cp:lastModifiedBy>
  <cp:revision>271</cp:revision>
  <cp:lastPrinted>2016-01-21T20:53:15Z</cp:lastPrinted>
  <dcterms:created xsi:type="dcterms:W3CDTF">2016-01-21T15:20:31Z</dcterms:created>
  <dcterms:modified xsi:type="dcterms:W3CDTF">2020-10-01T16:06:58Z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0x0101001D22C17BBED2EF4E802F4F21A1D28B33</vt:lpwstr>
  </property>
</Properties>
</file>