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15" r:id="rId8"/>
    <p:sldId id="313" r:id="rId9"/>
    <p:sldId id="30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97" d="100"/>
          <a:sy n="97" d="100"/>
        </p:scale>
        <p:origin x="768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10/22/2020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338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516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October 2020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28, 2020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RRGRR025 - 	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 to NPRR1005, Clarify Definition of Point of Interconnection (POI) and Add Definition Point of Interconnection Bus (POIB)</a:t>
            </a:r>
          </a:p>
          <a:p>
            <a:pPr>
              <a:buClr>
                <a:srgbClr val="DD8047"/>
              </a:buClr>
              <a:defRPr/>
            </a:pP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NOGRR207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 to NPRR1001, Clarification of Definitions of Operating Condition Notice, Advisory, Watch, Emergency Notice, and Related Clarifications</a:t>
            </a:r>
          </a:p>
          <a:p>
            <a:pPr>
              <a:buClr>
                <a:srgbClr val="DD8047"/>
              </a:buClr>
              <a:defRPr/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NOGRR210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US" sz="2000" dirty="0">
                <a:latin typeface="Times New Roman" panose="02020603050405020304" pitchFamily="18" charset="0"/>
              </a:rPr>
              <a:t>Related to NPRR1005, Clarify Definition of Point of Interconnection (POI) and Add Definition Point of Interconnection Bus (POIB)</a:t>
            </a:r>
          </a:p>
          <a:p>
            <a:pPr>
              <a:buClr>
                <a:srgbClr val="DD8047"/>
              </a:buClr>
              <a:defRPr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DD8047"/>
              </a:buClr>
              <a:buNone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NOGRR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7 - </a:t>
            </a:r>
            <a:r>
              <a:rPr lang="en-US" sz="2000" dirty="0">
                <a:latin typeface="Times New Roman" panose="02020603050405020304" pitchFamily="18" charset="0"/>
              </a:rPr>
              <a:t>Related to NPRR1039, Replace the Term MIS Public Area with ERCOT Website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000" dirty="0">
              <a:latin typeface="Times New Roman" panose="02020603050405020304" pitchFamily="18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PGRR083 </a:t>
            </a:r>
            <a:r>
              <a:rPr lang="en-US" sz="2000" dirty="0">
                <a:latin typeface="Times New Roman" panose="02020603050405020304" pitchFamily="18" charset="0"/>
              </a:rPr>
              <a:t>- Add RPG Number and TPIT Revisions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000" dirty="0">
              <a:latin typeface="Times New Roman" panose="02020603050405020304" pitchFamily="18" charset="0"/>
            </a:endParaRPr>
          </a:p>
          <a:p>
            <a:pPr marR="0" lvl="0" defTabSz="914400" latinLnBrk="0">
              <a:lnSpc>
                <a:spcPct val="100000"/>
              </a:lnSpc>
              <a:buClr>
                <a:srgbClr val="DD8047"/>
              </a:buClr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PGRR084 </a:t>
            </a:r>
            <a:r>
              <a:rPr lang="en-US" sz="2000" dirty="0">
                <a:latin typeface="Times New Roman" panose="02020603050405020304" pitchFamily="18" charset="0"/>
              </a:rPr>
              <a:t>- Related to NPRR1039, Replace the Term MIS Public Area with ERCOT Website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2000" dirty="0"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18459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Transmission Issues Related to Generation Constraints Workshop Update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</a:rPr>
              <a:t>New West Texas Export GTC effective October 1st due to stability concerns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Based on the results of the Quarterly </a:t>
            </a:r>
            <a:r>
              <a:rPr lang="en-US" sz="2000">
                <a:latin typeface="Times New Roman" panose="02020603050405020304" pitchFamily="18" charset="0"/>
                <a:cs typeface="Arial" panose="020B0604020202020204" pitchFamily="34" charset="0"/>
              </a:rPr>
              <a:t>Stability Assessment for Q3 and Q4 of 2020.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931590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Next Regularly Scheduled Meeting </a:t>
            </a:r>
            <a:r>
              <a:rPr lang="en-US" sz="2900">
                <a:latin typeface="Arial" panose="020B0604020202020204" pitchFamily="34" charset="0"/>
                <a:cs typeface="Arial" panose="020B0604020202020204" pitchFamily="34" charset="0"/>
              </a:rPr>
              <a:t>– November 5th</a:t>
            </a:r>
            <a:endParaRPr lang="en-US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October 28,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27524</TotalTime>
  <Words>217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KB</cp:lastModifiedBy>
  <cp:revision>1044</cp:revision>
  <cp:lastPrinted>2017-05-22T18:26:12Z</cp:lastPrinted>
  <dcterms:created xsi:type="dcterms:W3CDTF">2010-04-12T23:12:02Z</dcterms:created>
  <dcterms:modified xsi:type="dcterms:W3CDTF">2020-10-22T14:23:45Z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