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sldIdLst>
    <p:sldId id="337" r:id="rId3"/>
    <p:sldId id="343" r:id="rId4"/>
    <p:sldId id="339" r:id="rId5"/>
    <p:sldId id="340" r:id="rId6"/>
    <p:sldId id="344" r:id="rId7"/>
    <p:sldId id="345" r:id="rId8"/>
    <p:sldId id="346" r:id="rId9"/>
    <p:sldId id="34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ERCOT 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</a:t>
            </a:r>
            <a:r>
              <a:rPr lang="en-US" sz="2000" b="1" dirty="0" smtClean="0">
                <a:solidFill>
                  <a:srgbClr val="5B6770"/>
                </a:solidFill>
                <a:cs typeface="Arial" panose="020B0604020202020204" pitchFamily="34" charset="0"/>
              </a:rPr>
              <a:t>Operations -  </a:t>
            </a:r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5B6770"/>
                </a:solidFill>
                <a:cs typeface="Arial" panose="020B0604020202020204" pitchFamily="34" charset="0"/>
              </a:rPr>
              <a:t>23 Oct </a:t>
            </a:r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 smtClean="0"/>
              <a:t>RIOO- RS Live – Sept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/>
              <a:t>There will be multiple releases for RIOO-RS as functionality is added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Can view and update existing Resource Registration data, except </a:t>
            </a:r>
            <a:r>
              <a:rPr lang="en-US" sz="1700" dirty="0" smtClean="0"/>
              <a:t>Transmission </a:t>
            </a:r>
            <a:r>
              <a:rPr lang="en-US" sz="1700" dirty="0" smtClean="0"/>
              <a:t>Elements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Updates to Transmission Elements should be made using the existing RARF Transmission Form and attach it, along with other RARF Forms, on a RIOO-RS Change Request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Next release planned for Nov 13</a:t>
            </a:r>
          </a:p>
          <a:p>
            <a:pPr lvl="1">
              <a:spcBef>
                <a:spcPts val="600"/>
              </a:spcBef>
            </a:pPr>
            <a:r>
              <a:rPr lang="en-US" sz="1700" dirty="0"/>
              <a:t>All updates required to be submitted in RIOO-RS</a:t>
            </a:r>
          </a:p>
          <a:p>
            <a:pPr lvl="2">
              <a:spcBef>
                <a:spcPts val="600"/>
              </a:spcBef>
            </a:pPr>
            <a:r>
              <a:rPr lang="en-US" sz="1700" dirty="0"/>
              <a:t>RARFs for updates to Resource Registration data will not longer accepted 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New </a:t>
            </a:r>
            <a:r>
              <a:rPr lang="en-US" sz="1700" dirty="0"/>
              <a:t>Resources, SODGs, or Load Resources </a:t>
            </a:r>
            <a:r>
              <a:rPr lang="en-US" sz="1700" dirty="0" smtClean="0"/>
              <a:t>will continue to use the RARF spreadsheet and submit as a </a:t>
            </a:r>
            <a:r>
              <a:rPr lang="en-US" sz="1700" dirty="0"/>
              <a:t>Service Request through the MIS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1700" dirty="0" smtClean="0"/>
              <a:t>If you need help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Can’t access the system:  Contact the Help Desk</a:t>
            </a:r>
            <a:endParaRPr lang="en-US" sz="1700" dirty="0"/>
          </a:p>
          <a:p>
            <a:pPr lvl="1">
              <a:spcBef>
                <a:spcPts val="600"/>
              </a:spcBef>
            </a:pPr>
            <a:r>
              <a:rPr lang="en-US" sz="1700" dirty="0" smtClean="0"/>
              <a:t>Questions: 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RIOO-HELP@ercot.com</a:t>
            </a:r>
            <a:endParaRPr lang="en-US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 smtClean="0"/>
              <a:t>How to get access -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243682"/>
            <a:ext cx="8458200" cy="521022"/>
          </a:xfrm>
        </p:spPr>
        <p:txBody>
          <a:bodyPr/>
          <a:lstStyle/>
          <a:p>
            <a:r>
              <a:rPr lang="en-US" dirty="0"/>
              <a:t>Information/Data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4704"/>
            <a:ext cx="10909300" cy="547260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ERCOT provided an updated RARF, Delta Report, and Audit Report to </a:t>
            </a:r>
            <a:r>
              <a:rPr lang="en-US" sz="2000" dirty="0" smtClean="0"/>
              <a:t>REs </a:t>
            </a:r>
            <a:r>
              <a:rPr lang="en-US" sz="2000" dirty="0"/>
              <a:t>in </a:t>
            </a:r>
            <a:r>
              <a:rPr lang="en-US" sz="2000" dirty="0" smtClean="0"/>
              <a:t>August 2019</a:t>
            </a:r>
            <a:endParaRPr lang="en-US" sz="2000" dirty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200 </a:t>
            </a:r>
            <a:r>
              <a:rPr lang="en-US" sz="1800" dirty="0"/>
              <a:t>of 212 received and processed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12 outstanding</a:t>
            </a:r>
            <a:br>
              <a:rPr lang="en-US" sz="1800" dirty="0" smtClean="0"/>
            </a:b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2000" dirty="0"/>
              <a:t>Sites may need to be split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Less than </a:t>
            </a:r>
            <a:r>
              <a:rPr lang="en-US" sz="1800" dirty="0" smtClean="0"/>
              <a:t>10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Sent data requests to determine ownership, less than half responded</a:t>
            </a:r>
          </a:p>
          <a:p>
            <a:pPr lvl="1">
              <a:spcBef>
                <a:spcPts val="600"/>
              </a:spcBef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7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 smtClean="0"/>
              <a:t>RIOO- RS is live –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The link for RIOO-RS is located </a:t>
            </a:r>
            <a:r>
              <a:rPr lang="en-US" sz="1800" dirty="0"/>
              <a:t>on </a:t>
            </a:r>
            <a:r>
              <a:rPr lang="en-US" sz="1800" dirty="0" smtClean="0"/>
              <a:t>ercot.com and is:  </a:t>
            </a:r>
            <a:r>
              <a:rPr lang="en-US" sz="1800" dirty="0">
                <a:hlinkClick r:id="rId2"/>
              </a:rPr>
              <a:t>https://sa.ercot.com/rioo-rs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Does RIOO-RS use a digital certificate?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No. 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What role do I need and how do I get it?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Your company USA should provide the </a:t>
            </a:r>
            <a:r>
              <a:rPr lang="en-US" sz="1800" dirty="0" err="1" smtClean="0"/>
              <a:t>RIOO_M_Operator</a:t>
            </a:r>
            <a:r>
              <a:rPr lang="en-US" sz="1800" dirty="0" smtClean="0"/>
              <a:t> in order to gain access to RIOO-RS.</a:t>
            </a:r>
            <a:r>
              <a:rPr lang="en-US" sz="1700" dirty="0"/>
              <a:t/>
            </a:r>
            <a:br>
              <a:rPr lang="en-US" sz="1700" dirty="0"/>
            </a:br>
            <a:endParaRPr lang="en-US" sz="17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694"/>
          <a:stretch/>
        </p:blipFill>
        <p:spPr>
          <a:xfrm>
            <a:off x="289152" y="1732990"/>
            <a:ext cx="11598047" cy="172766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220308" y="303862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 RS is live – 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/>
              <a:t>What changes can I make?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/>
              <a:t>The system can accept most updates with the exception of transmission equipment.  For transmission equipment changes/deletions/adds the RARF spreadsheet must still be used.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Yes, RIOO has a section that accepts attachments.</a:t>
            </a:r>
            <a:endParaRPr lang="en-US" sz="15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Can I set up a RIOO-RS account and continue to use the RARF spreadsheet?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Yes.  You can also use the RIOO-RS attachment feature to submit the spreadsheet.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 have not been able to set up access, what do I do? 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</a:t>
            </a:r>
            <a:r>
              <a:rPr lang="en-US" sz="1800" dirty="0" smtClean="0"/>
              <a:t>can also set up a WebEx to trouble-shoot the issue.</a:t>
            </a: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 smtClean="0"/>
              <a:t>Input Needed &amp;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outages on ercot.com – Usually Friday 10 am deployments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Encourage new system </a:t>
            </a:r>
            <a:r>
              <a:rPr lang="en-US" smtClean="0"/>
              <a:t>usage prior to 11/13</a:t>
            </a:r>
            <a:br>
              <a:rPr lang="en-US" smtClean="0"/>
            </a:br>
            <a:endParaRPr lang="en-US" smtClean="0"/>
          </a:p>
          <a:p>
            <a:r>
              <a:rPr lang="en-US" dirty="0" smtClean="0"/>
              <a:t>May have errors on first CR in the system – in areas unrelated to initial changes, due to update validation rules and migrated data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Solicit TSP  input – again….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7628" y="1844824"/>
            <a:ext cx="6400800" cy="2880320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10174</TotalTime>
  <Words>374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1_Custom Design</vt:lpstr>
      <vt:lpstr>1_Office Theme</vt:lpstr>
      <vt:lpstr>PowerPoint Presentation</vt:lpstr>
      <vt:lpstr>RIOO- RS Live – Sept 3</vt:lpstr>
      <vt:lpstr>How to get access - Checklist</vt:lpstr>
      <vt:lpstr>Information/Data issues</vt:lpstr>
      <vt:lpstr>RIOO- RS is live – now what?</vt:lpstr>
      <vt:lpstr>RIOO- RS is live – now what?</vt:lpstr>
      <vt:lpstr>Input Needed &amp; Reminders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139</cp:revision>
  <cp:lastPrinted>2019-09-25T20:49:27Z</cp:lastPrinted>
  <dcterms:created xsi:type="dcterms:W3CDTF">2019-07-23T13:16:52Z</dcterms:created>
  <dcterms:modified xsi:type="dcterms:W3CDTF">2020-10-22T17:59:48Z</dcterms:modified>
</cp:coreProperties>
</file>