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74" d="100"/>
          <a:sy n="74" d="100"/>
        </p:scale>
        <p:origin x="97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dirty="0" smtClean="0"/>
              <a:t>10/27/2020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</a:t>
            </a:r>
            <a:r>
              <a:rPr lang="en-US" altLang="en-US" sz="2400" dirty="0" smtClean="0"/>
              <a:t>Update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69692"/>
              </p:ext>
            </p:extLst>
          </p:nvPr>
        </p:nvGraphicFramePr>
        <p:xfrm>
          <a:off x="274320" y="1143000"/>
          <a:ext cx="8553649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830"/>
                <a:gridCol w="704850"/>
                <a:gridCol w="655518"/>
                <a:gridCol w="1973580"/>
                <a:gridCol w="723702"/>
                <a:gridCol w="846216"/>
                <a:gridCol w="1143000"/>
                <a:gridCol w="1199953"/>
              </a:tblGrid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9/9/2020 11:22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9/9 HE 14-24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86.1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$10</a:t>
                      </a:r>
                      <a:r>
                        <a:rPr lang="en-US" sz="1100" b="0" baseline="0" dirty="0" smtClean="0"/>
                        <a:t> - $25</a:t>
                      </a:r>
                      <a:endParaRPr lang="en-US" sz="1100" b="0" dirty="0" smtClean="0"/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9/11/2020 23:02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9/12 HE 4-6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8.1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$20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9/27/2020 0:42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9/27 HE 5-7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80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$199</a:t>
                      </a:r>
                    </a:p>
                  </a:txBody>
                  <a:tcPr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9/27/2020 0:42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6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9/27 HE3-8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60.2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60.2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/>
                        <a:t>$199 - $344</a:t>
                      </a: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4320" y="5486400"/>
            <a:ext cx="53142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rgbClr val="5B6770"/>
                </a:solidFill>
              </a:rPr>
              <a:t>* </a:t>
            </a:r>
            <a:r>
              <a:rPr lang="en-US" sz="1400" dirty="0" smtClean="0">
                <a:solidFill>
                  <a:srgbClr val="5B6770"/>
                </a:solidFill>
              </a:rPr>
              <a:t>Insufficiency for Operating Hours </a:t>
            </a:r>
            <a:r>
              <a:rPr lang="en-US" sz="1400" smtClean="0">
                <a:solidFill>
                  <a:srgbClr val="5B6770"/>
                </a:solidFill>
              </a:rPr>
              <a:t>on 9/9 </a:t>
            </a:r>
            <a:r>
              <a:rPr lang="en-US" sz="1400" dirty="0" smtClean="0">
                <a:solidFill>
                  <a:srgbClr val="5B6770"/>
                </a:solidFill>
              </a:rPr>
              <a:t>was due to rounding</a:t>
            </a:r>
            <a:endParaRPr lang="en-US" sz="1400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8647</TotalTime>
  <Words>110</Words>
  <Application>Microsoft Office PowerPoint</Application>
  <PresentationFormat>On-screen Show 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Dansro, Ben</cp:lastModifiedBy>
  <cp:revision>272</cp:revision>
  <cp:lastPrinted>2016-01-21T20:53:15Z</cp:lastPrinted>
  <dcterms:created xsi:type="dcterms:W3CDTF">2016-01-21T15:20:31Z</dcterms:created>
  <dcterms:modified xsi:type="dcterms:W3CDTF">2020-10-15T19:07:36Z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