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88" r:id="rId7"/>
    <p:sldId id="29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 varScale="1">
        <p:scale>
          <a:sx n="126" d="100"/>
          <a:sy n="126" d="100"/>
        </p:scale>
        <p:origin x="1050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16, 2020 DSWG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14800" y="2362200"/>
            <a:ext cx="4724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ERCOT Update</a:t>
            </a: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DSWG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October 16, 2020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" y="304800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ERS Procurement for Oct – Jan Contract Period</a:t>
            </a: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103530"/>
              </p:ext>
            </p:extLst>
          </p:nvPr>
        </p:nvGraphicFramePr>
        <p:xfrm>
          <a:off x="609600" y="1447800"/>
          <a:ext cx="7924799" cy="37603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480"/>
                <a:gridCol w="1376215"/>
                <a:gridCol w="1741005"/>
                <a:gridCol w="1683754"/>
                <a:gridCol w="1083357"/>
                <a:gridCol w="1420988"/>
              </a:tblGrid>
              <a:tr h="8913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Capacity Procured (MWs)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Projected Procurement Cost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Capacity Not Procured (MWs)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Clearing Price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Highest Offer Received ($)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551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1026.596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$7,217,791.16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$21.70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$26.22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1003.854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     $94,322.12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9.752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$0.29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$14.00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187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1007.420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     $68,544.86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11.078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$0.28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$14.00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1047.266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$5,644,491.45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$22.18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$29.30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1034.478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$3,519,294.16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$14.00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$16.48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 876.758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$1,963,446.94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0.81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$13.33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$15.23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55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 881.356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$1,476,976.38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$6.65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$7.54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971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 866.316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  $340,496.84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6.7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$0.34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$3.00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334000"/>
          </a:xfrm>
        </p:spPr>
        <p:txBody>
          <a:bodyPr/>
          <a:lstStyle/>
          <a:p>
            <a:r>
              <a:rPr lang="en-US" sz="1600" dirty="0" smtClean="0"/>
              <a:t>Protocol Section 6.5.7.3.(8)</a:t>
            </a:r>
          </a:p>
          <a:p>
            <a:pPr marL="400050" lvl="1" indent="0">
              <a:buNone/>
            </a:pPr>
            <a:r>
              <a:rPr lang="en-US" sz="1600" dirty="0" smtClean="0"/>
              <a:t>A </a:t>
            </a:r>
            <a:r>
              <a:rPr lang="en-US" sz="1600" dirty="0"/>
              <a:t>Controllable Load Resource with a telemetered status of OUTL is not considered as dispatchable capacity by SCED.  A QSE may use this function to inform ERCOT of instances when the Controllable Load Resource is unable to follow SCED Dispatch Instructions.  </a:t>
            </a:r>
            <a:r>
              <a:rPr lang="en-US" sz="1600" b="1" dirty="0">
                <a:solidFill>
                  <a:schemeClr val="accent1"/>
                </a:solidFill>
              </a:rPr>
              <a:t>Under all telemetered statuses including OUTL, the remaining telemetry quantities submitted by the QSE shall represent the operating conditions of the Controllable Load Resource that can be verified by ERCOT.  </a:t>
            </a:r>
            <a:r>
              <a:rPr lang="en-US" sz="1600" dirty="0"/>
              <a:t>A QSE representing a Controllable Load Resource with a telemetered status of OUTL is still obligated to provide any applicable Ancillary Service Resource Responsibilities previously awarded to that Controllable Load Resource.</a:t>
            </a:r>
            <a:endParaRPr lang="en-US" sz="16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600" dirty="0"/>
              <a:t>ICCP Handbook v3.10 (http://www.ercot.com/gridinfo/transmission)</a:t>
            </a:r>
          </a:p>
          <a:p>
            <a:r>
              <a:rPr lang="en-US" sz="1600" dirty="0" smtClean="0"/>
              <a:t>State of Charge Telemetry for Energy Storage Resources</a:t>
            </a:r>
          </a:p>
          <a:p>
            <a:pPr lvl="1"/>
            <a:r>
              <a:rPr lang="en-US" sz="1600" dirty="0" smtClean="0"/>
              <a:t>Provided on the Generation Resource in the combo model</a:t>
            </a:r>
          </a:p>
          <a:p>
            <a:pPr lvl="1"/>
            <a:r>
              <a:rPr lang="en-US" sz="1600" dirty="0" smtClean="0"/>
              <a:t>Values should show as MWh, not as a % of charge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October 16, 2020 DSWG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6"/>
          <p:cNvSpPr txBox="1">
            <a:spLocks noGrp="1"/>
          </p:cNvSpPr>
          <p:nvPr>
            <p:ph type="title"/>
          </p:nvPr>
        </p:nvSpPr>
        <p:spPr>
          <a:xfrm>
            <a:off x="381000" y="243682"/>
            <a:ext cx="845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Load Resource Telemetry Discussion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02165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6758</TotalTime>
  <Words>269</Words>
  <Application>Microsoft Office PowerPoint</Application>
  <PresentationFormat>On-screen Show (4:3)</PresentationFormat>
  <Paragraphs>74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PowerPoint Presentation</vt:lpstr>
      <vt:lpstr>Load Resource Telemetry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Krein, Steve</cp:lastModifiedBy>
  <cp:revision>152</cp:revision>
  <cp:lastPrinted>2017-05-24T18:51:05Z</cp:lastPrinted>
  <dcterms:created xsi:type="dcterms:W3CDTF">2016-01-21T15:20:31Z</dcterms:created>
  <dcterms:modified xsi:type="dcterms:W3CDTF">2020-10-16T17:58:52Z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