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97" d="100"/>
          <a:sy n="97" d="100"/>
        </p:scale>
        <p:origin x="1758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10/14/2020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emain Tabled</a:t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10/15/2020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PRS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14400"/>
            <a:ext cx="8305800" cy="5562600"/>
          </a:xfrm>
          <a:noFill/>
        </p:spPr>
        <p:txBody>
          <a:bodyPr>
            <a:noAutofit/>
          </a:bodyPr>
          <a:lstStyle/>
          <a:p>
            <a:pPr algn="l"/>
            <a:endParaRPr lang="en-US" sz="300" b="1" dirty="0" smtClean="0">
              <a:solidFill>
                <a:schemeClr val="tx1"/>
              </a:solidFill>
            </a:endParaRP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NPRR956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Designation of Providers of Transmission Additions (PRS)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NPRR979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Incorporate State Estimator Standards and Telemetry Standards into Protocols (ROS)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NPRR981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Day-Ahead Market Price Correction Process (WMS)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NPRR994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Clarify Generator Interconnection Neutral Project Classification (WMS)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NPRR995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RTF-6 Create Definition and Terms for Settlement Only Energy Storage (PRS)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NPRR1007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RTC – NP 3: Management Activities for the ERCOT System (RTCTF)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NPRR1008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RTC – NP 4: Day-Ahead Operations (RTCTF)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NPRR1009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RTC – NP 5: Transmission Security Analysis and Reliability Unit Commitment (RTCTF)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NPRR1010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RTC – NP 6: Adjustment Period and Real-Time Operations (RTCTF)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NPRR1011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RTC – NP 8: Performance Monitoring (RTCTF)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NPRR1012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RTC – NP 9: Settlement and Billing (RTCTF)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NPRR1013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RTC – NP 1, 2, 16, and 25: Overview, Definitions and Acronyms, Registration and Qualification of Market Participants, and Market Suspension and Restart (RTCTF)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NPRR1017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Management of Congestion Revenue Rights (CRRs) and Resource Node Removals (WMS)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NPRR1023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Change to CRR Repossession Process (WMS)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NPRR1024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Determination of Significance with Respect to Price Correction (WMS)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NPRR1029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BESTF-6 DC-Coupled Resources (BESTF)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NPRR1032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Consideration of Physical Limits of DC Ties in RUC Optimization and Settlements (PRS)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NPRR1034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Frequency-Based Limits on DC Tie Imports or Exports (ROS)</a:t>
            </a:r>
          </a:p>
          <a:p>
            <a:pPr algn="l">
              <a:spcBef>
                <a:spcPts val="0"/>
              </a:spcBef>
            </a:pPr>
            <a:r>
              <a:rPr lang="en-US" sz="165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NPRR1040</a:t>
            </a:r>
            <a:r>
              <a:rPr lang="en-US" sz="165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Compliance Metrics for Ancillary Service Supply Responsibility (ROS and WMS</a:t>
            </a:r>
            <a:r>
              <a:rPr lang="en-US" sz="1650" dirty="0" smtClean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endParaRPr lang="en-US" sz="1650" dirty="0">
              <a:solidFill>
                <a:schemeClr val="tx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339</TotalTime>
  <Words>274</Words>
  <Application>Microsoft Office PowerPoint</Application>
  <PresentationFormat>On-screen Show (4:3)</PresentationFormat>
  <Paragraphs>22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Office Theme</vt:lpstr>
      <vt:lpstr> Revision Requests that may remain Tabled No action required by 10/15/2020 PRS </vt:lpstr>
    </vt:vector>
  </TitlesOfParts>
  <Company>ERCOT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Clifton, Suzy</cp:lastModifiedBy>
  <cp:revision>142</cp:revision>
  <dcterms:created xsi:type="dcterms:W3CDTF">2012-06-21T12:05:52Z</dcterms:created>
  <dcterms:modified xsi:type="dcterms:W3CDTF">2020-10-14T18:21:17Z</dcterms:modified>
</cp:coreProperties>
</file>

<file path=docProps/thumbnail.jpeg>
</file>