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67" r:id="rId7"/>
    <p:sldId id="288" r:id="rId8"/>
    <p:sldId id="280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6" autoAdjust="0"/>
    <p:restoredTop sz="94660"/>
  </p:normalViewPr>
  <p:slideViewPr>
    <p:cSldViewPr showGuides="1">
      <p:cViewPr varScale="1">
        <p:scale>
          <a:sx n="113" d="100"/>
          <a:sy n="113" d="100"/>
        </p:scale>
        <p:origin x="138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44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0" y="6553200"/>
            <a:ext cx="935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INTERNAL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mktrules/issues/NPRR10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ercot.com/mktrules/issues/PGRR082" TargetMode="External"/><Relationship Id="rId4" Type="http://schemas.openxmlformats.org/officeDocument/2006/relationships/hyperlink" Target="http://www.ercot.com/mktrules/issues/PGRR08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Bill.Blevins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40386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Self-Limiting Process for Settlement Only Generators (and Settlement Only Energy Storage)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Oct 15 2020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Overview of Process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990600"/>
            <a:ext cx="8534400" cy="510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/>
              <a:t>BESTF identified framework for Self-Limiting Resources 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NPRR1026, PGRR081 submitted </a:t>
            </a:r>
          </a:p>
          <a:p>
            <a:pPr lvl="2">
              <a:lnSpc>
                <a:spcPct val="150000"/>
              </a:lnSpc>
            </a:pPr>
            <a:r>
              <a:rPr lang="en-US" sz="1600" dirty="0">
                <a:hlinkClick r:id="rId3"/>
              </a:rPr>
              <a:t>http://</a:t>
            </a:r>
            <a:r>
              <a:rPr lang="en-US" sz="1600" dirty="0" smtClean="0">
                <a:hlinkClick r:id="rId3"/>
              </a:rPr>
              <a:t>www.ercot.com/mktrules/issues/NPRR1026</a:t>
            </a:r>
            <a:endParaRPr lang="en-US" sz="1600" dirty="0" smtClean="0"/>
          </a:p>
          <a:p>
            <a:pPr lvl="2">
              <a:lnSpc>
                <a:spcPct val="150000"/>
              </a:lnSpc>
            </a:pPr>
            <a:r>
              <a:rPr lang="en-US" sz="1600" dirty="0">
                <a:hlinkClick r:id="rId4"/>
              </a:rPr>
              <a:t>http://</a:t>
            </a:r>
            <a:r>
              <a:rPr lang="en-US" sz="1600" dirty="0" smtClean="0">
                <a:hlinkClick r:id="rId4"/>
              </a:rPr>
              <a:t>www.ercot.com/mktrules/issues/PGRR081</a:t>
            </a:r>
            <a:endParaRPr lang="en-US" sz="1600" dirty="0" smtClean="0"/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Provides definitions, requirements and reporting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Limited to Generation Resources and Energy Storage Resources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smtClean="0"/>
              <a:t>DGR Workshop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Comments filed by ERCOT on 10/02 revised PGRR082 to accommodate self-limiting concept for small gen/large gen processes</a:t>
            </a:r>
          </a:p>
          <a:p>
            <a:pPr lvl="2">
              <a:lnSpc>
                <a:spcPct val="150000"/>
              </a:lnSpc>
            </a:pPr>
            <a:r>
              <a:rPr lang="en-US" sz="1600" dirty="0">
                <a:hlinkClick r:id="rId5"/>
              </a:rPr>
              <a:t>http://</a:t>
            </a:r>
            <a:r>
              <a:rPr lang="en-US" sz="1600" dirty="0" smtClean="0">
                <a:hlinkClick r:id="rId5"/>
              </a:rPr>
              <a:t>www.ercot.com/mktrules/issues/PGRR082</a:t>
            </a:r>
            <a:endParaRPr lang="en-US" sz="1600" dirty="0" smtClean="0"/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Language is not exclusive to GRs or ESRs.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Summary of proposed NPRR Changes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990600"/>
            <a:ext cx="8534400" cy="5257800"/>
          </a:xfrm>
        </p:spPr>
        <p:txBody>
          <a:bodyPr/>
          <a:lstStyle/>
          <a:p>
            <a:r>
              <a:rPr lang="en-US" dirty="0"/>
              <a:t>Expand definition of “Self-Limiting Facility”</a:t>
            </a:r>
          </a:p>
          <a:p>
            <a:pPr lvl="1"/>
            <a:r>
              <a:rPr lang="en-US" dirty="0"/>
              <a:t>Include application to SOG and </a:t>
            </a:r>
            <a:r>
              <a:rPr lang="en-US" dirty="0" smtClean="0"/>
              <a:t>SOES</a:t>
            </a:r>
          </a:p>
          <a:p>
            <a:pPr lvl="1"/>
            <a:endParaRPr lang="en-US" sz="900" dirty="0" smtClean="0"/>
          </a:p>
          <a:p>
            <a:r>
              <a:rPr lang="en-US" dirty="0" smtClean="0"/>
              <a:t>Revisions </a:t>
            </a:r>
            <a:r>
              <a:rPr lang="en-US" dirty="0"/>
              <a:t>to section 3.8.7 procedures</a:t>
            </a:r>
          </a:p>
          <a:p>
            <a:pPr lvl="1"/>
            <a:r>
              <a:rPr lang="en-US" dirty="0"/>
              <a:t>Provisions for </a:t>
            </a:r>
            <a:r>
              <a:rPr lang="en-US" dirty="0" smtClean="0"/>
              <a:t>self-limiting to apply to SOG/SOES.</a:t>
            </a:r>
            <a:endParaRPr lang="en-US" dirty="0"/>
          </a:p>
          <a:p>
            <a:pPr lvl="1"/>
            <a:r>
              <a:rPr lang="en-US" dirty="0" smtClean="0"/>
              <a:t>Considering requiring b</a:t>
            </a:r>
            <a:r>
              <a:rPr lang="en-US" dirty="0" smtClean="0"/>
              <a:t>asic </a:t>
            </a:r>
            <a:r>
              <a:rPr lang="en-US" dirty="0"/>
              <a:t>real-time </a:t>
            </a:r>
            <a:r>
              <a:rPr lang="en-US" dirty="0" smtClean="0"/>
              <a:t>telemetry since they do not provide COPs</a:t>
            </a:r>
          </a:p>
          <a:p>
            <a:pPr lvl="2"/>
            <a:r>
              <a:rPr lang="en-US" dirty="0" smtClean="0"/>
              <a:t>This would also include revisions </a:t>
            </a:r>
            <a:r>
              <a:rPr lang="en-US" dirty="0"/>
              <a:t>to section </a:t>
            </a:r>
            <a:r>
              <a:rPr lang="en-US" dirty="0" smtClean="0"/>
              <a:t>6.5.5.2</a:t>
            </a:r>
            <a:endParaRPr lang="en-US" dirty="0"/>
          </a:p>
          <a:p>
            <a:pPr lvl="1"/>
            <a:r>
              <a:rPr lang="en-US" dirty="0"/>
              <a:t>Provisions for </a:t>
            </a:r>
            <a:r>
              <a:rPr lang="en-US" dirty="0" smtClean="0"/>
              <a:t>tracking</a:t>
            </a:r>
          </a:p>
          <a:p>
            <a:pPr lvl="2"/>
            <a:r>
              <a:rPr lang="en-US" dirty="0" smtClean="0"/>
              <a:t>Limits for Transmission-connected resources established</a:t>
            </a:r>
          </a:p>
          <a:p>
            <a:pPr lvl="2"/>
            <a:r>
              <a:rPr lang="en-US" dirty="0" smtClean="0"/>
              <a:t>What limits, if any, for distribution connected?</a:t>
            </a:r>
          </a:p>
          <a:p>
            <a:pPr lvl="2"/>
            <a:endParaRPr lang="en-US" sz="900" dirty="0" smtClean="0"/>
          </a:p>
          <a:p>
            <a:r>
              <a:rPr lang="en-US" dirty="0" smtClean="0"/>
              <a:t>No current VSS requirements for SOG or SOES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1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RRGRR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require updating fields for “Self Limiting Facility’ to apply to Distributed Generation/SODG Registration data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Note RRGRR023 already establishes fields for Self Limiting Facility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256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NPRR 1026 must be approved by ERCOT BOD before NPRR can be submitted.</a:t>
            </a:r>
          </a:p>
          <a:p>
            <a:endParaRPr lang="en-US" dirty="0"/>
          </a:p>
          <a:p>
            <a:r>
              <a:rPr lang="en-US" dirty="0" smtClean="0"/>
              <a:t>Submit </a:t>
            </a:r>
            <a:r>
              <a:rPr lang="en-US" dirty="0" smtClean="0"/>
              <a:t>questions/redline feedback by Nov 6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Next Scheduled Workshop</a:t>
            </a:r>
          </a:p>
          <a:p>
            <a:endParaRPr lang="en-US" dirty="0"/>
          </a:p>
          <a:p>
            <a:r>
              <a:rPr lang="en-US" dirty="0" smtClean="0"/>
              <a:t>Bill </a:t>
            </a:r>
            <a:r>
              <a:rPr lang="en-US" dirty="0" smtClean="0"/>
              <a:t>Blevins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hlinkClick r:id="rId2"/>
              </a:rPr>
              <a:t>Bill.Blevins@ercot.com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(512)-248-6691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6152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94B8896B-BFFA-457C-A02E-0736C2CF2FDD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NAL_Presentation Template" id="{92C734E0-ADEE-43D8-9069-606392E3E835}" vid="{DE6D3A55-FB4B-41AB-809A-683CADA21E3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INTERNAL_Presentation Template</Template>
  <TotalTime>1636</TotalTime>
  <Words>204</Words>
  <Application>Microsoft Office PowerPoint</Application>
  <PresentationFormat>On-screen Show (4:3)</PresentationFormat>
  <Paragraphs>50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Overview of Process</vt:lpstr>
      <vt:lpstr>Summary of proposed NPRR Changes</vt:lpstr>
      <vt:lpstr>Proposed RRGRR Changes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Blevins, Bill</dc:creator>
  <cp:lastModifiedBy>Stice, Clayton</cp:lastModifiedBy>
  <cp:revision>51</cp:revision>
  <cp:lastPrinted>2016-01-21T20:53:15Z</cp:lastPrinted>
  <dcterms:created xsi:type="dcterms:W3CDTF">2020-02-19T22:44:05Z</dcterms:created>
  <dcterms:modified xsi:type="dcterms:W3CDTF">2020-10-15T18:56:46Z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