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42" autoAdjust="0"/>
  </p:normalViewPr>
  <p:slideViewPr>
    <p:cSldViewPr showGuides="1">
      <p:cViewPr varScale="1">
        <p:scale>
          <a:sx n="97" d="100"/>
          <a:sy n="97" d="100"/>
        </p:scale>
        <p:origin x="102" y="12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9/29/2020 20:15 -&gt; 221.44 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9/1/2020 14:00 -&gt; -168.04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Sep 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October 14th,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98" y="1143000"/>
            <a:ext cx="6282404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0" y="109130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0" y="1073159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0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78" y="990600"/>
            <a:ext cx="5563443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00" y="2711536"/>
            <a:ext cx="6787800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0" y="990600"/>
            <a:ext cx="867536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40" y="1524000"/>
            <a:ext cx="2877120" cy="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2" y="1094929"/>
            <a:ext cx="866926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81200"/>
            <a:ext cx="28771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9" y="1143000"/>
            <a:ext cx="8600062" cy="4837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340" y="1600200"/>
            <a:ext cx="2585520" cy="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55" y="1143000"/>
            <a:ext cx="8534545" cy="4855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828800"/>
            <a:ext cx="258552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82727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" y="9906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1" y="960906"/>
            <a:ext cx="8638781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699232" y="5767039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0296" y="5762319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1" y="990600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823912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8" y="990600"/>
            <a:ext cx="849246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3" y="990600"/>
            <a:ext cx="86509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9" y="990600"/>
            <a:ext cx="860220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4" y="990600"/>
            <a:ext cx="8480271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5" y="990600"/>
            <a:ext cx="865707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700" y="1524000"/>
            <a:ext cx="3790800" cy="6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3" y="144780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4" y="1524000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3" y="1066800"/>
            <a:ext cx="7517053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38" y="1066800"/>
            <a:ext cx="7203723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20" y="2438400"/>
            <a:ext cx="5947559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5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58544</TotalTime>
  <Words>705</Words>
  <Application>Microsoft Office PowerPoint</Application>
  <PresentationFormat>On-screen Show (4:3)</PresentationFormat>
  <Paragraphs>127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585</cp:revision>
  <cp:lastPrinted>2016-01-21T20:53:15Z</cp:lastPrinted>
  <dcterms:created xsi:type="dcterms:W3CDTF">2016-01-21T15:20:31Z</dcterms:created>
  <dcterms:modified xsi:type="dcterms:W3CDTF">2020-10-13T22:15:34Z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