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75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10/15/2020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endParaRPr lang="en-US" sz="3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165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NPRR956</a:t>
            </a:r>
            <a:r>
              <a:rPr lang="en-US" sz="16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Designation of Providers of Transmission Additions (PRS)</a:t>
            </a:r>
          </a:p>
          <a:p>
            <a:pPr algn="l">
              <a:spcBef>
                <a:spcPts val="0"/>
              </a:spcBef>
            </a:pPr>
            <a:r>
              <a:rPr lang="en-US" sz="165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NPRR979</a:t>
            </a:r>
            <a:r>
              <a:rPr lang="en-US" sz="16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Incorporate State Estimator Standards and Telemetry Standards into Protocols (ROS)</a:t>
            </a:r>
          </a:p>
          <a:p>
            <a:pPr algn="l">
              <a:spcBef>
                <a:spcPts val="0"/>
              </a:spcBef>
            </a:pPr>
            <a:r>
              <a:rPr lang="en-US" sz="165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NPRR981</a:t>
            </a:r>
            <a:r>
              <a:rPr lang="en-US" sz="16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Day-Ahead Market Price Correction Process (WMS)</a:t>
            </a:r>
          </a:p>
          <a:p>
            <a:pPr algn="l">
              <a:spcBef>
                <a:spcPts val="0"/>
              </a:spcBef>
            </a:pPr>
            <a:r>
              <a:rPr lang="en-US" sz="165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NPRR994</a:t>
            </a:r>
            <a:r>
              <a:rPr lang="en-US" sz="16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Clarify Generator Interconnection Neutral Project Classification (WMS)</a:t>
            </a:r>
          </a:p>
          <a:p>
            <a:pPr algn="l">
              <a:spcBef>
                <a:spcPts val="0"/>
              </a:spcBef>
            </a:pPr>
            <a:r>
              <a:rPr lang="en-US" sz="165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NPRR995</a:t>
            </a:r>
            <a:r>
              <a:rPr lang="en-US" sz="16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RTF-6 Create Definition and Terms for Settlement Only Energy Storage (PRS)</a:t>
            </a:r>
          </a:p>
          <a:p>
            <a:pPr algn="l">
              <a:spcBef>
                <a:spcPts val="0"/>
              </a:spcBef>
            </a:pPr>
            <a:r>
              <a:rPr lang="en-US" sz="165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NPRR1007</a:t>
            </a:r>
            <a:r>
              <a:rPr lang="en-US" sz="16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RTC – NP 3: Management Activities for the ERCOT System (RTCTF)</a:t>
            </a:r>
          </a:p>
          <a:p>
            <a:pPr algn="l">
              <a:spcBef>
                <a:spcPts val="0"/>
              </a:spcBef>
            </a:pPr>
            <a:r>
              <a:rPr lang="en-US" sz="165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NPRR1008</a:t>
            </a:r>
            <a:r>
              <a:rPr lang="en-US" sz="16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RTC – NP 4: Day-Ahead Operations (RTCTF)</a:t>
            </a:r>
          </a:p>
          <a:p>
            <a:pPr algn="l">
              <a:spcBef>
                <a:spcPts val="0"/>
              </a:spcBef>
            </a:pPr>
            <a:r>
              <a:rPr lang="en-US" sz="165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NPRR1009</a:t>
            </a:r>
            <a:r>
              <a:rPr lang="en-US" sz="16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RTC – NP 5: Transmission Security Analysis and Reliability Unit Commitment (RTCTF)</a:t>
            </a:r>
          </a:p>
          <a:p>
            <a:pPr algn="l">
              <a:spcBef>
                <a:spcPts val="0"/>
              </a:spcBef>
            </a:pPr>
            <a:r>
              <a:rPr lang="en-US" sz="165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NPRR1010</a:t>
            </a:r>
            <a:r>
              <a:rPr lang="en-US" sz="16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RTC – NP 6: Adjustment Period and Real-Time Operations (RTCTF)</a:t>
            </a:r>
          </a:p>
          <a:p>
            <a:pPr algn="l">
              <a:spcBef>
                <a:spcPts val="0"/>
              </a:spcBef>
            </a:pPr>
            <a:r>
              <a:rPr lang="en-US" sz="165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NPRR1011</a:t>
            </a:r>
            <a:r>
              <a:rPr lang="en-US" sz="16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RTC – NP 8: Performance Monitoring (RTCTF)</a:t>
            </a:r>
          </a:p>
          <a:p>
            <a:pPr algn="l">
              <a:spcBef>
                <a:spcPts val="0"/>
              </a:spcBef>
            </a:pPr>
            <a:r>
              <a:rPr lang="en-US" sz="165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NPRR1012</a:t>
            </a:r>
            <a:r>
              <a:rPr lang="en-US" sz="16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RTC – NP 9: Settlement and Billing (RTCTF)</a:t>
            </a:r>
          </a:p>
          <a:p>
            <a:pPr algn="l">
              <a:spcBef>
                <a:spcPts val="0"/>
              </a:spcBef>
            </a:pPr>
            <a:r>
              <a:rPr lang="en-US" sz="165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NPRR1013</a:t>
            </a:r>
            <a:r>
              <a:rPr lang="en-US" sz="16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RTC – NP 1, 2, 16, and 25: Overview, Definitions and Acronyms, Registration and Qualification of Market Participants, and Market Suspension and Restart (RTCTF)</a:t>
            </a:r>
          </a:p>
          <a:p>
            <a:pPr algn="l">
              <a:spcBef>
                <a:spcPts val="0"/>
              </a:spcBef>
            </a:pPr>
            <a:r>
              <a:rPr lang="en-US" sz="165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NPRR1017</a:t>
            </a:r>
            <a:r>
              <a:rPr lang="en-US" sz="16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Management of Congestion Revenue Rights (CRRs) and Resource Node Removals (WMS)</a:t>
            </a:r>
          </a:p>
          <a:p>
            <a:pPr algn="l">
              <a:spcBef>
                <a:spcPts val="0"/>
              </a:spcBef>
            </a:pPr>
            <a:r>
              <a:rPr lang="en-US" sz="165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NPRR1023</a:t>
            </a:r>
            <a:r>
              <a:rPr lang="en-US" sz="16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Change to CRR Repossession Process (WMS)</a:t>
            </a:r>
          </a:p>
          <a:p>
            <a:pPr algn="l">
              <a:spcBef>
                <a:spcPts val="0"/>
              </a:spcBef>
            </a:pPr>
            <a:r>
              <a:rPr lang="en-US" sz="165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NPRR1024</a:t>
            </a:r>
            <a:r>
              <a:rPr lang="en-US" sz="16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Determination of Significance with Respect to Price Correction (WMS)</a:t>
            </a:r>
          </a:p>
          <a:p>
            <a:pPr algn="l">
              <a:spcBef>
                <a:spcPts val="0"/>
              </a:spcBef>
            </a:pPr>
            <a:r>
              <a:rPr lang="en-US" sz="165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NPRR1029</a:t>
            </a:r>
            <a:r>
              <a:rPr lang="en-US" sz="16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BESTF-6 DC-Coupled Resources (BESTF)</a:t>
            </a:r>
          </a:p>
          <a:p>
            <a:pPr algn="l">
              <a:spcBef>
                <a:spcPts val="0"/>
              </a:spcBef>
            </a:pPr>
            <a:r>
              <a:rPr lang="en-US" sz="165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NPRR1032</a:t>
            </a:r>
            <a:r>
              <a:rPr lang="en-US" sz="16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Consideration of Physical Limits of DC Ties in RUC Optimization and Settlements (PRS)</a:t>
            </a:r>
          </a:p>
          <a:p>
            <a:pPr algn="l">
              <a:spcBef>
                <a:spcPts val="0"/>
              </a:spcBef>
            </a:pPr>
            <a:r>
              <a:rPr lang="en-US" sz="165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NPRR1034</a:t>
            </a:r>
            <a:r>
              <a:rPr lang="en-US" sz="16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Frequency-Based Limits on DC Tie Imports or Exports (ROS)</a:t>
            </a:r>
          </a:p>
          <a:p>
            <a:pPr algn="l">
              <a:spcBef>
                <a:spcPts val="0"/>
              </a:spcBef>
            </a:pPr>
            <a:r>
              <a:rPr lang="en-US" sz="165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NPRR1040</a:t>
            </a:r>
            <a:r>
              <a:rPr lang="en-US" sz="16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Compliance Metrics for Ancillary Service Supply Responsibility (ROS and WMS</a:t>
            </a:r>
            <a:r>
              <a:rPr lang="en-US" sz="165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5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274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 Revision Requests that may remain Tabled No action required by 10/15/2020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142</cp:revision>
  <dcterms:created xsi:type="dcterms:W3CDTF">2012-06-21T12:05:52Z</dcterms:created>
  <dcterms:modified xsi:type="dcterms:W3CDTF">2020-10-14T18:21:17Z</dcterms:modified>
</cp:coreProperties>
</file>