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30" r:id="rId8"/>
    <p:sldId id="338" r:id="rId9"/>
    <p:sldId id="33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5" d="100"/>
          <a:sy n="135" d="100"/>
        </p:scale>
        <p:origin x="68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Review </a:t>
            </a:r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Forward Adjustment </a:t>
            </a:r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Factors </a:t>
            </a:r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– Summer 2020</a:t>
            </a:r>
            <a:endParaRPr lang="en-US" b="1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</a:t>
            </a: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October 16,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Forward Adjustment Factor Scenarios	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43915"/>
              </p:ext>
            </p:extLst>
          </p:nvPr>
        </p:nvGraphicFramePr>
        <p:xfrm>
          <a:off x="1524000" y="13970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Week1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Week2 Weight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Week3 Weight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4-Current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Real-Time Forward Adjustment Factor (RFAF)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90600"/>
            <a:ext cx="7419475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Day-Ahead </a:t>
            </a:r>
            <a:r>
              <a:rPr lang="en-US" sz="1800" dirty="0">
                <a:cs typeface="Times New Roman" panose="02020603050405020304" pitchFamily="18" charset="0"/>
              </a:rPr>
              <a:t>Forward Adjustment Factor </a:t>
            </a:r>
            <a:r>
              <a:rPr lang="en-US" sz="1800" dirty="0" smtClean="0">
                <a:cs typeface="Times New Roman" panose="02020603050405020304" pitchFamily="18" charset="0"/>
              </a:rPr>
              <a:t>(DFAF</a:t>
            </a:r>
            <a:r>
              <a:rPr lang="en-US" sz="1800" dirty="0">
                <a:cs typeface="Times New Roman" panose="02020603050405020304" pitchFamily="18" charset="0"/>
              </a:rPr>
              <a:t>)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510923" cy="31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85801</TotalTime>
  <Words>67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Forward Adjustment Factor Scenarios </vt:lpstr>
      <vt:lpstr>Real-Time Forward Adjustment Factor (RFAF)</vt:lpstr>
      <vt:lpstr>Day-Ahead Forward Adjustment Factor (DFAF)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537</cp:revision>
  <cp:lastPrinted>2019-06-18T19:02:16Z</cp:lastPrinted>
  <dcterms:created xsi:type="dcterms:W3CDTF">2016-01-21T15:20:31Z</dcterms:created>
  <dcterms:modified xsi:type="dcterms:W3CDTF">2020-10-12T16:48:56Z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