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732" autoAdjust="0"/>
  </p:normalViewPr>
  <p:slideViewPr>
    <p:cSldViewPr showGuides="1">
      <p:cViewPr>
        <p:scale>
          <a:sx n="100" d="100"/>
          <a:sy n="100" d="100"/>
        </p:scale>
        <p:origin x="1950" y="35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32,735,862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5,026,960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15.36%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782,376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2.39%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168,441 MW*s on 9/27/2020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238,595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285,477 </a:t>
            </a:r>
            <a:r>
              <a:rPr lang="en-US" sz="1600" dirty="0" smtClean="0">
                <a:solidFill>
                  <a:schemeClr val="accent2"/>
                </a:solidFill>
              </a:rPr>
              <a:t>on Sep 3rd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168,441 </a:t>
            </a:r>
            <a:r>
              <a:rPr lang="en-US" sz="1600" dirty="0" smtClean="0">
                <a:solidFill>
                  <a:schemeClr val="accent2"/>
                </a:solidFill>
              </a:rPr>
              <a:t>on Sep 27th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b="1" baseline="0" dirty="0" smtClean="0">
                <a:solidFill>
                  <a:srgbClr val="FF0000"/>
                </a:solidFill>
              </a:rPr>
              <a:t>  </a:t>
            </a:r>
            <a:r>
              <a:rPr lang="en-US" b="1" baseline="0" dirty="0" smtClean="0">
                <a:solidFill>
                  <a:schemeClr val="tx1"/>
                </a:solidFill>
              </a:rPr>
              <a:t>95.70</a:t>
            </a:r>
            <a:r>
              <a:rPr lang="en-US" b="1" dirty="0" smtClean="0"/>
              <a:t>% @ 9/11/2020 17:00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-739 MW @ 17:59 mostly due to solar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-605 MW @ 17:23 mostly due to solar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520 MW Solar down-ramp within a 23 minute period in the middle of the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206 MW Solar down-ramp within a 5 minute period at the end of the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over half of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b="1" baseline="0" dirty="0" smtClean="0"/>
              <a:t>70.10</a:t>
            </a:r>
            <a:r>
              <a:rPr lang="en-US" b="1" dirty="0" smtClean="0"/>
              <a:t>% @ 9/28/2020 18:00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Expected gen dev remains negative throughout the entire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-1969 @ 18:39 mostly due to solar and wind units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-2262 @ 18:39 mostly due to solar and wind units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Wind and solar consistently ramp down sharply during the second half of the hour.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Solar ramps down from 1452 MW to 438 MW between 18:30and 19:00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Wind ramp  down from 13443 MW to 11799 MW between 18:30 and 19:00.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the most part of the hour.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Manual SCED Rest:  </a:t>
            </a:r>
            <a:r>
              <a:rPr lang="en-US" b="0" baseline="0" dirty="0" smtClean="0"/>
              <a:t>A manual SCED reset at 18:47 due to frequency drag, </a:t>
            </a:r>
            <a:r>
              <a:rPr lang="en-US" b="0" baseline="0" dirty="0" err="1" smtClean="0"/>
              <a:t>reg</a:t>
            </a:r>
            <a:r>
              <a:rPr lang="en-US" b="0" baseline="0" dirty="0" smtClean="0"/>
              <a:t> up fully deployed and renewables sharply ramping down</a:t>
            </a:r>
            <a:r>
              <a:rPr lang="en-US" baseline="0" dirty="0" smtClean="0"/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September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October 14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94" y="833427"/>
            <a:ext cx="7400447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26" y="914400"/>
            <a:ext cx="7279948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75" y="766011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87" y="794084"/>
            <a:ext cx="7278025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173.56%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172.43%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-811.14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16.05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22.6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32,735,862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5,026,960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15.36%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782,376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2.39%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238, 595 MW*s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285,477 MW*s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Sep 3rd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168,441 MW*s on Sep 27th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8042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94084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9144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28505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762000"/>
            <a:ext cx="7285050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8839" y="5654454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Sep-20 CPS1 (%): 173.56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0 BAAL exceedance in Sep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75" y="773778"/>
            <a:ext cx="7285050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88839" y="797224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Sep-20 </a:t>
            </a:r>
            <a:r>
              <a:rPr lang="en-US" dirty="0"/>
              <a:t>CPS1 (%): </a:t>
            </a:r>
            <a:r>
              <a:rPr lang="en-US" dirty="0" smtClean="0"/>
              <a:t>173.56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274846" cy="528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9906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172.43%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41448"/>
            <a:ext cx="7398485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34" y="786063"/>
            <a:ext cx="7400447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57409</TotalTime>
  <Words>636</Words>
  <Application>Microsoft Office PowerPoint</Application>
  <PresentationFormat>On-screen Show (4:3)</PresentationFormat>
  <Paragraphs>153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September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856</cp:revision>
  <cp:lastPrinted>2016-01-21T20:53:15Z</cp:lastPrinted>
  <dcterms:created xsi:type="dcterms:W3CDTF">2016-01-21T15:20:31Z</dcterms:created>
  <dcterms:modified xsi:type="dcterms:W3CDTF">2020-10-13T20:48:05Z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