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351" r:id="rId7"/>
    <p:sldId id="352" r:id="rId8"/>
    <p:sldId id="353" r:id="rId9"/>
    <p:sldId id="296" r:id="rId10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5" autoAdjust="0"/>
    <p:restoredTop sz="89926" autoAdjust="0"/>
  </p:normalViewPr>
  <p:slideViewPr>
    <p:cSldViewPr showGuides="1">
      <p:cViewPr varScale="1">
        <p:scale>
          <a:sx n="101" d="100"/>
          <a:sy n="101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RS@ercot.com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Review of ERS Generator output metering </a:t>
            </a:r>
            <a:r>
              <a:rPr lang="en-US" sz="2000" dirty="0" smtClean="0"/>
              <a:t>requirement</a:t>
            </a:r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Camron Barati</a:t>
            </a:r>
            <a:endParaRPr lang="en-US" sz="1600" dirty="0"/>
          </a:p>
          <a:p>
            <a:pPr algn="ctr"/>
            <a:r>
              <a:rPr lang="en-US" sz="1600" dirty="0"/>
              <a:t>Market Operations </a:t>
            </a:r>
            <a:r>
              <a:rPr lang="en-US" sz="1600" dirty="0" smtClean="0"/>
              <a:t>Analyst</a:t>
            </a:r>
            <a:endParaRPr lang="en-US" sz="1600" dirty="0" smtClean="0"/>
          </a:p>
          <a:p>
            <a:pPr algn="ctr"/>
            <a:endParaRPr lang="en-US" dirty="0" smtClean="0"/>
          </a:p>
          <a:p>
            <a:pPr algn="ctr"/>
            <a:r>
              <a:rPr lang="en-US" sz="1600" dirty="0" smtClean="0"/>
              <a:t>Demand </a:t>
            </a:r>
            <a:r>
              <a:rPr lang="en-US" sz="1600" dirty="0" smtClean="0"/>
              <a:t>Side Working Group – </a:t>
            </a:r>
            <a:r>
              <a:rPr lang="en-US" sz="1600" dirty="0" smtClean="0"/>
              <a:t>October 16, </a:t>
            </a:r>
            <a:r>
              <a:rPr lang="en-US" sz="1600" dirty="0" smtClean="0"/>
              <a:t>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output metering requirements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ERS generators are </a:t>
            </a:r>
            <a:r>
              <a:rPr lang="en-US" sz="2200" dirty="0"/>
              <a:t>required to provide output meter data to ERCOT </a:t>
            </a:r>
            <a:r>
              <a:rPr lang="en-US" sz="2200" dirty="0" smtClean="0"/>
              <a:t>(</a:t>
            </a:r>
            <a:r>
              <a:rPr lang="en-US" sz="2200" dirty="0"/>
              <a:t>ERCOT Protocols Section 8.1.3.1.3.2 and ERS TRSOW Section </a:t>
            </a:r>
            <a:r>
              <a:rPr lang="en-US" sz="2200" dirty="0" smtClean="0"/>
              <a:t>6)</a:t>
            </a:r>
            <a:endParaRPr lang="en-US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For ERS Generators, output meter data is needed to properly </a:t>
            </a:r>
            <a:r>
              <a:rPr lang="en-US" sz="2000" dirty="0"/>
              <a:t>calculate </a:t>
            </a:r>
            <a:r>
              <a:rPr lang="en-US" sz="2000" dirty="0" smtClean="0"/>
              <a:t>availability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ERCOT Protocols Section </a:t>
            </a:r>
            <a:r>
              <a:rPr lang="en-US" sz="1600" dirty="0" smtClean="0"/>
              <a:t>8.1.3.1.3.2(3)(d)(</a:t>
            </a:r>
            <a:r>
              <a:rPr lang="en-US" sz="1600" dirty="0" err="1" smtClean="0"/>
              <a:t>i</a:t>
            </a:r>
            <a:r>
              <a:rPr lang="en-US" sz="1600" dirty="0" smtClean="0"/>
              <a:t>): ERS Generators are considered unavailable when their </a:t>
            </a:r>
            <a:r>
              <a:rPr lang="en-US" sz="1600" dirty="0"/>
              <a:t>output is greater than the sum of its self-serve capacity and its declared injection capacity for the ERS Time </a:t>
            </a:r>
            <a:r>
              <a:rPr lang="en-US" sz="1600" dirty="0" smtClean="0"/>
              <a:t>Period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ERS Generator output metering should be 15-minute settlement quality </a:t>
            </a:r>
            <a:r>
              <a:rPr lang="en-US" sz="2000" dirty="0"/>
              <a:t>IDR </a:t>
            </a:r>
            <a:r>
              <a:rPr lang="en-US" sz="2000" dirty="0" smtClean="0"/>
              <a:t>metering (ERS TRSOW Section 6.11)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ERCOT </a:t>
            </a:r>
            <a:r>
              <a:rPr lang="en-US" altLang="en-US" sz="2200" dirty="0"/>
              <a:t>will treat ERS Resources as unavailable for any committed intervals for which the non-TDSP meter data is </a:t>
            </a:r>
            <a:r>
              <a:rPr lang="en-US" altLang="en-US" sz="2200" dirty="0" smtClean="0"/>
              <a:t>unavailable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sz="2200" dirty="0" smtClean="0"/>
              <a:t>ERS </a:t>
            </a:r>
            <a:r>
              <a:rPr lang="en-US" sz="2200" dirty="0"/>
              <a:t>TRSOW Section </a:t>
            </a:r>
            <a:r>
              <a:rPr lang="en-US" sz="2200" dirty="0" smtClean="0"/>
              <a:t>14.1)</a:t>
            </a:r>
            <a:endParaRPr lang="en-US" altLang="en-US" sz="2200" dirty="0" smtClean="0"/>
          </a:p>
          <a:p>
            <a:pPr lvl="1">
              <a:spcAft>
                <a:spcPts val="600"/>
              </a:spcAft>
              <a:defRPr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output metering exemptions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In some cases TDSP metering which measures import from and export to the Grid is sufficient to meet this requirement. Two cases in particular </a:t>
            </a:r>
            <a:r>
              <a:rPr lang="en-US" sz="2400" dirty="0" smtClean="0"/>
              <a:t>are (ERS </a:t>
            </a:r>
            <a:r>
              <a:rPr lang="en-US" sz="2400" dirty="0"/>
              <a:t>TRSOW Section </a:t>
            </a:r>
            <a:r>
              <a:rPr lang="en-US" sz="2400" dirty="0" smtClean="0"/>
              <a:t>6.2):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The </a:t>
            </a:r>
            <a:r>
              <a:rPr lang="en-US" sz="2000" dirty="0"/>
              <a:t>import from the Grid is small parasitic consumption by the ERS Generator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The ERS Generator only runs: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When there is power interruption affecting the Load,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In response to an ERCOT instruction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Self-Testing</a:t>
            </a:r>
            <a:endParaRPr lang="en-US" alt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output metering attestation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/>
              <a:t>Before the start of a Standard Contract Term, each QSE with an ERS Generator will be required to complete a spreadsheet provided by ERCOT attesting to the use of the ERS Generator (ERS TRSOW Section 6.3</a:t>
            </a:r>
            <a:r>
              <a:rPr lang="en-US" altLang="en-US" sz="22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200" dirty="0" smtClean="0"/>
              <a:t>See example below – QSEs to complete columns H and 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 smtClean="0"/>
              <a:t>If QSE specifies ‘NO’ in column H, reason in column I is required</a:t>
            </a: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657600"/>
            <a:ext cx="8991600" cy="19053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24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03675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90700" y="5109369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800" b="0" dirty="0" smtClean="0"/>
              <a:t>Contact </a:t>
            </a:r>
            <a:r>
              <a:rPr lang="en-US" altLang="en-US" sz="1800" b="0" dirty="0" smtClean="0">
                <a:hlinkClick r:id="rId3"/>
              </a:rPr>
              <a:t>ERS@ercot.com</a:t>
            </a:r>
            <a:r>
              <a:rPr lang="en-US" altLang="en-US" sz="1800" b="0" dirty="0" smtClean="0"/>
              <a:t> with additional questions</a:t>
            </a:r>
            <a:endParaRPr lang="en-US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22198</TotalTime>
  <Words>295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ERS Generator output metering requirements</vt:lpstr>
      <vt:lpstr>ERS Generator output metering exemptions</vt:lpstr>
      <vt:lpstr>ERS Generator output metering attestation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Barati, Camron</cp:lastModifiedBy>
  <cp:revision>370</cp:revision>
  <cp:lastPrinted>2020-02-20T00:38:16Z</cp:lastPrinted>
  <dcterms:created xsi:type="dcterms:W3CDTF">2016-01-21T15:20:31Z</dcterms:created>
  <dcterms:modified xsi:type="dcterms:W3CDTF">2020-10-12T22:42:43Z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