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265" autoAdjust="0"/>
  </p:normalViewPr>
  <p:slideViewPr>
    <p:cSldViewPr showGuides="1">
      <p:cViewPr varScale="1">
        <p:scale>
          <a:sx n="114" d="100"/>
          <a:sy n="114" d="100"/>
        </p:scale>
        <p:origin x="1546" y="10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Notable Frequency Excursion Events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Oct.14 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 9, 2020 15:23 to 15:33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1303" y="4304088"/>
            <a:ext cx="860219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Frequency declined to as low as 59.911 Hz, Recovery time was </a:t>
            </a:r>
            <a:r>
              <a:rPr lang="en-US" sz="1400" dirty="0" smtClean="0">
                <a:solidFill>
                  <a:schemeClr val="tx2"/>
                </a:solidFill>
              </a:rPr>
              <a:t>8 minutes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Loss of generator (~</a:t>
            </a:r>
            <a:r>
              <a:rPr lang="en-US" sz="1400" dirty="0" smtClean="0">
                <a:solidFill>
                  <a:schemeClr val="tx2"/>
                </a:solidFill>
              </a:rPr>
              <a:t>480 MW</a:t>
            </a:r>
            <a:r>
              <a:rPr lang="en-US" sz="1400" dirty="0">
                <a:solidFill>
                  <a:schemeClr val="tx2"/>
                </a:solidFill>
              </a:rPr>
              <a:t>). 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Regulation up service fully deployed prior to the event. 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</a:rPr>
              <a:t>RRS </a:t>
            </a:r>
            <a:r>
              <a:rPr lang="en-US" sz="1400" dirty="0">
                <a:solidFill>
                  <a:schemeClr val="tx2"/>
                </a:solidFill>
              </a:rPr>
              <a:t>did not deploy, since the frequency did not dip below 59.910Hz</a:t>
            </a:r>
            <a:r>
              <a:rPr lang="en-US" sz="1400" dirty="0" smtClean="0">
                <a:solidFill>
                  <a:schemeClr val="tx2"/>
                </a:solidFill>
              </a:rPr>
              <a:t>. Missed the opportunity of the 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     automatic SCED run 1 minute after RRS.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Event occurred in the middle of the SCED run. </a:t>
            </a:r>
            <a:endParaRPr lang="en-US" sz="1400" dirty="0" smtClean="0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</a:rPr>
              <a:t>GTBD </a:t>
            </a:r>
            <a:r>
              <a:rPr lang="en-US" sz="1400" dirty="0">
                <a:solidFill>
                  <a:schemeClr val="tx2"/>
                </a:solidFill>
              </a:rPr>
              <a:t>manual offset of 200 MW was applied at 15:26:40.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endParaRPr lang="en-US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151793" y="936851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AC = 5 </a:t>
            </a:r>
            <a:r>
              <a:rPr lang="en-US" sz="1400" dirty="0">
                <a:solidFill>
                  <a:schemeClr val="tx2"/>
                </a:solidFill>
              </a:rPr>
              <a:t>s</a:t>
            </a:r>
            <a:endParaRPr lang="en-US" sz="1400" dirty="0" smtClean="0">
              <a:solidFill>
                <a:schemeClr val="tx2"/>
              </a:solidFill>
            </a:endParaRPr>
          </a:p>
          <a:p>
            <a:r>
              <a:rPr lang="en-US" sz="1400" dirty="0" smtClean="0">
                <a:solidFill>
                  <a:schemeClr val="tx2"/>
                </a:solidFill>
              </a:rPr>
              <a:t>CD = 8 min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2048" name="Picture 20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89" y="709310"/>
            <a:ext cx="6786030" cy="3647469"/>
          </a:xfrm>
          <a:prstGeom prst="rect">
            <a:avLst/>
          </a:prstGeom>
        </p:spPr>
      </p:pic>
      <p:sp>
        <p:nvSpPr>
          <p:cNvPr id="2049" name="Oval 2048"/>
          <p:cNvSpPr/>
          <p:nvPr/>
        </p:nvSpPr>
        <p:spPr>
          <a:xfrm>
            <a:off x="1195445" y="1021549"/>
            <a:ext cx="45719" cy="4571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49681" y="1414352"/>
            <a:ext cx="45719" cy="4571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371600" y="1249681"/>
            <a:ext cx="45719" cy="4571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19600" y="1019597"/>
            <a:ext cx="45719" cy="4571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TextBox 2049"/>
          <p:cNvSpPr txBox="1"/>
          <p:nvPr/>
        </p:nvSpPr>
        <p:spPr>
          <a:xfrm>
            <a:off x="1075825" y="75335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A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19298" y="129871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C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14572" y="101959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21690" y="76545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D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2057400" y="3886200"/>
            <a:ext cx="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590800" y="3886200"/>
            <a:ext cx="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8600" y="3886200"/>
            <a:ext cx="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019800" y="3886200"/>
            <a:ext cx="0" cy="152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54" name="Straight Arrow Connector 2053"/>
          <p:cNvCxnSpPr/>
          <p:nvPr/>
        </p:nvCxnSpPr>
        <p:spPr>
          <a:xfrm flipV="1">
            <a:off x="6019800" y="3886200"/>
            <a:ext cx="1131993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55" name="TextBox 2054"/>
          <p:cNvSpPr txBox="1"/>
          <p:nvPr/>
        </p:nvSpPr>
        <p:spPr>
          <a:xfrm>
            <a:off x="7151793" y="3654623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SCED run times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 </a:t>
            </a:r>
            <a:r>
              <a:rPr lang="en-US" dirty="0" smtClean="0"/>
              <a:t>18, </a:t>
            </a:r>
            <a:r>
              <a:rPr lang="en-US" dirty="0"/>
              <a:t>2020 </a:t>
            </a:r>
            <a:r>
              <a:rPr lang="en-US" dirty="0" smtClean="0"/>
              <a:t>13:33 </a:t>
            </a:r>
            <a:r>
              <a:rPr lang="en-US" dirty="0"/>
              <a:t>to </a:t>
            </a:r>
            <a:r>
              <a:rPr lang="en-US" dirty="0" smtClean="0"/>
              <a:t>13:43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4184073"/>
            <a:ext cx="8890715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Frequency declined to as low as 59.938 </a:t>
            </a:r>
            <a:r>
              <a:rPr lang="en-US" sz="1400" dirty="0" smtClean="0">
                <a:solidFill>
                  <a:schemeClr val="tx2"/>
                </a:solidFill>
              </a:rPr>
              <a:t>Hz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The main cause was solar ramp </a:t>
            </a:r>
            <a:r>
              <a:rPr lang="en-US" sz="1400" dirty="0" smtClean="0">
                <a:solidFill>
                  <a:schemeClr val="tx2"/>
                </a:solidFill>
              </a:rPr>
              <a:t>down of 550 MW from 3175MW (@13:32) to 2617 MW (@13:41).</a:t>
            </a:r>
            <a:endParaRPr lang="en-US" sz="1400" dirty="0">
              <a:solidFill>
                <a:schemeClr val="tx2"/>
              </a:solidFill>
            </a:endParaRP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</a:rPr>
              <a:t>A total of 384 MW of regulation up was deployed from 13:38 to 13:43.</a:t>
            </a:r>
          </a:p>
          <a:p>
            <a:pPr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</a:rPr>
              <a:t>No manual offsets were applied to the SCED. </a:t>
            </a: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pic>
        <p:nvPicPr>
          <p:cNvPr id="1026" name="Picture 2" descr="https://seeqprod.ercot.com/screenshots/_present_86f806a1-42f9-42a3-9968-e3a38a96f6d9_5db64950-8c65-49eb-ad72-ed3b9905cb83_5d49c415_160225959225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5" y="828814"/>
            <a:ext cx="7018022" cy="328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2590800" y="3657600"/>
            <a:ext cx="0" cy="22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76800" y="3657600"/>
            <a:ext cx="0" cy="22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0" y="3657600"/>
            <a:ext cx="0" cy="22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334000" y="3505200"/>
            <a:ext cx="19812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25157" y="3305542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SCED run times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2789</TotalTime>
  <Words>180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黑体</vt:lpstr>
      <vt:lpstr>1_Custom Design</vt:lpstr>
      <vt:lpstr>Office Theme</vt:lpstr>
      <vt:lpstr>PowerPoint Presentation</vt:lpstr>
      <vt:lpstr>Aug 9, 2020 15:23 to 15:33</vt:lpstr>
      <vt:lpstr>Aug 18, 2020 13:33 to 13:43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158</cp:revision>
  <cp:lastPrinted>2016-01-21T20:53:15Z</cp:lastPrinted>
  <dcterms:created xsi:type="dcterms:W3CDTF">2016-01-21T15:20:31Z</dcterms:created>
  <dcterms:modified xsi:type="dcterms:W3CDTF">2020-10-12T20:51:11Z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