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3"/>
  </p:notesMasterIdLst>
  <p:handoutMasterIdLst>
    <p:handoutMasterId r:id="rId24"/>
  </p:handoutMasterIdLst>
  <p:sldIdLst>
    <p:sldId id="260" r:id="rId6"/>
    <p:sldId id="284" r:id="rId7"/>
    <p:sldId id="261" r:id="rId8"/>
    <p:sldId id="294" r:id="rId9"/>
    <p:sldId id="295" r:id="rId10"/>
    <p:sldId id="296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7" r:id="rId20"/>
    <p:sldId id="298" r:id="rId21"/>
    <p:sldId id="262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295"/>
            <p14:sldId id="296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</p14:sldIdLst>
        </p14:section>
        <p14:section name="Questions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7462" autoAdjust="0"/>
  </p:normalViewPr>
  <p:slideViewPr>
    <p:cSldViewPr snapToGrid="0" snapToObjects="1">
      <p:cViewPr varScale="1">
        <p:scale>
          <a:sx n="65" d="100"/>
          <a:sy n="65" d="100"/>
        </p:scale>
        <p:origin x="950" y="53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10/08/2020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Chad Mulholland, NRG</a:t>
              </a:r>
              <a:endParaRPr lang="en-US" sz="2000" dirty="0"/>
            </a:p>
            <a:p>
              <a:r>
                <a:rPr lang="en-US" sz="2000" i="1" dirty="0"/>
                <a:t>Vice Chair: </a:t>
              </a:r>
              <a:r>
                <a:rPr lang="en-US" sz="2000" dirty="0"/>
                <a:t>Jimmy Jackson, CPS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October 8th, 2020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197" y="904595"/>
            <a:ext cx="6850470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197" y="897250"/>
            <a:ext cx="6850470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328" y="871614"/>
            <a:ext cx="6856207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328" y="888704"/>
            <a:ext cx="6856207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328" y="897251"/>
            <a:ext cx="6856207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Solar Generation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328" y="905798"/>
            <a:ext cx="6856207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Solar Generation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329" y="905796"/>
            <a:ext cx="6856206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1"/>
            <a:r>
              <a:rPr lang="en-US" sz="2000" dirty="0"/>
              <a:t>BAL-001-TRE-2 FMEs &amp; IMFR</a:t>
            </a:r>
          </a:p>
          <a:p>
            <a:pPr lvl="2"/>
            <a:r>
              <a:rPr lang="en-US" sz="1600" dirty="0"/>
              <a:t>1 FME in the month of August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lvl="2"/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/>
              <a:t>PDCWG Meeting 9/08/2020</a:t>
            </a:r>
          </a:p>
          <a:p>
            <a:pPr lvl="1"/>
            <a:r>
              <a:rPr lang="en-US" sz="2000" kern="0" dirty="0"/>
              <a:t>Southern Cross DC Tie – Directives 3 and 9</a:t>
            </a:r>
          </a:p>
          <a:p>
            <a:pPr lvl="1"/>
            <a:r>
              <a:rPr lang="en-US" sz="2000" kern="0" dirty="0"/>
              <a:t>Draft Revision – Procedure for Calculating RRS Limits for Units</a:t>
            </a:r>
          </a:p>
          <a:p>
            <a:pPr lvl="1"/>
            <a:r>
              <a:rPr lang="en-US" sz="2000" kern="0" dirty="0"/>
              <a:t>ERCOT 2020/2021 Ancillary Service Initial Methodology &amp; Analysis</a:t>
            </a:r>
          </a:p>
          <a:p>
            <a:pPr lvl="1"/>
            <a:r>
              <a:rPr lang="en-US" sz="2000" kern="0" dirty="0"/>
              <a:t>ERCOT Reports and FME Discussion</a:t>
            </a:r>
          </a:p>
          <a:p>
            <a:pPr lvl="1"/>
            <a:endParaRPr lang="en-US" sz="1800" kern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 was 1 FME in August</a:t>
            </a:r>
          </a:p>
          <a:p>
            <a:pPr lvl="1"/>
            <a:r>
              <a:rPr lang="en-US" sz="2200" dirty="0"/>
              <a:t>8/22/2020 23:46:53</a:t>
            </a:r>
          </a:p>
          <a:p>
            <a:pPr lvl="2"/>
            <a:r>
              <a:rPr lang="en-US" sz="1900" dirty="0"/>
              <a:t>Loss of 664 MW</a:t>
            </a:r>
          </a:p>
          <a:p>
            <a:pPr lvl="2"/>
            <a:r>
              <a:rPr lang="en-US" sz="1900" dirty="0"/>
              <a:t>Interconnection Frequency Response: 978 MW/0.1 Hz</a:t>
            </a:r>
          </a:p>
          <a:p>
            <a:pPr lvl="2"/>
            <a:r>
              <a:rPr lang="en-US" sz="1900" dirty="0"/>
              <a:t>10 of 58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10 of 58 Evaluated Generation Resources had less than 75% of their expected Sustained Primary Frequency Response.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</a:t>
            </a:r>
          </a:p>
        </p:txBody>
      </p:sp>
    </p:spTree>
    <p:extLst>
      <p:ext uri="{BB962C8B-B14F-4D97-AF65-F5344CB8AC3E}">
        <p14:creationId xmlns:p14="http://schemas.microsoft.com/office/powerpoint/2010/main" val="136683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73" y="763606"/>
            <a:ext cx="7220118" cy="52395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86311" y="4342271"/>
            <a:ext cx="212479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IMFR Performance currently 1124.38 MW/0.1Hz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36348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425 MW/0.1 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August 2020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775" y="905796"/>
            <a:ext cx="6857314" cy="498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32" y="890007"/>
            <a:ext cx="6860179" cy="49743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c34af464-7aa1-4edd-9be4-83dffc1cb926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11081</TotalTime>
  <Words>224</Words>
  <Application>Microsoft Office PowerPoint</Application>
  <PresentationFormat>On-screen Show (4:3)</PresentationFormat>
  <Paragraphs>46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Mulholland, Chad</cp:lastModifiedBy>
  <cp:revision>598</cp:revision>
  <cp:lastPrinted>2013-01-30T23:16:36Z</cp:lastPrinted>
  <dcterms:created xsi:type="dcterms:W3CDTF">2010-04-12T23:12:02Z</dcterms:created>
  <dcterms:modified xsi:type="dcterms:W3CDTF">2020-10-08T14:28:42Z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