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34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1" autoAdjust="0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492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86000"/>
            <a:ext cx="5029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N</a:t>
            </a:r>
            <a:r>
              <a:rPr lang="en-US" b="1" dirty="0" smtClean="0">
                <a:solidFill>
                  <a:schemeClr val="tx2"/>
                </a:solidFill>
              </a:rPr>
              <a:t>PRR1013</a:t>
            </a:r>
          </a:p>
          <a:p>
            <a:r>
              <a:rPr lang="en-US" dirty="0" smtClean="0"/>
              <a:t>RTC </a:t>
            </a:r>
            <a:r>
              <a:rPr lang="en-US" dirty="0"/>
              <a:t>- NP 1, 2, 16, and 25: Overview, Definitions and Acronyms, Registration and Qualification of Market Participants, and Market Suspension and Restart</a:t>
            </a:r>
            <a:endParaRPr lang="en-US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Vanessa Spells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CWG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September 16, 2020	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Exposure Calculation  – MCE </a:t>
            </a:r>
            <a:r>
              <a:rPr lang="en-US" dirty="0" smtClean="0"/>
              <a:t>(RTC Change)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3050" y="1600200"/>
            <a:ext cx="5372100" cy="38862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33768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5814</TotalTime>
  <Words>48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Credit Exposure Calculation  – MCE (RTC Change)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349</cp:revision>
  <cp:lastPrinted>2016-01-21T20:53:15Z</cp:lastPrinted>
  <dcterms:created xsi:type="dcterms:W3CDTF">2016-01-21T15:20:31Z</dcterms:created>
  <dcterms:modified xsi:type="dcterms:W3CDTF">2020-10-08T17:28:50Z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