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4"/>
    <p:sldMasterId id="2147483648" r:id="rId5"/>
    <p:sldMasterId id="214748366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66" r:id="rId8"/>
    <p:sldId id="26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033" autoAdjust="0"/>
  </p:normalViewPr>
  <p:slideViewPr>
    <p:cSldViewPr showGuides="1">
      <p:cViewPr varScale="1">
        <p:scale>
          <a:sx n="86" d="100"/>
          <a:sy n="86" d="100"/>
        </p:scale>
        <p:origin x="89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3682"/>
            <a:ext cx="8382000" cy="518318"/>
          </a:xfrm>
          <a:prstGeom prst="rect">
            <a:avLst/>
          </a:prstGeom>
        </p:spPr>
        <p:txBody>
          <a:bodyPr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5257800" cy="5715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17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3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4675" y="6527884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57700" y="6569075"/>
            <a:ext cx="228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0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590800"/>
            <a:ext cx="5410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2020 Annual Validation Update	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PWG Meeting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October 13, 2020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518318"/>
          </a:xfrm>
        </p:spPr>
        <p:txBody>
          <a:bodyPr/>
          <a:lstStyle/>
          <a:p>
            <a:r>
              <a:rPr lang="en-US" dirty="0" smtClean="0"/>
              <a:t>2020 Annual Validation Change Update for 10/13/2020 PWG Call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1752600"/>
          </a:xfrm>
        </p:spPr>
        <p:txBody>
          <a:bodyPr/>
          <a:lstStyle/>
          <a:p>
            <a:r>
              <a:rPr lang="en-US" sz="2800" dirty="0" smtClean="0"/>
              <a:t>All TDSP’s have completed at least 99% of changes.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23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6019800" cy="442118"/>
          </a:xfrm>
        </p:spPr>
        <p:txBody>
          <a:bodyPr/>
          <a:lstStyle/>
          <a:p>
            <a:r>
              <a:rPr lang="en-US" dirty="0" smtClean="0"/>
              <a:t>2020 Annual Validation Task 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990600"/>
            <a:ext cx="8382000" cy="504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88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FA625DC4-75AC-4019-A9C6-4DC532EFDC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215A72-787F-41D3-8B2A-EB6708CB3E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7D44DB-2AE0-4249-B147-A7557EC862F7}">
  <ds:schemaRefs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1055</TotalTime>
  <Words>31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Custom Design</vt:lpstr>
      <vt:lpstr>PowerPoint Presentation</vt:lpstr>
      <vt:lpstr>2020 Annual Validation Change Update for 10/13/2020 PWG Call</vt:lpstr>
      <vt:lpstr>2020 Annual Validation Task List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Boswell, Bill</cp:lastModifiedBy>
  <cp:revision>85</cp:revision>
  <cp:lastPrinted>2016-01-21T20:53:15Z</cp:lastPrinted>
  <dcterms:created xsi:type="dcterms:W3CDTF">2016-01-21T15:20:31Z</dcterms:created>
  <dcterms:modified xsi:type="dcterms:W3CDTF">2020-10-07T19:32:30Z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