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94" r:id="rId7"/>
    <p:sldId id="29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85265" autoAdjust="0"/>
  </p:normalViewPr>
  <p:slideViewPr>
    <p:cSldViewPr showGuides="1">
      <p:cViewPr varScale="1">
        <p:scale>
          <a:sx n="117" d="100"/>
          <a:sy n="117" d="100"/>
        </p:scale>
        <p:origin x="144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(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September 2020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smtClean="0">
                <a:solidFill>
                  <a:schemeClr val="tx2"/>
                </a:solidFill>
              </a:rPr>
              <a:t>Oct.2 </a:t>
            </a:r>
            <a:r>
              <a:rPr lang="en-US" altLang="zh-CN" dirty="0" smtClean="0">
                <a:solidFill>
                  <a:schemeClr val="tx2"/>
                </a:solidFill>
              </a:rPr>
              <a:t>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Sep </a:t>
            </a:r>
            <a:r>
              <a:rPr lang="en-US" sz="2000" dirty="0">
                <a:solidFill>
                  <a:schemeClr val="tx2"/>
                </a:solidFill>
              </a:rPr>
              <a:t>1 @11am |max ACE Integral| change from 200 to 250 MW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Sep 3 @3pm |max ACE Integral| change from 250 to 300 MW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Sep 4 @3pm |max ACE Integral| change from 300 to 250 MW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8237" y="2590800"/>
            <a:ext cx="694372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780115"/>
              </p:ext>
            </p:extLst>
          </p:nvPr>
        </p:nvGraphicFramePr>
        <p:xfrm>
          <a:off x="342900" y="833036"/>
          <a:ext cx="8191500" cy="123604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/>
                <a:gridCol w="1422476"/>
                <a:gridCol w="1471527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(9/1 – 9/30)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(9/1 – 9/30)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53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97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167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612" y="2126615"/>
            <a:ext cx="6726215" cy="4055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c34af464-7aa1-4edd-9be4-83dffc1cb926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</TotalTime>
  <Words>332</Words>
  <Application>Microsoft Office PowerPoint</Application>
  <PresentationFormat>On-screen Show (4:3)</PresentationFormat>
  <Paragraphs>40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黑体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112</cp:revision>
  <cp:lastPrinted>2016-01-21T20:53:15Z</cp:lastPrinted>
  <dcterms:created xsi:type="dcterms:W3CDTF">2016-01-21T15:20:31Z</dcterms:created>
  <dcterms:modified xsi:type="dcterms:W3CDTF">2020-10-05T18:46:07Z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