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68" r:id="rId6"/>
    <p:sldId id="269" r:id="rId7"/>
    <p:sldId id="270" r:id="rId8"/>
    <p:sldId id="273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2CF77-CBD4-45F0-B6F4-2A80372B85CA}" v="12" dt="2020-10-05T21:46:23.7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E2D2CF77-CBD4-45F0-B6F4-2A80372B85CA}"/>
    <pc:docChg chg="custSel modSld">
      <pc:chgData name="Katie Rich" userId="5e9684b8-063c-4aeb-98ff-468c96de35a9" providerId="ADAL" clId="{E2D2CF77-CBD4-45F0-B6F4-2A80372B85CA}" dt="2020-10-06T14:12:56.795" v="1979" actId="20577"/>
      <pc:docMkLst>
        <pc:docMk/>
      </pc:docMkLst>
      <pc:sldChg chg="modSp">
        <pc:chgData name="Katie Rich" userId="5e9684b8-063c-4aeb-98ff-468c96de35a9" providerId="ADAL" clId="{E2D2CF77-CBD4-45F0-B6F4-2A80372B85CA}" dt="2020-10-06T13:57:43.703" v="1955" actId="20577"/>
        <pc:sldMkLst>
          <pc:docMk/>
          <pc:sldMk cId="4210475668" sldId="268"/>
        </pc:sldMkLst>
        <pc:spChg chg="mod">
          <ac:chgData name="Katie Rich" userId="5e9684b8-063c-4aeb-98ff-468c96de35a9" providerId="ADAL" clId="{E2D2CF77-CBD4-45F0-B6F4-2A80372B85CA}" dt="2020-10-05T21:48:11.870" v="1575" actId="113"/>
          <ac:spMkLst>
            <pc:docMk/>
            <pc:sldMk cId="4210475668" sldId="268"/>
            <ac:spMk id="2" creationId="{BD98A4FE-027A-4ECE-AAB0-FF1B1480D588}"/>
          </ac:spMkLst>
        </pc:spChg>
        <pc:spChg chg="mod">
          <ac:chgData name="Katie Rich" userId="5e9684b8-063c-4aeb-98ff-468c96de35a9" providerId="ADAL" clId="{E2D2CF77-CBD4-45F0-B6F4-2A80372B85CA}" dt="2020-10-06T13:57:43.703" v="1955" actId="20577"/>
          <ac:spMkLst>
            <pc:docMk/>
            <pc:sldMk cId="4210475668" sldId="268"/>
            <ac:spMk id="3" creationId="{AE3BC977-AB51-4B0E-B7C5-64597A0AA061}"/>
          </ac:spMkLst>
        </pc:spChg>
      </pc:sldChg>
      <pc:sldChg chg="modSp">
        <pc:chgData name="Katie Rich" userId="5e9684b8-063c-4aeb-98ff-468c96de35a9" providerId="ADAL" clId="{E2D2CF77-CBD4-45F0-B6F4-2A80372B85CA}" dt="2020-10-06T14:12:56.795" v="1979" actId="20577"/>
        <pc:sldMkLst>
          <pc:docMk/>
          <pc:sldMk cId="725983576" sldId="270"/>
        </pc:sldMkLst>
        <pc:spChg chg="mod">
          <ac:chgData name="Katie Rich" userId="5e9684b8-063c-4aeb-98ff-468c96de35a9" providerId="ADAL" clId="{E2D2CF77-CBD4-45F0-B6F4-2A80372B85CA}" dt="2020-10-06T14:12:56.795" v="1979" actId="20577"/>
          <ac:spMkLst>
            <pc:docMk/>
            <pc:sldMk cId="725983576" sldId="270"/>
            <ac:spMk id="3" creationId="{7AA4C168-3D00-489D-8684-2C1F025EB73C}"/>
          </ac:spMkLst>
        </pc:spChg>
      </pc:sldChg>
      <pc:sldChg chg="modSp">
        <pc:chgData name="Katie Rich" userId="5e9684b8-063c-4aeb-98ff-468c96de35a9" providerId="ADAL" clId="{E2D2CF77-CBD4-45F0-B6F4-2A80372B85CA}" dt="2020-10-05T21:07:15.981" v="291" actId="20577"/>
        <pc:sldMkLst>
          <pc:docMk/>
          <pc:sldMk cId="3859802834" sldId="272"/>
        </pc:sldMkLst>
        <pc:spChg chg="mod">
          <ac:chgData name="Katie Rich" userId="5e9684b8-063c-4aeb-98ff-468c96de35a9" providerId="ADAL" clId="{E2D2CF77-CBD4-45F0-B6F4-2A80372B85CA}" dt="2020-10-05T21:07:15.981" v="291" actId="20577"/>
          <ac:spMkLst>
            <pc:docMk/>
            <pc:sldMk cId="3859802834" sldId="272"/>
            <ac:spMk id="3" creationId="{B9031CB7-CC63-4EB8-BA13-7B42C859778B}"/>
          </ac:spMkLst>
        </pc:spChg>
      </pc:sldChg>
      <pc:sldChg chg="modSp">
        <pc:chgData name="Katie Rich" userId="5e9684b8-063c-4aeb-98ff-468c96de35a9" providerId="ADAL" clId="{E2D2CF77-CBD4-45F0-B6F4-2A80372B85CA}" dt="2020-10-05T21:49:58.512" v="1642" actId="20577"/>
        <pc:sldMkLst>
          <pc:docMk/>
          <pc:sldMk cId="1244423038" sldId="273"/>
        </pc:sldMkLst>
        <pc:spChg chg="mod">
          <ac:chgData name="Katie Rich" userId="5e9684b8-063c-4aeb-98ff-468c96de35a9" providerId="ADAL" clId="{E2D2CF77-CBD4-45F0-B6F4-2A80372B85CA}" dt="2020-10-05T21:49:58.512" v="1642" actId="20577"/>
          <ac:spMkLst>
            <pc:docMk/>
            <pc:sldMk cId="1244423038" sldId="273"/>
            <ac:spMk id="3" creationId="{0DD9C873-DB3B-46F6-934F-9AB77B0056FC}"/>
          </ac:spMkLst>
        </pc:spChg>
      </pc:sldChg>
    </pc:docChg>
  </pc:docChgLst>
  <pc:docChgLst>
    <pc:chgData name="Katie" userId="5e9684b8-063c-4aeb-98ff-468c96de35a9" providerId="ADAL" clId="{68308471-EB96-4CE2-ACF5-2690F4011BEE}"/>
    <pc:docChg chg="undo custSel addSld modSld">
      <pc:chgData name="Katie" userId="5e9684b8-063c-4aeb-98ff-468c96de35a9" providerId="ADAL" clId="{68308471-EB96-4CE2-ACF5-2690F4011BEE}" dt="2020-09-30T20:52:32.911" v="1121" actId="12"/>
      <pc:docMkLst>
        <pc:docMk/>
      </pc:docMkLst>
      <pc:sldChg chg="modSp">
        <pc:chgData name="Katie" userId="5e9684b8-063c-4aeb-98ff-468c96de35a9" providerId="ADAL" clId="{68308471-EB96-4CE2-ACF5-2690F4011BEE}" dt="2020-09-30T19:31:42.138" v="8" actId="20577"/>
        <pc:sldMkLst>
          <pc:docMk/>
          <pc:sldMk cId="161441392" sldId="256"/>
        </pc:sldMkLst>
        <pc:spChg chg="mod">
          <ac:chgData name="Katie" userId="5e9684b8-063c-4aeb-98ff-468c96de35a9" providerId="ADAL" clId="{68308471-EB96-4CE2-ACF5-2690F4011BEE}" dt="2020-09-30T19:31:42.138" v="8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delSp modSp">
        <pc:chgData name="Katie" userId="5e9684b8-063c-4aeb-98ff-468c96de35a9" providerId="ADAL" clId="{68308471-EB96-4CE2-ACF5-2690F4011BEE}" dt="2020-09-30T20:36:04.614" v="740" actId="20577"/>
        <pc:sldMkLst>
          <pc:docMk/>
          <pc:sldMk cId="4210475668" sldId="268"/>
        </pc:sldMkLst>
        <pc:spChg chg="mod">
          <ac:chgData name="Katie" userId="5e9684b8-063c-4aeb-98ff-468c96de35a9" providerId="ADAL" clId="{68308471-EB96-4CE2-ACF5-2690F4011BEE}" dt="2020-09-30T20:02:15.230" v="601" actId="20577"/>
          <ac:spMkLst>
            <pc:docMk/>
            <pc:sldMk cId="4210475668" sldId="268"/>
            <ac:spMk id="2" creationId="{BD98A4FE-027A-4ECE-AAB0-FF1B1480D588}"/>
          </ac:spMkLst>
        </pc:spChg>
        <pc:spChg chg="mod">
          <ac:chgData name="Katie" userId="5e9684b8-063c-4aeb-98ff-468c96de35a9" providerId="ADAL" clId="{68308471-EB96-4CE2-ACF5-2690F4011BEE}" dt="2020-09-30T20:36:04.614" v="740" actId="20577"/>
          <ac:spMkLst>
            <pc:docMk/>
            <pc:sldMk cId="4210475668" sldId="268"/>
            <ac:spMk id="3" creationId="{AE3BC977-AB51-4B0E-B7C5-64597A0AA061}"/>
          </ac:spMkLst>
        </pc:spChg>
        <pc:picChg chg="del">
          <ac:chgData name="Katie" userId="5e9684b8-063c-4aeb-98ff-468c96de35a9" providerId="ADAL" clId="{68308471-EB96-4CE2-ACF5-2690F4011BEE}" dt="2020-09-30T19:33:00.078" v="19" actId="478"/>
          <ac:picMkLst>
            <pc:docMk/>
            <pc:sldMk cId="4210475668" sldId="268"/>
            <ac:picMk id="4" creationId="{FB13EC52-B39B-4895-BC7A-9926CB6261B5}"/>
          </ac:picMkLst>
        </pc:picChg>
      </pc:sldChg>
      <pc:sldChg chg="addSp delSp modSp">
        <pc:chgData name="Katie" userId="5e9684b8-063c-4aeb-98ff-468c96de35a9" providerId="ADAL" clId="{68308471-EB96-4CE2-ACF5-2690F4011BEE}" dt="2020-09-30T20:28:40.638" v="615"/>
        <pc:sldMkLst>
          <pc:docMk/>
          <pc:sldMk cId="3641688183" sldId="269"/>
        </pc:sldMkLst>
        <pc:spChg chg="del mod">
          <ac:chgData name="Katie" userId="5e9684b8-063c-4aeb-98ff-468c96de35a9" providerId="ADAL" clId="{68308471-EB96-4CE2-ACF5-2690F4011BEE}" dt="2020-09-30T20:28:40.638" v="615"/>
          <ac:spMkLst>
            <pc:docMk/>
            <pc:sldMk cId="3641688183" sldId="269"/>
            <ac:spMk id="2" creationId="{D3AFC430-ACC0-4C9F-B636-35EC3FBA8115}"/>
          </ac:spMkLst>
        </pc:spChg>
        <pc:spChg chg="mod">
          <ac:chgData name="Katie" userId="5e9684b8-063c-4aeb-98ff-468c96de35a9" providerId="ADAL" clId="{68308471-EB96-4CE2-ACF5-2690F4011BEE}" dt="2020-09-30T19:33:18.216" v="115" actId="20577"/>
          <ac:spMkLst>
            <pc:docMk/>
            <pc:sldMk cId="3641688183" sldId="269"/>
            <ac:spMk id="3" creationId="{32ED25EA-0F17-4ECC-8FFB-0EA0739F5EAA}"/>
          </ac:spMkLst>
        </pc:spChg>
        <pc:picChg chg="del">
          <ac:chgData name="Katie" userId="5e9684b8-063c-4aeb-98ff-468c96de35a9" providerId="ADAL" clId="{68308471-EB96-4CE2-ACF5-2690F4011BEE}" dt="2020-09-30T19:33:20.984" v="116" actId="478"/>
          <ac:picMkLst>
            <pc:docMk/>
            <pc:sldMk cId="3641688183" sldId="269"/>
            <ac:picMk id="4" creationId="{1360FD75-13E2-4AF8-9C09-6A1F104386F2}"/>
          </ac:picMkLst>
        </pc:picChg>
        <pc:picChg chg="add">
          <ac:chgData name="Katie" userId="5e9684b8-063c-4aeb-98ff-468c96de35a9" providerId="ADAL" clId="{68308471-EB96-4CE2-ACF5-2690F4011BEE}" dt="2020-09-30T20:00:43.314" v="508"/>
          <ac:picMkLst>
            <pc:docMk/>
            <pc:sldMk cId="3641688183" sldId="269"/>
            <ac:picMk id="5" creationId="{BB39E56A-8FBD-474C-9A95-923BF0DF487F}"/>
          </ac:picMkLst>
        </pc:picChg>
      </pc:sldChg>
      <pc:sldChg chg="modSp">
        <pc:chgData name="Katie" userId="5e9684b8-063c-4aeb-98ff-468c96de35a9" providerId="ADAL" clId="{68308471-EB96-4CE2-ACF5-2690F4011BEE}" dt="2020-09-30T20:39:12.058" v="979" actId="20577"/>
        <pc:sldMkLst>
          <pc:docMk/>
          <pc:sldMk cId="725983576" sldId="270"/>
        </pc:sldMkLst>
        <pc:spChg chg="mod">
          <ac:chgData name="Katie" userId="5e9684b8-063c-4aeb-98ff-468c96de35a9" providerId="ADAL" clId="{68308471-EB96-4CE2-ACF5-2690F4011BEE}" dt="2020-09-30T20:36:28.129" v="752"/>
          <ac:spMkLst>
            <pc:docMk/>
            <pc:sldMk cId="725983576" sldId="270"/>
            <ac:spMk id="2" creationId="{E3B4B5E1-535C-459F-AC48-9228808CAD9B}"/>
          </ac:spMkLst>
        </pc:spChg>
        <pc:spChg chg="mod">
          <ac:chgData name="Katie" userId="5e9684b8-063c-4aeb-98ff-468c96de35a9" providerId="ADAL" clId="{68308471-EB96-4CE2-ACF5-2690F4011BEE}" dt="2020-09-30T20:39:12.058" v="979" actId="20577"/>
          <ac:spMkLst>
            <pc:docMk/>
            <pc:sldMk cId="725983576" sldId="270"/>
            <ac:spMk id="3" creationId="{7AA4C168-3D00-489D-8684-2C1F025EB73C}"/>
          </ac:spMkLst>
        </pc:spChg>
      </pc:sldChg>
      <pc:sldChg chg="modSp add">
        <pc:chgData name="Katie" userId="5e9684b8-063c-4aeb-98ff-468c96de35a9" providerId="ADAL" clId="{68308471-EB96-4CE2-ACF5-2690F4011BEE}" dt="2020-09-30T19:44:49.062" v="236" actId="255"/>
        <pc:sldMkLst>
          <pc:docMk/>
          <pc:sldMk cId="277481855" sldId="271"/>
        </pc:sldMkLst>
        <pc:spChg chg="mod">
          <ac:chgData name="Katie" userId="5e9684b8-063c-4aeb-98ff-468c96de35a9" providerId="ADAL" clId="{68308471-EB96-4CE2-ACF5-2690F4011BEE}" dt="2020-09-30T19:42:46.059" v="141" actId="20577"/>
          <ac:spMkLst>
            <pc:docMk/>
            <pc:sldMk cId="277481855" sldId="271"/>
            <ac:spMk id="2" creationId="{3A9774E2-7209-4F6D-A0F3-4465B828D3E7}"/>
          </ac:spMkLst>
        </pc:spChg>
        <pc:spChg chg="mod">
          <ac:chgData name="Katie" userId="5e9684b8-063c-4aeb-98ff-468c96de35a9" providerId="ADAL" clId="{68308471-EB96-4CE2-ACF5-2690F4011BEE}" dt="2020-09-30T19:44:49.062" v="236" actId="255"/>
          <ac:spMkLst>
            <pc:docMk/>
            <pc:sldMk cId="277481855" sldId="271"/>
            <ac:spMk id="3" creationId="{83B6B2BD-203D-4431-9F37-0C5F56297205}"/>
          </ac:spMkLst>
        </pc:spChg>
      </pc:sldChg>
      <pc:sldChg chg="modSp add">
        <pc:chgData name="Katie" userId="5e9684b8-063c-4aeb-98ff-468c96de35a9" providerId="ADAL" clId="{68308471-EB96-4CE2-ACF5-2690F4011BEE}" dt="2020-09-30T20:51:37.009" v="1035" actId="20577"/>
        <pc:sldMkLst>
          <pc:docMk/>
          <pc:sldMk cId="3859802834" sldId="272"/>
        </pc:sldMkLst>
        <pc:spChg chg="mod">
          <ac:chgData name="Katie" userId="5e9684b8-063c-4aeb-98ff-468c96de35a9" providerId="ADAL" clId="{68308471-EB96-4CE2-ACF5-2690F4011BEE}" dt="2020-09-30T20:51:37.009" v="1035" actId="20577"/>
          <ac:spMkLst>
            <pc:docMk/>
            <pc:sldMk cId="3859802834" sldId="272"/>
            <ac:spMk id="2" creationId="{E110D692-7312-4681-BDC5-94A07B3C72D5}"/>
          </ac:spMkLst>
        </pc:spChg>
        <pc:spChg chg="mod">
          <ac:chgData name="Katie" userId="5e9684b8-063c-4aeb-98ff-468c96de35a9" providerId="ADAL" clId="{68308471-EB96-4CE2-ACF5-2690F4011BEE}" dt="2020-09-30T20:50:46.510" v="1032" actId="12"/>
          <ac:spMkLst>
            <pc:docMk/>
            <pc:sldMk cId="3859802834" sldId="272"/>
            <ac:spMk id="3" creationId="{B9031CB7-CC63-4EB8-BA13-7B42C859778B}"/>
          </ac:spMkLst>
        </pc:spChg>
      </pc:sldChg>
      <pc:sldChg chg="modSp add">
        <pc:chgData name="Katie" userId="5e9684b8-063c-4aeb-98ff-468c96de35a9" providerId="ADAL" clId="{68308471-EB96-4CE2-ACF5-2690F4011BEE}" dt="2020-09-30T20:52:32.911" v="1121" actId="12"/>
        <pc:sldMkLst>
          <pc:docMk/>
          <pc:sldMk cId="1244423038" sldId="273"/>
        </pc:sldMkLst>
        <pc:spChg chg="mod">
          <ac:chgData name="Katie" userId="5e9684b8-063c-4aeb-98ff-468c96de35a9" providerId="ADAL" clId="{68308471-EB96-4CE2-ACF5-2690F4011BEE}" dt="2020-09-30T20:52:07.718" v="1045" actId="20577"/>
          <ac:spMkLst>
            <pc:docMk/>
            <pc:sldMk cId="1244423038" sldId="273"/>
            <ac:spMk id="2" creationId="{20DFE0B7-D7D1-44F7-9E7A-C6C6420C5B12}"/>
          </ac:spMkLst>
        </pc:spChg>
        <pc:spChg chg="mod">
          <ac:chgData name="Katie" userId="5e9684b8-063c-4aeb-98ff-468c96de35a9" providerId="ADAL" clId="{68308471-EB96-4CE2-ACF5-2690F4011BEE}" dt="2020-09-30T20:52:32.911" v="1121" actId="12"/>
          <ac:spMkLst>
            <pc:docMk/>
            <pc:sldMk cId="1244423038" sldId="273"/>
            <ac:spMk id="3" creationId="{0DD9C873-DB3B-46F6-934F-9AB77B0056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7, 2020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8A4FE-027A-4ECE-AAB0-FF1B1480D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dirty="0"/>
              <a:t>NPRR 1017</a:t>
            </a:r>
            <a:r>
              <a:rPr lang="en-US" b="1" dirty="0"/>
              <a:t>, </a:t>
            </a:r>
            <a:r>
              <a:rPr lang="en-US" dirty="0"/>
              <a:t>Management of Congestion Revenue Rights (CRRs) and Resource Node Removals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BC977-AB51-4B0E-B7C5-64597A0AA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At the September 14 meeting, several participants expressed concern with ERCOT’s proposal to move a Resource Node associated with the retirement of Resources to a different Resource Node that is not electrically connected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While stakeholders felt the current language is enough for ERCOT to work with, the intent of NPRR 1017 has not been incorporated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NPRR would remove the Resource Nodes from all ERCOT models within 6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 If further clarification is still needed, ERCOT could modify the language or procedures in a new NPRR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7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D25EA-0F17-4ECC-8FFB-0EA0739F5EA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33600" y="1846263"/>
            <a:ext cx="10058400" cy="402272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39E56A-8FBD-474C-9A95-923BF0DF4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562" y="1157287"/>
            <a:ext cx="852487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68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4B5E1-535C-459F-AC48-9228808CA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1023, Change to CRR Repossession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4C168-3D00-489D-8684-2C1F025EB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Following a significant discussion at the October 5 meeting, ERCOT received some input from stakeholders on the following topics: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Any CRRs associated with a default should not be voided</a:t>
            </a:r>
          </a:p>
          <a:p>
            <a:pPr lvl="1"/>
            <a:r>
              <a:rPr lang="en-US" dirty="0"/>
              <a:t>If they don’t clear in the initial auction, they will be offered into a subsequent auction or settled in DAM</a:t>
            </a:r>
          </a:p>
          <a:p>
            <a:pPr marL="251460" indent="-342900">
              <a:buFont typeface="+mj-lt"/>
              <a:buAutoNum type="arabicParenR"/>
            </a:pPr>
            <a:r>
              <a:rPr lang="en-US" dirty="0"/>
              <a:t>An offer price floor of -$250 </a:t>
            </a:r>
            <a:r>
              <a:rPr lang="en-US"/>
              <a:t>is reasonable, </a:t>
            </a:r>
            <a:r>
              <a:rPr lang="en-US" dirty="0"/>
              <a:t>but language should be included to allow this floor to be escalated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allows the price to be revisited to make the defaulting party more of a price taker for any CRRs sold in the auction</a:t>
            </a:r>
          </a:p>
          <a:p>
            <a:pPr marL="251460" indent="-342900">
              <a:buFont typeface="+mj-lt"/>
              <a:buAutoNum type="arabicParenR"/>
            </a:pPr>
            <a:r>
              <a:rPr lang="en-US" dirty="0"/>
              <a:t>A value-based approach should be taken to determine the threshold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would only apply to obligations with a negative clearing price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One way to determine the value is to examine the % of dollar amount in the defaulted portfolios vs. all negative obligations in the most recent auction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Whether that % is between 20-50%, the goal is to determine whether the portfolio should be divided into multiple auctions to limit the impact to other CRR 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8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E0B7-D7D1-44F7-9E7A-C6C6420C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9C873-DB3B-46F6-934F-9AB77B005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November 2 meeting, we will continue our discussion to review: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Breakdowns of historical clearing prices to determine if -$250 a price taker bid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percentage of negative obligations owned by portfolio vs. baseload auctions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2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0D692-7312-4681-BDC5-94A07B3C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 Recommendation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31CB7-CC63-4EB8-BA13-7B42C8597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Transmission Demand Curves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The IMM described the curves as: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 proxy for Load’s willingness to pay for reliability</a:t>
            </a:r>
          </a:p>
          <a:p>
            <a:pPr lvl="1"/>
            <a:r>
              <a:rPr lang="en-US" dirty="0"/>
              <a:t>Shadow Price Caps are simply “square” Transmission Demand Curves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The cited needs for the change include: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Bigger overloads are bigger problems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Some value in keeping below flow limit in base case (wear and tear, reliability cushion)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Different types of constraints could have different values</a:t>
            </a:r>
          </a:p>
          <a:p>
            <a:pPr lvl="1"/>
            <a:r>
              <a:rPr lang="en-US" dirty="0"/>
              <a:t>GTC vs Line vs Transformer</a:t>
            </a:r>
          </a:p>
          <a:p>
            <a:pPr lvl="1"/>
            <a:r>
              <a:rPr lang="en-US" dirty="0"/>
              <a:t>Base case vs Contingency</a:t>
            </a:r>
          </a:p>
          <a:p>
            <a:pPr lvl="1"/>
            <a:r>
              <a:rPr lang="en-US" dirty="0"/>
              <a:t>Voltage level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Next Steps – Detailed curves will be discussed at the December 17 meeting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02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74E2-7209-4F6D-A0F3-4465B828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6B2BD-203D-4431-9F37-0C5F56297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b="1" dirty="0"/>
              <a:t>Mark your calendars for a:</a:t>
            </a:r>
          </a:p>
          <a:p>
            <a:r>
              <a:rPr lang="en-US" sz="3600" b="1" dirty="0"/>
              <a:t>Joint meeting with OWG to discuss NOGRR 215, Limit Use of Remedial Action Schemes</a:t>
            </a:r>
          </a:p>
        </p:txBody>
      </p:sp>
    </p:spTree>
    <p:extLst>
      <p:ext uri="{BB962C8B-B14F-4D97-AF65-F5344CB8AC3E}">
        <p14:creationId xmlns:p14="http://schemas.microsoft.com/office/powerpoint/2010/main" val="2774818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6408</TotalTime>
  <Words>468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Courier New</vt:lpstr>
      <vt:lpstr>Retrospect</vt:lpstr>
      <vt:lpstr>Congestion Management Working Group</vt:lpstr>
      <vt:lpstr>    NPRR 1017, Management of Congestion Revenue Rights (CRRs) and Resource Node Removals</vt:lpstr>
      <vt:lpstr>PowerPoint Presentation</vt:lpstr>
      <vt:lpstr>NPRR 1023, Change to CRR Repossession Process</vt:lpstr>
      <vt:lpstr>NPRR 1023</vt:lpstr>
      <vt:lpstr>IMM Recommendation #8</vt:lpstr>
      <vt:lpstr>November 2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19</cp:revision>
  <dcterms:created xsi:type="dcterms:W3CDTF">2019-09-10T19:44:15Z</dcterms:created>
  <dcterms:modified xsi:type="dcterms:W3CDTF">2020-10-06T14:13:06Z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