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7"/>
  </p:notesMasterIdLst>
  <p:sldIdLst>
    <p:sldId id="256" r:id="rId2"/>
    <p:sldId id="274" r:id="rId3"/>
    <p:sldId id="275" r:id="rId4"/>
    <p:sldId id="280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1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1175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7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81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70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19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66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24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08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2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5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8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0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5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4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D3AE16-2159-4F26-A7D3-0D10B303977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1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Julia Harvey</a:t>
            </a:r>
          </a:p>
          <a:p>
            <a:r>
              <a:rPr lang="en-US" dirty="0"/>
              <a:t>October 7, 2020</a:t>
            </a:r>
          </a:p>
          <a:p>
            <a:r>
              <a:rPr lang="en-US" dirty="0"/>
              <a:t>From September 21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Alternative Solutions to NPRR 991 issue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256462"/>
            <a:ext cx="7704667" cy="41145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ERCOT presented their analysis on settlement impacts of removing the price floor</a:t>
            </a:r>
          </a:p>
          <a:p>
            <a:r>
              <a:rPr lang="en-US" dirty="0"/>
              <a:t>ERCOT also presented a comparison table of the options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Removing the DAM price floor is a market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Disallowing the PTP awards is an out of market solution with RENA impacts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Make-whole option would be a costly project and was taken off the table</a:t>
            </a:r>
          </a:p>
          <a:p>
            <a:r>
              <a:rPr lang="en-US" dirty="0"/>
              <a:t>WMWG request WMS input on the alternative that should be pursued</a:t>
            </a:r>
          </a:p>
        </p:txBody>
      </p:sp>
    </p:spTree>
    <p:extLst>
      <p:ext uri="{BB962C8B-B14F-4D97-AF65-F5344CB8AC3E}">
        <p14:creationId xmlns:p14="http://schemas.microsoft.com/office/powerpoint/2010/main" val="3664071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•	Preliminary 2021 Ancillary Service Methodology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256462"/>
            <a:ext cx="7704667" cy="411457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Nitika Mago presented the methodology for 2021</a:t>
            </a:r>
          </a:p>
          <a:p>
            <a:pPr lvl="0"/>
            <a:r>
              <a:rPr lang="en-US" dirty="0"/>
              <a:t>Schedule</a:t>
            </a:r>
          </a:p>
          <a:p>
            <a:pPr lvl="1"/>
            <a:r>
              <a:rPr lang="en-US" dirty="0"/>
              <a:t>September 08, 2020 – PDCWG (Visit 1)</a:t>
            </a:r>
          </a:p>
          <a:p>
            <a:pPr lvl="1"/>
            <a:r>
              <a:rPr lang="en-US" dirty="0"/>
              <a:t>September 21, 2020 – WMWG (Visit 1)</a:t>
            </a:r>
          </a:p>
          <a:p>
            <a:pPr lvl="1"/>
            <a:r>
              <a:rPr lang="en-US" dirty="0"/>
              <a:t>October 14, 2020 – PDCWG (Visit 2)</a:t>
            </a:r>
          </a:p>
          <a:p>
            <a:pPr lvl="1"/>
            <a:r>
              <a:rPr lang="en-US" dirty="0"/>
              <a:t>October 19, 2020 – WMWG (Visit 2)</a:t>
            </a:r>
          </a:p>
          <a:p>
            <a:pPr lvl="1"/>
            <a:r>
              <a:rPr lang="en-US" dirty="0"/>
              <a:t>October 23, 2020 – OWG</a:t>
            </a:r>
          </a:p>
          <a:p>
            <a:pPr lvl="1"/>
            <a:r>
              <a:rPr lang="en-US" dirty="0"/>
              <a:t>November 04, 2020 - WMS</a:t>
            </a:r>
          </a:p>
          <a:p>
            <a:pPr lvl="1"/>
            <a:r>
              <a:rPr lang="en-US" dirty="0"/>
              <a:t>November 05, 2020 - ROS</a:t>
            </a:r>
          </a:p>
          <a:p>
            <a:pPr lvl="1"/>
            <a:r>
              <a:rPr lang="en-US" dirty="0"/>
              <a:t>November 18, 2020 - TAC</a:t>
            </a:r>
          </a:p>
          <a:p>
            <a:pPr lvl="1"/>
            <a:r>
              <a:rPr lang="en-US" dirty="0"/>
              <a:t>December 8, 2020 – </a:t>
            </a:r>
            <a:r>
              <a:rPr lang="en-US" dirty="0" err="1"/>
              <a:t>BoD</a:t>
            </a:r>
            <a:endParaRPr lang="en-US" dirty="0"/>
          </a:p>
          <a:p>
            <a:r>
              <a:rPr lang="en-US" dirty="0"/>
              <a:t>Quantity of solar impacting regulation – implementation of SCR811 will change the regulation quantities required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503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906D5-5444-41DB-AFAD-438785833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 SOM recommendations - Remove RUC opt-out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D60CA-22B5-40A0-B4DD-950B334D4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IMM followed up on this item</a:t>
            </a:r>
          </a:p>
          <a:p>
            <a:r>
              <a:rPr lang="en-US" dirty="0"/>
              <a:t>Due to budget and time constraints, this issue does not warrant action at this time</a:t>
            </a:r>
          </a:p>
          <a:p>
            <a:r>
              <a:rPr lang="en-US" dirty="0"/>
              <a:t>IMM is currently applying their resources towards the transmission demand curves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1341381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WMWG October 19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3029</TotalTime>
  <Words>236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Parallax</vt:lpstr>
      <vt:lpstr>Wholesale Market Working Group Report to WMS</vt:lpstr>
      <vt:lpstr>Alternative Solutions to NPRR 991 issue</vt:lpstr>
      <vt:lpstr>• Preliminary 2021 Ancillary Service Methodology </vt:lpstr>
      <vt:lpstr>IMM SOM recommendations - Remove RUC opt-out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215</cp:revision>
  <dcterms:created xsi:type="dcterms:W3CDTF">2019-02-22T15:15:24Z</dcterms:created>
  <dcterms:modified xsi:type="dcterms:W3CDTF">2020-10-06T14:55:31Z</dcterms:modified>
</cp:coreProperties>
</file>