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10</a:t>
            </a:r>
            <a:r>
              <a:rPr lang="en-US" sz="2000" b="1" dirty="0" smtClean="0"/>
              <a:t>/01/2020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10</a:t>
            </a:r>
            <a:r>
              <a:rPr lang="en-US" dirty="0" smtClean="0"/>
              <a:t>/06/2020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10/06/20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24985"/>
              </p:ext>
            </p:extLst>
          </p:nvPr>
        </p:nvGraphicFramePr>
        <p:xfrm>
          <a:off x="380994" y="990600"/>
          <a:ext cx="8382000" cy="5029203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274,230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376,593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10/06/20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July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July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July </a:t>
            </a:r>
            <a:r>
              <a:rPr lang="en-US" altLang="en-US" sz="2400" dirty="0" smtClean="0">
                <a:solidFill>
                  <a:schemeClr val="tx1"/>
                </a:solidFill>
              </a:rPr>
              <a:t>2020 -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10/06/20</a:t>
            </a:r>
            <a:endParaRPr lang="en-US" sz="9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55182"/>
              </p:ext>
            </p:extLst>
          </p:nvPr>
        </p:nvGraphicFramePr>
        <p:xfrm>
          <a:off x="2158979" y="1109661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2,066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1,803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441733"/>
              </p:ext>
            </p:extLst>
          </p:nvPr>
        </p:nvGraphicFramePr>
        <p:xfrm>
          <a:off x="4152879" y="529589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79" y="529589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July </a:t>
            </a:r>
            <a:r>
              <a:rPr lang="en-US" altLang="en-US" sz="2000" dirty="0" smtClean="0">
                <a:solidFill>
                  <a:schemeClr val="tx1"/>
                </a:solidFill>
              </a:rPr>
              <a:t>2020 -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10/06/20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373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77200" y="90595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0627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July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10/06/20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25708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445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72200" y="90952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192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10/06/20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10/06/20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July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10/06/20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10/06/20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13415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July 2020 - IAG/IAL Statistics</vt:lpstr>
      <vt:lpstr>Top 10 - July 2020 - IAG/IAL % Greater Than 1% of Enrollments With number of months Greater Than 1%  </vt:lpstr>
      <vt:lpstr>Top 10 - 12 Month Average IAG/IAL % Greater Than 1% of Enrollments thru July 2020 With number of months Greater Than 1% </vt:lpstr>
      <vt:lpstr>Explanation of IAG/IAL Slides Data</vt:lpstr>
      <vt:lpstr>Explanation of IAG/IAL Slides Data (Cont)</vt:lpstr>
      <vt:lpstr>Top - 12 Month Average Rescission % Greater Than 1% of Switches thru July 2020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358</cp:revision>
  <cp:lastPrinted>2016-01-21T20:53:15Z</cp:lastPrinted>
  <dcterms:created xsi:type="dcterms:W3CDTF">2016-01-21T15:20:31Z</dcterms:created>
  <dcterms:modified xsi:type="dcterms:W3CDTF">2020-10-02T17:44:47Z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