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5" r:id="rId9"/>
    <p:sldId id="282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5"/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07" d="100"/>
          <a:sy n="107" d="100"/>
        </p:scale>
        <p:origin x="906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82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59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3048000"/>
            <a:ext cx="56460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1020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62751"/>
            <a:ext cx="8534400" cy="4267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/>
              <a:t>Flight </a:t>
            </a:r>
            <a:r>
              <a:rPr lang="en-US" sz="2000" dirty="0"/>
              <a:t>1020 Application deadline </a:t>
            </a:r>
            <a:r>
              <a:rPr lang="en-US" sz="2000" dirty="0" smtClean="0"/>
              <a:t>was </a:t>
            </a:r>
            <a:r>
              <a:rPr lang="en-US" sz="2000" dirty="0"/>
              <a:t>08/19/20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1020 signup deadline </a:t>
            </a:r>
            <a:r>
              <a:rPr lang="en-US" sz="2000" dirty="0" smtClean="0"/>
              <a:t>was </a:t>
            </a:r>
            <a:r>
              <a:rPr lang="en-US" sz="2000" dirty="0"/>
              <a:t>09/09/20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Connectivity testing </a:t>
            </a:r>
            <a:r>
              <a:rPr lang="en-US" sz="2000" dirty="0" smtClean="0"/>
              <a:t>began </a:t>
            </a:r>
            <a:r>
              <a:rPr lang="en-US" sz="2000" dirty="0"/>
              <a:t>on 09/15/20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begin on 10/12/20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1020 is scheduled to conclude on 10/23/20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concludes 10/30/20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/>
              <a:t>Retail Market Subcommittee</a:t>
            </a:r>
            <a:endParaRPr lang="en-US" sz="900" b="1" dirty="0"/>
          </a:p>
          <a:p>
            <a:pPr algn="r"/>
            <a:r>
              <a:rPr lang="en-US" sz="900" dirty="0" smtClean="0"/>
              <a:t>10/06/20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2358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1020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247" y="1391164"/>
            <a:ext cx="8534400" cy="3505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12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New </a:t>
            </a:r>
            <a:r>
              <a:rPr lang="en-US" sz="2000" dirty="0" smtClean="0">
                <a:solidFill>
                  <a:prstClr val="black"/>
                </a:solidFill>
              </a:rPr>
              <a:t>CRs </a:t>
            </a:r>
            <a:r>
              <a:rPr lang="en-US" sz="2000" dirty="0" smtClean="0">
                <a:solidFill>
                  <a:prstClr val="black"/>
                </a:solidFill>
              </a:rPr>
              <a:t>are testing </a:t>
            </a:r>
            <a:r>
              <a:rPr lang="en-US" sz="2000" dirty="0">
                <a:solidFill>
                  <a:prstClr val="black"/>
                </a:solidFill>
              </a:rPr>
              <a:t>including </a:t>
            </a:r>
            <a:r>
              <a:rPr lang="en-US" sz="2000" dirty="0">
                <a:solidFill>
                  <a:prstClr val="black"/>
                </a:solidFill>
              </a:rPr>
              <a:t>5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DUNS+4 </a:t>
            </a:r>
            <a:r>
              <a:rPr lang="en-US" sz="2000" dirty="0" smtClean="0">
                <a:solidFill>
                  <a:prstClr val="black"/>
                </a:solidFill>
              </a:rPr>
              <a:t>CRs</a:t>
            </a: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5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existing </a:t>
            </a:r>
            <a:r>
              <a:rPr lang="en-US" sz="2000" dirty="0" smtClean="0">
                <a:solidFill>
                  <a:prstClr val="black"/>
                </a:solidFill>
              </a:rPr>
              <a:t>CRs </a:t>
            </a:r>
            <a:r>
              <a:rPr lang="en-US" sz="2000" dirty="0" smtClean="0">
                <a:solidFill>
                  <a:prstClr val="black"/>
                </a:solidFill>
              </a:rPr>
              <a:t>are testing </a:t>
            </a:r>
            <a:r>
              <a:rPr lang="en-US" sz="2000" dirty="0" smtClean="0">
                <a:solidFill>
                  <a:prstClr val="black"/>
                </a:solidFill>
              </a:rPr>
              <a:t>for Service </a:t>
            </a:r>
            <a:r>
              <a:rPr lang="en-US" sz="2000" dirty="0">
                <a:solidFill>
                  <a:prstClr val="black"/>
                </a:solidFill>
              </a:rPr>
              <a:t>Provider </a:t>
            </a:r>
            <a:r>
              <a:rPr lang="en-US" sz="2000" dirty="0" smtClean="0">
                <a:solidFill>
                  <a:prstClr val="black"/>
                </a:solidFill>
              </a:rPr>
              <a:t>change</a:t>
            </a:r>
            <a:endParaRPr lang="en-US" sz="2000" dirty="0">
              <a:solidFill>
                <a:prstClr val="black"/>
              </a:solidFill>
            </a:endParaRPr>
          </a:p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endParaRPr lang="en-US" sz="2000" dirty="0">
              <a:solidFill>
                <a:prstClr val="black"/>
              </a:solidFill>
            </a:endParaRPr>
          </a:p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endParaRPr lang="en-US" sz="2000" dirty="0" smtClean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/>
              <a:t>Retail Market Subcommittee</a:t>
            </a:r>
            <a:endParaRPr lang="en-US" sz="900" b="1" dirty="0"/>
          </a:p>
          <a:p>
            <a:pPr algn="r"/>
            <a:r>
              <a:rPr lang="en-US" sz="900" dirty="0" smtClean="0"/>
              <a:t>10/06/20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612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5783</TotalTime>
  <Words>74</Words>
  <Application>Microsoft Office PowerPoint</Application>
  <PresentationFormat>On-screen Show (4:3)</PresentationFormat>
  <Paragraphs>19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1020 Preview</vt:lpstr>
      <vt:lpstr>Flight 1020 Details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182</cp:revision>
  <cp:lastPrinted>2016-01-21T20:53:15Z</cp:lastPrinted>
  <dcterms:created xsi:type="dcterms:W3CDTF">2016-01-21T15:20:31Z</dcterms:created>
  <dcterms:modified xsi:type="dcterms:W3CDTF">2020-10-02T18:12:54Z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