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405" r:id="rId3"/>
    <p:sldId id="400" r:id="rId4"/>
    <p:sldId id="385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9" d="100"/>
          <a:sy n="89" d="100"/>
        </p:scale>
        <p:origin x="984" y="41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October 6</a:t>
            </a:r>
            <a:r>
              <a:rPr lang="en-US" sz="2800" baseline="30000" dirty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 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044000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32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62430A-9E17-4677-A5A9-6DF04C2CA03D}"/>
              </a:ext>
            </a:extLst>
          </p:cNvPr>
          <p:cNvSpPr txBox="1"/>
          <p:nvPr/>
        </p:nvSpPr>
        <p:spPr>
          <a:xfrm>
            <a:off x="571499" y="4038600"/>
            <a:ext cx="80010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Development of a Mass Transition on line module is near completion with a mid Fall launch planned. 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Goals of the module include: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What a Mass Transition is and why it occurs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How a Mass Transition is executed and completed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The roles and requirements of market participants involved </a:t>
            </a:r>
          </a:p>
        </p:txBody>
      </p:sp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October 8th,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Finalize Mass Transition Module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Discuss Training Plan for 2021</a:t>
            </a: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8189</TotalTime>
  <Words>381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Learning Management System On-line Training Statistics &amp; New Mass Transition Module</vt:lpstr>
      <vt:lpstr>MarkeTrak 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443</cp:revision>
  <cp:lastPrinted>2016-02-12T19:29:41Z</cp:lastPrinted>
  <dcterms:created xsi:type="dcterms:W3CDTF">2005-04-21T14:28:35Z</dcterms:created>
  <dcterms:modified xsi:type="dcterms:W3CDTF">2020-10-03T03:08:18Z</dcterms:modified>
</cp:coreProperties>
</file>