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solidFill>
          <a:srgbClr val="FF00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000" b="1" dirty="0">
              <a:solidFill>
                <a:schemeClr val="bg1"/>
              </a:solidFill>
            </a:rPr>
            <a:t>Project Conceptualization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/>
      <dgm:t>
        <a:bodyPr/>
        <a:lstStyle/>
        <a:p>
          <a:r>
            <a:rPr lang="en-US" sz="1000" dirty="0"/>
            <a:t>Market Requirements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/>
      <dgm:t>
        <a:bodyPr/>
        <a:lstStyle/>
        <a:p>
          <a:r>
            <a:rPr lang="en-US" sz="1000" dirty="0"/>
            <a:t>ERCOT Requirements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/>
      <dgm:t>
        <a:bodyPr/>
        <a:lstStyle/>
        <a:p>
          <a:r>
            <a:rPr lang="en-US" sz="1000" dirty="0"/>
            <a:t>Conceptual Design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/>
      <dgm:t>
        <a:bodyPr/>
        <a:lstStyle/>
        <a:p>
          <a:r>
            <a:rPr lang="en-US" sz="1000" dirty="0"/>
            <a:t>Detail Design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/>
      <dgm:t>
        <a:bodyPr/>
        <a:lstStyle/>
        <a:p>
          <a:r>
            <a:rPr lang="en-US" sz="1000" dirty="0"/>
            <a:t>Build and Unit Test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/>
      <dgm:t>
        <a:bodyPr/>
        <a:lstStyle/>
        <a:p>
          <a:r>
            <a:rPr lang="en-US" sz="1000" dirty="0"/>
            <a:t>ERCOT UAT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/>
      <dgm:t>
        <a:bodyPr/>
        <a:lstStyle/>
        <a:p>
          <a:r>
            <a:rPr lang="en-US" sz="1000" dirty="0"/>
            <a:t>Market Flight Test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935F0587-7CE4-4BC1-A11C-F2B2541C275F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98CD7DE-0797-462D-8817-D5AB3972E14E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6B02F212-A9E4-45E8-93C8-BBD170ABA79E}" type="pres">
      <dgm:prSet presAssocID="{05C33EC0-8F27-4326-9874-7E29E0E0976C}" presName="parSpace" presStyleCnt="0"/>
      <dgm:spPr/>
    </dgm:pt>
    <dgm:pt modelId="{592790C8-6127-4BD2-886C-805D4A73A886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C5589BF-1371-40E6-BEA1-2BFCE5816FFA}" type="pres">
      <dgm:prSet presAssocID="{D3347658-316C-46FB-9A1C-3A7D2464F336}" presName="parSpace" presStyleCnt="0"/>
      <dgm:spPr/>
    </dgm:pt>
    <dgm:pt modelId="{90D219FF-B932-48DF-AFEF-80C6C9AB6227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086F7DBF-AE4A-4258-B937-AA4941E43D65}" type="pres">
      <dgm:prSet presAssocID="{C827269F-4567-4FAB-810B-8737BC5B9A75}" presName="parSpace" presStyleCnt="0"/>
      <dgm:spPr/>
    </dgm:pt>
    <dgm:pt modelId="{40D83397-1E0C-4187-8931-8AD51B34FDEC}" type="pres">
      <dgm:prSet presAssocID="{6F30AD6B-DBD0-4683-B29E-2240C9F03B20}" presName="parTxOnly" presStyleLbl="node1" presStyleIdx="3" presStyleCnt="8">
        <dgm:presLayoutVars>
          <dgm:bulletEnabled val="1"/>
        </dgm:presLayoutVars>
      </dgm:prSet>
      <dgm:spPr/>
    </dgm:pt>
    <dgm:pt modelId="{FB8FC1A3-7468-475A-872C-69E77DD99562}" type="pres">
      <dgm:prSet presAssocID="{F3504790-8C64-4698-A6A7-1D71237B6420}" presName="parSpace" presStyleCnt="0"/>
      <dgm:spPr/>
    </dgm:pt>
    <dgm:pt modelId="{8B89A91A-EA91-4125-B971-873FCA0360CA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AEF33EFF-7038-402B-B419-F90CBE45C301}" type="pres">
      <dgm:prSet presAssocID="{70FF34F2-DC37-455B-926A-CBF4F1F08B40}" presName="parSpace" presStyleCnt="0"/>
      <dgm:spPr/>
    </dgm:pt>
    <dgm:pt modelId="{B359F394-6B91-41A5-AC44-43817B8ABE69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03FE7FA7-A0A8-49B4-B641-AAD743A120E5}" type="pres">
      <dgm:prSet presAssocID="{48AAFDB6-E681-4563-8D58-C2A7769FAA41}" presName="parSpace" presStyleCnt="0"/>
      <dgm:spPr/>
    </dgm:pt>
    <dgm:pt modelId="{B78F5C03-9DC8-4354-BA8C-4D592392CB7D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1821212A-28BA-4111-825C-D168C425BE12}" type="pres">
      <dgm:prSet presAssocID="{C9E7E304-55C5-4746-9CAF-2D12E19DA5FA}" presName="parSpace" presStyleCnt="0"/>
      <dgm:spPr/>
    </dgm:pt>
    <dgm:pt modelId="{36502006-FBA5-4EA1-8B91-D9C750A8BB8C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8673F50C-60CC-4E1D-9ECB-526581E80CA2}" type="presOf" srcId="{94AAB2B4-1AD5-4799-98FD-90150F6E9E18}" destId="{B78F5C03-9DC8-4354-BA8C-4D592392CB7D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C54A9A26-E4AB-469B-8B81-DC94511CE932}" type="presOf" srcId="{36F8EB2D-8D5E-4C99-8B9B-4C7FCE78C88B}" destId="{B359F394-6B91-41A5-AC44-43817B8ABE69}" srcOrd="0" destOrd="0" presId="urn:microsoft.com/office/officeart/2005/8/layout/hChevron3"/>
    <dgm:cxn modelId="{C0C63E2D-0D1E-4D99-B590-1B8837D86C45}" type="presOf" srcId="{9EE06391-4726-44AE-8FE7-6CD4FF24A3A9}" destId="{C98CD7DE-0797-462D-8817-D5AB3972E14E}" srcOrd="0" destOrd="0" presId="urn:microsoft.com/office/officeart/2005/8/layout/hChevron3"/>
    <dgm:cxn modelId="{466CAD2F-2239-443A-9D3A-6EDDF4388736}" type="presOf" srcId="{C61A5B9D-882E-4F83-AA9C-B751E0642010}" destId="{592790C8-6127-4BD2-886C-805D4A73A886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B2888B6D-C7FF-4B07-B7BF-19BDB43406AA}" type="presOf" srcId="{D2DFEAC7-DE7C-4D47-9D45-97E1633ED6BB}" destId="{90D219FF-B932-48DF-AFEF-80C6C9AB6227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17AFB559-955A-4339-B893-A7CF30DEB801}" type="presOf" srcId="{8A00D295-C7B7-4E77-86A8-8ECB3CAECEDC}" destId="{935F0587-7CE4-4BC1-A11C-F2B2541C275F}" srcOrd="0" destOrd="0" presId="urn:microsoft.com/office/officeart/2005/8/layout/hChevron3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6E3E1496-0CB7-41F1-AEC4-1F15609760CD}" type="presOf" srcId="{F23A0626-D52A-498F-9DDB-92642B332812}" destId="{8B89A91A-EA91-4125-B971-873FCA0360CA}" srcOrd="0" destOrd="0" presId="urn:microsoft.com/office/officeart/2005/8/layout/hChevron3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C81969A8-1BDE-46C1-ABB4-2A698958224B}" type="presOf" srcId="{D0D64BD7-C228-4A63-B72C-8CF3D2D68C07}" destId="{36502006-FBA5-4EA1-8B91-D9C750A8BB8C}" srcOrd="0" destOrd="0" presId="urn:microsoft.com/office/officeart/2005/8/layout/hChevron3"/>
    <dgm:cxn modelId="{DED79CBE-7681-45F1-8149-A5C26CAC1DDD}" type="presOf" srcId="{6F30AD6B-DBD0-4683-B29E-2240C9F03B20}" destId="{40D83397-1E0C-4187-8931-8AD51B34FDEC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3A31F2FA-AE7A-47A5-8BD1-6132F34308D5}" type="presParOf" srcId="{935F0587-7CE4-4BC1-A11C-F2B2541C275F}" destId="{C98CD7DE-0797-462D-8817-D5AB3972E14E}" srcOrd="0" destOrd="0" presId="urn:microsoft.com/office/officeart/2005/8/layout/hChevron3"/>
    <dgm:cxn modelId="{63D98FAE-C1E9-495B-B97D-FBBE25346490}" type="presParOf" srcId="{935F0587-7CE4-4BC1-A11C-F2B2541C275F}" destId="{6B02F212-A9E4-45E8-93C8-BBD170ABA79E}" srcOrd="1" destOrd="0" presId="urn:microsoft.com/office/officeart/2005/8/layout/hChevron3"/>
    <dgm:cxn modelId="{A06FF752-EF24-48EC-A4EC-BC8E9101A531}" type="presParOf" srcId="{935F0587-7CE4-4BC1-A11C-F2B2541C275F}" destId="{592790C8-6127-4BD2-886C-805D4A73A886}" srcOrd="2" destOrd="0" presId="urn:microsoft.com/office/officeart/2005/8/layout/hChevron3"/>
    <dgm:cxn modelId="{C5231C87-7E61-4367-A00E-BC026014E997}" type="presParOf" srcId="{935F0587-7CE4-4BC1-A11C-F2B2541C275F}" destId="{6C5589BF-1371-40E6-BEA1-2BFCE5816FFA}" srcOrd="3" destOrd="0" presId="urn:microsoft.com/office/officeart/2005/8/layout/hChevron3"/>
    <dgm:cxn modelId="{2C6C739D-34AE-4187-9670-C7B35327D80B}" type="presParOf" srcId="{935F0587-7CE4-4BC1-A11C-F2B2541C275F}" destId="{90D219FF-B932-48DF-AFEF-80C6C9AB6227}" srcOrd="4" destOrd="0" presId="urn:microsoft.com/office/officeart/2005/8/layout/hChevron3"/>
    <dgm:cxn modelId="{9B5E4A3B-CD84-4C47-9399-FCA6036DD53A}" type="presParOf" srcId="{935F0587-7CE4-4BC1-A11C-F2B2541C275F}" destId="{086F7DBF-AE4A-4258-B937-AA4941E43D65}" srcOrd="5" destOrd="0" presId="urn:microsoft.com/office/officeart/2005/8/layout/hChevron3"/>
    <dgm:cxn modelId="{BA775C80-5169-4863-99B3-FBD8CA6596F4}" type="presParOf" srcId="{935F0587-7CE4-4BC1-A11C-F2B2541C275F}" destId="{40D83397-1E0C-4187-8931-8AD51B34FDEC}" srcOrd="6" destOrd="0" presId="urn:microsoft.com/office/officeart/2005/8/layout/hChevron3"/>
    <dgm:cxn modelId="{09FB17CA-D948-465B-A888-AD8E38A38A57}" type="presParOf" srcId="{935F0587-7CE4-4BC1-A11C-F2B2541C275F}" destId="{FB8FC1A3-7468-475A-872C-69E77DD99562}" srcOrd="7" destOrd="0" presId="urn:microsoft.com/office/officeart/2005/8/layout/hChevron3"/>
    <dgm:cxn modelId="{DA02F7EC-87F5-499B-B8C3-3C15D1A1D94E}" type="presParOf" srcId="{935F0587-7CE4-4BC1-A11C-F2B2541C275F}" destId="{8B89A91A-EA91-4125-B971-873FCA0360CA}" srcOrd="8" destOrd="0" presId="urn:microsoft.com/office/officeart/2005/8/layout/hChevron3"/>
    <dgm:cxn modelId="{18E6FDA7-39A1-4BA6-A91D-3E6A741438ED}" type="presParOf" srcId="{935F0587-7CE4-4BC1-A11C-F2B2541C275F}" destId="{AEF33EFF-7038-402B-B419-F90CBE45C301}" srcOrd="9" destOrd="0" presId="urn:microsoft.com/office/officeart/2005/8/layout/hChevron3"/>
    <dgm:cxn modelId="{06836B73-260D-497D-BA03-D31CD6D5CB4C}" type="presParOf" srcId="{935F0587-7CE4-4BC1-A11C-F2B2541C275F}" destId="{B359F394-6B91-41A5-AC44-43817B8ABE69}" srcOrd="10" destOrd="0" presId="urn:microsoft.com/office/officeart/2005/8/layout/hChevron3"/>
    <dgm:cxn modelId="{A82BEE61-42DE-4B14-AB22-E4565E71409C}" type="presParOf" srcId="{935F0587-7CE4-4BC1-A11C-F2B2541C275F}" destId="{03FE7FA7-A0A8-49B4-B641-AAD743A120E5}" srcOrd="11" destOrd="0" presId="urn:microsoft.com/office/officeart/2005/8/layout/hChevron3"/>
    <dgm:cxn modelId="{B795BA4A-B1A3-4E75-AFD3-60C44F836213}" type="presParOf" srcId="{935F0587-7CE4-4BC1-A11C-F2B2541C275F}" destId="{B78F5C03-9DC8-4354-BA8C-4D592392CB7D}" srcOrd="12" destOrd="0" presId="urn:microsoft.com/office/officeart/2005/8/layout/hChevron3"/>
    <dgm:cxn modelId="{094934DC-6C34-440B-8D74-18F69FEBFD7F}" type="presParOf" srcId="{935F0587-7CE4-4BC1-A11C-F2B2541C275F}" destId="{1821212A-28BA-4111-825C-D168C425BE12}" srcOrd="13" destOrd="0" presId="urn:microsoft.com/office/officeart/2005/8/layout/hChevron3"/>
    <dgm:cxn modelId="{0E9B3033-0892-4DC8-95A2-00422C38EF22}" type="presParOf" srcId="{935F0587-7CE4-4BC1-A11C-F2B2541C275F}" destId="{36502006-FBA5-4EA1-8B91-D9C750A8BB8C}" srcOrd="1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11 Weeks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6 Weeks</a:t>
          </a:r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8 Weeks</a:t>
          </a:r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4 Weeks</a:t>
          </a:r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10 Weeks</a:t>
          </a:r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12 Weeks</a:t>
          </a:r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16 Weeks</a:t>
          </a:r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7 Weeks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00D295-C7B7-4E77-86A8-8ECB3CAECEDC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EE06391-4726-44AE-8FE7-6CD4FF24A3A9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Q3 2020</a:t>
          </a:r>
        </a:p>
      </dgm:t>
    </dgm:pt>
    <dgm:pt modelId="{01C80BE3-C3ED-4A8D-8C96-4113C22860CF}" type="parTrans" cxnId="{37E85554-30C2-49CF-B01B-52528147EFE7}">
      <dgm:prSet/>
      <dgm:spPr/>
      <dgm:t>
        <a:bodyPr/>
        <a:lstStyle/>
        <a:p>
          <a:endParaRPr lang="en-US" sz="1000"/>
        </a:p>
      </dgm:t>
    </dgm:pt>
    <dgm:pt modelId="{05C33EC0-8F27-4326-9874-7E29E0E0976C}" type="sibTrans" cxnId="{37E85554-30C2-49CF-B01B-52528147EFE7}">
      <dgm:prSet/>
      <dgm:spPr/>
      <dgm:t>
        <a:bodyPr/>
        <a:lstStyle/>
        <a:p>
          <a:endParaRPr lang="en-US" sz="1000"/>
        </a:p>
      </dgm:t>
    </dgm:pt>
    <dgm:pt modelId="{D2DFEAC7-DE7C-4D47-9D45-97E1633ED6B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13502B1-D3F4-40E8-9E02-B949A686305F}" type="parTrans" cxnId="{0291E49D-B336-4C09-9AF1-FC04D14A715A}">
      <dgm:prSet/>
      <dgm:spPr/>
      <dgm:t>
        <a:bodyPr/>
        <a:lstStyle/>
        <a:p>
          <a:endParaRPr lang="en-US" sz="1000"/>
        </a:p>
      </dgm:t>
    </dgm:pt>
    <dgm:pt modelId="{C827269F-4567-4FAB-810B-8737BC5B9A75}" type="sibTrans" cxnId="{0291E49D-B336-4C09-9AF1-FC04D14A715A}">
      <dgm:prSet/>
      <dgm:spPr/>
      <dgm:t>
        <a:bodyPr/>
        <a:lstStyle/>
        <a:p>
          <a:endParaRPr lang="en-US" sz="1000"/>
        </a:p>
      </dgm:t>
    </dgm:pt>
    <dgm:pt modelId="{6F30AD6B-DBD0-4683-B29E-2240C9F03B2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2A7A2DD5-6A03-43C2-8185-72DF1F394D1E}" type="parTrans" cxnId="{25733F8F-68E1-4E65-895D-F7397AB82C69}">
      <dgm:prSet/>
      <dgm:spPr/>
      <dgm:t>
        <a:bodyPr/>
        <a:lstStyle/>
        <a:p>
          <a:endParaRPr lang="en-US" sz="1000"/>
        </a:p>
      </dgm:t>
    </dgm:pt>
    <dgm:pt modelId="{F3504790-8C64-4698-A6A7-1D71237B6420}" type="sibTrans" cxnId="{25733F8F-68E1-4E65-895D-F7397AB82C69}">
      <dgm:prSet/>
      <dgm:spPr/>
      <dgm:t>
        <a:bodyPr/>
        <a:lstStyle/>
        <a:p>
          <a:endParaRPr lang="en-US" sz="1000"/>
        </a:p>
      </dgm:t>
    </dgm:pt>
    <dgm:pt modelId="{F23A0626-D52A-498F-9DDB-92642B332812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A63319-285F-4ECF-A6B1-9963B843466D}" type="parTrans" cxnId="{962665FC-F2EF-4D83-99BF-4E95BD216B6D}">
      <dgm:prSet/>
      <dgm:spPr/>
      <dgm:t>
        <a:bodyPr/>
        <a:lstStyle/>
        <a:p>
          <a:endParaRPr lang="en-US"/>
        </a:p>
      </dgm:t>
    </dgm:pt>
    <dgm:pt modelId="{70FF34F2-DC37-455B-926A-CBF4F1F08B40}" type="sibTrans" cxnId="{962665FC-F2EF-4D83-99BF-4E95BD216B6D}">
      <dgm:prSet/>
      <dgm:spPr/>
      <dgm:t>
        <a:bodyPr/>
        <a:lstStyle/>
        <a:p>
          <a:endParaRPr lang="en-US"/>
        </a:p>
      </dgm:t>
    </dgm:pt>
    <dgm:pt modelId="{36F8EB2D-8D5E-4C99-8B9B-4C7FCE78C88B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09799B53-69AB-4F0E-89C9-097DD60766E8}" type="parTrans" cxnId="{A07EE963-2663-44D2-934E-97E9DE40DE85}">
      <dgm:prSet/>
      <dgm:spPr/>
      <dgm:t>
        <a:bodyPr/>
        <a:lstStyle/>
        <a:p>
          <a:endParaRPr lang="en-US"/>
        </a:p>
      </dgm:t>
    </dgm:pt>
    <dgm:pt modelId="{48AAFDB6-E681-4563-8D58-C2A7769FAA41}" type="sibTrans" cxnId="{A07EE963-2663-44D2-934E-97E9DE40DE85}">
      <dgm:prSet/>
      <dgm:spPr/>
      <dgm:t>
        <a:bodyPr/>
        <a:lstStyle/>
        <a:p>
          <a:endParaRPr lang="en-US"/>
        </a:p>
      </dgm:t>
    </dgm:pt>
    <dgm:pt modelId="{94AAB2B4-1AD5-4799-98FD-90150F6E9E18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1660693-6077-4D4D-92CC-17DB589915DA}" type="parTrans" cxnId="{4D5F8641-42D3-4280-9C23-2D7E0083B0DC}">
      <dgm:prSet/>
      <dgm:spPr/>
      <dgm:t>
        <a:bodyPr/>
        <a:lstStyle/>
        <a:p>
          <a:endParaRPr lang="en-US"/>
        </a:p>
      </dgm:t>
    </dgm:pt>
    <dgm:pt modelId="{C9E7E304-55C5-4746-9CAF-2D12E19DA5FA}" type="sibTrans" cxnId="{4D5F8641-42D3-4280-9C23-2D7E0083B0DC}">
      <dgm:prSet/>
      <dgm:spPr/>
      <dgm:t>
        <a:bodyPr/>
        <a:lstStyle/>
        <a:p>
          <a:endParaRPr lang="en-US"/>
        </a:p>
      </dgm:t>
    </dgm:pt>
    <dgm:pt modelId="{D0D64BD7-C228-4A63-B72C-8CF3D2D68C07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000" dirty="0"/>
            <a:t>Q4 2024</a:t>
          </a:r>
        </a:p>
      </dgm:t>
    </dgm:pt>
    <dgm:pt modelId="{BD097B77-9747-4B09-9AEF-131449BAFAE7}" type="parTrans" cxnId="{F280D657-37EA-4C74-80DD-0499766BD017}">
      <dgm:prSet/>
      <dgm:spPr/>
      <dgm:t>
        <a:bodyPr/>
        <a:lstStyle/>
        <a:p>
          <a:endParaRPr lang="en-US"/>
        </a:p>
      </dgm:t>
    </dgm:pt>
    <dgm:pt modelId="{7F446972-BE6A-4F17-B6A9-48C616ADF1F6}" type="sibTrans" cxnId="{F280D657-37EA-4C74-80DD-0499766BD017}">
      <dgm:prSet/>
      <dgm:spPr/>
      <dgm:t>
        <a:bodyPr/>
        <a:lstStyle/>
        <a:p>
          <a:endParaRPr lang="en-US"/>
        </a:p>
      </dgm:t>
    </dgm:pt>
    <dgm:pt modelId="{C61A5B9D-882E-4F83-AA9C-B751E0642010}">
      <dgm:prSet phldrT="[Text]" custT="1"/>
      <dgm:spPr>
        <a:noFill/>
        <a:ln>
          <a:noFill/>
        </a:ln>
      </dgm:spPr>
      <dgm:t>
        <a:bodyPr/>
        <a:lstStyle/>
        <a:p>
          <a:endParaRPr lang="en-US" sz="1000" dirty="0"/>
        </a:p>
      </dgm:t>
    </dgm:pt>
    <dgm:pt modelId="{D3347658-316C-46FB-9A1C-3A7D2464F336}" type="sibTrans" cxnId="{59B67F17-1199-4F73-82CB-D8CA1E6FAAFE}">
      <dgm:prSet/>
      <dgm:spPr/>
      <dgm:t>
        <a:bodyPr/>
        <a:lstStyle/>
        <a:p>
          <a:endParaRPr lang="en-US" sz="1000"/>
        </a:p>
      </dgm:t>
    </dgm:pt>
    <dgm:pt modelId="{7F674704-80A4-40D9-BCAD-3E6971CAC865}" type="parTrans" cxnId="{59B67F17-1199-4F73-82CB-D8CA1E6FAAFE}">
      <dgm:prSet/>
      <dgm:spPr/>
      <dgm:t>
        <a:bodyPr/>
        <a:lstStyle/>
        <a:p>
          <a:endParaRPr lang="en-US" sz="1000"/>
        </a:p>
      </dgm:t>
    </dgm:pt>
    <dgm:pt modelId="{CD930FA4-B710-41D4-9C78-4DF7A4D5BF95}" type="pres">
      <dgm:prSet presAssocID="{8A00D295-C7B7-4E77-86A8-8ECB3CAECEDC}" presName="Name0" presStyleCnt="0">
        <dgm:presLayoutVars>
          <dgm:dir/>
          <dgm:resizeHandles val="exact"/>
        </dgm:presLayoutVars>
      </dgm:prSet>
      <dgm:spPr/>
    </dgm:pt>
    <dgm:pt modelId="{CD5C7388-B486-49D0-9827-083081AE6252}" type="pres">
      <dgm:prSet presAssocID="{9EE06391-4726-44AE-8FE7-6CD4FF24A3A9}" presName="parTxOnly" presStyleLbl="node1" presStyleIdx="0" presStyleCnt="8">
        <dgm:presLayoutVars>
          <dgm:bulletEnabled val="1"/>
        </dgm:presLayoutVars>
      </dgm:prSet>
      <dgm:spPr/>
    </dgm:pt>
    <dgm:pt modelId="{03CD3D2C-ED6A-4843-8029-E315411F6862}" type="pres">
      <dgm:prSet presAssocID="{05C33EC0-8F27-4326-9874-7E29E0E0976C}" presName="parSpace" presStyleCnt="0"/>
      <dgm:spPr/>
    </dgm:pt>
    <dgm:pt modelId="{A3671AAC-78CC-42EA-B657-2BBF592EDE97}" type="pres">
      <dgm:prSet presAssocID="{C61A5B9D-882E-4F83-AA9C-B751E0642010}" presName="parTxOnly" presStyleLbl="node1" presStyleIdx="1" presStyleCnt="8">
        <dgm:presLayoutVars>
          <dgm:bulletEnabled val="1"/>
        </dgm:presLayoutVars>
      </dgm:prSet>
      <dgm:spPr/>
    </dgm:pt>
    <dgm:pt modelId="{66540DA4-67FD-4ED1-9516-D48F445E437E}" type="pres">
      <dgm:prSet presAssocID="{D3347658-316C-46FB-9A1C-3A7D2464F336}" presName="parSpace" presStyleCnt="0"/>
      <dgm:spPr/>
    </dgm:pt>
    <dgm:pt modelId="{DD53BBA5-DB95-41F7-BBC3-5AC830A2D773}" type="pres">
      <dgm:prSet presAssocID="{D2DFEAC7-DE7C-4D47-9D45-97E1633ED6BB}" presName="parTxOnly" presStyleLbl="node1" presStyleIdx="2" presStyleCnt="8">
        <dgm:presLayoutVars>
          <dgm:bulletEnabled val="1"/>
        </dgm:presLayoutVars>
      </dgm:prSet>
      <dgm:spPr/>
    </dgm:pt>
    <dgm:pt modelId="{53059F4C-C488-4CE9-9A14-04EACF2F7216}" type="pres">
      <dgm:prSet presAssocID="{C827269F-4567-4FAB-810B-8737BC5B9A75}" presName="parSpace" presStyleCnt="0"/>
      <dgm:spPr/>
    </dgm:pt>
    <dgm:pt modelId="{67AD5D2A-04D4-42BF-9A36-AD3BA30E9155}" type="pres">
      <dgm:prSet presAssocID="{6F30AD6B-DBD0-4683-B29E-2240C9F03B20}" presName="parTxOnly" presStyleLbl="node1" presStyleIdx="3" presStyleCnt="8" custLinFactNeighborY="602">
        <dgm:presLayoutVars>
          <dgm:bulletEnabled val="1"/>
        </dgm:presLayoutVars>
      </dgm:prSet>
      <dgm:spPr/>
    </dgm:pt>
    <dgm:pt modelId="{9AEF6D53-5539-4EB3-9CC6-5E26FED9FEC6}" type="pres">
      <dgm:prSet presAssocID="{F3504790-8C64-4698-A6A7-1D71237B6420}" presName="parSpace" presStyleCnt="0"/>
      <dgm:spPr/>
    </dgm:pt>
    <dgm:pt modelId="{F94C3C47-1AFC-45FF-B288-40D738414D28}" type="pres">
      <dgm:prSet presAssocID="{F23A0626-D52A-498F-9DDB-92642B332812}" presName="parTxOnly" presStyleLbl="node1" presStyleIdx="4" presStyleCnt="8">
        <dgm:presLayoutVars>
          <dgm:bulletEnabled val="1"/>
        </dgm:presLayoutVars>
      </dgm:prSet>
      <dgm:spPr/>
    </dgm:pt>
    <dgm:pt modelId="{3D73BD85-32DD-4B94-8D34-4268A3DA6A0D}" type="pres">
      <dgm:prSet presAssocID="{70FF34F2-DC37-455B-926A-CBF4F1F08B40}" presName="parSpace" presStyleCnt="0"/>
      <dgm:spPr/>
    </dgm:pt>
    <dgm:pt modelId="{F5EF2F71-3483-465F-9103-2F7A70A7323E}" type="pres">
      <dgm:prSet presAssocID="{36F8EB2D-8D5E-4C99-8B9B-4C7FCE78C88B}" presName="parTxOnly" presStyleLbl="node1" presStyleIdx="5" presStyleCnt="8">
        <dgm:presLayoutVars>
          <dgm:bulletEnabled val="1"/>
        </dgm:presLayoutVars>
      </dgm:prSet>
      <dgm:spPr/>
    </dgm:pt>
    <dgm:pt modelId="{688E570F-DD06-4AAD-86CE-5A9066ADAFDF}" type="pres">
      <dgm:prSet presAssocID="{48AAFDB6-E681-4563-8D58-C2A7769FAA41}" presName="parSpace" presStyleCnt="0"/>
      <dgm:spPr/>
    </dgm:pt>
    <dgm:pt modelId="{A02BFAB4-CE38-4506-8D35-0E4923B55973}" type="pres">
      <dgm:prSet presAssocID="{94AAB2B4-1AD5-4799-98FD-90150F6E9E18}" presName="parTxOnly" presStyleLbl="node1" presStyleIdx="6" presStyleCnt="8">
        <dgm:presLayoutVars>
          <dgm:bulletEnabled val="1"/>
        </dgm:presLayoutVars>
      </dgm:prSet>
      <dgm:spPr/>
    </dgm:pt>
    <dgm:pt modelId="{99BA3744-5085-41B0-89F4-C896A83F0718}" type="pres">
      <dgm:prSet presAssocID="{C9E7E304-55C5-4746-9CAF-2D12E19DA5FA}" presName="parSpace" presStyleCnt="0"/>
      <dgm:spPr/>
    </dgm:pt>
    <dgm:pt modelId="{5341E80E-B5C1-4A3D-B72C-5582FB9F9F2F}" type="pres">
      <dgm:prSet presAssocID="{D0D64BD7-C228-4A63-B72C-8CF3D2D68C07}" presName="parTxOnly" presStyleLbl="node1" presStyleIdx="7" presStyleCnt="8">
        <dgm:presLayoutVars>
          <dgm:bulletEnabled val="1"/>
        </dgm:presLayoutVars>
      </dgm:prSet>
      <dgm:spPr/>
    </dgm:pt>
  </dgm:ptLst>
  <dgm:cxnLst>
    <dgm:cxn modelId="{43C2D602-0BAE-4770-8481-718BDD6C20D9}" type="presOf" srcId="{D2DFEAC7-DE7C-4D47-9D45-97E1633ED6BB}" destId="{DD53BBA5-DB95-41F7-BBC3-5AC830A2D773}" srcOrd="0" destOrd="0" presId="urn:microsoft.com/office/officeart/2005/8/layout/hChevron3"/>
    <dgm:cxn modelId="{6223FD0B-8668-4E1A-98C2-235CBF3A4CBB}" type="presOf" srcId="{6F30AD6B-DBD0-4683-B29E-2240C9F03B20}" destId="{67AD5D2A-04D4-42BF-9A36-AD3BA30E9155}" srcOrd="0" destOrd="0" presId="urn:microsoft.com/office/officeart/2005/8/layout/hChevron3"/>
    <dgm:cxn modelId="{59B67F17-1199-4F73-82CB-D8CA1E6FAAFE}" srcId="{8A00D295-C7B7-4E77-86A8-8ECB3CAECEDC}" destId="{C61A5B9D-882E-4F83-AA9C-B751E0642010}" srcOrd="1" destOrd="0" parTransId="{7F674704-80A4-40D9-BCAD-3E6971CAC865}" sibTransId="{D3347658-316C-46FB-9A1C-3A7D2464F336}"/>
    <dgm:cxn modelId="{091DEE17-691F-480D-BAF7-C6EBAC08D185}" type="presOf" srcId="{9EE06391-4726-44AE-8FE7-6CD4FF24A3A9}" destId="{CD5C7388-B486-49D0-9827-083081AE6252}" srcOrd="0" destOrd="0" presId="urn:microsoft.com/office/officeart/2005/8/layout/hChevron3"/>
    <dgm:cxn modelId="{2022E518-CFD5-4914-91BB-04859170E7C6}" type="presOf" srcId="{C61A5B9D-882E-4F83-AA9C-B751E0642010}" destId="{A3671AAC-78CC-42EA-B657-2BBF592EDE97}" srcOrd="0" destOrd="0" presId="urn:microsoft.com/office/officeart/2005/8/layout/hChevron3"/>
    <dgm:cxn modelId="{4D5F8641-42D3-4280-9C23-2D7E0083B0DC}" srcId="{8A00D295-C7B7-4E77-86A8-8ECB3CAECEDC}" destId="{94AAB2B4-1AD5-4799-98FD-90150F6E9E18}" srcOrd="6" destOrd="0" parTransId="{D1660693-6077-4D4D-92CC-17DB589915DA}" sibTransId="{C9E7E304-55C5-4746-9CAF-2D12E19DA5FA}"/>
    <dgm:cxn modelId="{A07EE963-2663-44D2-934E-97E9DE40DE85}" srcId="{8A00D295-C7B7-4E77-86A8-8ECB3CAECEDC}" destId="{36F8EB2D-8D5E-4C99-8B9B-4C7FCE78C88B}" srcOrd="5" destOrd="0" parTransId="{09799B53-69AB-4F0E-89C9-097DD60766E8}" sibTransId="{48AAFDB6-E681-4563-8D58-C2A7769FAA41}"/>
    <dgm:cxn modelId="{5901034A-4020-4519-891E-71BE2328B613}" type="presOf" srcId="{94AAB2B4-1AD5-4799-98FD-90150F6E9E18}" destId="{A02BFAB4-CE38-4506-8D35-0E4923B55973}" srcOrd="0" destOrd="0" presId="urn:microsoft.com/office/officeart/2005/8/layout/hChevron3"/>
    <dgm:cxn modelId="{37E85554-30C2-49CF-B01B-52528147EFE7}" srcId="{8A00D295-C7B7-4E77-86A8-8ECB3CAECEDC}" destId="{9EE06391-4726-44AE-8FE7-6CD4FF24A3A9}" srcOrd="0" destOrd="0" parTransId="{01C80BE3-C3ED-4A8D-8C96-4113C22860CF}" sibTransId="{05C33EC0-8F27-4326-9874-7E29E0E0976C}"/>
    <dgm:cxn modelId="{F280D657-37EA-4C74-80DD-0499766BD017}" srcId="{8A00D295-C7B7-4E77-86A8-8ECB3CAECEDC}" destId="{D0D64BD7-C228-4A63-B72C-8CF3D2D68C07}" srcOrd="7" destOrd="0" parTransId="{BD097B77-9747-4B09-9AEF-131449BAFAE7}" sibTransId="{7F446972-BE6A-4F17-B6A9-48C616ADF1F6}"/>
    <dgm:cxn modelId="{25733F8F-68E1-4E65-895D-F7397AB82C69}" srcId="{8A00D295-C7B7-4E77-86A8-8ECB3CAECEDC}" destId="{6F30AD6B-DBD0-4683-B29E-2240C9F03B20}" srcOrd="3" destOrd="0" parTransId="{2A7A2DD5-6A03-43C2-8185-72DF1F394D1E}" sibTransId="{F3504790-8C64-4698-A6A7-1D71237B6420}"/>
    <dgm:cxn modelId="{0291E49D-B336-4C09-9AF1-FC04D14A715A}" srcId="{8A00D295-C7B7-4E77-86A8-8ECB3CAECEDC}" destId="{D2DFEAC7-DE7C-4D47-9D45-97E1633ED6BB}" srcOrd="2" destOrd="0" parTransId="{013502B1-D3F4-40E8-9E02-B949A686305F}" sibTransId="{C827269F-4567-4FAB-810B-8737BC5B9A75}"/>
    <dgm:cxn modelId="{67A8D8A6-7DA9-4083-A8DC-0D191CB20FE6}" type="presOf" srcId="{D0D64BD7-C228-4A63-B72C-8CF3D2D68C07}" destId="{5341E80E-B5C1-4A3D-B72C-5582FB9F9F2F}" srcOrd="0" destOrd="0" presId="urn:microsoft.com/office/officeart/2005/8/layout/hChevron3"/>
    <dgm:cxn modelId="{C7FB52D6-936D-4C22-BAA9-68FF0726BA6C}" type="presOf" srcId="{36F8EB2D-8D5E-4C99-8B9B-4C7FCE78C88B}" destId="{F5EF2F71-3483-465F-9103-2F7A70A7323E}" srcOrd="0" destOrd="0" presId="urn:microsoft.com/office/officeart/2005/8/layout/hChevron3"/>
    <dgm:cxn modelId="{61061AE1-A810-4EE3-9719-241FEBEF779F}" type="presOf" srcId="{F23A0626-D52A-498F-9DDB-92642B332812}" destId="{F94C3C47-1AFC-45FF-B288-40D738414D28}" srcOrd="0" destOrd="0" presId="urn:microsoft.com/office/officeart/2005/8/layout/hChevron3"/>
    <dgm:cxn modelId="{FE26F3E1-69EF-4846-A41E-DC006FAF6412}" type="presOf" srcId="{8A00D295-C7B7-4E77-86A8-8ECB3CAECEDC}" destId="{CD930FA4-B710-41D4-9C78-4DF7A4D5BF95}" srcOrd="0" destOrd="0" presId="urn:microsoft.com/office/officeart/2005/8/layout/hChevron3"/>
    <dgm:cxn modelId="{962665FC-F2EF-4D83-99BF-4E95BD216B6D}" srcId="{8A00D295-C7B7-4E77-86A8-8ECB3CAECEDC}" destId="{F23A0626-D52A-498F-9DDB-92642B332812}" srcOrd="4" destOrd="0" parTransId="{D1A63319-285F-4ECF-A6B1-9963B843466D}" sibTransId="{70FF34F2-DC37-455B-926A-CBF4F1F08B40}"/>
    <dgm:cxn modelId="{E9665E88-26A1-4899-84D6-570F9417770B}" type="presParOf" srcId="{CD930FA4-B710-41D4-9C78-4DF7A4D5BF95}" destId="{CD5C7388-B486-49D0-9827-083081AE6252}" srcOrd="0" destOrd="0" presId="urn:microsoft.com/office/officeart/2005/8/layout/hChevron3"/>
    <dgm:cxn modelId="{02362BB5-D16A-4069-8F25-F2E9CBCDF3F9}" type="presParOf" srcId="{CD930FA4-B710-41D4-9C78-4DF7A4D5BF95}" destId="{03CD3D2C-ED6A-4843-8029-E315411F6862}" srcOrd="1" destOrd="0" presId="urn:microsoft.com/office/officeart/2005/8/layout/hChevron3"/>
    <dgm:cxn modelId="{2DFD5B4E-EB1C-409D-95CD-042C09699C02}" type="presParOf" srcId="{CD930FA4-B710-41D4-9C78-4DF7A4D5BF95}" destId="{A3671AAC-78CC-42EA-B657-2BBF592EDE97}" srcOrd="2" destOrd="0" presId="urn:microsoft.com/office/officeart/2005/8/layout/hChevron3"/>
    <dgm:cxn modelId="{FDAA89F6-0AA9-444A-90D6-F7579EF190A6}" type="presParOf" srcId="{CD930FA4-B710-41D4-9C78-4DF7A4D5BF95}" destId="{66540DA4-67FD-4ED1-9516-D48F445E437E}" srcOrd="3" destOrd="0" presId="urn:microsoft.com/office/officeart/2005/8/layout/hChevron3"/>
    <dgm:cxn modelId="{BC3A04DA-2B3E-4D4E-B2B7-0F199F6C0385}" type="presParOf" srcId="{CD930FA4-B710-41D4-9C78-4DF7A4D5BF95}" destId="{DD53BBA5-DB95-41F7-BBC3-5AC830A2D773}" srcOrd="4" destOrd="0" presId="urn:microsoft.com/office/officeart/2005/8/layout/hChevron3"/>
    <dgm:cxn modelId="{D906DB2E-5319-4E86-9510-EA9767C81232}" type="presParOf" srcId="{CD930FA4-B710-41D4-9C78-4DF7A4D5BF95}" destId="{53059F4C-C488-4CE9-9A14-04EACF2F7216}" srcOrd="5" destOrd="0" presId="urn:microsoft.com/office/officeart/2005/8/layout/hChevron3"/>
    <dgm:cxn modelId="{EA858D1A-C2D0-46E9-8830-4942428471A6}" type="presParOf" srcId="{CD930FA4-B710-41D4-9C78-4DF7A4D5BF95}" destId="{67AD5D2A-04D4-42BF-9A36-AD3BA30E9155}" srcOrd="6" destOrd="0" presId="urn:microsoft.com/office/officeart/2005/8/layout/hChevron3"/>
    <dgm:cxn modelId="{64BF620C-B3CC-4F43-91FD-568C4112D484}" type="presParOf" srcId="{CD930FA4-B710-41D4-9C78-4DF7A4D5BF95}" destId="{9AEF6D53-5539-4EB3-9CC6-5E26FED9FEC6}" srcOrd="7" destOrd="0" presId="urn:microsoft.com/office/officeart/2005/8/layout/hChevron3"/>
    <dgm:cxn modelId="{F2FFD89B-AF4A-4486-87B6-4A795557F353}" type="presParOf" srcId="{CD930FA4-B710-41D4-9C78-4DF7A4D5BF95}" destId="{F94C3C47-1AFC-45FF-B288-40D738414D28}" srcOrd="8" destOrd="0" presId="urn:microsoft.com/office/officeart/2005/8/layout/hChevron3"/>
    <dgm:cxn modelId="{1FE4B59E-3D80-470E-8BCC-ED6234F7CC1D}" type="presParOf" srcId="{CD930FA4-B710-41D4-9C78-4DF7A4D5BF95}" destId="{3D73BD85-32DD-4B94-8D34-4268A3DA6A0D}" srcOrd="9" destOrd="0" presId="urn:microsoft.com/office/officeart/2005/8/layout/hChevron3"/>
    <dgm:cxn modelId="{5695AFE0-B989-4171-BADA-9F0C5F1B6EAD}" type="presParOf" srcId="{CD930FA4-B710-41D4-9C78-4DF7A4D5BF95}" destId="{F5EF2F71-3483-465F-9103-2F7A70A7323E}" srcOrd="10" destOrd="0" presId="urn:microsoft.com/office/officeart/2005/8/layout/hChevron3"/>
    <dgm:cxn modelId="{CD99B26F-A149-4409-8BB8-A8BA0ED119FD}" type="presParOf" srcId="{CD930FA4-B710-41D4-9C78-4DF7A4D5BF95}" destId="{688E570F-DD06-4AAD-86CE-5A9066ADAFDF}" srcOrd="11" destOrd="0" presId="urn:microsoft.com/office/officeart/2005/8/layout/hChevron3"/>
    <dgm:cxn modelId="{E7C23B0D-F4C2-4D40-9C4B-663A0F1B3FDC}" type="presParOf" srcId="{CD930FA4-B710-41D4-9C78-4DF7A4D5BF95}" destId="{A02BFAB4-CE38-4506-8D35-0E4923B55973}" srcOrd="12" destOrd="0" presId="urn:microsoft.com/office/officeart/2005/8/layout/hChevron3"/>
    <dgm:cxn modelId="{F7E3F20D-071F-4E6E-86E1-FA85B356C92D}" type="presParOf" srcId="{CD930FA4-B710-41D4-9C78-4DF7A4D5BF95}" destId="{99BA3744-5085-41B0-89F4-C896A83F0718}" srcOrd="13" destOrd="0" presId="urn:microsoft.com/office/officeart/2005/8/layout/hChevron3"/>
    <dgm:cxn modelId="{C19129AA-3BE5-4588-AA2B-B26276F06CBE}" type="presParOf" srcId="{CD930FA4-B710-41D4-9C78-4DF7A4D5BF95}" destId="{5341E80E-B5C1-4A3D-B72C-5582FB9F9F2F}" srcOrd="14" destOrd="0" presId="urn:microsoft.com/office/officeart/2005/8/layout/hChevron3"/>
  </dgm:cxnLst>
  <dgm:bg>
    <a:noFill/>
    <a:effectLst>
      <a:outerShdw blurRad="50800" dist="50800" dir="5400000" algn="ctr" rotWithShape="0">
        <a:schemeClr val="bg1"/>
      </a:out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CD7DE-0797-462D-8817-D5AB3972E14E}">
      <dsp:nvSpPr>
        <dsp:cNvPr id="0" name=""/>
        <dsp:cNvSpPr/>
      </dsp:nvSpPr>
      <dsp:spPr>
        <a:xfrm>
          <a:off x="5558" y="16098"/>
          <a:ext cx="1723142" cy="689257"/>
        </a:xfrm>
        <a:prstGeom prst="homePlat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solidFill>
                <a:schemeClr val="bg1"/>
              </a:solidFill>
            </a:rPr>
            <a:t>Project Conceptualization</a:t>
          </a:r>
        </a:p>
      </dsp:txBody>
      <dsp:txXfrm>
        <a:off x="5558" y="16098"/>
        <a:ext cx="1550828" cy="689257"/>
      </dsp:txXfrm>
    </dsp:sp>
    <dsp:sp modelId="{592790C8-6127-4BD2-886C-805D4A73A886}">
      <dsp:nvSpPr>
        <dsp:cNvPr id="0" name=""/>
        <dsp:cNvSpPr/>
      </dsp:nvSpPr>
      <dsp:spPr>
        <a:xfrm>
          <a:off x="1384072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Market Requirements</a:t>
          </a:r>
        </a:p>
      </dsp:txBody>
      <dsp:txXfrm>
        <a:off x="1728701" y="16098"/>
        <a:ext cx="1033885" cy="689257"/>
      </dsp:txXfrm>
    </dsp:sp>
    <dsp:sp modelId="{90D219FF-B932-48DF-AFEF-80C6C9AB6227}">
      <dsp:nvSpPr>
        <dsp:cNvPr id="0" name=""/>
        <dsp:cNvSpPr/>
      </dsp:nvSpPr>
      <dsp:spPr>
        <a:xfrm>
          <a:off x="2762587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ERCOT Requirements</a:t>
          </a:r>
        </a:p>
      </dsp:txBody>
      <dsp:txXfrm>
        <a:off x="3107216" y="16098"/>
        <a:ext cx="1033885" cy="689257"/>
      </dsp:txXfrm>
    </dsp:sp>
    <dsp:sp modelId="{40D83397-1E0C-4187-8931-8AD51B34FDEC}">
      <dsp:nvSpPr>
        <dsp:cNvPr id="0" name=""/>
        <dsp:cNvSpPr/>
      </dsp:nvSpPr>
      <dsp:spPr>
        <a:xfrm>
          <a:off x="4141101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Conceptual Design</a:t>
          </a:r>
        </a:p>
      </dsp:txBody>
      <dsp:txXfrm>
        <a:off x="4485730" y="16098"/>
        <a:ext cx="1033885" cy="689257"/>
      </dsp:txXfrm>
    </dsp:sp>
    <dsp:sp modelId="{8B89A91A-EA91-4125-B971-873FCA0360CA}">
      <dsp:nvSpPr>
        <dsp:cNvPr id="0" name=""/>
        <dsp:cNvSpPr/>
      </dsp:nvSpPr>
      <dsp:spPr>
        <a:xfrm>
          <a:off x="5519615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Detail Design</a:t>
          </a:r>
        </a:p>
      </dsp:txBody>
      <dsp:txXfrm>
        <a:off x="5864244" y="16098"/>
        <a:ext cx="1033885" cy="689257"/>
      </dsp:txXfrm>
    </dsp:sp>
    <dsp:sp modelId="{B359F394-6B91-41A5-AC44-43817B8ABE69}">
      <dsp:nvSpPr>
        <dsp:cNvPr id="0" name=""/>
        <dsp:cNvSpPr/>
      </dsp:nvSpPr>
      <dsp:spPr>
        <a:xfrm>
          <a:off x="6898130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Build and Unit Test</a:t>
          </a:r>
        </a:p>
      </dsp:txBody>
      <dsp:txXfrm>
        <a:off x="7242759" y="16098"/>
        <a:ext cx="1033885" cy="689257"/>
      </dsp:txXfrm>
    </dsp:sp>
    <dsp:sp modelId="{B78F5C03-9DC8-4354-BA8C-4D592392CB7D}">
      <dsp:nvSpPr>
        <dsp:cNvPr id="0" name=""/>
        <dsp:cNvSpPr/>
      </dsp:nvSpPr>
      <dsp:spPr>
        <a:xfrm>
          <a:off x="8276644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ERCOT UAT</a:t>
          </a:r>
        </a:p>
      </dsp:txBody>
      <dsp:txXfrm>
        <a:off x="8621273" y="16098"/>
        <a:ext cx="1033885" cy="689257"/>
      </dsp:txXfrm>
    </dsp:sp>
    <dsp:sp modelId="{36502006-FBA5-4EA1-8B91-D9C750A8BB8C}">
      <dsp:nvSpPr>
        <dsp:cNvPr id="0" name=""/>
        <dsp:cNvSpPr/>
      </dsp:nvSpPr>
      <dsp:spPr>
        <a:xfrm>
          <a:off x="9655158" y="16098"/>
          <a:ext cx="1723142" cy="689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Market Flight Test</a:t>
          </a:r>
        </a:p>
      </dsp:txBody>
      <dsp:txXfrm>
        <a:off x="9999787" y="16098"/>
        <a:ext cx="1033885" cy="689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5584" y="14490"/>
          <a:ext cx="1731185" cy="692474"/>
        </a:xfrm>
        <a:prstGeom prst="homePlate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11 Weeks</a:t>
          </a:r>
        </a:p>
      </dsp:txBody>
      <dsp:txXfrm>
        <a:off x="5584" y="14490"/>
        <a:ext cx="1558067" cy="692474"/>
      </dsp:txXfrm>
    </dsp:sp>
    <dsp:sp modelId="{A3671AAC-78CC-42EA-B657-2BBF592EDE97}">
      <dsp:nvSpPr>
        <dsp:cNvPr id="0" name=""/>
        <dsp:cNvSpPr/>
      </dsp:nvSpPr>
      <dsp:spPr>
        <a:xfrm>
          <a:off x="139053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6 Weeks</a:t>
          </a:r>
        </a:p>
      </dsp:txBody>
      <dsp:txXfrm>
        <a:off x="1736769" y="14490"/>
        <a:ext cx="1038711" cy="692474"/>
      </dsp:txXfrm>
    </dsp:sp>
    <dsp:sp modelId="{DD53BBA5-DB95-41F7-BBC3-5AC830A2D773}">
      <dsp:nvSpPr>
        <dsp:cNvPr id="0" name=""/>
        <dsp:cNvSpPr/>
      </dsp:nvSpPr>
      <dsp:spPr>
        <a:xfrm>
          <a:off x="277548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8 Weeks</a:t>
          </a:r>
        </a:p>
      </dsp:txBody>
      <dsp:txXfrm>
        <a:off x="3121717" y="14490"/>
        <a:ext cx="1038711" cy="692474"/>
      </dsp:txXfrm>
    </dsp:sp>
    <dsp:sp modelId="{67AD5D2A-04D4-42BF-9A36-AD3BA30E9155}">
      <dsp:nvSpPr>
        <dsp:cNvPr id="0" name=""/>
        <dsp:cNvSpPr/>
      </dsp:nvSpPr>
      <dsp:spPr>
        <a:xfrm>
          <a:off x="4160428" y="18659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4 Weeks</a:t>
          </a:r>
        </a:p>
      </dsp:txBody>
      <dsp:txXfrm>
        <a:off x="4506665" y="18659"/>
        <a:ext cx="1038711" cy="692474"/>
      </dsp:txXfrm>
    </dsp:sp>
    <dsp:sp modelId="{F94C3C47-1AFC-45FF-B288-40D738414D28}">
      <dsp:nvSpPr>
        <dsp:cNvPr id="0" name=""/>
        <dsp:cNvSpPr/>
      </dsp:nvSpPr>
      <dsp:spPr>
        <a:xfrm>
          <a:off x="5545376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10 Weeks</a:t>
          </a:r>
        </a:p>
      </dsp:txBody>
      <dsp:txXfrm>
        <a:off x="5891613" y="14490"/>
        <a:ext cx="1038711" cy="692474"/>
      </dsp:txXfrm>
    </dsp:sp>
    <dsp:sp modelId="{F5EF2F71-3483-465F-9103-2F7A70A7323E}">
      <dsp:nvSpPr>
        <dsp:cNvPr id="0" name=""/>
        <dsp:cNvSpPr/>
      </dsp:nvSpPr>
      <dsp:spPr>
        <a:xfrm>
          <a:off x="6930324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12 Weeks</a:t>
          </a:r>
        </a:p>
      </dsp:txBody>
      <dsp:txXfrm>
        <a:off x="7276561" y="14490"/>
        <a:ext cx="1038711" cy="692474"/>
      </dsp:txXfrm>
    </dsp:sp>
    <dsp:sp modelId="{A02BFAB4-CE38-4506-8D35-0E4923B55973}">
      <dsp:nvSpPr>
        <dsp:cNvPr id="0" name=""/>
        <dsp:cNvSpPr/>
      </dsp:nvSpPr>
      <dsp:spPr>
        <a:xfrm>
          <a:off x="831527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16 Weeks</a:t>
          </a:r>
        </a:p>
      </dsp:txBody>
      <dsp:txXfrm>
        <a:off x="8661509" y="14490"/>
        <a:ext cx="1038711" cy="692474"/>
      </dsp:txXfrm>
    </dsp:sp>
    <dsp:sp modelId="{5341E80E-B5C1-4A3D-B72C-5582FB9F9F2F}">
      <dsp:nvSpPr>
        <dsp:cNvPr id="0" name=""/>
        <dsp:cNvSpPr/>
      </dsp:nvSpPr>
      <dsp:spPr>
        <a:xfrm>
          <a:off x="970022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7 Weeks</a:t>
          </a:r>
        </a:p>
      </dsp:txBody>
      <dsp:txXfrm>
        <a:off x="10046457" y="14490"/>
        <a:ext cx="1038711" cy="692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C7388-B486-49D0-9827-083081AE6252}">
      <dsp:nvSpPr>
        <dsp:cNvPr id="0" name=""/>
        <dsp:cNvSpPr/>
      </dsp:nvSpPr>
      <dsp:spPr>
        <a:xfrm>
          <a:off x="5584" y="14490"/>
          <a:ext cx="1731185" cy="692474"/>
        </a:xfrm>
        <a:prstGeom prst="homePlate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Q3 2020</a:t>
          </a:r>
        </a:p>
      </dsp:txBody>
      <dsp:txXfrm>
        <a:off x="5584" y="14490"/>
        <a:ext cx="1558067" cy="692474"/>
      </dsp:txXfrm>
    </dsp:sp>
    <dsp:sp modelId="{A3671AAC-78CC-42EA-B657-2BBF592EDE97}">
      <dsp:nvSpPr>
        <dsp:cNvPr id="0" name=""/>
        <dsp:cNvSpPr/>
      </dsp:nvSpPr>
      <dsp:spPr>
        <a:xfrm>
          <a:off x="139053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1736769" y="14490"/>
        <a:ext cx="1038711" cy="692474"/>
      </dsp:txXfrm>
    </dsp:sp>
    <dsp:sp modelId="{DD53BBA5-DB95-41F7-BBC3-5AC830A2D773}">
      <dsp:nvSpPr>
        <dsp:cNvPr id="0" name=""/>
        <dsp:cNvSpPr/>
      </dsp:nvSpPr>
      <dsp:spPr>
        <a:xfrm>
          <a:off x="277548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3121717" y="14490"/>
        <a:ext cx="1038711" cy="692474"/>
      </dsp:txXfrm>
    </dsp:sp>
    <dsp:sp modelId="{67AD5D2A-04D4-42BF-9A36-AD3BA30E9155}">
      <dsp:nvSpPr>
        <dsp:cNvPr id="0" name=""/>
        <dsp:cNvSpPr/>
      </dsp:nvSpPr>
      <dsp:spPr>
        <a:xfrm>
          <a:off x="4160428" y="18659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506665" y="18659"/>
        <a:ext cx="1038711" cy="692474"/>
      </dsp:txXfrm>
    </dsp:sp>
    <dsp:sp modelId="{F94C3C47-1AFC-45FF-B288-40D738414D28}">
      <dsp:nvSpPr>
        <dsp:cNvPr id="0" name=""/>
        <dsp:cNvSpPr/>
      </dsp:nvSpPr>
      <dsp:spPr>
        <a:xfrm>
          <a:off x="5545376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5891613" y="14490"/>
        <a:ext cx="1038711" cy="692474"/>
      </dsp:txXfrm>
    </dsp:sp>
    <dsp:sp modelId="{F5EF2F71-3483-465F-9103-2F7A70A7323E}">
      <dsp:nvSpPr>
        <dsp:cNvPr id="0" name=""/>
        <dsp:cNvSpPr/>
      </dsp:nvSpPr>
      <dsp:spPr>
        <a:xfrm>
          <a:off x="6930324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7276561" y="14490"/>
        <a:ext cx="1038711" cy="692474"/>
      </dsp:txXfrm>
    </dsp:sp>
    <dsp:sp modelId="{A02BFAB4-CE38-4506-8D35-0E4923B55973}">
      <dsp:nvSpPr>
        <dsp:cNvPr id="0" name=""/>
        <dsp:cNvSpPr/>
      </dsp:nvSpPr>
      <dsp:spPr>
        <a:xfrm>
          <a:off x="8315272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8661509" y="14490"/>
        <a:ext cx="1038711" cy="692474"/>
      </dsp:txXfrm>
    </dsp:sp>
    <dsp:sp modelId="{5341E80E-B5C1-4A3D-B72C-5582FB9F9F2F}">
      <dsp:nvSpPr>
        <dsp:cNvPr id="0" name=""/>
        <dsp:cNvSpPr/>
      </dsp:nvSpPr>
      <dsp:spPr>
        <a:xfrm>
          <a:off x="9700220" y="14490"/>
          <a:ext cx="1731185" cy="692474"/>
        </a:xfrm>
        <a:prstGeom prst="chevron">
          <a:avLst/>
        </a:prstGeom>
        <a:noFill/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13335" bIns="2667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Q4 2024</a:t>
          </a:r>
        </a:p>
      </dsp:txBody>
      <dsp:txXfrm>
        <a:off x="10046457" y="14490"/>
        <a:ext cx="1038711" cy="692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October 6,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 – Testing Began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 Project</a:t>
            </a:r>
          </a:p>
          <a:p>
            <a:r>
              <a:rPr lang="en-US" dirty="0">
                <a:latin typeface="Daytona" panose="020B0604030500040204" pitchFamily="34" charset="0"/>
              </a:rPr>
              <a:t>Flight Schedule 2021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Held Emergency Change Control Call at SET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r>
              <a:rPr lang="en-US" dirty="0">
                <a:latin typeface="Daytona" panose="020B0604030500040204" pitchFamily="34" charset="0"/>
              </a:rPr>
              <a:t>COVID ERP Discussion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60B38ED-07D2-4397-9F96-9258C24C628D}"/>
              </a:ext>
            </a:extLst>
          </p:cNvPr>
          <p:cNvSpPr/>
          <p:nvPr/>
        </p:nvSpPr>
        <p:spPr>
          <a:xfrm>
            <a:off x="285171" y="5192754"/>
            <a:ext cx="11646771" cy="14970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TEXAS SET 5.0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5FB722-5D6A-4175-9B13-03828E967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What’s in it?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Hurricane Harvey Lessons Learned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Premise Type Attributes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Disconnect/Reconnect Clean Up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Adding County as an ESI ID Attribute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“A13” Clean Up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Construction Hold Enhancements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IAS Enhancements</a:t>
            </a:r>
          </a:p>
          <a:p>
            <a:r>
              <a:rPr lang="en-US" dirty="0">
                <a:latin typeface="Daytona" panose="020B0604030500040204" pitchFamily="34" charset="0"/>
              </a:rPr>
              <a:t>Timeline?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3E50730-3601-4863-8CEA-70609D08F1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302421"/>
              </p:ext>
            </p:extLst>
          </p:nvPr>
        </p:nvGraphicFramePr>
        <p:xfrm>
          <a:off x="396166" y="5704085"/>
          <a:ext cx="1138386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4D36583-7196-471F-BA6D-A84B3CF36B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8270936"/>
              </p:ext>
            </p:extLst>
          </p:nvPr>
        </p:nvGraphicFramePr>
        <p:xfrm>
          <a:off x="285171" y="6187419"/>
          <a:ext cx="1143699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4D2E357-33B5-495E-828C-848B55E122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402287"/>
              </p:ext>
            </p:extLst>
          </p:nvPr>
        </p:nvGraphicFramePr>
        <p:xfrm>
          <a:off x="254548" y="5211416"/>
          <a:ext cx="11436990" cy="72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C1C43E34-3792-42E8-A428-D3375D573E8D}"/>
              </a:ext>
            </a:extLst>
          </p:cNvPr>
          <p:cNvSpPr/>
          <p:nvPr/>
        </p:nvSpPr>
        <p:spPr>
          <a:xfrm>
            <a:off x="2759259" y="5172033"/>
            <a:ext cx="618688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TEXAS SET RELEASE TIMELINE (65 Weeks or 15 Months)</a:t>
            </a:r>
          </a:p>
        </p:txBody>
      </p:sp>
    </p:spTree>
    <p:extLst>
      <p:ext uri="{BB962C8B-B14F-4D97-AF65-F5344CB8AC3E}">
        <p14:creationId xmlns:p14="http://schemas.microsoft.com/office/powerpoint/2010/main" val="1937475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Next Meetings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943538"/>
            <a:ext cx="11646771" cy="4764946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October 8</a:t>
            </a:r>
            <a:r>
              <a:rPr lang="en-US" baseline="30000" dirty="0">
                <a:latin typeface="Daytona" panose="020B0604030500040204" pitchFamily="34" charset="0"/>
              </a:rPr>
              <a:t>th</a:t>
            </a:r>
            <a:r>
              <a:rPr lang="en-US" dirty="0">
                <a:latin typeface="Daytona" panose="020B0604030500040204" pitchFamily="34" charset="0"/>
              </a:rPr>
              <a:t> WebEx Meeting @ 1pm</a:t>
            </a:r>
          </a:p>
          <a:p>
            <a:r>
              <a:rPr lang="en-US" dirty="0">
                <a:latin typeface="Daytona" panose="020B0604030500040204" pitchFamily="34" charset="0"/>
              </a:rPr>
              <a:t>October 21</a:t>
            </a:r>
            <a:r>
              <a:rPr lang="en-US" baseline="30000" dirty="0">
                <a:latin typeface="Daytona" panose="020B0604030500040204" pitchFamily="34" charset="0"/>
              </a:rPr>
              <a:t>st</a:t>
            </a:r>
            <a:r>
              <a:rPr lang="en-US" dirty="0">
                <a:latin typeface="Daytona" panose="020B0604030500040204" pitchFamily="34" charset="0"/>
              </a:rPr>
              <a:t> WebEx Meeting @ 9:30am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22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3197</TotalTime>
  <Words>139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Corbel</vt:lpstr>
      <vt:lpstr>Daytona</vt:lpstr>
      <vt:lpstr>Wingdings</vt:lpstr>
      <vt:lpstr>Banded</vt:lpstr>
      <vt:lpstr>TEXAS SET</vt:lpstr>
      <vt:lpstr>Update</vt:lpstr>
      <vt:lpstr>TEXAS SET 5.0</vt:lpstr>
      <vt:lpstr>Next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Patrick, Kyle</cp:lastModifiedBy>
  <cp:revision>34</cp:revision>
  <dcterms:created xsi:type="dcterms:W3CDTF">2020-01-29T16:54:52Z</dcterms:created>
  <dcterms:modified xsi:type="dcterms:W3CDTF">2020-10-05T18:59:51Z</dcterms:modified>
</cp:coreProperties>
</file>