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63" r:id="rId3"/>
    <p:sldId id="261" r:id="rId4"/>
    <p:sldId id="264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44" autoAdjust="0"/>
    <p:restoredTop sz="82930" autoAdjust="0"/>
  </p:normalViewPr>
  <p:slideViewPr>
    <p:cSldViewPr snapToGrid="0">
      <p:cViewPr varScale="1">
        <p:scale>
          <a:sx n="96" d="100"/>
          <a:sy n="96" d="100"/>
        </p:scale>
        <p:origin x="16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0D2364-55CA-4022-9E87-271E59AEFD16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80A6A6-B496-45C3-BE17-8F4992B00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336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58527A8-8604-4038-8918-F03D43BB0802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78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561E7AB-86D9-4FED-8B18-A067C457F60F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485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0A6A6-B496-45C3-BE17-8F4992B0072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729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0A6A6-B496-45C3-BE17-8F4992B0072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951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D45E1F-2BB5-4279-9AE1-8F2AD38B36DE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581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4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65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6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71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1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41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5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1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231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2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8009-EA03-4178-AB0A-0F6BBB4FF537}" type="datetimeFigureOut">
              <a:rPr lang="en-US" smtClean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5B8D8-5775-488F-A0A2-E7D55E44D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8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is@lmarticonsulting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MD@nerc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2173288" y="1143000"/>
            <a:ext cx="7086600" cy="2209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Planning Geomagnetic Disturbance Task Force (PGDTF)</a:t>
            </a:r>
            <a:b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Update to </a:t>
            </a:r>
            <a:r>
              <a:rPr lang="en-US" altLang="en-US" sz="36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ROS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2924174" y="2990849"/>
            <a:ext cx="5972175" cy="1695451"/>
          </a:xfrm>
        </p:spPr>
        <p:txBody>
          <a:bodyPr>
            <a:normAutofit fontScale="40000" lnSpcReduction="20000"/>
          </a:bodyPr>
          <a:lstStyle/>
          <a:p>
            <a:pPr eaLnBrk="1" hangingPunct="1"/>
            <a:endParaRPr lang="en-US" altLang="en-US" sz="25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October 08, </a:t>
            </a:r>
            <a:r>
              <a:rPr lang="en-US" altLang="en-US" sz="3600" dirty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</a:p>
          <a:p>
            <a:pPr eaLnBrk="1" hangingPunct="1"/>
            <a:endParaRPr lang="en-US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Amjed Kandah</a:t>
            </a:r>
          </a:p>
          <a:p>
            <a:pPr eaLnBrk="1" hangingPunct="1"/>
            <a:r>
              <a:rPr lang="en-US" altLang="en-US" sz="3600" dirty="0" smtClean="0">
                <a:solidFill>
                  <a:srgbClr val="89898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PGDTF Chair</a:t>
            </a:r>
          </a:p>
          <a:p>
            <a:pPr eaLnBrk="1" hangingPunct="1"/>
            <a:r>
              <a:rPr lang="en-US" alt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83B9D9-D68F-4DD6-9121-B07B4F1F8BC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5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– September 01,2020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635002" y="762000"/>
            <a:ext cx="11556998" cy="577691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PGDTF meeting was held on September 01, 2020.</a:t>
            </a:r>
          </a:p>
          <a:p>
            <a:pPr marL="0" indent="0">
              <a:buNone/>
            </a:pPr>
            <a:endParaRPr lang="en-US" alt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Updates on the Federal and state activities included: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GMD Working Group 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is looking to establish a task force\s for various GMD and GIC related topics. They are looking for active contributors to the research. Some topics were mentioned during the meeting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Incorporating the Coastal effect in modeling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GIC,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Alternatives to the moving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box,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GIC model validation and Operation mitigation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techniques.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interested please contact Dr. Luis Marti – </a:t>
            </a:r>
            <a:r>
              <a:rPr lang="en-US" u="sng" dirty="0">
                <a:hlinkClick r:id="rId3"/>
              </a:rPr>
              <a:t>luis@lmarticonsulting.com</a:t>
            </a:r>
            <a:endParaRPr lang="en-US" dirty="0"/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dirty="0"/>
          </a:p>
          <a:p>
            <a:pPr lvl="2"/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en-US" alt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endParaRPr lang="en-US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57250" lvl="2" indent="0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19088" lvl="1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buNone/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3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spcBef>
                <a:spcPct val="0"/>
              </a:spcBef>
              <a:spcAft>
                <a:spcPts val="600"/>
              </a:spcAft>
              <a:defRPr/>
            </a:pPr>
            <a:endParaRPr lang="en-US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2563" indent="-182563">
              <a:buNone/>
              <a:defRPr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A23F34-DEC7-4447-A393-A2275869FFEB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10/08/2020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ROS Meeting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424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175" y="730250"/>
            <a:ext cx="10515600" cy="5422072"/>
          </a:xfrm>
        </p:spPr>
        <p:txBody>
          <a:bodyPr>
            <a:normAutofit/>
          </a:bodyPr>
          <a:lstStyle/>
          <a:p>
            <a:pPr marL="457200" lvl="1" indent="0"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 smtClean="0">
                <a:solidFill>
                  <a:srgbClr val="898989"/>
                </a:solidFill>
              </a:rPr>
              <a:t>2</a:t>
            </a:r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10/08/2020 ROS Meeting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– September 01,2020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40610" y="691388"/>
            <a:ext cx="1120926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NERC GMDTF August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GIC monitors and Magnetometer Data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NERC staff is completing development of GMD data portal for implementation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data reporting training session that NERC is holding this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 entities must report data annually by June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GMD@nerc.net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been created for GMD related questions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 updates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EPRI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starting a new project to improve the harmonics program and improve earth models, and they are looking for TSP to join the project.</a:t>
            </a:r>
          </a:p>
          <a:p>
            <a:pPr lvl="3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is to further improve the understanding of how harmonics impact assets during GMD events.</a:t>
            </a:r>
          </a:p>
          <a:p>
            <a:pPr lvl="3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convert participating utility model data into a format compatible with EPRI’s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GICHArm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tool</a:t>
            </a:r>
          </a:p>
        </p:txBody>
      </p:sp>
    </p:spTree>
    <p:extLst>
      <p:ext uri="{BB962C8B-B14F-4D97-AF65-F5344CB8AC3E}">
        <p14:creationId xmlns:p14="http://schemas.microsoft.com/office/powerpoint/2010/main" val="139763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7703"/>
            <a:ext cx="10960510" cy="53592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Benchmark GMDVA Scope and Process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document includes the scope and process of performing the benchmark GMDVA. The document includes: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assumptions</a:t>
            </a:r>
          </a:p>
          <a:p>
            <a:pPr lvl="2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criteria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CAPs</a:t>
            </a:r>
          </a:p>
          <a:p>
            <a:pPr lvl="2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Publishing study results</a:t>
            </a:r>
          </a:p>
          <a:p>
            <a:pPr lvl="2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gave a minor update on the ongoing Benchmark GMDVA.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ERCOT incorporated the DC ties reactive loses and the results were very similar.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only observed voltage violation was tuned to be within limits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some branch violations that ERCOT will assess for cascading</a:t>
            </a: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343400" y="6386514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10/08/2020 ROS Meeting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22313" y="274636"/>
            <a:ext cx="8458200" cy="212725"/>
          </a:xfrm>
        </p:spPr>
        <p:txBody>
          <a:bodyPr>
            <a:normAutofit fontScale="90000"/>
          </a:bodyPr>
          <a:lstStyle/>
          <a:p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PGDTF </a:t>
            </a:r>
            <a:r>
              <a:rPr lang="en-US" alt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Meeting – September 01,2020 </a:t>
            </a:r>
            <a: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722313" y="469902"/>
            <a:ext cx="8521700" cy="317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712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714500" y="519113"/>
            <a:ext cx="8229600" cy="792162"/>
          </a:xfrm>
        </p:spPr>
        <p:txBody>
          <a:bodyPr>
            <a:normAutofit/>
          </a:bodyPr>
          <a:lstStyle/>
          <a:p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sp>
        <p:nvSpPr>
          <p:cNvPr id="20483" name="Content Placeholder 4"/>
          <p:cNvSpPr>
            <a:spLocks noGrp="1"/>
          </p:cNvSpPr>
          <p:nvPr>
            <p:ph idx="1"/>
          </p:nvPr>
        </p:nvSpPr>
        <p:spPr>
          <a:xfrm>
            <a:off x="1981200" y="1736725"/>
            <a:ext cx="7696200" cy="4179888"/>
          </a:xfrm>
        </p:spPr>
        <p:txBody>
          <a:bodyPr/>
          <a:lstStyle/>
          <a:p>
            <a:pPr marL="457200" lvl="1" indent="0">
              <a:buNone/>
            </a:pPr>
            <a:endParaRPr lang="en-US" altLang="en-US" sz="1200" dirty="0"/>
          </a:p>
          <a:p>
            <a:pPr marL="457200" lvl="1" indent="0">
              <a:buNone/>
            </a:pPr>
            <a:endParaRPr lang="en-US" altLang="en-US" sz="1100" dirty="0"/>
          </a:p>
          <a:p>
            <a:pPr marL="457200" lvl="1" indent="0">
              <a:buNone/>
            </a:pPr>
            <a:endParaRPr lang="en-US" altLang="en-US" sz="1900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8165A1-5C47-419D-8DBD-A0423107DE94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10/08/2020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 Meeting</a:t>
            </a:r>
          </a:p>
        </p:txBody>
      </p:sp>
      <p:pic>
        <p:nvPicPr>
          <p:cNvPr id="7" name="Picture 2" descr="question-mark3a.jpg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762500" y="2205831"/>
            <a:ext cx="2667000" cy="3314700"/>
          </a:xfrm>
          <a:prstGeom prst="ellipse">
            <a:avLst/>
          </a:prstGeom>
          <a:noFill/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17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3349</TotalTime>
  <Words>331</Words>
  <Application>Microsoft Office PowerPoint</Application>
  <PresentationFormat>Widescreen</PresentationFormat>
  <Paragraphs>67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 Planning Geomagnetic Disturbance Task Force (PGDTF)  Update to ROS </vt:lpstr>
      <vt:lpstr>PGDTF Meeting – September 01,2020  </vt:lpstr>
      <vt:lpstr>PGDTF Meeting – September 01,2020  </vt:lpstr>
      <vt:lpstr>PGDTF Meeting – September 01,2020  </vt:lpstr>
      <vt:lpstr>Questions</vt:lpstr>
    </vt:vector>
  </TitlesOfParts>
  <Company>Oncor Electric Delivery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Planning Geomagnetic Disturbance Task Force (PGDTF)  Update to ROS </dc:title>
  <dc:creator>Kandah, Amjed</dc:creator>
  <cp:lastModifiedBy>Kandah, Amjed</cp:lastModifiedBy>
  <cp:revision>84</cp:revision>
  <dcterms:created xsi:type="dcterms:W3CDTF">2020-03-16T18:44:35Z</dcterms:created>
  <dcterms:modified xsi:type="dcterms:W3CDTF">2020-09-30T18:59:36Z</dcterms:modified>
</cp:coreProperties>
</file>