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93467" r:id="rId3"/>
    <p:sldMasterId id="2147493652" r:id="rId4"/>
    <p:sldMasterId id="2147494357" r:id="rId5"/>
  </p:sldMasterIdLst>
  <p:notesMasterIdLst>
    <p:notesMasterId r:id="rId11"/>
  </p:notesMasterIdLst>
  <p:handoutMasterIdLst>
    <p:handoutMasterId r:id="rId12"/>
  </p:handoutMasterIdLst>
  <p:sldIdLst>
    <p:sldId id="260" r:id="rId6"/>
    <p:sldId id="314" r:id="rId7"/>
    <p:sldId id="315" r:id="rId8"/>
    <p:sldId id="313" r:id="rId9"/>
    <p:sldId id="308" r:id="rId10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67" autoAdjust="0"/>
    <p:restoredTop sz="70319" autoAdjust="0"/>
  </p:normalViewPr>
  <p:slideViewPr>
    <p:cSldViewPr snapToGrid="0" snapToObjects="1">
      <p:cViewPr varScale="1">
        <p:scale>
          <a:sx n="78" d="100"/>
          <a:sy n="78" d="100"/>
        </p:scale>
        <p:origin x="2112" y="8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-247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3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977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338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516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94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725"/>
            <a:chOff x="787400" y="1852613"/>
            <a:chExt cx="7543800" cy="2618498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Report – September 2020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Kevin Bunch</a:t>
              </a:r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Meeting</a:t>
              </a:r>
            </a:p>
            <a:p>
              <a:pPr eaLnBrk="1" hangingPunct="1"/>
              <a:r>
                <a:rPr lang="en-US" altLang="en-US" sz="2000" dirty="0"/>
                <a:t>ERCOT 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23, 2020 TAC Meeting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Voting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DD8047"/>
              </a:buClr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NOGRR214 - 	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GMD Measurement Data Reporting</a:t>
            </a:r>
          </a:p>
          <a:p>
            <a:pPr>
              <a:buClr>
                <a:srgbClr val="DD8047"/>
              </a:buClr>
              <a:defRPr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D8047"/>
              </a:buClr>
              <a:defRPr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D8047"/>
              </a:buClr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NOGRR218 -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Removal of Annual Disturbance Monitoring Equipment Database Submission Requirement – URGENT</a:t>
            </a:r>
          </a:p>
          <a:p>
            <a:pPr>
              <a:buClr>
                <a:srgbClr val="DD8047"/>
              </a:buClr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D8047"/>
              </a:buClr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D8047"/>
              </a:buClr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Transmission Elements 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(MTE)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</a:p>
          <a:p>
            <a:pPr marL="0" lvl="0" indent="0">
              <a:buClr>
                <a:srgbClr val="DD8047"/>
              </a:buClr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23,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349481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Voting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GRR077 -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DC Tie Planning Assumptions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23,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218459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Discussion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DD80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Transmission Issues Related to Generation Constraints Workshop Update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NPRR994 and NOGRR215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ERCOT posted GTC whitepaper and FAQ 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Multiple recommended next steps will be addressed at PLWG and CMWG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23,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293159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Future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170827"/>
            <a:ext cx="8153400" cy="392517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ROS</a:t>
            </a:r>
          </a:p>
          <a:p>
            <a:pPr lvl="1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Next Regularly Scheduled Meeting – October  8th</a:t>
            </a:r>
          </a:p>
          <a:p>
            <a:pPr marL="641350" lvl="2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 marL="366713" lvl="1" indent="0">
              <a:buNone/>
            </a:pPr>
            <a:endParaRPr lang="en-US" sz="17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23,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404076005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08B9F88-4009-47D3-BE70-F3C0D343BEB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8b965130-e3da-4e6b-9b2e-40bd1204f29d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27400</TotalTime>
  <Words>129</Words>
  <Application>Microsoft Office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Tw Cen MT</vt:lpstr>
      <vt:lpstr>Wingdings</vt:lpstr>
      <vt:lpstr>Wingdings 2</vt:lpstr>
      <vt:lpstr>Custom Design</vt:lpstr>
      <vt:lpstr>Median</vt:lpstr>
      <vt:lpstr>1_Median</vt:lpstr>
      <vt:lpstr>PowerPoint Presentation</vt:lpstr>
      <vt:lpstr>Voting Items</vt:lpstr>
      <vt:lpstr>Voting Items</vt:lpstr>
      <vt:lpstr>Discussion Items</vt:lpstr>
      <vt:lpstr>Future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KB</cp:lastModifiedBy>
  <cp:revision>1039</cp:revision>
  <cp:lastPrinted>2017-05-22T18:26:12Z</cp:lastPrinted>
  <dcterms:created xsi:type="dcterms:W3CDTF">2010-04-12T23:12:02Z</dcterms:created>
  <dcterms:modified xsi:type="dcterms:W3CDTF">2020-09-23T12:23:59Z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