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86" r:id="rId9"/>
    <p:sldId id="372" r:id="rId10"/>
    <p:sldId id="365" r:id="rId11"/>
    <p:sldId id="3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72"/>
            <p14:sldId id="365"/>
            <p14:sldId id="3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08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9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7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August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August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504001"/>
              </p:ext>
            </p:extLst>
          </p:nvPr>
        </p:nvGraphicFramePr>
        <p:xfrm>
          <a:off x="533400" y="1066800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August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45966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89.63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90.40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4,149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414.90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August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826719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0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August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715727"/>
              </p:ext>
            </p:extLst>
          </p:nvPr>
        </p:nvGraphicFramePr>
        <p:xfrm>
          <a:off x="511212" y="833251"/>
          <a:ext cx="7794588" cy="229440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159357"/>
              </p:ext>
            </p:extLst>
          </p:nvPr>
        </p:nvGraphicFramePr>
        <p:xfrm>
          <a:off x="511212" y="833251"/>
          <a:ext cx="7794588" cy="342978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9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4470</TotalTime>
  <Words>401</Words>
  <Application>Microsoft Office PowerPoint</Application>
  <PresentationFormat>On-screen Show (4:3)</PresentationFormat>
  <Paragraphs>243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August 2020 </vt:lpstr>
      <vt:lpstr>IRR Summary – August 2020</vt:lpstr>
      <vt:lpstr>IRR ≥ 95%, ≥ 100 Scored Intervals – August 2020</vt:lpstr>
      <vt:lpstr>IRR ≥ 95%, ≥ 100 Scored Intervals – August 2020</vt:lpstr>
      <vt:lpstr>IRR &lt; 95%, ≥ 100 Scored Intervals – August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268</cp:revision>
  <cp:lastPrinted>2016-01-21T20:53:15Z</cp:lastPrinted>
  <dcterms:created xsi:type="dcterms:W3CDTF">2016-01-21T15:20:31Z</dcterms:created>
  <dcterms:modified xsi:type="dcterms:W3CDTF">2020-09-17T20:29:19Z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