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1020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1020 </a:t>
            </a:r>
            <a:r>
              <a:rPr lang="en-US" sz="2000" dirty="0"/>
              <a:t>Application deadline </a:t>
            </a:r>
            <a:r>
              <a:rPr lang="en-US" sz="2000" dirty="0" smtClean="0"/>
              <a:t>was </a:t>
            </a:r>
            <a:r>
              <a:rPr lang="en-US" sz="2000" dirty="0" smtClean="0"/>
              <a:t>08/19/20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1020 </a:t>
            </a:r>
            <a:r>
              <a:rPr lang="en-US" sz="2000" dirty="0"/>
              <a:t>signup deadline </a:t>
            </a:r>
            <a:r>
              <a:rPr lang="en-US" sz="2000" dirty="0" smtClean="0"/>
              <a:t>was </a:t>
            </a:r>
            <a:r>
              <a:rPr lang="en-US" sz="2000" dirty="0" smtClean="0"/>
              <a:t>09/09/20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</a:t>
            </a:r>
            <a:r>
              <a:rPr lang="en-US" sz="2000" dirty="0" smtClean="0"/>
              <a:t>09/15/20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10/12/20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1020 </a:t>
            </a:r>
            <a:r>
              <a:rPr lang="en-US" sz="2000" dirty="0">
                <a:solidFill>
                  <a:prstClr val="black"/>
                </a:solidFill>
              </a:rPr>
              <a:t>is 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10/23/20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</a:t>
            </a:r>
            <a:r>
              <a:rPr lang="en-US" sz="2000" dirty="0" smtClean="0">
                <a:solidFill>
                  <a:prstClr val="black"/>
                </a:solidFill>
              </a:rPr>
              <a:t>10/30/20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09/16/20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</a:t>
            </a:r>
            <a:r>
              <a:rPr lang="en-US" dirty="0" smtClean="0"/>
              <a:t>20 </a:t>
            </a:r>
            <a:r>
              <a:rPr lang="en-US" dirty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12 </a:t>
            </a:r>
            <a:r>
              <a:rPr lang="en-US" sz="2000" dirty="0">
                <a:solidFill>
                  <a:prstClr val="black"/>
                </a:solidFill>
              </a:rPr>
              <a:t>New CRs are registered to test including 4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5 </a:t>
            </a:r>
            <a:r>
              <a:rPr lang="en-US" sz="2000" dirty="0">
                <a:solidFill>
                  <a:prstClr val="black"/>
                </a:solidFill>
              </a:rPr>
              <a:t>existing CRs are registered to test for Service Provider change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09/16/20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5539</TotalTime>
  <Words>80</Words>
  <Application>Microsoft Office PowerPoint</Application>
  <PresentationFormat>On-screen Show (4:3)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1020 Preview</vt:lpstr>
      <vt:lpstr>Flight 1020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175</cp:revision>
  <cp:lastPrinted>2016-01-21T20:53:15Z</cp:lastPrinted>
  <dcterms:created xsi:type="dcterms:W3CDTF">2016-01-21T15:20:31Z</dcterms:created>
  <dcterms:modified xsi:type="dcterms:W3CDTF">2020-09-16T14:06:47Z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