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7" r:id="rId7"/>
    <p:sldId id="298" r:id="rId8"/>
    <p:sldId id="29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3568" autoAdjust="0"/>
  </p:normalViewPr>
  <p:slideViewPr>
    <p:cSldViewPr showGuides="1">
      <p:cViewPr varScale="1">
        <p:scale>
          <a:sx n="96" d="100"/>
          <a:sy n="96" d="100"/>
        </p:scale>
        <p:origin x="120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14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86000"/>
            <a:ext cx="247396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27" y="5909896"/>
            <a:ext cx="942109" cy="50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reedy@potomaceconomic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447800"/>
            <a:ext cx="55537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Steve Reedy</a:t>
            </a:r>
          </a:p>
          <a:p>
            <a:r>
              <a:rPr lang="en-US" i="1" dirty="0"/>
              <a:t>Deputy Director, ERCOT IMM</a:t>
            </a:r>
          </a:p>
          <a:p>
            <a:r>
              <a:rPr lang="en-US" i="1" dirty="0">
                <a:hlinkClick r:id="rId3"/>
              </a:rPr>
              <a:t>sreedy@potomaceconomics.com</a:t>
            </a:r>
            <a:r>
              <a:rPr lang="en-US" i="1" dirty="0"/>
              <a:t> </a:t>
            </a:r>
          </a:p>
          <a:p>
            <a:endParaRPr lang="en-US" i="1" dirty="0"/>
          </a:p>
          <a:p>
            <a:r>
              <a:rPr lang="en-US" dirty="0"/>
              <a:t>Transmission Demand Curves: Concept</a:t>
            </a:r>
          </a:p>
          <a:p>
            <a:endParaRPr lang="en-US" dirty="0"/>
          </a:p>
          <a:p>
            <a:r>
              <a:rPr lang="en-US" dirty="0"/>
              <a:t>CMWG</a:t>
            </a:r>
          </a:p>
          <a:p>
            <a:r>
              <a:rPr lang="en-US" dirty="0"/>
              <a:t>September 14, 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Demand Curves (Shadow Price Caps)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366" y="1313712"/>
            <a:ext cx="8534400" cy="4853233"/>
          </a:xfrm>
        </p:spPr>
        <p:txBody>
          <a:bodyPr/>
          <a:lstStyle/>
          <a:p>
            <a:r>
              <a:rPr lang="en-US" sz="2800" dirty="0"/>
              <a:t>TDCs designed as a proxy for Load’s willingness to pay for reliability</a:t>
            </a:r>
          </a:p>
          <a:p>
            <a:r>
              <a:rPr lang="en-US" sz="2800" dirty="0"/>
              <a:t>Shadow Price Caps are simply “square” Transmission Demand Curves</a:t>
            </a:r>
          </a:p>
          <a:p>
            <a:r>
              <a:rPr lang="en-US" sz="2800" dirty="0"/>
              <a:t>It is unlikely that “square” is the optimal representation of Load’s willingness to pay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62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Concepts in Improving the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472233"/>
          </a:xfrm>
        </p:spPr>
        <p:txBody>
          <a:bodyPr/>
          <a:lstStyle/>
          <a:p>
            <a:r>
              <a:rPr lang="en-US" dirty="0"/>
              <a:t>Bigger overloads are bigger problems</a:t>
            </a:r>
          </a:p>
          <a:p>
            <a:r>
              <a:rPr lang="en-US" dirty="0"/>
              <a:t>Some value in keeping below flow limit in base case (wear and tear, reliability cushion)</a:t>
            </a:r>
          </a:p>
          <a:p>
            <a:r>
              <a:rPr lang="en-US" dirty="0"/>
              <a:t>Different types of constraints could have different values</a:t>
            </a:r>
          </a:p>
          <a:p>
            <a:pPr lvl="1"/>
            <a:r>
              <a:rPr lang="en-US" dirty="0"/>
              <a:t>GTC vs Line vs Transformer</a:t>
            </a:r>
          </a:p>
          <a:p>
            <a:pPr lvl="1"/>
            <a:r>
              <a:rPr lang="en-US" dirty="0"/>
              <a:t>Base case vs Contingency</a:t>
            </a:r>
          </a:p>
          <a:p>
            <a:pPr lvl="1"/>
            <a:r>
              <a:rPr lang="en-US" dirty="0"/>
              <a:t>Voltage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60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implementation with/after RTC (mid 2024)</a:t>
            </a:r>
          </a:p>
          <a:p>
            <a:r>
              <a:rPr lang="en-US" dirty="0"/>
              <a:t>IMM currently </a:t>
            </a:r>
          </a:p>
          <a:p>
            <a:pPr lvl="1"/>
            <a:r>
              <a:rPr lang="en-US"/>
              <a:t>Consulting </a:t>
            </a:r>
            <a:r>
              <a:rPr lang="en-US" dirty="0"/>
              <a:t>with ERCOT</a:t>
            </a:r>
          </a:p>
          <a:p>
            <a:pPr lvl="1"/>
            <a:r>
              <a:rPr lang="en-US" dirty="0" err="1"/>
              <a:t>Backcasting</a:t>
            </a:r>
            <a:r>
              <a:rPr lang="en-US" dirty="0"/>
              <a:t> different curves</a:t>
            </a:r>
          </a:p>
          <a:p>
            <a:r>
              <a:rPr lang="en-US" dirty="0"/>
              <a:t>Plan to have detailed curve proposals by next CMWG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667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5107C8-DC22-41ED-81EF-363FA8452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7590</TotalTime>
  <Words>150</Words>
  <Application>Microsoft Office PowerPoint</Application>
  <PresentationFormat>On-screen Show (4:3)</PresentationFormat>
  <Paragraphs>29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Inside pages</vt:lpstr>
      <vt:lpstr>PowerPoint Presentation</vt:lpstr>
      <vt:lpstr>Transmission Demand Curves (Shadow Price Caps)</vt:lpstr>
      <vt:lpstr>Key Concepts in Improving the Curve</vt:lpstr>
      <vt:lpstr>Steps forward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Stephen Reedy</cp:lastModifiedBy>
  <cp:revision>142</cp:revision>
  <cp:lastPrinted>2016-01-21T20:53:15Z</cp:lastPrinted>
  <dcterms:created xsi:type="dcterms:W3CDTF">2016-01-21T15:20:31Z</dcterms:created>
  <dcterms:modified xsi:type="dcterms:W3CDTF">2020-09-10T19:24:08Z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