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9/21/2020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304808"/>
              </p:ext>
            </p:extLst>
          </p:nvPr>
        </p:nvGraphicFramePr>
        <p:xfrm>
          <a:off x="274320" y="1143000"/>
          <a:ext cx="855364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8/30/2020 20:10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8/30 </a:t>
                      </a:r>
                      <a:r>
                        <a:rPr lang="en-US" sz="1100" b="0" dirty="0" smtClean="0"/>
                        <a:t>HE </a:t>
                      </a:r>
                      <a:r>
                        <a:rPr lang="en-US" sz="1100" b="0" dirty="0" smtClean="0"/>
                        <a:t>24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6.9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6.9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$25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8/30/2020 20:10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NSPIN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8/31 HE 1-9, 24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69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69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$25 - $145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8492</TotalTime>
  <Words>75</Words>
  <Application>Microsoft Office PowerPoint</Application>
  <PresentationFormat>On-screen Show (4:3)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266</cp:revision>
  <cp:lastPrinted>2016-01-21T20:53:15Z</cp:lastPrinted>
  <dcterms:created xsi:type="dcterms:W3CDTF">2016-01-21T15:20:31Z</dcterms:created>
  <dcterms:modified xsi:type="dcterms:W3CDTF">2020-09-10T02:04:42Z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