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87" r:id="rId7"/>
    <p:sldId id="293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5B6770"/>
    <a:srgbClr val="00AEC7"/>
    <a:srgbClr val="A4A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68352" autoAdjust="0"/>
  </p:normalViewPr>
  <p:slideViewPr>
    <p:cSldViewPr showGuides="1">
      <p:cViewPr varScale="1">
        <p:scale>
          <a:sx n="87" d="100"/>
          <a:sy n="87" d="100"/>
        </p:scale>
        <p:origin x="2232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3/12/18</a:t>
            </a:r>
            <a:r>
              <a:rPr lang="en-US" baseline="0" dirty="0" smtClean="0"/>
              <a:t> – Integral ACE Time Constant Changed from 60 min to 45 min</a:t>
            </a:r>
          </a:p>
          <a:p>
            <a:r>
              <a:rPr lang="en-US" baseline="0" dirty="0" smtClean="0"/>
              <a:t>5/17/18 – K4 Changed from 0.3 to 0.2 and K5 Changed from 0.4 to 0.5</a:t>
            </a:r>
          </a:p>
          <a:p>
            <a:r>
              <a:rPr lang="en-US" baseline="0" dirty="0" smtClean="0"/>
              <a:t>12/4/18 – 10:05 AM – K6 Changed from 0 to 0.5</a:t>
            </a:r>
          </a:p>
          <a:p>
            <a:r>
              <a:rPr lang="en-US" baseline="0" dirty="0" smtClean="0"/>
              <a:t>2/12/19 – 2:15 PM – K6 changed from 0.5 to 1.0</a:t>
            </a:r>
          </a:p>
          <a:p>
            <a:r>
              <a:rPr lang="en-US" baseline="0" dirty="0" smtClean="0"/>
              <a:t>3/12/19 – 2:10 PM – PWRR Threshold from 10 to 15 MW/min</a:t>
            </a:r>
          </a:p>
          <a:p>
            <a:r>
              <a:rPr lang="en-US" baseline="0" dirty="0" smtClean="0"/>
              <a:t>3/19/19 – 2:15 PM – PWRR Threshold from 15 to 20 MW/min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4/01/19 – 10:00 AM – K5 changed from 0.5 to 0.4 and Max. Integral ACE Feedback changed from 250 to 150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4/24/19 – 1:15 PM – Max. Integral ACE Feedback changed from 150 to 160. PWRR Threshold changed from 20 to 25.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5/22/19 – 1:10 PM – K5 changed from 0.4 to 0.5, Max Integral ACE feedback changed from 160 to 200, PWRR Threshold changed from 25 to 30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6/17/20 – 10 AM - PWRR Calculation method changed from Direct to Interpolated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9/1/20 – 11 AM - Max Integral ACE Feedback changed from 200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9/3/20 – 3 PM - Max Integral ACE Feedback changed from 250 to 300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9/4/20 – 3 PM - Max Integral ACE Feedback changed from 300 to 250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8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98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26719"/>
            <a:ext cx="48768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400" b="1" dirty="0" smtClean="0">
                <a:solidFill>
                  <a:schemeClr val="tx2"/>
                </a:solidFill>
              </a:rPr>
              <a:t>Intra-Hour Wind Forecast Accuracy Updates (</a:t>
            </a:r>
            <a:r>
              <a:rPr lang="en-US" altLang="zh-CN" sz="2400" b="1" dirty="0" smtClean="0">
                <a:solidFill>
                  <a:schemeClr val="tx2"/>
                </a:solidFill>
              </a:rPr>
              <a:t>August 2020</a:t>
            </a:r>
            <a:r>
              <a:rPr lang="en-US" sz="2400" b="1" dirty="0" smtClean="0">
                <a:solidFill>
                  <a:schemeClr val="tx2"/>
                </a:solidFill>
              </a:rPr>
              <a:t>)</a:t>
            </a:r>
            <a:endParaRPr lang="en-US" sz="2400" b="1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b="1" dirty="0" smtClean="0">
                <a:solidFill>
                  <a:schemeClr val="tx2"/>
                </a:solidFill>
              </a:rPr>
              <a:t>WMWG</a:t>
            </a:r>
          </a:p>
          <a:p>
            <a:pPr>
              <a:spcBef>
                <a:spcPts val="600"/>
              </a:spcBef>
            </a:pPr>
            <a:endParaRPr lang="en-US" dirty="0" smtClean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chemeClr val="tx2"/>
                </a:solidFill>
              </a:rPr>
              <a:t>Operations Analysis</a:t>
            </a:r>
            <a:endParaRPr lang="en-US" dirty="0">
              <a:solidFill>
                <a:schemeClr val="tx2"/>
              </a:solidFill>
            </a:endParaRPr>
          </a:p>
          <a:p>
            <a:pPr>
              <a:spcBef>
                <a:spcPts val="600"/>
              </a:spcBef>
            </a:pPr>
            <a:r>
              <a:rPr lang="en-US" altLang="zh-CN" dirty="0" smtClean="0">
                <a:solidFill>
                  <a:schemeClr val="tx2"/>
                </a:solidFill>
              </a:rPr>
              <a:t>Sep. 3,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GTBD Parameters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052505"/>
            <a:ext cx="5334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81000" y="914400"/>
            <a:ext cx="8229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/>
                </a:solidFill>
              </a:rPr>
              <a:t>GTBD Component Tuning events: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2"/>
                </a:solidFill>
              </a:rPr>
              <a:t>Sep </a:t>
            </a:r>
            <a:r>
              <a:rPr lang="en-US" sz="2000" dirty="0">
                <a:solidFill>
                  <a:schemeClr val="tx2"/>
                </a:solidFill>
              </a:rPr>
              <a:t>1 @11am |max ACE Integral| change from 200 to 250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Sep 3 @3pm |max ACE Integral| change from 250 to 300 MW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2"/>
                </a:solidFill>
              </a:rPr>
              <a:t>Sep 4 @3pm |max ACE Integral| change from 300 to 250 MW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3462" y="2971800"/>
            <a:ext cx="6924675" cy="264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474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Projected Wind Ramp Rate (PWRR) Error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711143"/>
              </p:ext>
            </p:extLst>
          </p:nvPr>
        </p:nvGraphicFramePr>
        <p:xfrm>
          <a:off x="342900" y="833036"/>
          <a:ext cx="8191500" cy="1236047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5297497"/>
                <a:gridCol w="1422476"/>
                <a:gridCol w="1471527"/>
              </a:tblGrid>
              <a:tr h="6174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Performance Metric</a:t>
                      </a:r>
                      <a:endParaRPr lang="en-US" sz="1200" dirty="0">
                        <a:effectLst/>
                        <a:latin typeface="+mj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SCED PWRR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(8/1 – 8/31)</a:t>
                      </a:r>
                      <a:endParaRPr lang="en-US" sz="1200" dirty="0" smtClean="0"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j-lt"/>
                        </a:rPr>
                        <a:t>Persistence</a:t>
                      </a:r>
                      <a:r>
                        <a:rPr lang="en-US" sz="1200" baseline="0" dirty="0" smtClean="0">
                          <a:effectLst/>
                          <a:latin typeface="+mj-lt"/>
                        </a:rPr>
                        <a:t> Ramp*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aseline="0" dirty="0" smtClean="0">
                          <a:effectLst/>
                          <a:latin typeface="+mj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(8/1 – 8/31)</a:t>
                      </a:r>
                      <a:endParaRPr lang="en-US" sz="12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6447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(MW)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</a:tr>
              <a:tr h="34063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effectLst/>
                          <a:latin typeface="+mj-lt"/>
                        </a:rPr>
                        <a:t>Monthly MAE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when</a:t>
                      </a:r>
                      <a:r>
                        <a:rPr lang="en-US" sz="1400" b="0" baseline="0" dirty="0" smtClean="0">
                          <a:effectLst/>
                          <a:latin typeface="+mj-lt"/>
                        </a:rPr>
                        <a:t> 5-Min. </a:t>
                      </a:r>
                      <a:r>
                        <a:rPr lang="en-US" sz="1400" b="0" dirty="0" smtClean="0">
                          <a:effectLst/>
                          <a:latin typeface="+mj-lt"/>
                        </a:rPr>
                        <a:t>Wind Ramp &gt; 100 MW</a:t>
                      </a:r>
                      <a:endParaRPr lang="en-US" sz="1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104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+mj-lt"/>
                        </a:rPr>
                        <a:t>177</a:t>
                      </a:r>
                      <a:endParaRPr lang="en-US" sz="14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1524603"/>
            <a:ext cx="7848600" cy="304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133600" y="6520068"/>
            <a:ext cx="53431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* Persistence Ramp assumes using a 0 MW wind ramp in PWRR</a:t>
            </a:r>
          </a:p>
          <a:p>
            <a:endParaRPr lang="en-US" sz="6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5038" y="2140119"/>
            <a:ext cx="5430123" cy="4014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9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2657</TotalTime>
  <Words>334</Words>
  <Application>Microsoft Office PowerPoint</Application>
  <PresentationFormat>On-screen Show (4:3)</PresentationFormat>
  <Paragraphs>40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黑体</vt:lpstr>
      <vt:lpstr>Times New Roman</vt:lpstr>
      <vt:lpstr>1_Custom Design</vt:lpstr>
      <vt:lpstr>Office Theme</vt:lpstr>
      <vt:lpstr>PowerPoint Presentation</vt:lpstr>
      <vt:lpstr>Current GTBD Parameters</vt:lpstr>
      <vt:lpstr>Projected Wind Ramp Rate (PWRR) Error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Gonzalez, Emmanuel</cp:lastModifiedBy>
  <cp:revision>107</cp:revision>
  <cp:lastPrinted>2016-01-21T20:53:15Z</cp:lastPrinted>
  <dcterms:created xsi:type="dcterms:W3CDTF">2016-01-21T15:20:31Z</dcterms:created>
  <dcterms:modified xsi:type="dcterms:W3CDTF">2020-09-10T15:27:41Z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