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19" autoAdjust="0"/>
  </p:normalViewPr>
  <p:slideViewPr>
    <p:cSldViewPr showGuides="1">
      <p:cViewPr varScale="1">
        <p:scale>
          <a:sx n="94" d="100"/>
          <a:sy n="94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8/16/2020 18:45 -&gt; 271.94 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8/31/2020 00:15 -&gt; -446.7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  <a:p>
            <a:r>
              <a:rPr lang="en-US" baseline="0" dirty="0" smtClean="0"/>
              <a:t>6/17/2020 – PWRR calculation method changed from Direct to Interpolation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Aug 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September 8th,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00" y="1219200"/>
            <a:ext cx="6276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5562600" cy="51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6765600" cy="18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62361"/>
            <a:ext cx="8675360" cy="5133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00200"/>
            <a:ext cx="2690400" cy="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8" y="1094930"/>
            <a:ext cx="8669263" cy="5133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905000"/>
            <a:ext cx="3223800" cy="9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8601852" cy="4838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613" y="1341955"/>
            <a:ext cx="2722067" cy="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3" y="1143000"/>
            <a:ext cx="8529577" cy="4852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05000"/>
            <a:ext cx="2862822" cy="6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862361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" y="9906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68" y="862361"/>
            <a:ext cx="849246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2" y="862361"/>
            <a:ext cx="843759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534400" cy="4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8" y="862361"/>
            <a:ext cx="870584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676400"/>
            <a:ext cx="3817800" cy="6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9" y="1066800"/>
            <a:ext cx="7479521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85" y="1066800"/>
            <a:ext cx="7170829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2385000"/>
            <a:ext cx="5952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58457</TotalTime>
  <Words>622</Words>
  <Application>Microsoft Office PowerPoint</Application>
  <PresentationFormat>On-screen Show (4:3)</PresentationFormat>
  <Paragraphs>122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577</cp:revision>
  <cp:lastPrinted>2016-01-21T20:53:15Z</cp:lastPrinted>
  <dcterms:created xsi:type="dcterms:W3CDTF">2016-01-21T15:20:31Z</dcterms:created>
  <dcterms:modified xsi:type="dcterms:W3CDTF">2020-09-08T05:48:55Z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