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66" r:id="rId8"/>
    <p:sldId id="26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033" autoAdjust="0"/>
  </p:normalViewPr>
  <p:slideViewPr>
    <p:cSldViewPr showGuides="1">
      <p:cViewPr varScale="1">
        <p:scale>
          <a:sx n="94" d="100"/>
          <a:sy n="94" d="100"/>
        </p:scale>
        <p:origin x="65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590800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2020 Annual Validation Update	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PWG Meeting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August 21, 2020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2020 Annual Validation Change Update for 8/21/20 PWG Call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3962400"/>
          </a:xfrm>
        </p:spPr>
        <p:txBody>
          <a:bodyPr/>
          <a:lstStyle/>
          <a:p>
            <a:r>
              <a:rPr lang="en-US" sz="2800" dirty="0" smtClean="0"/>
              <a:t>Update of changes was prepared as of 8/11/2020</a:t>
            </a:r>
          </a:p>
          <a:p>
            <a:r>
              <a:rPr lang="en-US" sz="2800" dirty="0" smtClean="0"/>
              <a:t>All but one (1) TDSP have completed at least 99% of changes</a:t>
            </a:r>
          </a:p>
          <a:p>
            <a:r>
              <a:rPr lang="en-US" sz="2800" dirty="0" smtClean="0"/>
              <a:t>Changes are not required to be completed until </a:t>
            </a:r>
            <a:r>
              <a:rPr lang="en-US" sz="2800" dirty="0" smtClean="0"/>
              <a:t>10/2/2020</a:t>
            </a:r>
            <a:r>
              <a:rPr lang="en-US" sz="2800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019800" cy="442118"/>
          </a:xfrm>
        </p:spPr>
        <p:txBody>
          <a:bodyPr/>
          <a:lstStyle/>
          <a:p>
            <a:r>
              <a:rPr lang="en-US" dirty="0" smtClean="0"/>
              <a:t>2020 Annual Validation Task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385341"/>
              </p:ext>
            </p:extLst>
          </p:nvPr>
        </p:nvGraphicFramePr>
        <p:xfrm>
          <a:off x="533400" y="1066800"/>
          <a:ext cx="7998298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Worksheet" r:id="rId4" imgW="13211080" imgH="6305645" progId="Excel.Sheet.12">
                  <p:embed/>
                </p:oleObj>
              </mc:Choice>
              <mc:Fallback>
                <p:oleObj name="Worksheet" r:id="rId4" imgW="13211080" imgH="630564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3400" y="1066800"/>
                        <a:ext cx="7998298" cy="419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888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7D44DB-2AE0-4249-B147-A7557EC862F7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1051</TotalTime>
  <Words>53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Worksheet</vt:lpstr>
      <vt:lpstr>PowerPoint Presentation</vt:lpstr>
      <vt:lpstr>2020 Annual Validation Change Update for 8/21/20 PWG Call</vt:lpstr>
      <vt:lpstr>2020 Annual Validation Task List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Boswell, Bill</cp:lastModifiedBy>
  <cp:revision>83</cp:revision>
  <cp:lastPrinted>2016-01-21T20:53:15Z</cp:lastPrinted>
  <dcterms:created xsi:type="dcterms:W3CDTF">2016-01-21T15:20:31Z</dcterms:created>
  <dcterms:modified xsi:type="dcterms:W3CDTF">2020-09-04T12:48:01Z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