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100" d="100"/>
          <a:sy n="100" d="100"/>
        </p:scale>
        <p:origin x="75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09/03/2020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925" y="16002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NPRR1001 and NOGRR207</a:t>
            </a:r>
            <a:br>
              <a:rPr lang="en-US" sz="3200" dirty="0" smtClean="0"/>
            </a:br>
            <a:r>
              <a:rPr lang="en-US" sz="3200" b="1" dirty="0"/>
              <a:t>Clarification of Definitions of Operating Condition Notice, Advisory, Watch, Emergency Notice, and Related Clarifications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36" y="1631692"/>
            <a:ext cx="11751446" cy="5132789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r>
              <a:rPr lang="en-US" dirty="0" smtClean="0"/>
              <a:t>NPRR1001 and NOGRR207 were and </a:t>
            </a:r>
            <a:r>
              <a:rPr lang="en-US" dirty="0" smtClean="0"/>
              <a:t>discussed at the last OWG </a:t>
            </a:r>
            <a:r>
              <a:rPr lang="en-US" dirty="0" smtClean="0"/>
              <a:t>meeting.</a:t>
            </a:r>
          </a:p>
          <a:p>
            <a:pPr marL="457200" lvl="1" indent="0" algn="just">
              <a:buNone/>
            </a:pPr>
            <a:r>
              <a:rPr lang="en-US" dirty="0" smtClean="0"/>
              <a:t>OWG </a:t>
            </a:r>
            <a:r>
              <a:rPr lang="en-US" dirty="0" smtClean="0"/>
              <a:t>endorses the comments that were submitted.</a:t>
            </a:r>
            <a:endParaRPr lang="en-US" dirty="0" smtClean="0"/>
          </a:p>
          <a:p>
            <a:pPr marL="457200" lvl="1" indent="0" algn="just">
              <a:buNone/>
            </a:pPr>
            <a:endParaRPr lang="en-US" dirty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816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HITE List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HITE was reviewed by OWG </a:t>
            </a:r>
          </a:p>
          <a:p>
            <a:r>
              <a:rPr lang="en-US" dirty="0" smtClean="0"/>
              <a:t>Each T.O. </a:t>
            </a:r>
            <a:r>
              <a:rPr lang="en-US" dirty="0" smtClean="0"/>
              <a:t>presented their recommendations for removal and response to submission</a:t>
            </a:r>
          </a:p>
          <a:p>
            <a:r>
              <a:rPr lang="en-US" dirty="0" smtClean="0"/>
              <a:t>There were no objections to the recommendations presented</a:t>
            </a:r>
          </a:p>
          <a:p>
            <a:r>
              <a:rPr lang="en-US" dirty="0" smtClean="0"/>
              <a:t>OWG endorses the updated HITE list posted on the OWG page.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7929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2981</TotalTime>
  <Words>80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Operations Working Group </vt:lpstr>
      <vt:lpstr>NPRR1001 and NOGRR207 Clarification of Definitions of Operating Condition Notice, Advisory, Watch, Emergency Notice, and Related Clarifications</vt:lpstr>
      <vt:lpstr>HITE List Review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197</cp:revision>
  <dcterms:created xsi:type="dcterms:W3CDTF">2017-05-03T20:12:06Z</dcterms:created>
  <dcterms:modified xsi:type="dcterms:W3CDTF">2020-09-03T12:24:41Z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