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Downloads\1598964506_14369969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Historical Performance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'1598964506_14369969'!$E$1</c:f>
              <c:strCache>
                <c:ptCount val="1"/>
                <c:pt idx="0">
                  <c:v>QueryDetail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'1598964506_14369969'!$D$2:$D$13</c:f>
              <c:numCache>
                <c:formatCode>[$-409]d\-mmm\-yy;@</c:formatCode>
                <c:ptCount val="12"/>
                <c:pt idx="0">
                  <c:v>44044</c:v>
                </c:pt>
                <c:pt idx="1">
                  <c:v>44013</c:v>
                </c:pt>
                <c:pt idx="2">
                  <c:v>43983</c:v>
                </c:pt>
                <c:pt idx="3">
                  <c:v>43952</c:v>
                </c:pt>
                <c:pt idx="4">
                  <c:v>43922</c:v>
                </c:pt>
                <c:pt idx="5">
                  <c:v>43891</c:v>
                </c:pt>
                <c:pt idx="6">
                  <c:v>43862</c:v>
                </c:pt>
                <c:pt idx="7">
                  <c:v>43831</c:v>
                </c:pt>
                <c:pt idx="8">
                  <c:v>43800</c:v>
                </c:pt>
                <c:pt idx="9">
                  <c:v>43770</c:v>
                </c:pt>
                <c:pt idx="10">
                  <c:v>43739</c:v>
                </c:pt>
                <c:pt idx="11">
                  <c:v>43709</c:v>
                </c:pt>
              </c:numCache>
            </c:numRef>
          </c:cat>
          <c:val>
            <c:numRef>
              <c:f>'1598964506_14369969'!$E$2:$E$13</c:f>
              <c:numCache>
                <c:formatCode>General</c:formatCode>
                <c:ptCount val="12"/>
                <c:pt idx="0">
                  <c:v>1.96872666534055</c:v>
                </c:pt>
                <c:pt idx="1">
                  <c:v>1.55191380052996</c:v>
                </c:pt>
                <c:pt idx="2">
                  <c:v>1.30454666275586</c:v>
                </c:pt>
                <c:pt idx="3">
                  <c:v>1.3518247316712899</c:v>
                </c:pt>
                <c:pt idx="4">
                  <c:v>1.0984688608357001</c:v>
                </c:pt>
                <c:pt idx="5">
                  <c:v>1.34436532228373</c:v>
                </c:pt>
                <c:pt idx="6">
                  <c:v>1.0323393121798301</c:v>
                </c:pt>
                <c:pt idx="7">
                  <c:v>1.42122212726649</c:v>
                </c:pt>
                <c:pt idx="8">
                  <c:v>1.5859225979798199</c:v>
                </c:pt>
                <c:pt idx="9">
                  <c:v>1.58080709816829</c:v>
                </c:pt>
                <c:pt idx="10">
                  <c:v>1.6821378151403901</c:v>
                </c:pt>
                <c:pt idx="11">
                  <c:v>1.8024573201874701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'1598964506_14369969'!$F$1</c:f>
              <c:strCache>
                <c:ptCount val="1"/>
                <c:pt idx="0">
                  <c:v>QueryList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'1598964506_14369969'!$D$2:$D$13</c:f>
              <c:numCache>
                <c:formatCode>[$-409]d\-mmm\-yy;@</c:formatCode>
                <c:ptCount val="12"/>
                <c:pt idx="0">
                  <c:v>44044</c:v>
                </c:pt>
                <c:pt idx="1">
                  <c:v>44013</c:v>
                </c:pt>
                <c:pt idx="2">
                  <c:v>43983</c:v>
                </c:pt>
                <c:pt idx="3">
                  <c:v>43952</c:v>
                </c:pt>
                <c:pt idx="4">
                  <c:v>43922</c:v>
                </c:pt>
                <c:pt idx="5">
                  <c:v>43891</c:v>
                </c:pt>
                <c:pt idx="6">
                  <c:v>43862</c:v>
                </c:pt>
                <c:pt idx="7">
                  <c:v>43831</c:v>
                </c:pt>
                <c:pt idx="8">
                  <c:v>43800</c:v>
                </c:pt>
                <c:pt idx="9">
                  <c:v>43770</c:v>
                </c:pt>
                <c:pt idx="10">
                  <c:v>43739</c:v>
                </c:pt>
                <c:pt idx="11">
                  <c:v>43709</c:v>
                </c:pt>
              </c:numCache>
            </c:numRef>
          </c:cat>
          <c:val>
            <c:numRef>
              <c:f>'1598964506_14369969'!$F$2:$F$13</c:f>
              <c:numCache>
                <c:formatCode>General</c:formatCode>
                <c:ptCount val="12"/>
                <c:pt idx="0">
                  <c:v>6.7072644254119904</c:v>
                </c:pt>
                <c:pt idx="1">
                  <c:v>6.9178607971138399</c:v>
                </c:pt>
                <c:pt idx="2">
                  <c:v>5.3975006020101102</c:v>
                </c:pt>
                <c:pt idx="3">
                  <c:v>10.5157319008754</c:v>
                </c:pt>
                <c:pt idx="4">
                  <c:v>5.6203508094042798</c:v>
                </c:pt>
                <c:pt idx="5">
                  <c:v>10.674393695961299</c:v>
                </c:pt>
                <c:pt idx="6">
                  <c:v>5.45714982402564</c:v>
                </c:pt>
                <c:pt idx="7">
                  <c:v>5.2308545126196604</c:v>
                </c:pt>
                <c:pt idx="8">
                  <c:v>5.2991138258866899</c:v>
                </c:pt>
                <c:pt idx="9">
                  <c:v>5.2771774661878004</c:v>
                </c:pt>
                <c:pt idx="10">
                  <c:v>5.2279923070900098</c:v>
                </c:pt>
                <c:pt idx="11">
                  <c:v>6.2181770133069296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'1598964506_14369969'!$G$1</c:f>
              <c:strCache>
                <c:ptCount val="1"/>
                <c:pt idx="0">
                  <c:v>Update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'1598964506_14369969'!$D$2:$D$13</c:f>
              <c:numCache>
                <c:formatCode>[$-409]d\-mmm\-yy;@</c:formatCode>
                <c:ptCount val="12"/>
                <c:pt idx="0">
                  <c:v>44044</c:v>
                </c:pt>
                <c:pt idx="1">
                  <c:v>44013</c:v>
                </c:pt>
                <c:pt idx="2">
                  <c:v>43983</c:v>
                </c:pt>
                <c:pt idx="3">
                  <c:v>43952</c:v>
                </c:pt>
                <c:pt idx="4">
                  <c:v>43922</c:v>
                </c:pt>
                <c:pt idx="5">
                  <c:v>43891</c:v>
                </c:pt>
                <c:pt idx="6">
                  <c:v>43862</c:v>
                </c:pt>
                <c:pt idx="7">
                  <c:v>43831</c:v>
                </c:pt>
                <c:pt idx="8">
                  <c:v>43800</c:v>
                </c:pt>
                <c:pt idx="9">
                  <c:v>43770</c:v>
                </c:pt>
                <c:pt idx="10">
                  <c:v>43739</c:v>
                </c:pt>
                <c:pt idx="11">
                  <c:v>43709</c:v>
                </c:pt>
              </c:numCache>
            </c:numRef>
          </c:cat>
          <c:val>
            <c:numRef>
              <c:f>'1598964506_14369969'!$G$2:$G$13</c:f>
              <c:numCache>
                <c:formatCode>General</c:formatCode>
                <c:ptCount val="12"/>
                <c:pt idx="0">
                  <c:v>1.7336172619066399</c:v>
                </c:pt>
                <c:pt idx="1">
                  <c:v>1.44731730697594</c:v>
                </c:pt>
                <c:pt idx="2">
                  <c:v>1.25816314780932</c:v>
                </c:pt>
                <c:pt idx="3">
                  <c:v>1.2243290173918</c:v>
                </c:pt>
                <c:pt idx="4">
                  <c:v>1.40331533909881</c:v>
                </c:pt>
                <c:pt idx="5">
                  <c:v>1.0845350214185101</c:v>
                </c:pt>
                <c:pt idx="6">
                  <c:v>1.1754463068529399</c:v>
                </c:pt>
                <c:pt idx="7">
                  <c:v>1.3160966211016401</c:v>
                </c:pt>
                <c:pt idx="8">
                  <c:v>1.48460305393631</c:v>
                </c:pt>
                <c:pt idx="9">
                  <c:v>1.55966282437935</c:v>
                </c:pt>
                <c:pt idx="10">
                  <c:v>1.35303241057414</c:v>
                </c:pt>
                <c:pt idx="11">
                  <c:v>2.08057137989314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329672"/>
        <c:axId val="313327712"/>
      </c:lineChart>
      <c:dateAx>
        <c:axId val="313329672"/>
        <c:scaling>
          <c:orientation val="minMax"/>
        </c:scaling>
        <c:delete val="0"/>
        <c:axPos val="b"/>
        <c:numFmt formatCode="[$-409]d\-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327712"/>
        <c:crosses val="autoZero"/>
        <c:auto val="1"/>
        <c:lblOffset val="100"/>
        <c:baseTimeUnit val="months"/>
      </c:dateAx>
      <c:valAx>
        <c:axId val="31332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329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Leo Angele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Lead Production Support Analyst,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2020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 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report.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 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August 30</a:t>
            </a:r>
            <a:r>
              <a:rPr lang="en-US" sz="1600" baseline="30000" dirty="0" smtClean="0"/>
              <a:t>th </a:t>
            </a:r>
            <a:r>
              <a:rPr lang="en-US" sz="1600" dirty="0" smtClean="0"/>
              <a:t> a global CenturyLink outage impacted network connectivity to ERCOT in the early morning until IT was able to reroute traffic away from CenturyLink servers.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 fontAlgn="base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588" y="1006839"/>
            <a:ext cx="8543925" cy="1752600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115706"/>
              </p:ext>
            </p:extLst>
          </p:nvPr>
        </p:nvGraphicFramePr>
        <p:xfrm>
          <a:off x="377587" y="2928078"/>
          <a:ext cx="8543925" cy="316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2137</TotalTime>
  <Words>95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183</cp:revision>
  <cp:lastPrinted>2019-05-06T20:09:17Z</cp:lastPrinted>
  <dcterms:created xsi:type="dcterms:W3CDTF">2016-01-21T15:20:31Z</dcterms:created>
  <dcterms:modified xsi:type="dcterms:W3CDTF">2020-09-01T13:26:01Z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