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262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 varScale="1">
        <p:scale>
          <a:sx n="93" d="100"/>
          <a:sy n="93" d="100"/>
        </p:scale>
        <p:origin x="390" y="7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09/03/2020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September 3</a:t>
              </a:r>
              <a:r>
                <a:rPr lang="en-US" baseline="30000" dirty="0"/>
                <a:t>rd</a:t>
              </a:r>
              <a:r>
                <a:rPr lang="en-US" dirty="0"/>
                <a:t>, 2020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32" y="863068"/>
            <a:ext cx="6858000" cy="49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32" y="894201"/>
            <a:ext cx="6858000" cy="49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32" y="897252"/>
            <a:ext cx="6858000" cy="49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32" y="905797"/>
            <a:ext cx="6858000" cy="49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32" y="871614"/>
            <a:ext cx="6858000" cy="49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32" y="854522"/>
            <a:ext cx="6858000" cy="49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32" y="897251"/>
            <a:ext cx="6858000" cy="49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&amp; IMFR</a:t>
            </a:r>
          </a:p>
          <a:p>
            <a:pPr lvl="2"/>
            <a:r>
              <a:rPr lang="en-US" sz="1600" dirty="0"/>
              <a:t>1 FME in the month of July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7/15/2020</a:t>
            </a:r>
          </a:p>
          <a:p>
            <a:pPr lvl="1"/>
            <a:r>
              <a:rPr lang="en-US" sz="2000" kern="0" dirty="0"/>
              <a:t>SAR 12 for BAL-001-TRE-2</a:t>
            </a:r>
          </a:p>
          <a:p>
            <a:pPr lvl="1"/>
            <a:r>
              <a:rPr lang="en-US" sz="2000" kern="0" dirty="0"/>
              <a:t>Reviewed draft for SCR 811 to add Solar Feedback Component to GTBD Calculation</a:t>
            </a:r>
          </a:p>
          <a:p>
            <a:pPr lvl="1"/>
            <a:r>
              <a:rPr lang="en-US" sz="2000" kern="0" dirty="0"/>
              <a:t>Review Draft Survey for ERCOT CCP PFR for High Frequency Events</a:t>
            </a:r>
          </a:p>
          <a:p>
            <a:pPr lvl="1"/>
            <a:r>
              <a:rPr lang="en-US" sz="2000" kern="0" dirty="0"/>
              <a:t>ERCOT Reports and FME Discussion</a:t>
            </a:r>
          </a:p>
          <a:p>
            <a:pPr lvl="1"/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was 1 FMEs in July</a:t>
            </a:r>
          </a:p>
          <a:p>
            <a:pPr lvl="1"/>
            <a:r>
              <a:rPr lang="en-US" sz="2200" dirty="0"/>
              <a:t>7/9/2020 20:14:13</a:t>
            </a:r>
          </a:p>
          <a:p>
            <a:pPr lvl="2"/>
            <a:r>
              <a:rPr lang="en-US" sz="1900" dirty="0"/>
              <a:t>Loss of 843 MW</a:t>
            </a:r>
          </a:p>
          <a:p>
            <a:pPr lvl="2"/>
            <a:r>
              <a:rPr lang="en-US" sz="1900" dirty="0"/>
              <a:t>Interconnection Frequency Response: 1222 MW/0.1 Hz</a:t>
            </a:r>
          </a:p>
          <a:p>
            <a:pPr lvl="2"/>
            <a:r>
              <a:rPr lang="en-US" sz="1900" dirty="0"/>
              <a:t>11 of 61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10 of 61 Evaluated Generation Resources had less than 75% of their expected Sustained Primary Frequency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52" y="694193"/>
            <a:ext cx="7223760" cy="52421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6311" y="4342271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1062.71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425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32" y="894201"/>
            <a:ext cx="6858000" cy="49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32" y="888706"/>
            <a:ext cx="6858000" cy="49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c34af464-7aa1-4edd-9be4-83dffc1cb926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11065</TotalTime>
  <Words>225</Words>
  <Application>Microsoft Office PowerPoint</Application>
  <PresentationFormat>On-screen Show (4:3)</PresentationFormat>
  <Paragraphs>46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596</cp:revision>
  <cp:lastPrinted>2013-01-30T23:16:36Z</cp:lastPrinted>
  <dcterms:created xsi:type="dcterms:W3CDTF">2010-04-12T23:12:02Z</dcterms:created>
  <dcterms:modified xsi:type="dcterms:W3CDTF">2020-08-26T12:49:17Z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