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08/31/2020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09/01/2020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09/01/20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361854"/>
              </p:ext>
            </p:extLst>
          </p:nvPr>
        </p:nvGraphicFramePr>
        <p:xfrm>
          <a:off x="380994" y="1066792"/>
          <a:ext cx="8382000" cy="4876800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217,657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274,230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241,696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09/01/20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June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June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June </a:t>
            </a:r>
            <a:r>
              <a:rPr lang="en-US" altLang="en-US" sz="2400" dirty="0" smtClean="0">
                <a:solidFill>
                  <a:schemeClr val="tx1"/>
                </a:solidFill>
              </a:rPr>
              <a:t>2020 -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09/01/20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717869"/>
              </p:ext>
            </p:extLst>
          </p:nvPr>
        </p:nvGraphicFramePr>
        <p:xfrm>
          <a:off x="2158980" y="1109661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0.93%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1,741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1,865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347428"/>
              </p:ext>
            </p:extLst>
          </p:nvPr>
        </p:nvGraphicFramePr>
        <p:xfrm>
          <a:off x="4152880" y="529589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80" y="529589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June </a:t>
            </a:r>
            <a:r>
              <a:rPr lang="en-US" altLang="en-US" sz="2000" dirty="0" smtClean="0">
                <a:solidFill>
                  <a:schemeClr val="tx1"/>
                </a:solidFill>
              </a:rPr>
              <a:t>2020 -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09/01/20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220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62800" y="91104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578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June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09/01/20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8001000" y="259445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5920"/>
            <a:ext cx="9144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81800" y="89193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808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09/01/20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09/01/20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June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09/01/20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09/01/20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13358</TotalTime>
  <Words>1108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June 2020 - IAG/IAL Statistics</vt:lpstr>
      <vt:lpstr>Top 10 - June 2020 - IAG/IAL % Greater Than 1% of Enrollments With number of months Greater Than 1%  </vt:lpstr>
      <vt:lpstr>Top 10 - 12 Month Average IAG/IAL % Greater Than 1% of Enrollments thru June 2020 With number of months Greater Than 1% </vt:lpstr>
      <vt:lpstr>Explanation of IAG/IAL Slides Data</vt:lpstr>
      <vt:lpstr>Explanation of IAG/IAL Slides Data (Cont)</vt:lpstr>
      <vt:lpstr>Top - 12 Month Average Rescission % Greater Than 1% of Switches thru June 2020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355</cp:revision>
  <cp:lastPrinted>2016-01-21T20:53:15Z</cp:lastPrinted>
  <dcterms:created xsi:type="dcterms:W3CDTF">2016-01-21T15:20:31Z</dcterms:created>
  <dcterms:modified xsi:type="dcterms:W3CDTF">2020-08-31T17:51:30Z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