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7334" y="143933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DWG Report to ROS </a:t>
            </a:r>
            <a:br>
              <a:rPr lang="en-US" dirty="0" smtClean="0"/>
            </a:br>
            <a:r>
              <a:rPr lang="en-US" dirty="0" smtClean="0"/>
              <a:t>September</a:t>
            </a:r>
            <a:r>
              <a:rPr lang="en-US" dirty="0" smtClean="0"/>
              <a:t>,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5667" y="1464733"/>
            <a:ext cx="8808335" cy="4576629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DWG </a:t>
            </a:r>
            <a:r>
              <a:rPr lang="en-US" dirty="0" err="1" smtClean="0"/>
              <a:t>Webex</a:t>
            </a:r>
            <a:r>
              <a:rPr lang="en-US" dirty="0" smtClean="0"/>
              <a:t> Meeting held on </a:t>
            </a:r>
            <a:r>
              <a:rPr lang="en-US" dirty="0" smtClean="0"/>
              <a:t>8/11/2020</a:t>
            </a:r>
          </a:p>
          <a:p>
            <a:pPr>
              <a:lnSpc>
                <a:spcPct val="170000"/>
              </a:lnSpc>
            </a:pP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2020 DWG </a:t>
            </a:r>
            <a:r>
              <a:rPr lang="en-US" dirty="0" err="1" smtClean="0"/>
              <a:t>flatstart</a:t>
            </a:r>
            <a:r>
              <a:rPr lang="en-US" dirty="0" smtClean="0"/>
              <a:t> case has started</a:t>
            </a:r>
          </a:p>
          <a:p>
            <a:pPr>
              <a:lnSpc>
                <a:spcPct val="170000"/>
              </a:lnSpc>
            </a:pP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Ongoing review of feedbacks </a:t>
            </a:r>
            <a:r>
              <a:rPr lang="en-US" dirty="0" smtClean="0"/>
              <a:t>and comments </a:t>
            </a:r>
            <a:r>
              <a:rPr lang="en-US" dirty="0" smtClean="0"/>
              <a:t>on CMLD language proposal for DWG procedure manual and PGRR</a:t>
            </a:r>
          </a:p>
          <a:p>
            <a:pPr>
              <a:lnSpc>
                <a:spcPct val="170000"/>
              </a:lnSpc>
            </a:pP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Next DWG meeting on </a:t>
            </a:r>
            <a:r>
              <a:rPr lang="en-US" dirty="0" smtClean="0"/>
              <a:t>September</a:t>
            </a:r>
            <a:r>
              <a:rPr lang="en-US" dirty="0" smtClean="0"/>
              <a:t> 30</a:t>
            </a:r>
            <a:r>
              <a:rPr lang="en-US" baseline="30000" dirty="0" smtClean="0"/>
              <a:t>th</a:t>
            </a:r>
            <a:r>
              <a:rPr lang="en-US" dirty="0" smtClean="0"/>
              <a:t>, 2020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5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Issue with Acceleration factor in Generic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733" y="1066800"/>
            <a:ext cx="8825269" cy="5537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900" dirty="0" smtClean="0"/>
              <a:t>Issue with Acceleration factor </a:t>
            </a:r>
            <a:r>
              <a:rPr lang="en-US" sz="1900" dirty="0" smtClean="0"/>
              <a:t>in </a:t>
            </a:r>
            <a:r>
              <a:rPr lang="en-US" sz="1900" dirty="0" smtClean="0"/>
              <a:t>PSS/e Renewable Energy Generator/Converter Generic model (REGCAU1/REGCAU2)</a:t>
            </a:r>
            <a:endParaRPr lang="en-US" sz="1900" dirty="0" smtClean="0"/>
          </a:p>
          <a:p>
            <a:pPr>
              <a:lnSpc>
                <a:spcPct val="150000"/>
              </a:lnSpc>
            </a:pPr>
            <a:r>
              <a:rPr lang="en-US" sz="1900" dirty="0" smtClean="0"/>
              <a:t>Convergence issue and case crashing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Why?? More IBR 2</a:t>
            </a:r>
            <a:r>
              <a:rPr lang="en-US" sz="1900" baseline="30000" dirty="0" smtClean="0"/>
              <a:t>nd</a:t>
            </a:r>
            <a:r>
              <a:rPr lang="en-US" sz="1900" dirty="0" smtClean="0"/>
              <a:t> generation generic models in 2020 FS cases as compared to 2019 FS cases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Python script was developed to change acceleration factor of REGCAU1/REGCAU2 to 0.7 if it is originally 0</a:t>
            </a:r>
            <a:endParaRPr lang="en-US" sz="1900" dirty="0" smtClean="0"/>
          </a:p>
          <a:p>
            <a:pPr>
              <a:lnSpc>
                <a:spcPct val="150000"/>
              </a:lnSpc>
            </a:pPr>
            <a:r>
              <a:rPr lang="en-US" sz="1900" dirty="0" smtClean="0"/>
              <a:t>Changing the acceleration factor improve network convergence in dynamic simulation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Incorporate changes in future stability studies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Discussion about incorporating changes in current and future FS cases</a:t>
            </a:r>
            <a:endParaRPr lang="en-US" sz="19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0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1600"/>
            <a:ext cx="8596668" cy="1320800"/>
          </a:xfrm>
        </p:spPr>
        <p:txBody>
          <a:bodyPr/>
          <a:lstStyle/>
          <a:p>
            <a:r>
              <a:rPr lang="en-US" dirty="0" smtClean="0"/>
              <a:t>DG Modeling consideration for DWG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4667"/>
            <a:ext cx="8596668" cy="46866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Looking at how DGR, SODG, and UDG aggregation can be modeled in dynamic studies?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How do you decide the model type and parameterization for DGs?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Issue of DERs/DGs + Composite load model (CMLD)?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UFLS/UVLS models that reflect DG?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 issues pertaining to DG representation in Dynamic studies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4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62456"/>
            <a:ext cx="8596668" cy="1320800"/>
          </a:xfrm>
        </p:spPr>
        <p:txBody>
          <a:bodyPr/>
          <a:lstStyle/>
          <a:p>
            <a:r>
              <a:rPr lang="en-US" dirty="0" smtClean="0"/>
              <a:t>DWG MOD-26/27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4" y="1051456"/>
            <a:ext cx="8596668" cy="3880773"/>
          </a:xfrm>
        </p:spPr>
        <p:txBody>
          <a:bodyPr/>
          <a:lstStyle/>
          <a:p>
            <a:r>
              <a:rPr lang="en-US" dirty="0"/>
              <a:t>Per Planning Guide and DWG Procedure Manual, a Resource Entity shall submit new or updated dynamic data within 30 days of the </a:t>
            </a:r>
            <a:r>
              <a:rPr lang="en-US" dirty="0" smtClean="0"/>
              <a:t>update</a:t>
            </a:r>
          </a:p>
          <a:p>
            <a:endParaRPr lang="en-US" dirty="0"/>
          </a:p>
          <a:p>
            <a:r>
              <a:rPr lang="en-US" dirty="0"/>
              <a:t>Per NERC MOD-26/27, Generator Owners need to verify the models and data and provide the data to its Transmission </a:t>
            </a:r>
            <a:r>
              <a:rPr lang="en-US" dirty="0" smtClean="0"/>
              <a:t>Planner</a:t>
            </a:r>
          </a:p>
          <a:p>
            <a:endParaRPr lang="en-US" dirty="0"/>
          </a:p>
          <a:p>
            <a:r>
              <a:rPr lang="en-US" dirty="0"/>
              <a:t>With support from TSPs, ERCOT tracks the MOD-026/27 verifications/updates and the corresponding RARF </a:t>
            </a:r>
            <a:r>
              <a:rPr lang="en-US" dirty="0" smtClean="0"/>
              <a:t>updates</a:t>
            </a:r>
          </a:p>
          <a:p>
            <a:endParaRPr lang="en-US" dirty="0"/>
          </a:p>
          <a:p>
            <a:r>
              <a:rPr lang="en-US" dirty="0"/>
              <a:t>Only 22 out of 49 (less than 50%) MOD-26/27 model updates in 2020 were submitted to RARF without requiring additional ERCOT follow-up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8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QUESTIONS???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85127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273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DWG Report to ROS  September, 2020</vt:lpstr>
      <vt:lpstr>Issue with Acceleration factor in Generic Models</vt:lpstr>
      <vt:lpstr>DG Modeling consideration for DWG </vt:lpstr>
      <vt:lpstr>DWG MOD-26/27 Summary</vt:lpstr>
      <vt:lpstr>     QUESTIONS???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  July, 2020</dc:title>
  <dc:creator>Ransome Egunjobi</dc:creator>
  <cp:lastModifiedBy>Ransome Egunjobi</cp:lastModifiedBy>
  <cp:revision>13</cp:revision>
  <dcterms:created xsi:type="dcterms:W3CDTF">2020-07-06T14:44:22Z</dcterms:created>
  <dcterms:modified xsi:type="dcterms:W3CDTF">2020-08-31T17:57:45Z</dcterms:modified>
</cp:coreProperties>
</file>