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1020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/>
              <a:t>1020 Application deadline </a:t>
            </a:r>
            <a:r>
              <a:rPr lang="en-US" sz="2000" dirty="0" smtClean="0"/>
              <a:t>was </a:t>
            </a:r>
            <a:r>
              <a:rPr lang="en-US" sz="2000" dirty="0"/>
              <a:t>08/19/20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1020 signup deadline is 09/09/20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09/15/20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10/12/20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1020 is scheduled to conclude on 10/23/20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10/30/20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09/01/20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As of 08/31/2020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8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registered to test </a:t>
            </a:r>
            <a:r>
              <a:rPr lang="en-US" sz="2000" dirty="0">
                <a:solidFill>
                  <a:prstClr val="black"/>
                </a:solidFill>
              </a:rPr>
              <a:t>including </a:t>
            </a:r>
            <a:r>
              <a:rPr lang="en-US" sz="2000" dirty="0" smtClean="0">
                <a:solidFill>
                  <a:prstClr val="black"/>
                </a:solidFill>
              </a:rPr>
              <a:t>4 </a:t>
            </a:r>
            <a:r>
              <a:rPr lang="en-US" sz="2000" dirty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New CRs are pending registration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registered to test for Service </a:t>
            </a:r>
            <a:r>
              <a:rPr lang="en-US" sz="2000" dirty="0">
                <a:solidFill>
                  <a:prstClr val="black"/>
                </a:solidFill>
              </a:rPr>
              <a:t>Provider </a:t>
            </a:r>
            <a:r>
              <a:rPr lang="en-US" sz="2000" dirty="0" smtClean="0">
                <a:solidFill>
                  <a:prstClr val="black"/>
                </a:solidFill>
              </a:rPr>
              <a:t>change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09/01/20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c34af464-7aa1-4edd-9be4-83dffc1cb926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5780</TotalTime>
  <Words>87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1020 Preview</vt:lpstr>
      <vt:lpstr>Flight 1020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181</cp:revision>
  <cp:lastPrinted>2016-01-21T20:53:15Z</cp:lastPrinted>
  <dcterms:created xsi:type="dcterms:W3CDTF">2016-01-21T15:20:31Z</dcterms:created>
  <dcterms:modified xsi:type="dcterms:W3CDTF">2020-08-31T18:01:53Z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