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7"/>
  </p:notesMasterIdLst>
  <p:sldIdLst>
    <p:sldId id="337" r:id="rId4"/>
    <p:sldId id="346" r:id="rId5"/>
    <p:sldId id="343" r:id="rId6"/>
    <p:sldId id="339" r:id="rId7"/>
    <p:sldId id="340" r:id="rId8"/>
    <p:sldId id="347" r:id="rId9"/>
    <p:sldId id="341" r:id="rId10"/>
    <p:sldId id="342" r:id="rId11"/>
    <p:sldId id="320" r:id="rId12"/>
    <p:sldId id="321" r:id="rId13"/>
    <p:sldId id="322" r:id="rId14"/>
    <p:sldId id="323" r:id="rId15"/>
    <p:sldId id="324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1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</a:t>
            </a:r>
            <a:r>
              <a:rPr lang="en-US" sz="2000" b="1" dirty="0" smtClean="0">
                <a:solidFill>
                  <a:srgbClr val="5B6770"/>
                </a:solidFill>
                <a:cs typeface="Arial" panose="020B0604020202020204" pitchFamily="34" charset="0"/>
              </a:rPr>
              <a:t>Operations -  </a:t>
            </a:r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25 Aug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64864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88803"/>
          </a:xfrm>
        </p:spPr>
        <p:txBody>
          <a:bodyPr/>
          <a:lstStyle/>
          <a:p>
            <a:r>
              <a:rPr lang="en-US" dirty="0" smtClean="0"/>
              <a:t>RIOO System Updated July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3256" y="832485"/>
            <a:ext cx="5641144" cy="541357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Expand View and Update Capability to include: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Breaker Switch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Ramp Rates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Substation Details and Parameters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Unit Details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Series </a:t>
            </a:r>
            <a:r>
              <a:rPr lang="en-US" sz="1800" dirty="0" smtClean="0"/>
              <a:t>Devices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Load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REC info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PUN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Limits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Operational Parameters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Reactive Capability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SSR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Dates and Details</a:t>
            </a:r>
            <a:endParaRPr lang="en-US" sz="1800" dirty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99200" y="959093"/>
            <a:ext cx="5641144" cy="48930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Data reflected is late June submissions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 updates and change requests in RIOO are deleted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Market notice sent March 26 to all REs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Signup Guide attached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 REs should get access to the system now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1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If you need help, email:                          RIOO-HELP@ercot.com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400" dirty="0" smtClean="0"/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8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</a:t>
            </a:r>
            <a:r>
              <a:rPr lang="en-US" sz="2000" dirty="0" smtClean="0"/>
              <a:t>its Company USA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his/her own email to get into the system – not an alias or group email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to have a mobile phone number to received messages from the authentication service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RIOO-RS </a:t>
            </a:r>
            <a:r>
              <a:rPr lang="en-US" sz="2000" dirty="0"/>
              <a:t>system is available for training and </a:t>
            </a:r>
            <a:r>
              <a:rPr lang="en-US" sz="2000" dirty="0" smtClean="0"/>
              <a:t>testing; each release provides additional view and update capability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users can do: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“Update Capability” is being made available for the most frequently changed items first.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/>
              <a:t>Data will be updated and </a:t>
            </a:r>
            <a:r>
              <a:rPr lang="en-US" sz="1800" dirty="0" smtClean="0"/>
              <a:t>over-written </a:t>
            </a:r>
            <a:r>
              <a:rPr lang="en-US" sz="1800" dirty="0"/>
              <a:t>with production data on a regular interval.</a:t>
            </a:r>
          </a:p>
          <a:p>
            <a:pPr lvl="1"/>
            <a:r>
              <a:rPr lang="en-US" sz="1800" dirty="0"/>
              <a:t>Data changed during the training/testing phase will not be stored.</a:t>
            </a:r>
          </a:p>
          <a:p>
            <a:pPr lvl="1"/>
            <a:r>
              <a:rPr lang="en-US" sz="1800" dirty="0"/>
              <a:t>User registration information is the exception, this will be saved</a:t>
            </a:r>
            <a:r>
              <a:rPr lang="en-US" sz="18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Let </a:t>
            </a:r>
            <a:r>
              <a:rPr lang="en-US" sz="2000" dirty="0"/>
              <a:t>us know</a:t>
            </a:r>
            <a:r>
              <a:rPr lang="en-US" sz="2000" dirty="0" smtClean="0"/>
              <a:t>: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RIOO-HELP@ercot.com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 -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10909300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ERCOT provided an updated RARF, Delta Report, and Audit Report to </a:t>
            </a:r>
            <a:r>
              <a:rPr lang="en-US" sz="2000" dirty="0" smtClean="0"/>
              <a:t>REs </a:t>
            </a:r>
            <a:r>
              <a:rPr lang="en-US" sz="2000" dirty="0"/>
              <a:t>in </a:t>
            </a:r>
            <a:r>
              <a:rPr lang="en-US" sz="2000" dirty="0" smtClean="0"/>
              <a:t>August 2019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200 </a:t>
            </a:r>
            <a:r>
              <a:rPr lang="en-US" sz="1800" dirty="0"/>
              <a:t>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12 </a:t>
            </a:r>
            <a:r>
              <a:rPr lang="en-US" sz="1800" dirty="0" smtClean="0"/>
              <a:t>outstanding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</a:t>
            </a:r>
            <a:r>
              <a:rPr lang="en-US" sz="1800" dirty="0" smtClean="0"/>
              <a:t>10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Sent data requests to determine ownership, less than half responded</a:t>
            </a:r>
          </a:p>
          <a:p>
            <a:pPr lvl="1"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We are &lt; 90 days out for MVP deployment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Continue to use the RARF until notified via a Market Notice 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New system starts in September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Please get access accounts set up and ensure that data is visible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Features not included in MVP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59094"/>
            <a:ext cx="11379200" cy="4686331"/>
          </a:xfrm>
        </p:spPr>
        <p:txBody>
          <a:bodyPr/>
          <a:lstStyle/>
          <a:p>
            <a:r>
              <a:rPr lang="en-US" dirty="0" smtClean="0"/>
              <a:t>The following features are targeted to deploy on November 12:</a:t>
            </a:r>
          </a:p>
          <a:p>
            <a:pPr marL="0" lvl="0" indent="0">
              <a:buNone/>
            </a:pPr>
            <a:endParaRPr lang="en-US" sz="2400" dirty="0"/>
          </a:p>
          <a:p>
            <a:pPr lvl="1"/>
            <a:r>
              <a:rPr lang="en-US" dirty="0" smtClean="0"/>
              <a:t>Transformers, adding/deleting </a:t>
            </a:r>
            <a:endParaRPr lang="en-US" dirty="0"/>
          </a:p>
          <a:p>
            <a:pPr lvl="1"/>
            <a:r>
              <a:rPr lang="en-US" dirty="0" smtClean="0"/>
              <a:t>Lines, adding/deleting </a:t>
            </a:r>
            <a:endParaRPr lang="en-US" dirty="0"/>
          </a:p>
          <a:p>
            <a:pPr lvl="1"/>
            <a:r>
              <a:rPr lang="en-US" dirty="0" smtClean="0"/>
              <a:t>MLSE, adding/deleting</a:t>
            </a:r>
            <a:endParaRPr lang="en-US" dirty="0"/>
          </a:p>
          <a:p>
            <a:pPr lvl="1"/>
            <a:r>
              <a:rPr lang="en-US" dirty="0"/>
              <a:t>Series </a:t>
            </a:r>
            <a:r>
              <a:rPr lang="en-US" dirty="0" smtClean="0"/>
              <a:t>Devices, </a:t>
            </a:r>
            <a:r>
              <a:rPr lang="en-US" dirty="0"/>
              <a:t>adding/deleting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SVC, </a:t>
            </a:r>
            <a:r>
              <a:rPr lang="en-US" dirty="0"/>
              <a:t>adding/deleting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PUN Load </a:t>
            </a:r>
            <a:r>
              <a:rPr lang="en-US" dirty="0" smtClean="0"/>
              <a:t>data </a:t>
            </a:r>
            <a:endParaRPr lang="en-US" dirty="0"/>
          </a:p>
          <a:p>
            <a:pPr lvl="1"/>
            <a:r>
              <a:rPr lang="en-US" dirty="0"/>
              <a:t>Configurations </a:t>
            </a:r>
            <a:r>
              <a:rPr lang="en-US" dirty="0" smtClean="0"/>
              <a:t>&amp; Transitions, adding/deleting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2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7285</TotalTime>
  <Words>424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RIOO System Updated July 27</vt:lpstr>
      <vt:lpstr>What to do in the RIOO Test System?</vt:lpstr>
      <vt:lpstr>How to get access - Checklist</vt:lpstr>
      <vt:lpstr>Information/Data issues</vt:lpstr>
      <vt:lpstr>Features not included in MVP </vt:lpstr>
      <vt:lpstr>PowerPoint Presentation</vt:lpstr>
      <vt:lpstr>PowerPoint Presentation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Flores, Isabel</cp:lastModifiedBy>
  <cp:revision>119</cp:revision>
  <cp:lastPrinted>2019-09-25T20:49:27Z</cp:lastPrinted>
  <dcterms:created xsi:type="dcterms:W3CDTF">2019-07-23T13:16:52Z</dcterms:created>
  <dcterms:modified xsi:type="dcterms:W3CDTF">2020-08-24T21:05:30Z</dcterms:modified>
</cp:coreProperties>
</file>