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6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Downloads\1597829444_9945962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Historical Performance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'1597829444_9945962'!$B$1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'1597829444_9945962'!$A$2:$A$13</c:f>
              <c:numCache>
                <c:formatCode>[$-409]mmm\-yy;@</c:formatCode>
                <c:ptCount val="12"/>
                <c:pt idx="0">
                  <c:v>43678</c:v>
                </c:pt>
                <c:pt idx="1">
                  <c:v>43709</c:v>
                </c:pt>
                <c:pt idx="2">
                  <c:v>43739</c:v>
                </c:pt>
                <c:pt idx="3">
                  <c:v>43770</c:v>
                </c:pt>
                <c:pt idx="4">
                  <c:v>43800</c:v>
                </c:pt>
                <c:pt idx="5">
                  <c:v>43831</c:v>
                </c:pt>
                <c:pt idx="6">
                  <c:v>43862</c:v>
                </c:pt>
                <c:pt idx="7">
                  <c:v>43891</c:v>
                </c:pt>
                <c:pt idx="8">
                  <c:v>43922</c:v>
                </c:pt>
                <c:pt idx="9">
                  <c:v>43952</c:v>
                </c:pt>
                <c:pt idx="10">
                  <c:v>43983</c:v>
                </c:pt>
                <c:pt idx="11">
                  <c:v>44013</c:v>
                </c:pt>
              </c:numCache>
            </c:numRef>
          </c:cat>
          <c:val>
            <c:numRef>
              <c:f>'1597829444_9945962'!$B$2:$B$13</c:f>
              <c:numCache>
                <c:formatCode>General</c:formatCode>
                <c:ptCount val="12"/>
                <c:pt idx="0">
                  <c:v>1.2179251001678599</c:v>
                </c:pt>
                <c:pt idx="1">
                  <c:v>1.8024573201874701</c:v>
                </c:pt>
                <c:pt idx="2">
                  <c:v>1.6821378151403901</c:v>
                </c:pt>
                <c:pt idx="3">
                  <c:v>1.58080709816829</c:v>
                </c:pt>
                <c:pt idx="4">
                  <c:v>1.5859225979798199</c:v>
                </c:pt>
                <c:pt idx="5">
                  <c:v>1.42122212726649</c:v>
                </c:pt>
                <c:pt idx="6">
                  <c:v>1.0323393121798301</c:v>
                </c:pt>
                <c:pt idx="7">
                  <c:v>1.34436532228373</c:v>
                </c:pt>
                <c:pt idx="8">
                  <c:v>1.0984688608357001</c:v>
                </c:pt>
                <c:pt idx="9">
                  <c:v>1.3518247316712899</c:v>
                </c:pt>
                <c:pt idx="10">
                  <c:v>1.30454666275586</c:v>
                </c:pt>
                <c:pt idx="11">
                  <c:v>1.55191380052996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'1597829444_9945962'!$C$1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'1597829444_9945962'!$A$2:$A$13</c:f>
              <c:numCache>
                <c:formatCode>[$-409]mmm\-yy;@</c:formatCode>
                <c:ptCount val="12"/>
                <c:pt idx="0">
                  <c:v>43678</c:v>
                </c:pt>
                <c:pt idx="1">
                  <c:v>43709</c:v>
                </c:pt>
                <c:pt idx="2">
                  <c:v>43739</c:v>
                </c:pt>
                <c:pt idx="3">
                  <c:v>43770</c:v>
                </c:pt>
                <c:pt idx="4">
                  <c:v>43800</c:v>
                </c:pt>
                <c:pt idx="5">
                  <c:v>43831</c:v>
                </c:pt>
                <c:pt idx="6">
                  <c:v>43862</c:v>
                </c:pt>
                <c:pt idx="7">
                  <c:v>43891</c:v>
                </c:pt>
                <c:pt idx="8">
                  <c:v>43922</c:v>
                </c:pt>
                <c:pt idx="9">
                  <c:v>43952</c:v>
                </c:pt>
                <c:pt idx="10">
                  <c:v>43983</c:v>
                </c:pt>
                <c:pt idx="11">
                  <c:v>44013</c:v>
                </c:pt>
              </c:numCache>
            </c:numRef>
          </c:cat>
          <c:val>
            <c:numRef>
              <c:f>'1597829444_9945962'!$C$2:$C$13</c:f>
              <c:numCache>
                <c:formatCode>General</c:formatCode>
                <c:ptCount val="12"/>
                <c:pt idx="0">
                  <c:v>5.5899116167919001</c:v>
                </c:pt>
                <c:pt idx="1">
                  <c:v>6.2181770133069296</c:v>
                </c:pt>
                <c:pt idx="2">
                  <c:v>5.2279923070900098</c:v>
                </c:pt>
                <c:pt idx="3">
                  <c:v>5.2771774661878004</c:v>
                </c:pt>
                <c:pt idx="4">
                  <c:v>5.2991138258866899</c:v>
                </c:pt>
                <c:pt idx="5">
                  <c:v>5.2308545126196604</c:v>
                </c:pt>
                <c:pt idx="6">
                  <c:v>5.45714982402564</c:v>
                </c:pt>
                <c:pt idx="7">
                  <c:v>10.674393695961299</c:v>
                </c:pt>
                <c:pt idx="8">
                  <c:v>5.6203508094042798</c:v>
                </c:pt>
                <c:pt idx="9">
                  <c:v>10.5157319008754</c:v>
                </c:pt>
                <c:pt idx="10">
                  <c:v>5.3975006020101102</c:v>
                </c:pt>
                <c:pt idx="11">
                  <c:v>6.9178607971138399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'1597829444_9945962'!$D$1</c:f>
              <c:strCache>
                <c:ptCount val="1"/>
                <c:pt idx="0">
                  <c:v>Update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'1597829444_9945962'!$A$2:$A$13</c:f>
              <c:numCache>
                <c:formatCode>[$-409]mmm\-yy;@</c:formatCode>
                <c:ptCount val="12"/>
                <c:pt idx="0">
                  <c:v>43678</c:v>
                </c:pt>
                <c:pt idx="1">
                  <c:v>43709</c:v>
                </c:pt>
                <c:pt idx="2">
                  <c:v>43739</c:v>
                </c:pt>
                <c:pt idx="3">
                  <c:v>43770</c:v>
                </c:pt>
                <c:pt idx="4">
                  <c:v>43800</c:v>
                </c:pt>
                <c:pt idx="5">
                  <c:v>43831</c:v>
                </c:pt>
                <c:pt idx="6">
                  <c:v>43862</c:v>
                </c:pt>
                <c:pt idx="7">
                  <c:v>43891</c:v>
                </c:pt>
                <c:pt idx="8">
                  <c:v>43922</c:v>
                </c:pt>
                <c:pt idx="9">
                  <c:v>43952</c:v>
                </c:pt>
                <c:pt idx="10">
                  <c:v>43983</c:v>
                </c:pt>
                <c:pt idx="11">
                  <c:v>44013</c:v>
                </c:pt>
              </c:numCache>
            </c:numRef>
          </c:cat>
          <c:val>
            <c:numRef>
              <c:f>'1597829444_9945962'!$D$2:$D$13</c:f>
              <c:numCache>
                <c:formatCode>General</c:formatCode>
                <c:ptCount val="12"/>
                <c:pt idx="0">
                  <c:v>1.1928464064676401</c:v>
                </c:pt>
                <c:pt idx="1">
                  <c:v>2.08057137989314</c:v>
                </c:pt>
                <c:pt idx="2">
                  <c:v>1.35303241057414</c:v>
                </c:pt>
                <c:pt idx="3">
                  <c:v>1.55966282437935</c:v>
                </c:pt>
                <c:pt idx="4">
                  <c:v>1.48460305393631</c:v>
                </c:pt>
                <c:pt idx="5">
                  <c:v>1.3160966211016401</c:v>
                </c:pt>
                <c:pt idx="6">
                  <c:v>1.1754463068529399</c:v>
                </c:pt>
                <c:pt idx="7">
                  <c:v>1.0845350214185101</c:v>
                </c:pt>
                <c:pt idx="8">
                  <c:v>1.40331533909881</c:v>
                </c:pt>
                <c:pt idx="9">
                  <c:v>1.2243290173918</c:v>
                </c:pt>
                <c:pt idx="10">
                  <c:v>1.25816314780932</c:v>
                </c:pt>
                <c:pt idx="11">
                  <c:v>1.44731730697594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2003272"/>
        <c:axId val="592003664"/>
      </c:lineChart>
      <c:dateAx>
        <c:axId val="592003272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003664"/>
        <c:crosses val="autoZero"/>
        <c:auto val="1"/>
        <c:lblOffset val="100"/>
        <c:baseTimeUnit val="months"/>
      </c:dateAx>
      <c:valAx>
        <c:axId val="59200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003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Supervisor,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August 2020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Retail </a:t>
            </a:r>
            <a:r>
              <a:rPr lang="en-US" sz="1600" kern="0" dirty="0">
                <a:solidFill>
                  <a:srgbClr val="000000"/>
                </a:solidFill>
              </a:rPr>
              <a:t>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Maintenance </a:t>
            </a:r>
            <a:r>
              <a:rPr lang="en-US" sz="1600" b="1" kern="0" dirty="0">
                <a:solidFill>
                  <a:srgbClr val="000000"/>
                </a:solidFill>
              </a:rPr>
              <a:t>– July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07/19/20 – Planned Maintenance (Site Failover)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 smtClean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07/20/20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07/22/20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07/23/20 </a:t>
            </a:r>
            <a:r>
              <a:rPr lang="en-US" sz="1600" dirty="0"/>
              <a:t>– Planned Maintenance (Site Failover – MPIM, Retail API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– July 2020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07/07/20 – Intermittent MarkeTrak API HTTP 500 Status Code Errors 8AM-2:30PM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015" y="4267200"/>
            <a:ext cx="8534400" cy="165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776729"/>
              </p:ext>
            </p:extLst>
          </p:nvPr>
        </p:nvGraphicFramePr>
        <p:xfrm>
          <a:off x="533400" y="842320"/>
          <a:ext cx="7848598" cy="2306057"/>
        </p:xfrm>
        <a:graphic>
          <a:graphicData uri="http://schemas.openxmlformats.org/drawingml/2006/table">
            <a:tbl>
              <a:tblPr/>
              <a:tblGrid>
                <a:gridCol w="1275104"/>
                <a:gridCol w="1811989"/>
                <a:gridCol w="1811989"/>
                <a:gridCol w="1973055"/>
                <a:gridCol w="976461"/>
              </a:tblGrid>
              <a:tr h="26711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QueryDetail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QueryList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733244"/>
              </p:ext>
            </p:extLst>
          </p:nvPr>
        </p:nvGraphicFramePr>
        <p:xfrm>
          <a:off x="533400" y="3276600"/>
          <a:ext cx="7848598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</TotalTime>
  <Words>161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187</cp:revision>
  <cp:lastPrinted>2019-05-06T20:09:17Z</cp:lastPrinted>
  <dcterms:created xsi:type="dcterms:W3CDTF">2016-01-21T15:20:31Z</dcterms:created>
  <dcterms:modified xsi:type="dcterms:W3CDTF">2020-08-19T10:06:36Z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