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93467" r:id="rId3"/>
    <p:sldMasterId id="2147493652" r:id="rId4"/>
    <p:sldMasterId id="2147494357" r:id="rId5"/>
  </p:sldMasterIdLst>
  <p:notesMasterIdLst>
    <p:notesMasterId r:id="rId11"/>
  </p:notesMasterIdLst>
  <p:handoutMasterIdLst>
    <p:handoutMasterId r:id="rId12"/>
  </p:handoutMasterIdLst>
  <p:sldIdLst>
    <p:sldId id="260" r:id="rId6"/>
    <p:sldId id="312" r:id="rId7"/>
    <p:sldId id="314" r:id="rId8"/>
    <p:sldId id="313" r:id="rId9"/>
    <p:sldId id="308" r:id="rId10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62C77A-24D2-4F75-81A1-72052D65F330}" v="9" dt="2020-08-19T19:41:19.7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67" autoAdjust="0"/>
    <p:restoredTop sz="70319" autoAdjust="0"/>
  </p:normalViewPr>
  <p:slideViewPr>
    <p:cSldViewPr snapToGrid="0" snapToObjects="1">
      <p:cViewPr varScale="1">
        <p:scale>
          <a:sx n="68" d="100"/>
          <a:sy n="68" d="100"/>
        </p:scale>
        <p:origin x="2112" y="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3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ers Brasher, Jennifer" userId="59aeb1d2-e541-44e8-82f0-f13596c5e4b1" providerId="ADAL" clId="{B862C77A-24D2-4F75-81A1-72052D65F330}"/>
    <pc:docChg chg="undo custSel delSld modSld">
      <pc:chgData name="Ayers Brasher, Jennifer" userId="59aeb1d2-e541-44e8-82f0-f13596c5e4b1" providerId="ADAL" clId="{B862C77A-24D2-4F75-81A1-72052D65F330}" dt="2020-08-19T20:42:41.531" v="698" actId="5793"/>
      <pc:docMkLst>
        <pc:docMk/>
      </pc:docMkLst>
      <pc:sldChg chg="modSp">
        <pc:chgData name="Ayers Brasher, Jennifer" userId="59aeb1d2-e541-44e8-82f0-f13596c5e4b1" providerId="ADAL" clId="{B862C77A-24D2-4F75-81A1-72052D65F330}" dt="2020-08-19T20:41:43.004" v="638" actId="20577"/>
        <pc:sldMkLst>
          <pc:docMk/>
          <pc:sldMk cId="0" sldId="260"/>
        </pc:sldMkLst>
        <pc:spChg chg="mod">
          <ac:chgData name="Ayers Brasher, Jennifer" userId="59aeb1d2-e541-44e8-82f0-f13596c5e4b1" providerId="ADAL" clId="{B862C77A-24D2-4F75-81A1-72052D65F330}" dt="2020-08-19T19:40:45.514" v="372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Ayers Brasher, Jennifer" userId="59aeb1d2-e541-44e8-82f0-f13596c5e4b1" providerId="ADAL" clId="{B862C77A-24D2-4F75-81A1-72052D65F330}" dt="2020-08-19T20:41:43.004" v="638" actId="20577"/>
          <ac:spMkLst>
            <pc:docMk/>
            <pc:sldMk cId="0" sldId="260"/>
            <ac:spMk id="28676" creationId="{00000000-0000-0000-0000-000000000000}"/>
          </ac:spMkLst>
        </pc:spChg>
      </pc:sldChg>
      <pc:sldChg chg="modSp">
        <pc:chgData name="Ayers Brasher, Jennifer" userId="59aeb1d2-e541-44e8-82f0-f13596c5e4b1" providerId="ADAL" clId="{B862C77A-24D2-4F75-81A1-72052D65F330}" dt="2020-08-19T20:42:41.531" v="698" actId="5793"/>
        <pc:sldMkLst>
          <pc:docMk/>
          <pc:sldMk cId="4040760056" sldId="308"/>
        </pc:sldMkLst>
        <pc:spChg chg="mod">
          <ac:chgData name="Ayers Brasher, Jennifer" userId="59aeb1d2-e541-44e8-82f0-f13596c5e4b1" providerId="ADAL" clId="{B862C77A-24D2-4F75-81A1-72052D65F330}" dt="2020-08-19T20:42:41.531" v="698" actId="5793"/>
          <ac:spMkLst>
            <pc:docMk/>
            <pc:sldMk cId="4040760056" sldId="308"/>
            <ac:spMk id="3" creationId="{00000000-0000-0000-0000-000000000000}"/>
          </ac:spMkLst>
        </pc:spChg>
      </pc:sldChg>
      <pc:sldChg chg="modSp">
        <pc:chgData name="Ayers Brasher, Jennifer" userId="59aeb1d2-e541-44e8-82f0-f13596c5e4b1" providerId="ADAL" clId="{B862C77A-24D2-4F75-81A1-72052D65F330}" dt="2020-08-19T19:41:10.039" v="373"/>
        <pc:sldMkLst>
          <pc:docMk/>
          <pc:sldMk cId="3452038975" sldId="312"/>
        </pc:sldMkLst>
        <pc:spChg chg="mod">
          <ac:chgData name="Ayers Brasher, Jennifer" userId="59aeb1d2-e541-44e8-82f0-f13596c5e4b1" providerId="ADAL" clId="{B862C77A-24D2-4F75-81A1-72052D65F330}" dt="2020-08-19T19:38:03.894" v="316" actId="20577"/>
          <ac:spMkLst>
            <pc:docMk/>
            <pc:sldMk cId="3452038975" sldId="312"/>
            <ac:spMk id="3" creationId="{00000000-0000-0000-0000-000000000000}"/>
          </ac:spMkLst>
        </pc:spChg>
        <pc:spChg chg="mod">
          <ac:chgData name="Ayers Brasher, Jennifer" userId="59aeb1d2-e541-44e8-82f0-f13596c5e4b1" providerId="ADAL" clId="{B862C77A-24D2-4F75-81A1-72052D65F330}" dt="2020-08-19T19:41:10.039" v="373"/>
          <ac:spMkLst>
            <pc:docMk/>
            <pc:sldMk cId="3452038975" sldId="312"/>
            <ac:spMk id="5" creationId="{00000000-0000-0000-0000-000000000000}"/>
          </ac:spMkLst>
        </pc:spChg>
      </pc:sldChg>
      <pc:sldChg chg="modSp">
        <pc:chgData name="Ayers Brasher, Jennifer" userId="59aeb1d2-e541-44e8-82f0-f13596c5e4b1" providerId="ADAL" clId="{B862C77A-24D2-4F75-81A1-72052D65F330}" dt="2020-08-19T20:41:00.559" v="635" actId="20577"/>
        <pc:sldMkLst>
          <pc:docMk/>
          <pc:sldMk cId="2931590315" sldId="313"/>
        </pc:sldMkLst>
        <pc:spChg chg="mod">
          <ac:chgData name="Ayers Brasher, Jennifer" userId="59aeb1d2-e541-44e8-82f0-f13596c5e4b1" providerId="ADAL" clId="{B862C77A-24D2-4F75-81A1-72052D65F330}" dt="2020-08-19T20:41:00.559" v="635" actId="20577"/>
          <ac:spMkLst>
            <pc:docMk/>
            <pc:sldMk cId="2931590315" sldId="313"/>
            <ac:spMk id="3" creationId="{00000000-0000-0000-0000-000000000000}"/>
          </ac:spMkLst>
        </pc:spChg>
        <pc:spChg chg="mod">
          <ac:chgData name="Ayers Brasher, Jennifer" userId="59aeb1d2-e541-44e8-82f0-f13596c5e4b1" providerId="ADAL" clId="{B862C77A-24D2-4F75-81A1-72052D65F330}" dt="2020-08-19T19:41:19.722" v="375"/>
          <ac:spMkLst>
            <pc:docMk/>
            <pc:sldMk cId="2931590315" sldId="313"/>
            <ac:spMk id="5" creationId="{00000000-0000-0000-0000-000000000000}"/>
          </ac:spMkLst>
        </pc:spChg>
      </pc:sldChg>
      <pc:sldChg chg="modSp">
        <pc:chgData name="Ayers Brasher, Jennifer" userId="59aeb1d2-e541-44e8-82f0-f13596c5e4b1" providerId="ADAL" clId="{B862C77A-24D2-4F75-81A1-72052D65F330}" dt="2020-08-19T19:41:14.310" v="374"/>
        <pc:sldMkLst>
          <pc:docMk/>
          <pc:sldMk cId="3494815479" sldId="314"/>
        </pc:sldMkLst>
        <pc:spChg chg="mod">
          <ac:chgData name="Ayers Brasher, Jennifer" userId="59aeb1d2-e541-44e8-82f0-f13596c5e4b1" providerId="ADAL" clId="{B862C77A-24D2-4F75-81A1-72052D65F330}" dt="2020-08-19T19:40:12.925" v="358" actId="20577"/>
          <ac:spMkLst>
            <pc:docMk/>
            <pc:sldMk cId="3494815479" sldId="314"/>
            <ac:spMk id="3" creationId="{00000000-0000-0000-0000-000000000000}"/>
          </ac:spMkLst>
        </pc:spChg>
        <pc:spChg chg="mod">
          <ac:chgData name="Ayers Brasher, Jennifer" userId="59aeb1d2-e541-44e8-82f0-f13596c5e4b1" providerId="ADAL" clId="{B862C77A-24D2-4F75-81A1-72052D65F330}" dt="2020-08-19T19:41:14.310" v="374"/>
          <ac:spMkLst>
            <pc:docMk/>
            <pc:sldMk cId="3494815479" sldId="314"/>
            <ac:spMk id="5" creationId="{00000000-0000-0000-0000-000000000000}"/>
          </ac:spMkLst>
        </pc:spChg>
      </pc:sldChg>
      <pc:sldChg chg="del">
        <pc:chgData name="Ayers Brasher, Jennifer" userId="59aeb1d2-e541-44e8-82f0-f13596c5e4b1" providerId="ADAL" clId="{B862C77A-24D2-4F75-81A1-72052D65F330}" dt="2020-08-19T19:40:28.683" v="359" actId="2696"/>
        <pc:sldMkLst>
          <pc:docMk/>
          <pc:sldMk cId="2184599160" sldId="3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37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977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51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6"/>
            <a:chOff x="787400" y="1852613"/>
            <a:chExt cx="7543800" cy="2618499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– August 2020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Kevin Bunch 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26, 2020 TAC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NOGRR214 – Related to Geomagnetic Disturbance Measurement Data Reporting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PGRR082 – Related to Planning Guide and establishing Small Generation Interconnection Process</a:t>
            </a:r>
          </a:p>
          <a:p>
            <a:pPr lvl="0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PGRR083 – Related to the Planning Guide and adding RPG Project Numbers and TPIT Revisions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26,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345203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DD80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PGRR077 – Related to DC Tie Planning Assumptions</a:t>
            </a:r>
            <a:endParaRPr lang="en-US" dirty="0"/>
          </a:p>
          <a:p>
            <a:pPr marL="0" lvl="0" indent="0">
              <a:buClr>
                <a:srgbClr val="DD8047"/>
              </a:buClr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26,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349481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Discussion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DD804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2020 Panhandle Regional Stability Study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Impact of Lubbock Integration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of nearly 2 GW in area since 2019 study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Study concludes controlling Panhandle generation is more effective than Nearby Panhandle for maintaining stability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26,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293159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Future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70827"/>
            <a:ext cx="8153400" cy="392517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Next Regularly Scheduled Meeting – September 3</a:t>
            </a:r>
            <a:r>
              <a:rPr lang="en-US" sz="29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October 8</a:t>
            </a:r>
            <a:r>
              <a:rPr lang="en-US" sz="29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November 5</a:t>
            </a:r>
            <a:r>
              <a:rPr lang="en-US" sz="29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December 3</a:t>
            </a:r>
            <a:r>
              <a:rPr lang="en-US" sz="29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1350" lvl="2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 marL="366713" lvl="1" indent="0">
              <a:buNone/>
            </a:pPr>
            <a:endParaRPr lang="en-US" sz="17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29, 2020 TAC Meeting</a:t>
            </a:r>
          </a:p>
        </p:txBody>
      </p:sp>
    </p:spTree>
    <p:extLst>
      <p:ext uri="{BB962C8B-B14F-4D97-AF65-F5344CB8AC3E}">
        <p14:creationId xmlns:p14="http://schemas.microsoft.com/office/powerpoint/2010/main" val="40407600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8b965130-e3da-4e6b-9b2e-40bd1204f29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26001</TotalTime>
  <Words>150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Items</vt:lpstr>
      <vt:lpstr>Voting Items</vt:lpstr>
      <vt:lpstr>Discussion Items</vt:lpstr>
      <vt:lpstr>Future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Ayers Brasher, Jennifer</cp:lastModifiedBy>
  <cp:revision>1032</cp:revision>
  <cp:lastPrinted>2017-05-22T18:26:12Z</cp:lastPrinted>
  <dcterms:created xsi:type="dcterms:W3CDTF">2010-04-12T23:12:02Z</dcterms:created>
  <dcterms:modified xsi:type="dcterms:W3CDTF">2020-08-19T20:42:49Z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