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Override2.xml" ContentType="application/vnd.openxmlformats-officedocument.themeOverrid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93467" r:id="rId3"/>
    <p:sldMasterId id="2147493652" r:id="rId4"/>
    <p:sldMasterId id="2147494357" r:id="rId5"/>
  </p:sldMasterIdLst>
  <p:notesMasterIdLst>
    <p:notesMasterId r:id="rId11"/>
  </p:notesMasterIdLst>
  <p:handoutMasterIdLst>
    <p:handoutMasterId r:id="rId12"/>
  </p:handoutMasterIdLst>
  <p:sldIdLst>
    <p:sldId id="260" r:id="rId6"/>
    <p:sldId id="312" r:id="rId7"/>
    <p:sldId id="314" r:id="rId8"/>
    <p:sldId id="313" r:id="rId9"/>
    <p:sldId id="308" r:id="rId10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62C77A-24D2-4F75-81A1-72052D65F330}" v="9" dt="2020-08-19T19:41:19.7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4567" autoAdjust="0"/>
    <p:restoredTop sz="70319" autoAdjust="0"/>
  </p:normalViewPr>
  <p:slideViewPr>
    <p:cSldViewPr snapToGrid="0" snapToObjects="1">
      <p:cViewPr varScale="1">
        <p:scale>
          <a:sx n="68" d="100"/>
          <a:sy n="68" d="100"/>
        </p:scale>
        <p:origin x="2112" y="78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103" d="100"/>
          <a:sy n="103" d="100"/>
        </p:scale>
        <p:origin x="-2478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3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yers Brasher, Jennifer" userId="59aeb1d2-e541-44e8-82f0-f13596c5e4b1" providerId="ADAL" clId="{B862C77A-24D2-4F75-81A1-72052D65F330}"/>
    <pc:docChg chg="undo custSel delSld modSld">
      <pc:chgData name="Ayers Brasher, Jennifer" userId="59aeb1d2-e541-44e8-82f0-f13596c5e4b1" providerId="ADAL" clId="{B862C77A-24D2-4F75-81A1-72052D65F330}" dt="2020-08-19T20:42:41.531" v="698" actId="5793"/>
      <pc:docMkLst>
        <pc:docMk/>
      </pc:docMkLst>
      <pc:sldChg chg="modSp">
        <pc:chgData name="Ayers Brasher, Jennifer" userId="59aeb1d2-e541-44e8-82f0-f13596c5e4b1" providerId="ADAL" clId="{B862C77A-24D2-4F75-81A1-72052D65F330}" dt="2020-08-19T20:41:43.004" v="638" actId="20577"/>
        <pc:sldMkLst>
          <pc:docMk/>
          <pc:sldMk cId="0" sldId="260"/>
        </pc:sldMkLst>
        <pc:spChg chg="mod">
          <ac:chgData name="Ayers Brasher, Jennifer" userId="59aeb1d2-e541-44e8-82f0-f13596c5e4b1" providerId="ADAL" clId="{B862C77A-24D2-4F75-81A1-72052D65F330}" dt="2020-08-19T19:40:45.514" v="372" actId="20577"/>
          <ac:spMkLst>
            <pc:docMk/>
            <pc:sldMk cId="0" sldId="260"/>
            <ac:spMk id="2" creationId="{00000000-0000-0000-0000-000000000000}"/>
          </ac:spMkLst>
        </pc:spChg>
        <pc:spChg chg="mod">
          <ac:chgData name="Ayers Brasher, Jennifer" userId="59aeb1d2-e541-44e8-82f0-f13596c5e4b1" providerId="ADAL" clId="{B862C77A-24D2-4F75-81A1-72052D65F330}" dt="2020-08-19T20:41:43.004" v="638" actId="20577"/>
          <ac:spMkLst>
            <pc:docMk/>
            <pc:sldMk cId="0" sldId="260"/>
            <ac:spMk id="28676" creationId="{00000000-0000-0000-0000-000000000000}"/>
          </ac:spMkLst>
        </pc:spChg>
      </pc:sldChg>
      <pc:sldChg chg="modSp">
        <pc:chgData name="Ayers Brasher, Jennifer" userId="59aeb1d2-e541-44e8-82f0-f13596c5e4b1" providerId="ADAL" clId="{B862C77A-24D2-4F75-81A1-72052D65F330}" dt="2020-08-19T20:42:41.531" v="698" actId="5793"/>
        <pc:sldMkLst>
          <pc:docMk/>
          <pc:sldMk cId="4040760056" sldId="308"/>
        </pc:sldMkLst>
        <pc:spChg chg="mod">
          <ac:chgData name="Ayers Brasher, Jennifer" userId="59aeb1d2-e541-44e8-82f0-f13596c5e4b1" providerId="ADAL" clId="{B862C77A-24D2-4F75-81A1-72052D65F330}" dt="2020-08-19T20:42:41.531" v="698" actId="5793"/>
          <ac:spMkLst>
            <pc:docMk/>
            <pc:sldMk cId="4040760056" sldId="308"/>
            <ac:spMk id="3" creationId="{00000000-0000-0000-0000-000000000000}"/>
          </ac:spMkLst>
        </pc:spChg>
      </pc:sldChg>
      <pc:sldChg chg="modSp">
        <pc:chgData name="Ayers Brasher, Jennifer" userId="59aeb1d2-e541-44e8-82f0-f13596c5e4b1" providerId="ADAL" clId="{B862C77A-24D2-4F75-81A1-72052D65F330}" dt="2020-08-19T19:41:10.039" v="373"/>
        <pc:sldMkLst>
          <pc:docMk/>
          <pc:sldMk cId="3452038975" sldId="312"/>
        </pc:sldMkLst>
        <pc:spChg chg="mod">
          <ac:chgData name="Ayers Brasher, Jennifer" userId="59aeb1d2-e541-44e8-82f0-f13596c5e4b1" providerId="ADAL" clId="{B862C77A-24D2-4F75-81A1-72052D65F330}" dt="2020-08-19T19:38:03.894" v="316" actId="20577"/>
          <ac:spMkLst>
            <pc:docMk/>
            <pc:sldMk cId="3452038975" sldId="312"/>
            <ac:spMk id="3" creationId="{00000000-0000-0000-0000-000000000000}"/>
          </ac:spMkLst>
        </pc:spChg>
        <pc:spChg chg="mod">
          <ac:chgData name="Ayers Brasher, Jennifer" userId="59aeb1d2-e541-44e8-82f0-f13596c5e4b1" providerId="ADAL" clId="{B862C77A-24D2-4F75-81A1-72052D65F330}" dt="2020-08-19T19:41:10.039" v="373"/>
          <ac:spMkLst>
            <pc:docMk/>
            <pc:sldMk cId="3452038975" sldId="312"/>
            <ac:spMk id="5" creationId="{00000000-0000-0000-0000-000000000000}"/>
          </ac:spMkLst>
        </pc:spChg>
      </pc:sldChg>
      <pc:sldChg chg="modSp">
        <pc:chgData name="Ayers Brasher, Jennifer" userId="59aeb1d2-e541-44e8-82f0-f13596c5e4b1" providerId="ADAL" clId="{B862C77A-24D2-4F75-81A1-72052D65F330}" dt="2020-08-19T20:41:00.559" v="635" actId="20577"/>
        <pc:sldMkLst>
          <pc:docMk/>
          <pc:sldMk cId="2931590315" sldId="313"/>
        </pc:sldMkLst>
        <pc:spChg chg="mod">
          <ac:chgData name="Ayers Brasher, Jennifer" userId="59aeb1d2-e541-44e8-82f0-f13596c5e4b1" providerId="ADAL" clId="{B862C77A-24D2-4F75-81A1-72052D65F330}" dt="2020-08-19T20:41:00.559" v="635" actId="20577"/>
          <ac:spMkLst>
            <pc:docMk/>
            <pc:sldMk cId="2931590315" sldId="313"/>
            <ac:spMk id="3" creationId="{00000000-0000-0000-0000-000000000000}"/>
          </ac:spMkLst>
        </pc:spChg>
        <pc:spChg chg="mod">
          <ac:chgData name="Ayers Brasher, Jennifer" userId="59aeb1d2-e541-44e8-82f0-f13596c5e4b1" providerId="ADAL" clId="{B862C77A-24D2-4F75-81A1-72052D65F330}" dt="2020-08-19T19:41:19.722" v="375"/>
          <ac:spMkLst>
            <pc:docMk/>
            <pc:sldMk cId="2931590315" sldId="313"/>
            <ac:spMk id="5" creationId="{00000000-0000-0000-0000-000000000000}"/>
          </ac:spMkLst>
        </pc:spChg>
      </pc:sldChg>
      <pc:sldChg chg="modSp">
        <pc:chgData name="Ayers Brasher, Jennifer" userId="59aeb1d2-e541-44e8-82f0-f13596c5e4b1" providerId="ADAL" clId="{B862C77A-24D2-4F75-81A1-72052D65F330}" dt="2020-08-19T19:41:14.310" v="374"/>
        <pc:sldMkLst>
          <pc:docMk/>
          <pc:sldMk cId="3494815479" sldId="314"/>
        </pc:sldMkLst>
        <pc:spChg chg="mod">
          <ac:chgData name="Ayers Brasher, Jennifer" userId="59aeb1d2-e541-44e8-82f0-f13596c5e4b1" providerId="ADAL" clId="{B862C77A-24D2-4F75-81A1-72052D65F330}" dt="2020-08-19T19:40:12.925" v="358" actId="20577"/>
          <ac:spMkLst>
            <pc:docMk/>
            <pc:sldMk cId="3494815479" sldId="314"/>
            <ac:spMk id="3" creationId="{00000000-0000-0000-0000-000000000000}"/>
          </ac:spMkLst>
        </pc:spChg>
        <pc:spChg chg="mod">
          <ac:chgData name="Ayers Brasher, Jennifer" userId="59aeb1d2-e541-44e8-82f0-f13596c5e4b1" providerId="ADAL" clId="{B862C77A-24D2-4F75-81A1-72052D65F330}" dt="2020-08-19T19:41:14.310" v="374"/>
          <ac:spMkLst>
            <pc:docMk/>
            <pc:sldMk cId="3494815479" sldId="314"/>
            <ac:spMk id="5" creationId="{00000000-0000-0000-0000-000000000000}"/>
          </ac:spMkLst>
        </pc:spChg>
      </pc:sldChg>
      <pc:sldChg chg="del">
        <pc:chgData name="Ayers Brasher, Jennifer" userId="59aeb1d2-e541-44e8-82f0-f13596c5e4b1" providerId="ADAL" clId="{B862C77A-24D2-4F75-81A1-72052D65F330}" dt="2020-08-19T19:40:28.683" v="359" actId="2696"/>
        <pc:sldMkLst>
          <pc:docMk/>
          <pc:sldMk cId="2184599160" sldId="31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03647B-EAC4-4C3A-A5FC-FFAF7E2ED6AF}" type="datetimeFigureOut">
              <a:rPr lang="en-US"/>
              <a:pPr>
                <a:defRPr/>
              </a:pPr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2607641-780E-4A55-9E69-D49B286AD6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1427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1B5AD5-ED9A-49D4-BD26-6F1CD0C4DCD5}" type="datetimeFigureOut">
              <a:rPr lang="en-US"/>
              <a:pPr>
                <a:defRPr/>
              </a:pPr>
              <a:t>8/19/2020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66971DB-7A29-4192-A378-57D1082D13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081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C3D6E70-4940-4698-A10A-837941B7FDDE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611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6971DB-7A29-4192-A378-57D1082D1341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8376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6971DB-7A29-4192-A378-57D1082D134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5977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6971DB-7A29-4192-A378-57D1082D134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8516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6971DB-7A29-4192-A378-57D1082D134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594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D36E6-1234-4679-A93E-4595B6FCA1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5B46045B-4A69-4BF5-ADA5-CC8F92C517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D7E2B-1420-412E-B84C-BB89C5D43A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75FAF-99DE-4004-8F42-942FCB4C80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62BB3717-752F-4528-AC19-DC163C06796B}" type="slidenum">
              <a:rPr lang="en-US" altLang="en-US" sz="1200"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4CD87123-D426-4BD4-ACA6-894280EA2B15}" type="slidenum">
              <a:rPr lang="en-US" altLang="en-US" sz="1200"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84C1C50E-2E00-4F93-99EE-429744F1F98F}" type="slidenum">
              <a:rPr lang="en-US" altLang="en-US" sz="1200"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latin typeface="Tw Cen MT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695EC815-5AC6-4BDC-887D-6147D4E91690}" type="slidenum">
              <a:rPr lang="en-US" altLang="en-US" sz="1200"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latin typeface="Tw Cen MT" pitchFamily="34" charset="0"/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rgbClr val="EBDDC3"/>
                </a:solidFill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rgbClr val="EBDDC3"/>
                </a:solidFill>
              </a:defRPr>
            </a:lvl1pPr>
          </a:lstStyle>
          <a:p>
            <a:pPr>
              <a:defRPr/>
            </a:pPr>
            <a:fld id="{B070DF3C-2E26-4615-8FFC-4980DC5EC4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3C96C-6401-49DF-B1B3-45310587BE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354315C5-0A18-4159-9ACD-B3216377F156}" type="slidenum">
              <a:rPr lang="en-US" altLang="en-US" sz="1200"/>
              <a:pPr algn="r" eaLnBrk="1" hangingPunct="1"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CBE5350A-3B30-4083-AD47-7C629538A7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B8EDD-7C7C-4933-8910-34013743B9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85D70-51BA-4594-BEC2-70D4E3282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917C3-9DAC-46E8-AE1A-52B1C409EE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rgbClr val="775F55"/>
                </a:solidFill>
              </a:defRPr>
            </a:lvl1pPr>
          </a:lstStyle>
          <a:p>
            <a:pPr>
              <a:defRPr/>
            </a:pPr>
            <a:fld id="{D29953F9-CDFE-4592-B8AD-089719D407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9470D-085E-4109-985D-4A8B1EFDBE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DD9F90A2-25B4-4D34-B74D-AB7B648C55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96066-3CCA-41C3-AE1B-C2F2B4BE62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5B729-6AAA-4C2E-88A8-3A11BE8BAC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3192CBCC-22E1-40DC-B528-4F8FEEE837A1}" type="slidenum">
              <a:rPr lang="en-US" altLang="en-US" sz="1200">
                <a:solidFill>
                  <a:srgbClr val="000000"/>
                </a:solidFill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0CDE615-1D5D-41F1-B029-3E77E28570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3E330AE1-72A4-42B6-9400-03A0F52326EB}" type="slidenum">
              <a:rPr lang="en-US" altLang="en-US" sz="1200">
                <a:solidFill>
                  <a:srgbClr val="000000"/>
                </a:solidFill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1B547F58-99EE-4865-B074-3679EC251602}" type="slidenum">
              <a:rPr lang="en-US" altLang="en-US" sz="1200">
                <a:solidFill>
                  <a:srgbClr val="000000"/>
                </a:solidFill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/>
          <a:p>
            <a:pPr algn="r" eaLnBrk="1" hangingPunct="1">
              <a:defRPr/>
            </a:pPr>
            <a:fld id="{E72426B4-0BA8-45B2-8FD2-01158A585B3D}" type="slidenum">
              <a:rPr lang="en-US" altLang="en-US" sz="1200">
                <a:solidFill>
                  <a:srgbClr val="000000"/>
                </a:solidFill>
                <a:latin typeface="Tw Cen MT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 lIns="91440" tIns="45720" rIns="91440" bIns="4572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15723-DDC2-4FEA-8C26-7E33D2CA8A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A71DFD9D-42C0-40D6-975D-368E55A23F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B09EE-D5F4-4EB8-93B0-9EE2B64CDE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71481-57C2-42C7-8CA5-99B68EDCC5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63E4B-1569-42F8-BA0E-93C7EF0AAC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798865F-DF01-46F4-95FD-C6C4164B87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4"/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0E20022-F10F-4C47-A5CE-5B51B4BD1B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301" r:id="rId1"/>
    <p:sldLayoutId id="2147495302" r:id="rId2"/>
  </p:sldLayoutIdLst>
  <p:hf sldNum="0"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94E73E5-F8C1-4237-978D-8253AE9D11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303" r:id="rId1"/>
    <p:sldLayoutId id="2147495293" r:id="rId2"/>
    <p:sldLayoutId id="2147495304" r:id="rId3"/>
    <p:sldLayoutId id="2147495305" r:id="rId4"/>
    <p:sldLayoutId id="2147495306" r:id="rId5"/>
    <p:sldLayoutId id="2147495294" r:id="rId6"/>
    <p:sldLayoutId id="2147495307" r:id="rId7"/>
    <p:sldLayoutId id="2147495295" r:id="rId8"/>
    <p:sldLayoutId id="2147495308" r:id="rId9"/>
    <p:sldLayoutId id="2147495296" r:id="rId10"/>
    <p:sldLayoutId id="2147495309" r:id="rId11"/>
    <p:sldLayoutId id="2147495310" r:id="rId12"/>
    <p:sldLayoutId id="2147495311" r:id="rId13"/>
    <p:sldLayoutId id="2147495312" r:id="rId14"/>
    <p:sldLayoutId id="2147495313" r:id="rId1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rgbClr val="775F55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5/14/2019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rgbClr val="775F55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May 22, 2019 TAC Meeting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D5386D2-0DA6-4474-81F1-07622C3628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314" r:id="rId1"/>
    <p:sldLayoutId id="2147495297" r:id="rId2"/>
    <p:sldLayoutId id="2147495315" r:id="rId3"/>
    <p:sldLayoutId id="2147495316" r:id="rId4"/>
    <p:sldLayoutId id="2147495317" r:id="rId5"/>
    <p:sldLayoutId id="2147495298" r:id="rId6"/>
    <p:sldLayoutId id="2147495318" r:id="rId7"/>
    <p:sldLayoutId id="2147495299" r:id="rId8"/>
    <p:sldLayoutId id="2147495319" r:id="rId9"/>
    <p:sldLayoutId id="2147495300" r:id="rId10"/>
    <p:sldLayoutId id="2147495320" r:id="rId11"/>
    <p:sldLayoutId id="2147495321" r:id="rId12"/>
    <p:sldLayoutId id="2147495322" r:id="rId13"/>
    <p:sldLayoutId id="2147495323" r:id="rId14"/>
    <p:sldLayoutId id="2147495324" r:id="rId1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13"/>
          <p:cNvGrpSpPr>
            <a:grpSpLocks/>
          </p:cNvGrpSpPr>
          <p:nvPr/>
        </p:nvGrpSpPr>
        <p:grpSpPr bwMode="auto">
          <a:xfrm>
            <a:off x="787400" y="2805113"/>
            <a:ext cx="7543800" cy="2616726"/>
            <a:chOff x="787400" y="1852613"/>
            <a:chExt cx="7543800" cy="2618499"/>
          </a:xfrm>
        </p:grpSpPr>
        <p:sp>
          <p:nvSpPr>
            <p:cNvPr id="28676" name="TextBox 9"/>
            <p:cNvSpPr txBox="1">
              <a:spLocks noChangeArrowheads="1"/>
            </p:cNvSpPr>
            <p:nvPr/>
          </p:nvSpPr>
          <p:spPr bwMode="auto">
            <a:xfrm>
              <a:off x="787400" y="2130425"/>
              <a:ext cx="7543800" cy="2340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en-US" sz="3200" b="1" dirty="0"/>
                <a:t>ROS Report – August 2020</a:t>
              </a:r>
            </a:p>
            <a:p>
              <a:pPr eaLnBrk="1" hangingPunct="1"/>
              <a:endParaRPr lang="en-US" altLang="en-US" b="1" dirty="0"/>
            </a:p>
            <a:p>
              <a:pPr eaLnBrk="1" hangingPunct="1"/>
              <a:r>
                <a:rPr lang="en-US" altLang="en-US" sz="2000" dirty="0"/>
                <a:t>Kevin Bunch </a:t>
              </a:r>
            </a:p>
            <a:p>
              <a:pPr eaLnBrk="1" hangingPunct="1"/>
              <a:endParaRPr lang="en-US" altLang="en-US" dirty="0"/>
            </a:p>
            <a:p>
              <a:pPr eaLnBrk="1" hangingPunct="1"/>
              <a:r>
                <a:rPr lang="en-US" altLang="en-US" sz="2000" dirty="0"/>
                <a:t>Technical Advisory Committee (TAC) Meeting</a:t>
              </a:r>
            </a:p>
            <a:p>
              <a:pPr eaLnBrk="1" hangingPunct="1"/>
              <a:r>
                <a:rPr lang="en-US" altLang="en-US" sz="2000" dirty="0"/>
                <a:t>ERCOT Public</a:t>
              </a:r>
            </a:p>
            <a:p>
              <a:pPr eaLnBrk="1" hangingPunct="1"/>
              <a:endParaRPr lang="en-US" alt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9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August 26, 2020 TAC Meeting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/>
              <a:t>Voting Items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NOGRR214 – Related to Geomagnetic Disturbance Measurement Data Reporting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PGRR082 – Related to Planning Guide and establishing Small Generation Interconnection Process</a:t>
            </a:r>
          </a:p>
          <a:p>
            <a:pPr lvl="0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PGRR083 – Related to the Planning Guide and adding RPG Project Numbers and TPIT Revisions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August 26, 2020 TAC Meeting</a:t>
            </a:r>
          </a:p>
        </p:txBody>
      </p:sp>
    </p:spTree>
    <p:extLst>
      <p:ext uri="{BB962C8B-B14F-4D97-AF65-F5344CB8AC3E}">
        <p14:creationId xmlns:p14="http://schemas.microsoft.com/office/powerpoint/2010/main" val="3452038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/>
              <a:t>Voting Items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rgbClr val="DD8047"/>
              </a:buClr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PGRR077 – Related to DC Tie Planning Assumptions</a:t>
            </a:r>
            <a:endParaRPr lang="en-US" dirty="0"/>
          </a:p>
          <a:p>
            <a:pPr marL="0" lvl="0" indent="0">
              <a:buClr>
                <a:srgbClr val="DD8047"/>
              </a:buClr>
              <a:buNone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August 26, 2020 TAC Meeting</a:t>
            </a:r>
          </a:p>
        </p:txBody>
      </p:sp>
    </p:spTree>
    <p:extLst>
      <p:ext uri="{BB962C8B-B14F-4D97-AF65-F5344CB8AC3E}">
        <p14:creationId xmlns:p14="http://schemas.microsoft.com/office/powerpoint/2010/main" val="3494815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/>
              <a:t>Discussion Items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rgbClr val="DD8047"/>
              </a:buClr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2020 Panhandle Regional Stability Study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Impact of Lubbock Integration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Increase of nearly 2 GW in area since 2019 study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Study concludes controlling Panhandle generation is more effective than Nearby Panhandle for maintaining stability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August 26, 2020 TAC Meeting</a:t>
            </a:r>
          </a:p>
        </p:txBody>
      </p:sp>
    </p:spTree>
    <p:extLst>
      <p:ext uri="{BB962C8B-B14F-4D97-AF65-F5344CB8AC3E}">
        <p14:creationId xmlns:p14="http://schemas.microsoft.com/office/powerpoint/2010/main" val="2931590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Future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2170827"/>
            <a:ext cx="8153400" cy="392517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ROS</a:t>
            </a:r>
          </a:p>
          <a:p>
            <a:pPr lvl="1"/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Next Regularly Scheduled Meeting – September 3</a:t>
            </a:r>
            <a:r>
              <a:rPr lang="en-US" sz="2900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October 8</a:t>
            </a:r>
            <a:r>
              <a:rPr lang="en-US" sz="29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November 5</a:t>
            </a:r>
            <a:r>
              <a:rPr lang="en-US" sz="29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December 3</a:t>
            </a:r>
            <a:r>
              <a:rPr lang="en-US" sz="2900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6713" lvl="1" indent="0">
              <a:buNone/>
            </a:pPr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1350" lvl="2" indent="0">
              <a:buNone/>
            </a:pPr>
            <a:endParaRPr lang="en-US" sz="1600" dirty="0">
              <a:solidFill>
                <a:srgbClr val="FF0000"/>
              </a:solidFill>
            </a:endParaRPr>
          </a:p>
          <a:p>
            <a:pPr marL="366713" lvl="1" indent="0">
              <a:buNone/>
            </a:pPr>
            <a:endParaRPr lang="en-US" sz="17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 29, 2020 TAC Meeting</a:t>
            </a:r>
          </a:p>
        </p:txBody>
      </p:sp>
    </p:spTree>
    <p:extLst>
      <p:ext uri="{BB962C8B-B14F-4D97-AF65-F5344CB8AC3E}">
        <p14:creationId xmlns:p14="http://schemas.microsoft.com/office/powerpoint/2010/main" val="404076005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>
  <documentManagement>
    <Vault xmlns="8b965130-e3da-4e6b-9b2e-40bd1204f29d">false</Vaul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C4FFC4A894504CB30DBFB7150C9A36" ma:contentTypeVersion="1" ma:contentTypeDescription="Create a new document." ma:contentTypeScope="" ma:versionID="a348a1d5b3757ce50e1f24946bd41ced">
  <xsd:schema xmlns:xsd="http://www.w3.org/2001/XMLSchema" xmlns:p="http://schemas.microsoft.com/office/2006/metadata/properties" xmlns:ns2="8b965130-e3da-4e6b-9b2e-40bd1204f29d" targetNamespace="http://schemas.microsoft.com/office/2006/metadata/properties" ma:root="true" ma:fieldsID="d266142c60a72bd10641c75f93fb4fa0" ns2:_="">
    <xsd:import namespace="8b965130-e3da-4e6b-9b2e-40bd1204f29d"/>
    <xsd:element name="properties">
      <xsd:complexType>
        <xsd:sequence>
          <xsd:element name="documentManagement">
            <xsd:complexType>
              <xsd:all>
                <xsd:element ref="ns2:Vaul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965130-e3da-4e6b-9b2e-40bd1204f29d" elementFormDefault="qualified">
    <xsd:import namespace="http://schemas.microsoft.com/office/2006/documentManagement/types"/>
    <xsd:element name="Vault" ma:index="8" nillable="true" ma:displayName="Vault" ma:default="0" ma:description="Check the box to vault this file. It will remain in the vault until its retention date. You can edit and resave (but not delete) a vaulted file." ma:internalName="Vault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08B9F88-4009-47D3-BE70-F3C0D343BEB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8b965130-e3da-4e6b-9b2e-40bd1204f29d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3D85667-BEC3-4D85-A8F2-BC9F07553E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65130-e3da-4e6b-9b2e-40bd1204f29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26001</TotalTime>
  <Words>150</Words>
  <Application>Microsoft Office PowerPoint</Application>
  <PresentationFormat>On-screen Show (4:3)</PresentationFormat>
  <Paragraphs>39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Tw Cen MT</vt:lpstr>
      <vt:lpstr>Wingdings</vt:lpstr>
      <vt:lpstr>Wingdings 2</vt:lpstr>
      <vt:lpstr>Custom Design</vt:lpstr>
      <vt:lpstr>Median</vt:lpstr>
      <vt:lpstr>1_Median</vt:lpstr>
      <vt:lpstr>PowerPoint Presentation</vt:lpstr>
      <vt:lpstr>Voting Items</vt:lpstr>
      <vt:lpstr>Voting Items</vt:lpstr>
      <vt:lpstr>Discussion Items</vt:lpstr>
      <vt:lpstr>Future Meetings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Ayers Brasher, Jennifer</cp:lastModifiedBy>
  <cp:revision>1032</cp:revision>
  <cp:lastPrinted>2017-05-22T18:26:12Z</cp:lastPrinted>
  <dcterms:created xsi:type="dcterms:W3CDTF">2010-04-12T23:12:02Z</dcterms:created>
  <dcterms:modified xsi:type="dcterms:W3CDTF">2020-08-19T20:42:49Z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0x01010014C4FFC4A894504CB30DBFB7150C9A36</vt:lpwstr>
  </property>
  <property fmtid="{D5CDD505-2E9C-101B-9397-08002B2CF9AE}" pid="3" name="Information Classification">
    <vt:lpwstr/>
  </property>
</Properties>
</file>