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8</a:t>
            </a:r>
            <a:r>
              <a:rPr lang="en-US" dirty="0" smtClean="0"/>
              <a:t>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118032"/>
              </p:ext>
            </p:extLst>
          </p:nvPr>
        </p:nvGraphicFramePr>
        <p:xfrm>
          <a:off x="274320" y="1143000"/>
          <a:ext cx="855364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6/2/2020 11:05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6/2 HE 14-17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24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24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$13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8475</TotalTime>
  <Words>58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264</cp:revision>
  <cp:lastPrinted>2016-01-21T20:53:15Z</cp:lastPrinted>
  <dcterms:created xsi:type="dcterms:W3CDTF">2016-01-21T15:20:31Z</dcterms:created>
  <dcterms:modified xsi:type="dcterms:W3CDTF">2020-08-12T19:50:11Z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