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86" r:id="rId9"/>
    <p:sldId id="365" r:id="rId10"/>
    <p:sldId id="373" r:id="rId11"/>
    <p:sldId id="3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65"/>
            <p14:sldId id="373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51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July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July </a:t>
            </a:r>
            <a:r>
              <a:rPr lang="en-US" dirty="0" smtClean="0"/>
              <a:t>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703930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July </a:t>
            </a:r>
            <a:r>
              <a:rPr lang="en-US" altLang="en-US" dirty="0" smtClean="0"/>
              <a:t>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12706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81.56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10,991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1,814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259.14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92373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439334"/>
              </p:ext>
            </p:extLst>
          </p:nvPr>
        </p:nvGraphicFramePr>
        <p:xfrm>
          <a:off x="511212" y="833251"/>
          <a:ext cx="7794588" cy="115902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4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657083"/>
              </p:ext>
            </p:extLst>
          </p:nvPr>
        </p:nvGraphicFramePr>
        <p:xfrm>
          <a:off x="511212" y="833251"/>
          <a:ext cx="7794588" cy="257824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4462</TotalTime>
  <Words>365</Words>
  <Application>Microsoft Office PowerPoint</Application>
  <PresentationFormat>On-screen Show (4:3)</PresentationFormat>
  <Paragraphs>213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Andale</vt:lpstr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July 2020 </vt:lpstr>
      <vt:lpstr>IRR Summary – July 2020</vt:lpstr>
      <vt:lpstr>IRR ≥ 95%, ≥ 100 Scored Intervals – July 2020</vt:lpstr>
      <vt:lpstr>IRR ≥ 95%, ≥ 100 Scored Intervals – July 2020</vt:lpstr>
      <vt:lpstr>IRR &lt; 95%, ≥ 100 Scored Intervals – July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267</cp:revision>
  <cp:lastPrinted>2016-01-21T20:53:15Z</cp:lastPrinted>
  <dcterms:created xsi:type="dcterms:W3CDTF">2016-01-21T15:20:31Z</dcterms:created>
  <dcterms:modified xsi:type="dcterms:W3CDTF">2020-08-03T14:38:32Z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