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8"/>
  </p:notesMasterIdLst>
  <p:handoutMasterIdLst>
    <p:handoutMasterId r:id="rId9"/>
  </p:handoutMasterIdLst>
  <p:sldIdLst>
    <p:sldId id="267" r:id="rId6"/>
    <p:sldId id="274" r:id="rId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522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990601"/>
            <a:ext cx="113792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172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49" y="2876278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10058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667000" y="6477001"/>
            <a:ext cx="950976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734" y="6248400"/>
            <a:ext cx="1181866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1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estmis.ercot.com/public" TargetMode="External"/><Relationship Id="rId2" Type="http://schemas.openxmlformats.org/officeDocument/2006/relationships/hyperlink" Target="http://mis.ercot.com/emil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Announcement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US" sz="4400" b="1" dirty="0"/>
              <a:t/>
            </a:r>
            <a:br>
              <a:rPr lang="en-US" sz="4400" b="1" dirty="0"/>
            </a:br>
            <a:r>
              <a:rPr lang="en-US" sz="4400" b="1" dirty="0" smtClean="0"/>
              <a:t>MIS Technical Integration Workshop</a:t>
            </a:r>
          </a:p>
          <a:p>
            <a:pPr marL="0" lvl="0" indent="0" algn="ctr">
              <a:buNone/>
            </a:pPr>
            <a:r>
              <a:rPr lang="en-US" sz="4000" b="1" dirty="0" smtClean="0"/>
              <a:t>August 12, 2020 from 1-3pm</a:t>
            </a:r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en-US" dirty="0" smtClean="0"/>
              <a:t>Communicate changes to identify potential impacts</a:t>
            </a:r>
          </a:p>
          <a:p>
            <a:pPr lvl="0"/>
            <a:r>
              <a:rPr lang="en-US" dirty="0" smtClean="0"/>
              <a:t>Focus on programmatic access to MIS</a:t>
            </a:r>
          </a:p>
          <a:p>
            <a:pPr lvl="0"/>
            <a:r>
              <a:rPr lang="en-US" dirty="0" smtClean="0"/>
              <a:t>Includes ERCOT representatives from IT </a:t>
            </a:r>
            <a:r>
              <a:rPr lang="en-US" dirty="0"/>
              <a:t>Operations, Solution Architecture and Enterprise </a:t>
            </a:r>
            <a:r>
              <a:rPr lang="en-US" dirty="0" smtClean="0"/>
              <a:t>Architecture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 Release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800" b="1" dirty="0" smtClean="0"/>
              <a:t>January 2020:</a:t>
            </a:r>
            <a:r>
              <a:rPr lang="en-US" sz="2800" dirty="0" smtClean="0"/>
              <a:t> </a:t>
            </a:r>
            <a:r>
              <a:rPr lang="en-US" sz="2800" dirty="0">
                <a:hlinkClick r:id="rId2"/>
              </a:rPr>
              <a:t>EMIL web interface </a:t>
            </a:r>
            <a:r>
              <a:rPr lang="en-US" sz="2800" dirty="0"/>
              <a:t>release - DONE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b="1" dirty="0"/>
              <a:t>May 2020:</a:t>
            </a:r>
            <a:r>
              <a:rPr lang="en-US" sz="2800" dirty="0"/>
              <a:t> </a:t>
            </a:r>
            <a:r>
              <a:rPr lang="en-US" sz="2800" dirty="0">
                <a:hlinkClick r:id="rId3"/>
              </a:rPr>
              <a:t>Sandbox version </a:t>
            </a:r>
            <a:r>
              <a:rPr lang="en-US" sz="2800" dirty="0"/>
              <a:t>of new MIS  - DONE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b="1" dirty="0"/>
              <a:t>Sept 2020:</a:t>
            </a:r>
            <a:r>
              <a:rPr lang="en-US" sz="2800" dirty="0"/>
              <a:t> MIS Production version available for testing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b="1" dirty="0"/>
              <a:t>November 2020:  </a:t>
            </a:r>
            <a:r>
              <a:rPr lang="en-US" sz="2800" dirty="0"/>
              <a:t>MIS Production go-live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b="1" dirty="0"/>
              <a:t>Q1 2021: </a:t>
            </a:r>
            <a:r>
              <a:rPr lang="en-US" sz="2800" dirty="0"/>
              <a:t>Decommission old MIS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b="1" dirty="0"/>
              <a:t>2021:</a:t>
            </a:r>
            <a:r>
              <a:rPr lang="en-US" sz="2800" dirty="0"/>
              <a:t> Transition ERCOT.com content to platform </a:t>
            </a:r>
          </a:p>
          <a:p>
            <a:endParaRPr lang="en-US" sz="2800" dirty="0"/>
          </a:p>
          <a:p>
            <a:pPr marL="0" lvl="0" indent="0">
              <a:buNone/>
            </a:pPr>
            <a:endParaRPr lang="en-US" sz="28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84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2440</TotalTime>
  <Words>55</Words>
  <Application>Microsoft Office PowerPoint</Application>
  <PresentationFormat>Widescreen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1_Custom Design</vt:lpstr>
      <vt:lpstr>Office Theme</vt:lpstr>
      <vt:lpstr>Workshop Announcement</vt:lpstr>
      <vt:lpstr>MIS Release Plan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Clifton, Suzy</cp:lastModifiedBy>
  <cp:revision>51</cp:revision>
  <cp:lastPrinted>2016-01-21T20:53:15Z</cp:lastPrinted>
  <dcterms:created xsi:type="dcterms:W3CDTF">2016-01-21T15:20:31Z</dcterms:created>
  <dcterms:modified xsi:type="dcterms:W3CDTF">2020-08-05T22:26:46Z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