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6586" autoAdjust="0"/>
  </p:normalViewPr>
  <p:slideViewPr>
    <p:cSldViewPr snapToGrid="0">
      <p:cViewPr varScale="1">
        <p:scale>
          <a:sx n="100" d="100"/>
          <a:sy n="100" d="100"/>
        </p:scale>
        <p:origin x="756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Shawn McCreary</a:t>
            </a:r>
          </a:p>
          <a:p>
            <a:r>
              <a:rPr lang="en-US" dirty="0"/>
              <a:t>HITE List Sub-Chair – </a:t>
            </a:r>
            <a:r>
              <a:rPr lang="en-US" dirty="0" err="1"/>
              <a:t>Pushkar</a:t>
            </a:r>
            <a:r>
              <a:rPr lang="en-US" dirty="0"/>
              <a:t> </a:t>
            </a:r>
            <a:r>
              <a:rPr lang="en-US" dirty="0" err="1"/>
              <a:t>Chhajed</a:t>
            </a:r>
            <a:endParaRPr lang="en-US" dirty="0"/>
          </a:p>
          <a:p>
            <a:r>
              <a:rPr lang="en-US" smtClean="0"/>
              <a:t>08/06/2020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925" y="160026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/>
              <a:t>NPRR1001 and NOGRR207</a:t>
            </a:r>
            <a:br>
              <a:rPr lang="en-US" sz="3200" dirty="0" smtClean="0"/>
            </a:br>
            <a:r>
              <a:rPr lang="en-US" sz="3200" b="1" dirty="0"/>
              <a:t>Clarification of Definitions of Operating Condition Notice, Advisory, Watch, Emergency Notice, and Related Clarifications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836" y="1631692"/>
            <a:ext cx="11751446" cy="5132789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en-US" dirty="0" smtClean="0"/>
              <a:t>OWG reviewed and discussed at the last OWG meeting.</a:t>
            </a:r>
          </a:p>
          <a:p>
            <a:pPr marL="457200" lvl="1" indent="0" algn="just">
              <a:buNone/>
            </a:pPr>
            <a:endParaRPr lang="en-US" dirty="0"/>
          </a:p>
          <a:p>
            <a:pPr marL="457200" lvl="1" indent="0" algn="just">
              <a:buNone/>
            </a:pPr>
            <a:r>
              <a:rPr lang="en-US" dirty="0" smtClean="0"/>
              <a:t>Questions were raised about adding a Watch to the section 2.2.2 (3) Security Criteria and to section 4.3 (1) Operating to Maintain Transmission System </a:t>
            </a:r>
            <a:r>
              <a:rPr lang="en-US" smtClean="0"/>
              <a:t>Security.</a:t>
            </a:r>
            <a:endParaRPr lang="en-US" dirty="0" smtClean="0"/>
          </a:p>
          <a:p>
            <a:pPr marL="457200" lvl="1" indent="0" algn="just">
              <a:buNone/>
            </a:pPr>
            <a:endParaRPr lang="en-US" dirty="0"/>
          </a:p>
          <a:p>
            <a:pPr marL="457200" lvl="1" indent="0" algn="just">
              <a:buNone/>
            </a:pPr>
            <a:r>
              <a:rPr lang="en-US" dirty="0" smtClean="0"/>
              <a:t>ERCOT agreed </a:t>
            </a:r>
            <a:r>
              <a:rPr lang="en-US" dirty="0" smtClean="0"/>
              <a:t>to have some internal discussions regarding the questions.</a:t>
            </a:r>
            <a:endParaRPr lang="en-US" dirty="0" smtClean="0"/>
          </a:p>
          <a:p>
            <a:pPr marL="457200" lvl="1" indent="0" algn="just">
              <a:buNone/>
            </a:pPr>
            <a:endParaRPr lang="en-US" dirty="0"/>
          </a:p>
          <a:p>
            <a:pPr marL="457200" lvl="1" indent="0" algn="just">
              <a:buNone/>
            </a:pPr>
            <a:r>
              <a:rPr lang="en-US" dirty="0" smtClean="0"/>
              <a:t>This will be reviewed again at the next OWG meeting.</a:t>
            </a:r>
          </a:p>
        </p:txBody>
      </p:sp>
    </p:spTree>
    <p:extLst>
      <p:ext uri="{BB962C8B-B14F-4D97-AF65-F5344CB8AC3E}">
        <p14:creationId xmlns:p14="http://schemas.microsoft.com/office/powerpoint/2010/main" val="3948163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2932</TotalTime>
  <Words>81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Operations Working Group </vt:lpstr>
      <vt:lpstr>NPRR1001 and NOGRR207 Clarification of Definitions of Operating Condition Notice, Advisory, Watch, Emergency Notice, and Related Clarifications</vt:lpstr>
    </vt:vector>
  </TitlesOfParts>
  <Company>Garland Power &amp; 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Floyd, Rickey</cp:lastModifiedBy>
  <cp:revision>192</cp:revision>
  <dcterms:created xsi:type="dcterms:W3CDTF">2017-05-03T20:12:06Z</dcterms:created>
  <dcterms:modified xsi:type="dcterms:W3CDTF">2020-08-05T21:22:16Z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